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6" r:id="rId2"/>
    <p:sldId id="286" r:id="rId3"/>
    <p:sldId id="311" r:id="rId4"/>
    <p:sldId id="312" r:id="rId5"/>
    <p:sldId id="273" r:id="rId6"/>
    <p:sldId id="270" r:id="rId7"/>
    <p:sldId id="260" r:id="rId8"/>
    <p:sldId id="292" r:id="rId9"/>
    <p:sldId id="274" r:id="rId10"/>
    <p:sldId id="2631" r:id="rId11"/>
    <p:sldId id="262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5DFB1-8013-44C3-94D7-E845B159E65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56A09-0C17-4539-B2DE-B49D6519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3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6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6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2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A1AC11C-8696-FE0D-90A2-F05603511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5D8680A-ADB7-D269-1E23-6951F1F8A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1BF18B4-BD9E-D803-A18F-E7DC09D9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16DB-0091-468E-86D9-F21334C180A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D5474F2-FBCB-F6E8-0280-9F5282A3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2B3380F-344B-78DB-15F8-90E4015A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828A-2EC2-4518-B5CE-6A46C2C7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2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9A1809-5A3F-7002-20B0-4822897F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C6A3C1C-C07B-3C71-BE82-A91B4B755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E116F2-3DE2-B7F0-B3EA-D988FFCB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16DB-0091-468E-86D9-F21334C180A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20FA51-EC3F-29C5-8517-FDC1F4C2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D6EC0A-071D-242F-7430-9BEA8934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828A-2EC2-4518-B5CE-6A46C2C7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6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354C23D-1E0A-51BF-637B-67F903276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90C8A6A-B227-6985-A59B-3A9E0F47A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6F5A8E8-3A01-1C7F-292B-6E8748B5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16DB-0091-468E-86D9-F21334C180A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2C7D6E4-7165-477B-8DE3-AF9207E7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BEA45B-679E-292B-895A-990A25AA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828A-2EC2-4518-B5CE-6A46C2C7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1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5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C0833B-502B-4AA2-B15B-733B00D1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473833-80D2-B539-DD55-508356B50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2F2740-49CF-7A78-CFA4-704C95FE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16DB-0091-468E-86D9-F21334C180A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FB1C3A-CB3C-EBAC-C9CB-752E2D20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0C508D4-89AF-A6C0-610A-936019FE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828A-2EC2-4518-B5CE-6A46C2C7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9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7E7BC5-C68C-7495-7505-D4C6785E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90B92CE-4807-F460-167A-2A5D268A0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A10D62-EFF9-98F7-FBB7-F60ABE3C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16DB-0091-468E-86D9-F21334C180A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4ADB17E-F735-1897-24ED-23D5BE00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1E0CB16-23DD-773D-AD10-88F5F8C3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828A-2EC2-4518-B5CE-6A46C2C7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0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0CD4E6-E27C-3D3B-BEDC-0B67C9FE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846A6E0-221F-3614-1864-7C35CFC62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C74F8E5-144E-F755-320E-D7C93FF72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67EE2E3-7A9D-87E0-31DE-F98BA4A8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16DB-0091-468E-86D9-F21334C180A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56388F2-02A4-7AD8-F6BF-E60A664F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C0EA04F-4D5C-411B-6E5B-8E961E16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828A-2EC2-4518-B5CE-6A46C2C7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82270B-EA87-4427-96F6-999765D33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997F908-30EB-4EFB-52E3-89D2ED5DB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7CE199C-0E27-C8B5-6E96-A1531C48A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9F8AF38-6E03-899E-2823-7DD9D9F02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080CD64-F626-C7AC-85B5-3CB43168D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7DCE16-ABB6-DE1E-BA1B-59D9BFAB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16DB-0091-468E-86D9-F21334C180A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8BA7F38-AB1B-D775-314C-EC73433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2AB789E-A4B9-E77B-2A11-B537F4A2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828A-2EC2-4518-B5CE-6A46C2C7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7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110768A-989E-EE3D-364A-2C3588EE4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AFE4DE6-24BF-DA92-10A3-8C3A8CC8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16DB-0091-468E-86D9-F21334C180A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B0E3B3B-5022-488E-3E89-5BE4C318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8588365-5945-D560-7C0F-53359CAD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828A-2EC2-4518-B5CE-6A46C2C7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5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3C2614A-B4E6-8B51-E534-63CEE5C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16DB-0091-468E-86D9-F21334C180A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DA0A671-BF0F-9027-4B4D-3288F7D8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4DB580F-1B9A-2EBC-6A8A-C5A5E584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828A-2EC2-4518-B5CE-6A46C2C7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1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DA0615-5ED9-094F-E490-764C8D41D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6B5DF36-D49D-6FE8-F9D8-DBCC441F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2B273F1-DB3A-6A63-1FE7-2EFAAB7CE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472D22B-C5C5-D39E-B81B-CACBFB37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16DB-0091-468E-86D9-F21334C180A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79AFDE9-6DF0-EF29-CEDC-E69B7BFD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47DEC5-B2A6-9997-7E8D-A24A8BB1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828A-2EC2-4518-B5CE-6A46C2C7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6435AF-E644-1FF9-34EE-7A5130E3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FD0077E-0663-F4A1-9062-82BD079E5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8E0D8FC-0A10-756B-596F-A5BB3AD90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84CD5C-122B-BBFE-68B1-E35F5F9B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16DB-0091-468E-86D9-F21334C180A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380959C-AC00-0F60-7DD2-5F63C98C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A6E7A03-A40D-8581-ABC7-50DA5C8A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828A-2EC2-4518-B5CE-6A46C2C7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2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88987C4-9425-2C84-0DC2-B12B4589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3149102-75C6-FBFF-032F-6C580A61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6B1C058-079E-0B79-9310-E1E8A8BE2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A16DB-0091-468E-86D9-F21334C180A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5F2007-F26F-E2FA-86F9-CB41408B2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624F33-C18F-79BA-9069-D05994714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4828A-2EC2-4518-B5CE-6A46C2C7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2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32.jpeg"/><Relationship Id="rId1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472065" y="404630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jặt ǇrƟ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 đưa trưa nắng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ǇrŜ cùi Ǉrắng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jàu wâu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đỏ jặt bầu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gà gật.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ủ jật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ωψ εΠ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hú kłu vang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ǟực ǟỡ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hņ hở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 bạn cùng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BĒ ǟĒ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05469" y="524224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“Ôi sao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7431823" y="580931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 flipH="1">
            <a:off x="-10495" y="5744112"/>
            <a:ext cx="12193057" cy="1113888"/>
          </a:xfrm>
          <a:custGeom>
            <a:avLst/>
            <a:gdLst>
              <a:gd name="connsiteX0" fmla="*/ 0 w 12193057"/>
              <a:gd name="connsiteY0" fmla="*/ 1212649 h 1212649"/>
              <a:gd name="connsiteX1" fmla="*/ 7375825 w 12193057"/>
              <a:gd name="connsiteY1" fmla="*/ 1212649 h 1212649"/>
              <a:gd name="connsiteX2" fmla="*/ 7375528 w 12193057"/>
              <a:gd name="connsiteY2" fmla="*/ 1212055 h 1212649"/>
              <a:gd name="connsiteX3" fmla="*/ 12193057 w 12193057"/>
              <a:gd name="connsiteY3" fmla="*/ 1212055 h 1212649"/>
              <a:gd name="connsiteX4" fmla="*/ 12130097 w 12193057"/>
              <a:gd name="connsiteY4" fmla="*/ 1086194 h 1212649"/>
              <a:gd name="connsiteX5" fmla="*/ 11180166 w 12193057"/>
              <a:gd name="connsiteY5" fmla="*/ 538162 h 1212649"/>
              <a:gd name="connsiteX6" fmla="*/ 10734256 w 12193057"/>
              <a:gd name="connsiteY6" fmla="*/ 635844 h 1212649"/>
              <a:gd name="connsiteX7" fmla="*/ 10724744 w 12193057"/>
              <a:gd name="connsiteY7" fmla="*/ 640816 h 1212649"/>
              <a:gd name="connsiteX8" fmla="*/ 10641812 w 12193057"/>
              <a:gd name="connsiteY8" fmla="*/ 548032 h 1212649"/>
              <a:gd name="connsiteX9" fmla="*/ 9125342 w 12193057"/>
              <a:gd name="connsiteY9" fmla="*/ 0 h 1212649"/>
              <a:gd name="connsiteX10" fmla="*/ 7714151 w 12193057"/>
              <a:gd name="connsiteY10" fmla="*/ 452341 h 1212649"/>
              <a:gd name="connsiteX11" fmla="*/ 7628937 w 12193057"/>
              <a:gd name="connsiteY11" fmla="*/ 529795 h 1212649"/>
              <a:gd name="connsiteX12" fmla="*/ 7351169 w 12193057"/>
              <a:gd name="connsiteY12" fmla="*/ 459711 h 1212649"/>
              <a:gd name="connsiteX13" fmla="*/ 6639318 w 12193057"/>
              <a:gd name="connsiteY13" fmla="*/ 392906 h 1212649"/>
              <a:gd name="connsiteX14" fmla="*/ 6010516 w 12193057"/>
              <a:gd name="connsiteY14" fmla="*/ 444490 h 1212649"/>
              <a:gd name="connsiteX15" fmla="*/ 5766752 w 12193057"/>
              <a:gd name="connsiteY15" fmla="*/ 497353 h 1212649"/>
              <a:gd name="connsiteX16" fmla="*/ 5690953 w 12193057"/>
              <a:gd name="connsiteY16" fmla="*/ 430147 h 1212649"/>
              <a:gd name="connsiteX17" fmla="*/ 4308110 w 12193057"/>
              <a:gd name="connsiteY17" fmla="*/ 594 h 1212649"/>
              <a:gd name="connsiteX18" fmla="*/ 2896919 w 12193057"/>
              <a:gd name="connsiteY18" fmla="*/ 452935 h 1212649"/>
              <a:gd name="connsiteX19" fmla="*/ 2811705 w 12193057"/>
              <a:gd name="connsiteY19" fmla="*/ 530389 h 1212649"/>
              <a:gd name="connsiteX20" fmla="*/ 2533937 w 12193057"/>
              <a:gd name="connsiteY20" fmla="*/ 460305 h 1212649"/>
              <a:gd name="connsiteX21" fmla="*/ 1822086 w 12193057"/>
              <a:gd name="connsiteY21" fmla="*/ 393500 h 1212649"/>
              <a:gd name="connsiteX22" fmla="*/ 30441 w 12193057"/>
              <a:gd name="connsiteY22" fmla="*/ 1072281 h 12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3057" h="1212649">
                <a:moveTo>
                  <a:pt x="0" y="1212649"/>
                </a:moveTo>
                <a:lnTo>
                  <a:pt x="7375825" y="1212649"/>
                </a:lnTo>
                <a:lnTo>
                  <a:pt x="7375528" y="1212055"/>
                </a:lnTo>
                <a:lnTo>
                  <a:pt x="12193057" y="1212055"/>
                </a:lnTo>
                <a:lnTo>
                  <a:pt x="12130097" y="1086194"/>
                </a:lnTo>
                <a:cubicBezTo>
                  <a:pt x="11924228" y="755551"/>
                  <a:pt x="11575594" y="538162"/>
                  <a:pt x="11180166" y="538162"/>
                </a:cubicBezTo>
                <a:cubicBezTo>
                  <a:pt x="11021995" y="538162"/>
                  <a:pt x="10871311" y="572944"/>
                  <a:pt x="10734256" y="635844"/>
                </a:cubicBezTo>
                <a:lnTo>
                  <a:pt x="10724744" y="640816"/>
                </a:lnTo>
                <a:lnTo>
                  <a:pt x="10641812" y="548032"/>
                </a:lnTo>
                <a:cubicBezTo>
                  <a:pt x="10313163" y="217388"/>
                  <a:pt x="9756603" y="0"/>
                  <a:pt x="9125342" y="0"/>
                </a:cubicBezTo>
                <a:cubicBezTo>
                  <a:pt x="8557207" y="0"/>
                  <a:pt x="8049580" y="176085"/>
                  <a:pt x="7714151" y="452341"/>
                </a:cubicBezTo>
                <a:lnTo>
                  <a:pt x="7628937" y="529795"/>
                </a:lnTo>
                <a:lnTo>
                  <a:pt x="7351169" y="459711"/>
                </a:lnTo>
                <a:cubicBezTo>
                  <a:pt x="7132375" y="416694"/>
                  <a:pt x="6891823" y="392906"/>
                  <a:pt x="6639318" y="392906"/>
                </a:cubicBezTo>
                <a:cubicBezTo>
                  <a:pt x="6418377" y="392906"/>
                  <a:pt x="6206586" y="411119"/>
                  <a:pt x="6010516" y="444490"/>
                </a:cubicBezTo>
                <a:lnTo>
                  <a:pt x="5766752" y="497353"/>
                </a:lnTo>
                <a:lnTo>
                  <a:pt x="5690953" y="430147"/>
                </a:lnTo>
                <a:cubicBezTo>
                  <a:pt x="5355624" y="167032"/>
                  <a:pt x="4860464" y="594"/>
                  <a:pt x="4308110" y="594"/>
                </a:cubicBezTo>
                <a:cubicBezTo>
                  <a:pt x="3739975" y="594"/>
                  <a:pt x="3232348" y="176679"/>
                  <a:pt x="2896919" y="452935"/>
                </a:cubicBezTo>
                <a:lnTo>
                  <a:pt x="2811705" y="530389"/>
                </a:lnTo>
                <a:lnTo>
                  <a:pt x="2533937" y="460305"/>
                </a:lnTo>
                <a:cubicBezTo>
                  <a:pt x="2315143" y="417288"/>
                  <a:pt x="2074591" y="393500"/>
                  <a:pt x="1822086" y="393500"/>
                </a:cubicBezTo>
                <a:cubicBezTo>
                  <a:pt x="938320" y="393500"/>
                  <a:pt x="200970" y="684902"/>
                  <a:pt x="30441" y="10722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tay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nghe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646608" y="430344"/>
            <a:ext cx="9122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nghĩ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đầu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B64C36-8C45-E3D1-3BAC-56F697B44C10}"/>
              </a:ext>
            </a:extLst>
          </p:cNvPr>
          <p:cNvSpPr/>
          <p:nvPr/>
        </p:nvSpPr>
        <p:spPr>
          <a:xfrm>
            <a:off x="1362456" y="4297680"/>
            <a:ext cx="9884664" cy="2203704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E8246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Về</a:t>
            </a:r>
            <a:r>
              <a:rPr lang="en-US" sz="4800" b="1" dirty="0">
                <a:solidFill>
                  <a:srgbClr val="E8246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E8246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nhà</a:t>
            </a:r>
            <a:r>
              <a:rPr lang="en-US" sz="4800" b="1" dirty="0">
                <a:solidFill>
                  <a:srgbClr val="E8246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 </a:t>
            </a:r>
            <a:r>
              <a:rPr lang="vi-VN" sz="4800" dirty="0">
                <a:solidFill>
                  <a:srgbClr val="E8246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Viết 2 – 3 câu ghi lại những việc em đã làm trong ngày hôm nay</a:t>
            </a:r>
          </a:p>
        </p:txBody>
      </p:sp>
    </p:spTree>
    <p:extLst>
      <p:ext uri="{BB962C8B-B14F-4D97-AF65-F5344CB8AC3E}">
        <p14:creationId xmlns:p14="http://schemas.microsoft.com/office/powerpoint/2010/main" val="41445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artoon of a child sitting at a desk&#10;&#10;Description automatically generated">
            <a:extLst>
              <a:ext uri="{FF2B5EF4-FFF2-40B4-BE49-F238E27FC236}">
                <a16:creationId xmlns:a16="http://schemas.microsoft.com/office/drawing/2014/main" id="{86934206-E55C-9B02-8656-5B85AA5BA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9113D2-F632-CE7F-34ED-EA428620F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892" y="3700453"/>
            <a:ext cx="5362083" cy="21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448369" y="2853912"/>
            <a:ext cx="14225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5" y="1813004"/>
            <a:ext cx="1944306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 animBg="1"/>
      <p:bldP spid="36" grpId="1" animBg="1"/>
      <p:bldP spid="37" grpId="0"/>
      <p:bldP spid="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981351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357780" y="2853912"/>
            <a:ext cx="1473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4" y="1813004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5718121" y="1874966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id="{5A38C6B4-5570-47C7-AC0B-F1D8E401F0FD}"/>
              </a:ext>
            </a:extLst>
          </p:cNvPr>
          <p:cNvSpPr/>
          <p:nvPr/>
        </p:nvSpPr>
        <p:spPr>
          <a:xfrm>
            <a:off x="5509076" y="1810837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2331C-F6C4-472D-8012-4D8060BD6D80}"/>
              </a:ext>
            </a:extLst>
          </p:cNvPr>
          <p:cNvSpPr txBox="1"/>
          <p:nvPr/>
        </p:nvSpPr>
        <p:spPr>
          <a:xfrm>
            <a:off x="3233864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5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7" grpId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549691" y="2853912"/>
            <a:ext cx="15261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11ED5-D5D0-4918-8EFA-D9DEC75218BF}"/>
              </a:ext>
            </a:extLst>
          </p:cNvPr>
          <p:cNvSpPr txBox="1"/>
          <p:nvPr/>
        </p:nvSpPr>
        <p:spPr>
          <a:xfrm>
            <a:off x="6759560" y="1902442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:a16="http://schemas.microsoft.com/office/drawing/2014/main" id="{66FE082B-1AD9-4DA5-8FBA-23EEE0847319}"/>
              </a:ext>
            </a:extLst>
          </p:cNvPr>
          <p:cNvSpPr/>
          <p:nvPr/>
        </p:nvSpPr>
        <p:spPr>
          <a:xfrm>
            <a:off x="6301542" y="1813003"/>
            <a:ext cx="217452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id="{D4D78CE5-3F7B-41A0-A156-D94E0917B850}"/>
              </a:ext>
            </a:extLst>
          </p:cNvPr>
          <p:cNvSpPr/>
          <p:nvPr/>
        </p:nvSpPr>
        <p:spPr>
          <a:xfrm>
            <a:off x="2477821" y="2941372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D6BF2-B6BF-4B98-815A-F800646926E5}"/>
              </a:ext>
            </a:extLst>
          </p:cNvPr>
          <p:cNvSpPr txBox="1"/>
          <p:nvPr/>
        </p:nvSpPr>
        <p:spPr>
          <a:xfrm>
            <a:off x="4986358" y="3003334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id="{145B340B-5653-4121-A7A4-9A49DB503136}"/>
              </a:ext>
            </a:extLst>
          </p:cNvPr>
          <p:cNvSpPr/>
          <p:nvPr/>
        </p:nvSpPr>
        <p:spPr>
          <a:xfrm>
            <a:off x="4777313" y="2939205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6EC2C2-2C9F-4EF8-A113-D7FCB9BA0D05}"/>
              </a:ext>
            </a:extLst>
          </p:cNvPr>
          <p:cNvSpPr txBox="1"/>
          <p:nvPr/>
        </p:nvSpPr>
        <p:spPr>
          <a:xfrm>
            <a:off x="2621296" y="3048504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9" grpId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030809-7C2D-443E-8044-A3492C676C12}"/>
              </a:ext>
            </a:extLst>
          </p:cNvPr>
          <p:cNvSpPr txBox="1"/>
          <p:nvPr/>
        </p:nvSpPr>
        <p:spPr>
          <a:xfrm>
            <a:off x="4596950" y="684689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99B40F-A546-47F9-B0C2-B3154076C51B}"/>
              </a:ext>
            </a:extLst>
          </p:cNvPr>
          <p:cNvSpPr/>
          <p:nvPr/>
        </p:nvSpPr>
        <p:spPr>
          <a:xfrm>
            <a:off x="5823100" y="2969401"/>
            <a:ext cx="3461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等线" panose="02010600030101010101" pitchFamily="2" charset="-122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等线" panose="02010600030101010101" pitchFamily="2" charset="-122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mbria" panose="02040503050406030204" pitchFamily="18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4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6CFFDE5-E256-D2C2-CDAE-4123AA21D864}"/>
              </a:ext>
            </a:extLst>
          </p:cNvPr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DFC6086-18F2-04AE-B4E1-7619C2E36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27947" y="707203"/>
            <a:ext cx="5966437" cy="30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8953CB8A-6DBE-0DA6-C79F-7FC878659B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161" y="802203"/>
            <a:ext cx="2206081" cy="2206081"/>
          </a:xfrm>
          <a:prstGeom prst="rect">
            <a:avLst/>
          </a:prstGeom>
        </p:spPr>
      </p:pic>
      <p:sp>
        <p:nvSpPr>
          <p:cNvPr id="13" name="矩形 8">
            <a:extLst>
              <a:ext uri="{FF2B5EF4-FFF2-40B4-BE49-F238E27FC236}">
                <a16:creationId xmlns:a16="http://schemas.microsoft.com/office/drawing/2014/main" id="{47866FD9-9131-F796-E500-32D1F8AC1D19}"/>
              </a:ext>
            </a:extLst>
          </p:cNvPr>
          <p:cNvSpPr/>
          <p:nvPr/>
        </p:nvSpPr>
        <p:spPr>
          <a:xfrm>
            <a:off x="3363847" y="2420377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Tiêu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chí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đánh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giá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0275A2-F7C9-B6D8-0676-FCEE7BC735E9}"/>
              </a:ext>
            </a:extLst>
          </p:cNvPr>
          <p:cNvSpPr/>
          <p:nvPr/>
        </p:nvSpPr>
        <p:spPr>
          <a:xfrm>
            <a:off x="2828635" y="3734812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58B907-CB81-7E9C-C847-9E8FA5F80C6D}"/>
              </a:ext>
            </a:extLst>
          </p:cNvPr>
          <p:cNvSpPr/>
          <p:nvPr/>
        </p:nvSpPr>
        <p:spPr>
          <a:xfrm>
            <a:off x="2825586" y="4556726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C218CB-B294-28CA-21DA-8A51AA72C972}"/>
              </a:ext>
            </a:extLst>
          </p:cNvPr>
          <p:cNvSpPr/>
          <p:nvPr/>
        </p:nvSpPr>
        <p:spPr>
          <a:xfrm>
            <a:off x="2825586" y="5378641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0EDF5C92-AA5C-0343-4144-E2EEBFF4F0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70212" y="3776853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B65D642C-C0E0-E4BD-74C2-C725BFBB72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41887" y="4556726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5C4964B4-91CE-7EDC-5993-49403EA42F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77839" y="4556726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A8DD679C-DE8E-597E-1E49-67C1B39212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67887" y="5321967"/>
            <a:ext cx="530550" cy="584775"/>
          </a:xfrm>
          <a:prstGeom prst="rect">
            <a:avLst/>
          </a:prstGeom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0BDB4E73-851A-6561-EA21-F0CC1415F0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262199" y="5329139"/>
            <a:ext cx="530550" cy="584775"/>
          </a:xfrm>
          <a:prstGeom prst="rect">
            <a:avLst/>
          </a:prstGeom>
        </p:spPr>
      </p:pic>
      <p:pic>
        <p:nvPicPr>
          <p:cNvPr id="24" name="Picture 11">
            <a:extLst>
              <a:ext uri="{FF2B5EF4-FFF2-40B4-BE49-F238E27FC236}">
                <a16:creationId xmlns:a16="http://schemas.microsoft.com/office/drawing/2014/main" id="{81BDC339-47F6-CE96-6662-0622C37EE8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05127" y="5336599"/>
            <a:ext cx="530550" cy="584775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4B58D377-E10D-BC0C-0CD6-C3DEB089D1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73453" y="5310663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B2E32121-D743-157F-95A5-111F3CF1DC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267765" y="5317835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A02063C2-D091-AC83-A510-940893FB3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10693" y="5325295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86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3C23E65-9C23-4C34-BA6C-7E92865165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89" y="182230"/>
            <a:ext cx="1895091" cy="16777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284CD8-20C0-4E0F-BCEA-0FEA25B4A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6" y="3317792"/>
            <a:ext cx="4368882" cy="2982016"/>
          </a:xfrm>
          <a:prstGeom prst="rect">
            <a:avLst/>
          </a:prstGeom>
        </p:spPr>
      </p:pic>
      <p:grpSp>
        <p:nvGrpSpPr>
          <p:cNvPr id="11" name="组合 8">
            <a:extLst>
              <a:ext uri="{FF2B5EF4-FFF2-40B4-BE49-F238E27FC236}">
                <a16:creationId xmlns:a16="http://schemas.microsoft.com/office/drawing/2014/main" id="{4133F06E-877B-42F3-A7CA-78D11E447E8F}"/>
              </a:ext>
            </a:extLst>
          </p:cNvPr>
          <p:cNvGrpSpPr/>
          <p:nvPr/>
        </p:nvGrpSpPr>
        <p:grpSpPr>
          <a:xfrm rot="20596417">
            <a:off x="2585382" y="298726"/>
            <a:ext cx="4716814" cy="2049773"/>
            <a:chOff x="1569686" y="1400698"/>
            <a:chExt cx="3667375" cy="3729831"/>
          </a:xfrm>
        </p:grpSpPr>
        <p:sp>
          <p:nvSpPr>
            <p:cNvPr id="18" name="任意多边形 7">
              <a:extLst>
                <a:ext uri="{FF2B5EF4-FFF2-40B4-BE49-F238E27FC236}">
                  <a16:creationId xmlns:a16="http://schemas.microsoft.com/office/drawing/2014/main" id="{DDC142F5-3E07-4DF8-84C9-1720A95FE002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:a16="http://schemas.microsoft.com/office/drawing/2014/main" id="{5038265D-F77A-4DCD-9A75-8B11C5CE852C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2E2FE2-4A63-406A-988C-A3C30500711A}"/>
              </a:ext>
            </a:extLst>
          </p:cNvPr>
          <p:cNvSpPr txBox="1"/>
          <p:nvPr/>
        </p:nvSpPr>
        <p:spPr>
          <a:xfrm>
            <a:off x="3801136" y="1021123"/>
            <a:ext cx="306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Nghe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圆角矩形 41">
            <a:extLst>
              <a:ext uri="{FF2B5EF4-FFF2-40B4-BE49-F238E27FC236}">
                <a16:creationId xmlns:a16="http://schemas.microsoft.com/office/drawing/2014/main" id="{9765B095-E2F6-474A-8F60-B3452D9B9154}"/>
              </a:ext>
            </a:extLst>
          </p:cNvPr>
          <p:cNvSpPr/>
          <p:nvPr/>
        </p:nvSpPr>
        <p:spPr>
          <a:xfrm>
            <a:off x="7751167" y="774748"/>
            <a:ext cx="4202707" cy="21705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04A7A-978F-4BBA-B3CE-A7F81F56AE89}"/>
              </a:ext>
            </a:extLst>
          </p:cNvPr>
          <p:cNvSpPr txBox="1"/>
          <p:nvPr/>
        </p:nvSpPr>
        <p:spPr>
          <a:xfrm>
            <a:off x="7618907" y="1023072"/>
            <a:ext cx="4467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0.02408 L -0.06341 0.02431 C -0.06354 0.02477 -0.06406 0.03866 -0.06497 0.0419 C -0.06589 0.04491 -0.0681 0.05023 -0.0681 0.05047 C -0.06836 0.05209 -0.06849 0.05417 -0.06888 0.05579 C -0.06927 0.05741 -0.07031 0.05834 -0.07044 0.05996 C -0.07109 0.06505 -0.07083 0.07037 -0.07122 0.07523 C -0.07135 0.07685 -0.07175 0.07801 -0.07201 0.0794 C -0.07227 0.10116 -0.07253 0.12292 -0.07279 0.14468 C -0.07305 0.15672 -0.07318 0.16898 -0.07357 0.18079 C -0.0737 0.18241 -0.07396 0.1838 -0.07435 0.18496 C -0.07526 0.18797 -0.07591 0.19144 -0.07747 0.19329 L -0.07982 0.19607 C -0.08268 0.20371 -0.07982 0.19722 -0.08372 0.20301 C -0.08763 0.2088 -0.08438 0.20625 -0.08841 0.20857 C -0.08919 0.20996 -0.08984 0.21181 -0.09076 0.21273 C -0.09154 0.21366 -0.09245 0.21343 -0.0931 0.21412 C -0.09479 0.21574 -0.09648 0.21736 -0.09779 0.21968 C -0.09857 0.22107 -0.09922 0.22292 -0.10013 0.22385 C -0.10169 0.22547 -0.10482 0.22662 -0.10482 0.22685 C -0.1056 0.22801 -0.10625 0.22986 -0.10716 0.23079 C -0.10872 0.23241 -0.11185 0.23357 -0.11185 0.2338 C -0.11328 0.23611 -0.11471 0.23912 -0.11654 0.24051 C -0.11758 0.24144 -0.11875 0.24144 -0.11966 0.2419 C -0.12057 0.24236 -0.12135 0.24283 -0.12201 0.24329 C -0.12318 0.24422 -0.12409 0.24537 -0.12513 0.24607 C -0.12773 0.24815 -0.12852 0.24769 -0.13138 0.24885 C -0.13229 0.24931 -0.13294 0.25 -0.13372 0.25023 C -0.13529 0.25093 -0.13698 0.25116 -0.13841 0.25162 C -0.13932 0.25209 -0.13997 0.25278 -0.14076 0.25301 C -0.1418 0.25371 -0.14284 0.25394 -0.14388 0.2544 C -0.14466 0.25533 -0.1457 0.25602 -0.14622 0.25718 C -0.14675 0.25834 -0.14675 0.26019 -0.14701 0.26135 C -0.14753 0.26297 -0.14805 0.26412 -0.14857 0.26551 C -0.14883 0.26922 -0.14909 0.27292 -0.14935 0.27662 C -0.14961 0.27824 -0.15013 0.2794 -0.15013 0.28079 C -0.15065 0.30672 -0.15026 0.33264 -0.15091 0.35857 C -0.15104 0.36042 -0.15195 0.36158 -0.15247 0.36273 C -0.15391 0.36574 -0.15547 0.36945 -0.15794 0.36968 C -0.16862 0.3706 -0.1793 0.3706 -0.18997 0.37107 C -0.19102 0.37153 -0.19206 0.37199 -0.1931 0.37246 C -0.19388 0.37292 -0.19466 0.37361 -0.19544 0.37385 C -0.19727 0.37477 -0.2 0.375 -0.20169 0.37662 C -0.2026 0.37755 -0.20326 0.37871 -0.20404 0.3794 C -0.20508 0.38033 -0.20612 0.38033 -0.20716 0.38079 C -0.20872 0.38172 -0.21029 0.38264 -0.21185 0.38357 L -0.21419 0.38496 C -0.21497 0.38542 -0.21576 0.38635 -0.21654 0.38635 C -0.22044 0.38727 -0.22318 0.3875 -0.22669 0.38912 C -0.22747 0.38959 -0.22826 0.39028 -0.22904 0.39051 C -0.23008 0.39121 -0.23112 0.39144 -0.23216 0.3919 C -0.23294 0.39236 -0.23372 0.39306 -0.23451 0.39329 C -0.23581 0.39398 -0.23711 0.39422 -0.23841 0.39468 C -0.23945 0.3956 -0.2405 0.39676 -0.24154 0.39746 C -0.24232 0.39815 -0.24323 0.39792 -0.24388 0.39885 C -0.24492 0.40047 -0.24544 0.40255 -0.24622 0.4044 C -0.24844 0.41621 -0.24753 0.40972 -0.24622 0.43357 C -0.24622 0.43519 -0.24583 0.43658 -0.24544 0.43773 C -0.2444 0.44167 -0.24336 0.44306 -0.24154 0.44607 C -0.23958 0.45672 -0.24232 0.44375 -0.23919 0.4544 C -0.23607 0.46597 -0.24141 0.45093 -0.23685 0.46273 C -0.23659 0.4669 -0.23633 0.47107 -0.23607 0.47523 C -0.23581 0.48172 -0.23594 0.48843 -0.23529 0.49468 C -0.23516 0.49607 -0.2349 0.4919 -0.23451 0.49051 C -0.23411 0.48912 -0.23372 0.4875 -0.23294 0.48635 C -0.22891 0.48079 -0.23177 0.48912 -0.22982 0.48218 L -0.22904 0.48079 L -0.22904 0.48102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4674078"/>
            <a:ext cx="12227012" cy="2183922"/>
            <a:chOff x="-44450" y="4674078"/>
            <a:chExt cx="12227012" cy="218392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4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4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1207631" y="2651067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hoa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392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AC403F-F56B-480D-847C-018F7A68D8D6}"/>
              </a:ext>
            </a:extLst>
          </p:cNvPr>
          <p:cNvSpPr txBox="1"/>
          <p:nvPr/>
        </p:nvSpPr>
        <p:spPr>
          <a:xfrm>
            <a:off x="3188992" y="1026531"/>
            <a:ext cx="7592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Chọn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ng hay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ngh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thay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cho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bông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324</Words>
  <Application>Microsoft Office PowerPoint</Application>
  <PresentationFormat>Màn hình rộng</PresentationFormat>
  <Paragraphs>70</Paragraphs>
  <Slides>12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4" baseType="lpstr">
      <vt:lpstr>等线</vt:lpstr>
      <vt:lpstr>微软雅黑</vt:lpstr>
      <vt:lpstr>Arial</vt:lpstr>
      <vt:lpstr>Arial-Rounded</vt:lpstr>
      <vt:lpstr>Calibri</vt:lpstr>
      <vt:lpstr>Calibri Light</vt:lpstr>
      <vt:lpstr>Cambria</vt:lpstr>
      <vt:lpstr>Coiny</vt:lpstr>
      <vt:lpstr>HP001 4 hàng</vt:lpstr>
      <vt:lpstr>HP001 5 hàng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2025-10-01T16:54:49Z</dcterms:created>
  <dcterms:modified xsi:type="dcterms:W3CDTF">2025-10-01T16:55:54Z</dcterms:modified>
</cp:coreProperties>
</file>