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316" r:id="rId4"/>
    <p:sldId id="315" r:id="rId5"/>
    <p:sldId id="331" r:id="rId6"/>
    <p:sldId id="332" r:id="rId7"/>
    <p:sldId id="269" r:id="rId8"/>
    <p:sldId id="324" r:id="rId9"/>
    <p:sldId id="4405" r:id="rId10"/>
    <p:sldId id="4406" r:id="rId11"/>
    <p:sldId id="260" r:id="rId12"/>
    <p:sldId id="302" r:id="rId13"/>
    <p:sldId id="304" r:id="rId14"/>
    <p:sldId id="303" r:id="rId15"/>
    <p:sldId id="305" r:id="rId16"/>
    <p:sldId id="306" r:id="rId17"/>
    <p:sldId id="307" r:id="rId18"/>
    <p:sldId id="312" r:id="rId19"/>
    <p:sldId id="325" r:id="rId20"/>
    <p:sldId id="271"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98B60-5052-4A01-AB1D-A9CC44539E01}" type="datetimeFigureOut">
              <a:rPr lang="en-US" smtClean="0"/>
              <a:t>10/1/2025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09991-2600-43BB-9DF8-F15FB55B87E4}" type="slidenum">
              <a:rPr lang="en-US" smtClean="0"/>
              <a:t>‹#›</a:t>
            </a:fld>
            <a:endParaRPr lang="en-US"/>
          </a:p>
        </p:txBody>
      </p:sp>
    </p:spTree>
    <p:extLst>
      <p:ext uri="{BB962C8B-B14F-4D97-AF65-F5344CB8AC3E}">
        <p14:creationId xmlns:p14="http://schemas.microsoft.com/office/powerpoint/2010/main" val="382846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23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79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50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8442788-46CE-5628-310D-79E2BF179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86606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0219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652551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8497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39056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8006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38144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8657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212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170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699280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302070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7286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062388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89177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3954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41393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446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9804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76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3507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73281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6116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05682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23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19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2034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26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3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0215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FFD9F9C1-E7CD-12C8-873F-33292C95E1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543804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36C3A03-B24F-E1DF-E181-99903D2D5D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3273830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10/1/2025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BBD77A18-6179-2C23-78AC-412027CEB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17433912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43.emf"/><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44.emf"/><Relationship Id="rId5" Type="http://schemas.openxmlformats.org/officeDocument/2006/relationships/image" Target="../media/image36.png"/><Relationship Id="rId10" Type="http://schemas.openxmlformats.org/officeDocument/2006/relationships/image" Target="../media/image48.png"/><Relationship Id="rId4" Type="http://schemas.openxmlformats.org/officeDocument/2006/relationships/image" Target="../media/image35.emf"/><Relationship Id="rId9"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47.svg"/><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43.emf"/><Relationship Id="rId10" Type="http://schemas.openxmlformats.org/officeDocument/2006/relationships/image" Target="../media/image37.png"/><Relationship Id="rId4" Type="http://schemas.openxmlformats.org/officeDocument/2006/relationships/image" Target="../media/image44.emf"/><Relationship Id="rId9"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emf"/><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5.emf"/><Relationship Id="rId5" Type="http://schemas.openxmlformats.org/officeDocument/2006/relationships/image" Target="../media/image43.emf"/><Relationship Id="rId10" Type="http://schemas.openxmlformats.org/officeDocument/2006/relationships/image" Target="../media/image48.png"/><Relationship Id="rId4" Type="http://schemas.openxmlformats.org/officeDocument/2006/relationships/image" Target="../media/image44.emf"/><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svg"/><Relationship Id="rId7" Type="http://schemas.openxmlformats.org/officeDocument/2006/relationships/image" Target="../media/image55.svg"/><Relationship Id="rId12" Type="http://schemas.openxmlformats.org/officeDocument/2006/relationships/image" Target="../media/image5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8.svg"/><Relationship Id="rId5" Type="http://schemas.openxmlformats.org/officeDocument/2006/relationships/image" Target="../media/image53.svg"/><Relationship Id="rId10" Type="http://schemas.openxmlformats.org/officeDocument/2006/relationships/image" Target="../media/image17.png"/><Relationship Id="rId4" Type="http://schemas.openxmlformats.org/officeDocument/2006/relationships/image" Target="../media/image52.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4.gif"/><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gif"/><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32.svg"/><Relationship Id="rId12"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8.sv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139856" y="614263"/>
            <a:ext cx="9779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8083135" y="2362390"/>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Trong ngày đầu đến bể bơi, bạn nhỏ cảm thấy rất sợ, không dám xuống nước nữa.</a:t>
              </a:r>
              <a:b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7792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7513407" y="2637507"/>
            <a:ext cx="33211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a:off x="779193" y="3093229"/>
            <a:ext cx="647221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đầu tiên, bạn nhỏ được cô dạy tập thở. Nhưng khi thở dưới nước, bạn ấy toàn bị sặc. Vì thế mà bạn nhỏ rất sợ.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Ngày thứ hai, bạn nhỏ đã có cảm giác thích bơi. Bạn không còn bị sặc nước nữa. Bạn được học động tác bơi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Ngày thứ ba, bạn nhỏ đã biết bơi. Bạn rất thích thú với việc được bơi dưới nước</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781058"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Ngày….tháng…..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558442" y="2841455"/>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789011" y="328998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604845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Theo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bơi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hay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khó</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rèn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kiên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bỏ</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nản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cố</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định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rot="-3050425">
            <a:off x="3425339" y="221687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rot="2323841">
            <a:off x="10099691" y="2789854"/>
            <a:ext cx="2651205" cy="5681034"/>
            <a:chOff x="0" y="0"/>
            <a:chExt cx="1047389" cy="2244359"/>
          </a:xfrm>
        </p:grpSpPr>
        <p:sp>
          <p:nvSpPr>
            <p:cNvPr id="4" name="Freeform 4"/>
            <p:cNvSpPr/>
            <p:nvPr/>
          </p:nvSpPr>
          <p:spPr>
            <a:xfrm>
              <a:off x="0" y="0"/>
              <a:ext cx="1047389" cy="2244359"/>
            </a:xfrm>
            <a:custGeom>
              <a:avLst/>
              <a:gdLst/>
              <a:ahLst/>
              <a:cxnLst/>
              <a:rect l="l" t="t" r="r" b="b"/>
              <a:pathLst>
                <a:path w="1047389" h="2244359">
                  <a:moveTo>
                    <a:pt x="0" y="0"/>
                  </a:moveTo>
                  <a:lnTo>
                    <a:pt x="1047389" y="0"/>
                  </a:lnTo>
                  <a:lnTo>
                    <a:pt x="1047389" y="2244359"/>
                  </a:lnTo>
                  <a:lnTo>
                    <a:pt x="0" y="2244359"/>
                  </a:lnTo>
                  <a:close/>
                </a:path>
              </a:pathLst>
            </a:custGeom>
            <a:solidFill>
              <a:srgbClr val="ACDBF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1047389" cy="228245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9521339" y="1148243"/>
            <a:ext cx="2969635" cy="27432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2370222">
            <a:off x="7185135" y="3094881"/>
            <a:ext cx="3182793" cy="3828924"/>
          </a:xfrm>
          <a:custGeom>
            <a:avLst/>
            <a:gdLst/>
            <a:ahLst/>
            <a:cxnLst/>
            <a:rect l="l" t="t" r="r" b="b"/>
            <a:pathLst>
              <a:path w="4774189" h="5743386">
                <a:moveTo>
                  <a:pt x="0" y="0"/>
                </a:moveTo>
                <a:lnTo>
                  <a:pt x="4774189" y="0"/>
                </a:lnTo>
                <a:lnTo>
                  <a:pt x="4774189" y="5743386"/>
                </a:lnTo>
                <a:lnTo>
                  <a:pt x="0" y="5743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5330692">
            <a:off x="5127902" y="-765332"/>
            <a:ext cx="4062761" cy="4643155"/>
          </a:xfrm>
          <a:custGeom>
            <a:avLst/>
            <a:gdLst/>
            <a:ahLst/>
            <a:cxnLst/>
            <a:rect l="l" t="t" r="r" b="b"/>
            <a:pathLst>
              <a:path w="6094141" h="6964732">
                <a:moveTo>
                  <a:pt x="0" y="0"/>
                </a:moveTo>
                <a:lnTo>
                  <a:pt x="6094140" y="0"/>
                </a:lnTo>
                <a:lnTo>
                  <a:pt x="6094140" y="6964732"/>
                </a:lnTo>
                <a:lnTo>
                  <a:pt x="0" y="69647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74249" y="288862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314F578D-9166-BBE2-A3BD-DA72CB3BBB27}"/>
              </a:ext>
            </a:extLst>
          </p:cNvPr>
          <p:cNvPicPr>
            <a:picLocks noChangeAspect="1"/>
          </p:cNvPicPr>
          <p:nvPr/>
        </p:nvPicPr>
        <p:blipFill>
          <a:blip r:embed="rId12"/>
          <a:stretch>
            <a:fillRect/>
          </a:stretch>
        </p:blipFill>
        <p:spPr>
          <a:xfrm>
            <a:off x="0" y="1496691"/>
            <a:ext cx="5243014" cy="369449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Ngọc</a:t>
            </a: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Mai Chi)</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535062"/>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590228"/>
              <a:chOff x="841539" y="777345"/>
              <a:chExt cx="547383" cy="590228"/>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mn-cs"/>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374F22-2E02-934D-BAD2-34BAF4F26B4C}"/>
              </a:ext>
            </a:extLst>
          </p:cNvPr>
          <p:cNvSpPr/>
          <p:nvPr/>
        </p:nvSpPr>
        <p:spPr>
          <a:xfrm>
            <a:off x="202018" y="212650"/>
            <a:ext cx="11748977" cy="6400801"/>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EA61627-DA74-90EE-20A2-855F6A60BEF6}"/>
              </a:ext>
            </a:extLst>
          </p:cNvPr>
          <p:cNvPicPr>
            <a:picLocks noChangeAspect="1"/>
          </p:cNvPicPr>
          <p:nvPr/>
        </p:nvPicPr>
        <p:blipFill>
          <a:blip r:embed="rId2"/>
          <a:stretch>
            <a:fillRect/>
          </a:stretch>
        </p:blipFill>
        <p:spPr>
          <a:xfrm>
            <a:off x="1474986" y="233413"/>
            <a:ext cx="9620322" cy="1670449"/>
          </a:xfrm>
          <a:prstGeom prst="rect">
            <a:avLst/>
          </a:prstGeom>
        </p:spPr>
      </p:pic>
      <p:pic>
        <p:nvPicPr>
          <p:cNvPr id="17" name="Picture 16">
            <a:extLst>
              <a:ext uri="{FF2B5EF4-FFF2-40B4-BE49-F238E27FC236}">
                <a16:creationId xmlns:a16="http://schemas.microsoft.com/office/drawing/2014/main" id="{1D14F934-F1D6-3899-34C3-418C970BE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70382" y="4639412"/>
            <a:ext cx="2495912" cy="2218588"/>
          </a:xfrm>
          <a:prstGeom prst="rect">
            <a:avLst/>
          </a:prstGeom>
        </p:spPr>
      </p:pic>
      <p:pic>
        <p:nvPicPr>
          <p:cNvPr id="18" name="Picture 17">
            <a:extLst>
              <a:ext uri="{FF2B5EF4-FFF2-40B4-BE49-F238E27FC236}">
                <a16:creationId xmlns:a16="http://schemas.microsoft.com/office/drawing/2014/main" id="{15A101E6-B092-ADA0-C527-0BB24666B8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64855" y="5121755"/>
            <a:ext cx="2645282" cy="1528385"/>
          </a:xfrm>
          <a:prstGeom prst="rect">
            <a:avLst/>
          </a:prstGeom>
        </p:spPr>
      </p:pic>
      <p:grpSp>
        <p:nvGrpSpPr>
          <p:cNvPr id="19" name="Group 18">
            <a:extLst>
              <a:ext uri="{FF2B5EF4-FFF2-40B4-BE49-F238E27FC236}">
                <a16:creationId xmlns:a16="http://schemas.microsoft.com/office/drawing/2014/main" id="{3B388AAC-50CF-0E6B-E145-4EB73735D315}"/>
              </a:ext>
            </a:extLst>
          </p:cNvPr>
          <p:cNvGrpSpPr/>
          <p:nvPr/>
        </p:nvGrpSpPr>
        <p:grpSpPr>
          <a:xfrm>
            <a:off x="500427" y="1740483"/>
            <a:ext cx="3584168" cy="1174238"/>
            <a:chOff x="484909" y="1722324"/>
            <a:chExt cx="3584168" cy="1174238"/>
          </a:xfrm>
        </p:grpSpPr>
        <p:sp>
          <p:nvSpPr>
            <p:cNvPr id="20" name="Rounded Rectangle 20">
              <a:extLst>
                <a:ext uri="{FF2B5EF4-FFF2-40B4-BE49-F238E27FC236}">
                  <a16:creationId xmlns:a16="http://schemas.microsoft.com/office/drawing/2014/main" id="{04E52FB7-0E49-F0E9-1C34-A0592C21784B}"/>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2E43B429-79FB-CD9E-2AA3-D2AF73C5406D}"/>
                </a:ext>
              </a:extLst>
            </p:cNvPr>
            <p:cNvSpPr txBox="1"/>
            <p:nvPr/>
          </p:nvSpPr>
          <p:spPr>
            <a:xfrm>
              <a:off x="634676" y="1722324"/>
              <a:ext cx="316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mũ</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bơi</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2" name="Group 21">
            <a:extLst>
              <a:ext uri="{FF2B5EF4-FFF2-40B4-BE49-F238E27FC236}">
                <a16:creationId xmlns:a16="http://schemas.microsoft.com/office/drawing/2014/main" id="{6585E4F7-C76A-6E3A-EB39-9E9BA7546254}"/>
              </a:ext>
            </a:extLst>
          </p:cNvPr>
          <p:cNvGrpSpPr/>
          <p:nvPr/>
        </p:nvGrpSpPr>
        <p:grpSpPr>
          <a:xfrm>
            <a:off x="4084595" y="1746594"/>
            <a:ext cx="3160296" cy="1168127"/>
            <a:chOff x="4069077" y="1728435"/>
            <a:chExt cx="3160296" cy="1168127"/>
          </a:xfrm>
        </p:grpSpPr>
        <p:sp>
          <p:nvSpPr>
            <p:cNvPr id="23" name="Rounded Rectangle 20">
              <a:extLst>
                <a:ext uri="{FF2B5EF4-FFF2-40B4-BE49-F238E27FC236}">
                  <a16:creationId xmlns:a16="http://schemas.microsoft.com/office/drawing/2014/main" id="{385A3348-D0E6-0F64-A3BA-6BFBDEFB6962}"/>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0479EE1E-1101-8452-20FD-88FDFBA449C0}"/>
                </a:ext>
              </a:extLst>
            </p:cNvPr>
            <p:cNvSpPr txBox="1"/>
            <p:nvPr/>
          </p:nvSpPr>
          <p:spPr>
            <a:xfrm>
              <a:off x="4069077" y="1735457"/>
              <a:ext cx="316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vỗ</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5" name="Group 24">
            <a:extLst>
              <a:ext uri="{FF2B5EF4-FFF2-40B4-BE49-F238E27FC236}">
                <a16:creationId xmlns:a16="http://schemas.microsoft.com/office/drawing/2014/main" id="{484EE623-C01F-629D-9E1A-CC21F3417283}"/>
              </a:ext>
            </a:extLst>
          </p:cNvPr>
          <p:cNvGrpSpPr/>
          <p:nvPr/>
        </p:nvGrpSpPr>
        <p:grpSpPr>
          <a:xfrm>
            <a:off x="7730565" y="1740484"/>
            <a:ext cx="3991279" cy="1174236"/>
            <a:chOff x="7715047" y="1722325"/>
            <a:chExt cx="3991279" cy="1174236"/>
          </a:xfrm>
        </p:grpSpPr>
        <p:sp>
          <p:nvSpPr>
            <p:cNvPr id="26" name="Rounded Rectangle 20">
              <a:extLst>
                <a:ext uri="{FF2B5EF4-FFF2-40B4-BE49-F238E27FC236}">
                  <a16:creationId xmlns:a16="http://schemas.microsoft.com/office/drawing/2014/main" id="{339706C6-E706-B189-CDAF-19B3BB50D654}"/>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174EF757-439B-E343-EC80-9E0EAD451574}"/>
                </a:ext>
              </a:extLst>
            </p:cNvPr>
            <p:cNvSpPr txBox="1"/>
            <p:nvPr/>
          </p:nvSpPr>
          <p:spPr>
            <a:xfrm>
              <a:off x="7715047" y="1722325"/>
              <a:ext cx="39912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tập</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luyện</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B484122C-42BF-AD86-5369-247FF795706F}"/>
              </a:ext>
            </a:extLst>
          </p:cNvPr>
          <p:cNvGrpSpPr/>
          <p:nvPr/>
        </p:nvGrpSpPr>
        <p:grpSpPr>
          <a:xfrm>
            <a:off x="516807" y="3355756"/>
            <a:ext cx="2857355" cy="1168127"/>
            <a:chOff x="484909" y="3075667"/>
            <a:chExt cx="2857355" cy="1168127"/>
          </a:xfrm>
        </p:grpSpPr>
        <p:sp>
          <p:nvSpPr>
            <p:cNvPr id="29" name="Rounded Rectangle 20">
              <a:extLst>
                <a:ext uri="{FF2B5EF4-FFF2-40B4-BE49-F238E27FC236}">
                  <a16:creationId xmlns:a16="http://schemas.microsoft.com/office/drawing/2014/main" id="{307056F0-1CD5-1FBB-D73A-A497C46E6FC8}"/>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B177B626-BC2C-6D75-173A-A5736D4D8321}"/>
                </a:ext>
              </a:extLst>
            </p:cNvPr>
            <p:cNvSpPr txBox="1"/>
            <p:nvPr/>
          </p:nvSpPr>
          <p:spPr>
            <a:xfrm>
              <a:off x="708145" y="3076520"/>
              <a:ext cx="23798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buồn</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1" name="Group 30">
            <a:extLst>
              <a:ext uri="{FF2B5EF4-FFF2-40B4-BE49-F238E27FC236}">
                <a16:creationId xmlns:a16="http://schemas.microsoft.com/office/drawing/2014/main" id="{57FDE7A1-16B0-6033-1520-02917FFE1B3C}"/>
              </a:ext>
            </a:extLst>
          </p:cNvPr>
          <p:cNvGrpSpPr/>
          <p:nvPr/>
        </p:nvGrpSpPr>
        <p:grpSpPr>
          <a:xfrm>
            <a:off x="3277612" y="3225252"/>
            <a:ext cx="4807022" cy="1168127"/>
            <a:chOff x="3245714" y="2945163"/>
            <a:chExt cx="4807022" cy="1168127"/>
          </a:xfrm>
        </p:grpSpPr>
        <p:sp>
          <p:nvSpPr>
            <p:cNvPr id="32" name="Rounded Rectangle 20">
              <a:extLst>
                <a:ext uri="{FF2B5EF4-FFF2-40B4-BE49-F238E27FC236}">
                  <a16:creationId xmlns:a16="http://schemas.microsoft.com/office/drawing/2014/main" id="{80AE0D9C-94EF-97B6-BE91-68804C278491}"/>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4A0945CD-267B-C10C-3F9B-DBD0932FCF64}"/>
                </a:ext>
              </a:extLst>
            </p:cNvPr>
            <p:cNvSpPr txBox="1"/>
            <p:nvPr/>
          </p:nvSpPr>
          <p:spPr>
            <a:xfrm>
              <a:off x="3245714" y="2992102"/>
              <a:ext cx="48070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giác</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84023077-5A0E-3116-FE03-00F5F1B139FB}"/>
              </a:ext>
            </a:extLst>
          </p:cNvPr>
          <p:cNvGrpSpPr/>
          <p:nvPr/>
        </p:nvGrpSpPr>
        <p:grpSpPr>
          <a:xfrm>
            <a:off x="8703004" y="3157543"/>
            <a:ext cx="2342414" cy="1203393"/>
            <a:chOff x="8671106" y="2877454"/>
            <a:chExt cx="2342414" cy="1203393"/>
          </a:xfrm>
        </p:grpSpPr>
        <p:sp>
          <p:nvSpPr>
            <p:cNvPr id="35" name="Rounded Rectangle 20">
              <a:extLst>
                <a:ext uri="{FF2B5EF4-FFF2-40B4-BE49-F238E27FC236}">
                  <a16:creationId xmlns:a16="http://schemas.microsoft.com/office/drawing/2014/main" id="{6F0681D9-F814-7DA6-F733-73A8DC6D941B}"/>
                </a:ext>
              </a:extLst>
            </p:cNvPr>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499A7709-BE32-DC25-D8C0-AFD9338385FD}"/>
                </a:ext>
              </a:extLst>
            </p:cNvPr>
            <p:cNvSpPr txBox="1"/>
            <p:nvPr/>
          </p:nvSpPr>
          <p:spPr>
            <a:xfrm>
              <a:off x="8983532" y="2877454"/>
              <a:ext cx="19410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sặc</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7" name="Group 36">
            <a:extLst>
              <a:ext uri="{FF2B5EF4-FFF2-40B4-BE49-F238E27FC236}">
                <a16:creationId xmlns:a16="http://schemas.microsoft.com/office/drawing/2014/main" id="{0AF6AC0E-ED58-E516-F398-0383A6A4FA95}"/>
              </a:ext>
            </a:extLst>
          </p:cNvPr>
          <p:cNvGrpSpPr/>
          <p:nvPr/>
        </p:nvGrpSpPr>
        <p:grpSpPr>
          <a:xfrm>
            <a:off x="3889039" y="4870284"/>
            <a:ext cx="3584168" cy="1173157"/>
            <a:chOff x="3857141" y="4590195"/>
            <a:chExt cx="3584168" cy="1173157"/>
          </a:xfrm>
        </p:grpSpPr>
        <p:sp>
          <p:nvSpPr>
            <p:cNvPr id="38" name="Rounded Rectangle 20">
              <a:extLst>
                <a:ext uri="{FF2B5EF4-FFF2-40B4-BE49-F238E27FC236}">
                  <a16:creationId xmlns:a16="http://schemas.microsoft.com/office/drawing/2014/main" id="{145B5361-B105-03E4-5D23-DA3FD742AC20}"/>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9C3A49A0-F502-040C-5F00-A3FF12BF2DBC}"/>
                </a:ext>
              </a:extLst>
            </p:cNvPr>
            <p:cNvSpPr txBox="1"/>
            <p:nvPr/>
          </p:nvSpPr>
          <p:spPr>
            <a:xfrm>
              <a:off x="4131040" y="4590195"/>
              <a:ext cx="30363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ếch</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ộp</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9AE6530B-E9E8-B284-AA29-F0D244E79A6E}"/>
              </a:ext>
            </a:extLst>
          </p:cNvPr>
          <p:cNvGrpSpPr/>
          <p:nvPr/>
        </p:nvGrpSpPr>
        <p:grpSpPr>
          <a:xfrm>
            <a:off x="7640566" y="4804412"/>
            <a:ext cx="4204035" cy="1168127"/>
            <a:chOff x="7608668" y="4524323"/>
            <a:chExt cx="4204035" cy="1168127"/>
          </a:xfrm>
        </p:grpSpPr>
        <p:sp>
          <p:nvSpPr>
            <p:cNvPr id="41" name="Rounded Rectangle 20">
              <a:extLst>
                <a:ext uri="{FF2B5EF4-FFF2-40B4-BE49-F238E27FC236}">
                  <a16:creationId xmlns:a16="http://schemas.microsoft.com/office/drawing/2014/main" id="{84E9E31A-D02C-0B8E-E8A6-9BFEA27E12D9}"/>
                </a:ext>
              </a:extLst>
            </p:cNvPr>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AF0E96AF-A4C8-B325-CD68-5E5DDFCD15F4}"/>
                </a:ext>
              </a:extLst>
            </p:cNvPr>
            <p:cNvSpPr txBox="1"/>
            <p:nvPr/>
          </p:nvSpPr>
          <p:spPr>
            <a:xfrm>
              <a:off x="7608668" y="4590194"/>
              <a:ext cx="42040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tung</a:t>
              </a:r>
              <a:r>
                <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6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tăng</a:t>
              </a:r>
              <a:endParaRPr kumimoji="0" lang="en-GB"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880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317358" y="4688958"/>
            <a:ext cx="5904839" cy="2332020"/>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73587634-A06A-516B-215B-835D2DC502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5" name="Picture 14">
            <a:extLst>
              <a:ext uri="{FF2B5EF4-FFF2-40B4-BE49-F238E27FC236}">
                <a16:creationId xmlns:a16="http://schemas.microsoft.com/office/drawing/2014/main" id="{5DDAF85D-9F2A-5963-131C-3FA33CD5B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16" name="Rounded Rectangle 3">
            <a:extLst>
              <a:ext uri="{FF2B5EF4-FFF2-40B4-BE49-F238E27FC236}">
                <a16:creationId xmlns:a16="http://schemas.microsoft.com/office/drawing/2014/main" id="{6A050794-04C1-5237-5A3A-2DC3112603FE}"/>
              </a:ext>
            </a:extLst>
          </p:cNvPr>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053DFAE-FAC6-2B02-D26D-8CC4BBD53440}"/>
              </a:ext>
            </a:extLst>
          </p:cNvPr>
          <p:cNvSpPr/>
          <p:nvPr/>
        </p:nvSpPr>
        <p:spPr>
          <a:xfrm>
            <a:off x="561473" y="1632041"/>
            <a:ext cx="1078029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Mình rất phấn khích </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được mẹ chuẩn bị cho một chiếc mũ bơi</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cặp kính bơi màu hồng rất đẹp.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B0723EBE-3099-533B-75D2-629066047B50}"/>
              </a:ext>
            </a:extLst>
          </p:cNvPr>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32B1B1-1817-AA49-8028-CF52449CC8EC}"/>
              </a:ext>
            </a:extLst>
          </p:cNvPr>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038E3A-C457-AF9F-B87D-66E01B1512D2}"/>
              </a:ext>
            </a:extLst>
          </p:cNvPr>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267067-8B05-AA58-D002-6BA1E2F95E09}"/>
              </a:ext>
            </a:extLst>
          </p:cNvPr>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2A3AC0-69EE-0790-04D1-ED6E14099712}"/>
              </a:ext>
            </a:extLst>
          </p:cNvPr>
          <p:cNvSpPr/>
          <p:nvPr/>
        </p:nvSpPr>
        <p:spPr>
          <a:xfrm>
            <a:off x="561473" y="3096481"/>
            <a:ext cx="1078029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cũng lạ, </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trước mình giống ếch, </a:t>
            </a:r>
            <a:r>
              <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nay mình lại giống cá.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D855585F-5710-A7A4-5BA6-B0D6079B5C31}"/>
              </a:ext>
            </a:extLst>
          </p:cNvPr>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A882F9-8C06-447C-48E8-2A15CA281B4C}"/>
              </a:ext>
            </a:extLst>
          </p:cNvPr>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4225-A182-65F9-D598-DC7A11934A76}"/>
              </a:ext>
            </a:extLst>
          </p:cNvPr>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AB4E9-53A6-1D6B-6475-D757E1F9A9A4}"/>
              </a:ext>
            </a:extLst>
          </p:cNvPr>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80C1BC0-0BBC-CBA4-5611-4D2532AA1F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29" name="Straight Connector 28">
            <a:extLst>
              <a:ext uri="{FF2B5EF4-FFF2-40B4-BE49-F238E27FC236}">
                <a16:creationId xmlns:a16="http://schemas.microsoft.com/office/drawing/2014/main" id="{247CFD52-75BD-A0EE-9C57-D5260C849EE0}"/>
              </a:ext>
            </a:extLst>
          </p:cNvPr>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149F0CC8-8877-2DFE-07D8-5A2D2D0584F9}"/>
              </a:ext>
            </a:extLst>
          </p:cNvPr>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5B4EE329-BADC-F218-071A-9D371DC88099}"/>
              </a:ext>
            </a:extLst>
          </p:cNvPr>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 name="Straight Connector 31">
            <a:extLst>
              <a:ext uri="{FF2B5EF4-FFF2-40B4-BE49-F238E27FC236}">
                <a16:creationId xmlns:a16="http://schemas.microsoft.com/office/drawing/2014/main" id="{21D6220C-CAF9-E0DE-8F71-3E028494D44C}"/>
              </a:ext>
            </a:extLst>
          </p:cNvPr>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3" name="Rounded Rectangle 20">
            <a:extLst>
              <a:ext uri="{FF2B5EF4-FFF2-40B4-BE49-F238E27FC236}">
                <a16:creationId xmlns:a16="http://schemas.microsoft.com/office/drawing/2014/main" id="{44A95FA7-39F3-18E5-AA1E-4414C4630662}"/>
              </a:ext>
            </a:extLst>
          </p:cNvPr>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Snip Diagonal Corner Rectangle 4">
            <a:extLst>
              <a:ext uri="{FF2B5EF4-FFF2-40B4-BE49-F238E27FC236}">
                <a16:creationId xmlns:a16="http://schemas.microsoft.com/office/drawing/2014/main" id="{E1033B1D-81D8-3683-D9FC-51A48E1ABD68}"/>
              </a:ext>
            </a:extLst>
          </p:cNvPr>
          <p:cNvSpPr/>
          <p:nvPr/>
        </p:nvSpPr>
        <p:spPr>
          <a:xfrm>
            <a:off x="3848985" y="289878"/>
            <a:ext cx="3721395"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Luyện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dài</a:t>
            </a:r>
            <a:endPar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Nhật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ký</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2889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Phấn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khích</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3" name="TextBox 2">
            <a:extLst>
              <a:ext uri="{FF2B5EF4-FFF2-40B4-BE49-F238E27FC236}">
                <a16:creationId xmlns:a16="http://schemas.microsoft.com/office/drawing/2014/main" id="{3274830F-20FA-494A-94FA-2E4943802424}"/>
              </a:ext>
            </a:extLst>
          </p:cNvPr>
          <p:cNvSpPr txBox="1"/>
          <p:nvPr/>
        </p:nvSpPr>
        <p:spPr>
          <a:xfrm>
            <a:off x="4676212" y="3454100"/>
            <a:ext cx="46842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khởi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hào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87818" y="2545952"/>
            <a:ext cx="3067725" cy="1327489"/>
          </a:xfrm>
          <a:custGeom>
            <a:avLst/>
            <a:gdLst/>
            <a:ahLst/>
            <a:cxnLst/>
            <a:rect l="l" t="t" r="r" b="b"/>
            <a:pathLst>
              <a:path w="4601588" h="1991233">
                <a:moveTo>
                  <a:pt x="0" y="0"/>
                </a:moveTo>
                <a:lnTo>
                  <a:pt x="4601588" y="0"/>
                </a:lnTo>
                <a:lnTo>
                  <a:pt x="4601588" y="1991233"/>
                </a:lnTo>
                <a:lnTo>
                  <a:pt x="0" y="1991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952715" y="3873441"/>
            <a:ext cx="4143285" cy="2743200"/>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4869" y="234116"/>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195971" y="326516"/>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5578292" y="997947"/>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A0DCBD42-EB26-C37C-02CE-1E0C8C9B0F51}"/>
              </a:ext>
            </a:extLst>
          </p:cNvPr>
          <p:cNvPicPr>
            <a:picLocks noChangeAspect="1"/>
          </p:cNvPicPr>
          <p:nvPr/>
        </p:nvPicPr>
        <p:blipFill>
          <a:blip r:embed="rId12"/>
          <a:stretch>
            <a:fillRect/>
          </a:stretch>
        </p:blipFill>
        <p:spPr>
          <a:xfrm>
            <a:off x="4834435" y="1052590"/>
            <a:ext cx="7626757" cy="402980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1044</Words>
  <Application>Microsoft Office PowerPoint</Application>
  <PresentationFormat>Màn hình rộng</PresentationFormat>
  <Paragraphs>71</Paragraphs>
  <Slides>19</Slides>
  <Notes>7</Notes>
  <HiddenSlides>0</HiddenSlides>
  <MMClips>1</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19</vt:i4>
      </vt:variant>
    </vt:vector>
  </HeadingPairs>
  <TitlesOfParts>
    <vt:vector size="28" baseType="lpstr">
      <vt:lpstr>#9Slide05 Motion Picture</vt:lpstr>
      <vt:lpstr>Arial</vt:lpstr>
      <vt:lpstr>Calibri</vt:lpstr>
      <vt:lpstr>Calibri Light</vt:lpstr>
      <vt:lpstr>Cambria</vt:lpstr>
      <vt:lpstr>Segoe UI Historic</vt:lpstr>
      <vt:lpstr>Office Theme</vt:lpstr>
      <vt:lpstr>Office 主题</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2025-10-01T16:52:41Z</dcterms:created>
  <dcterms:modified xsi:type="dcterms:W3CDTF">2025-10-01T16:54:16Z</dcterms:modified>
</cp:coreProperties>
</file>