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10" r:id="rId2"/>
  </p:sldMasterIdLst>
  <p:notesMasterIdLst>
    <p:notesMasterId r:id="rId12"/>
  </p:notesMasterIdLst>
  <p:sldIdLst>
    <p:sldId id="257" r:id="rId3"/>
    <p:sldId id="307" r:id="rId4"/>
    <p:sldId id="258" r:id="rId5"/>
    <p:sldId id="2632" r:id="rId6"/>
    <p:sldId id="259" r:id="rId7"/>
    <p:sldId id="280" r:id="rId8"/>
    <p:sldId id="260" r:id="rId9"/>
    <p:sldId id="261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95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46CA-71C4-415A-B645-0D5E4125A99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B734-2534-4B37-BAED-852C1B27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g11f13ace8a5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6" name="Google Shape;3006;g11f13ace8a5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9" name="Google Shape;2399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1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53935" y="-8890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11078889" y="955540"/>
            <a:ext cx="1137124" cy="916185"/>
            <a:chOff x="4920400" y="2067075"/>
            <a:chExt cx="530375" cy="427325"/>
          </a:xfrm>
        </p:grpSpPr>
        <p:sp>
          <p:nvSpPr>
            <p:cNvPr id="11" name="Google Shape;11;p2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66925" y="2067275"/>
              <a:ext cx="483425" cy="427025"/>
            </a:xfrm>
            <a:custGeom>
              <a:avLst/>
              <a:gdLst/>
              <a:ahLst/>
              <a:cxnLst/>
              <a:rect l="l" t="t" r="r" b="b"/>
              <a:pathLst>
                <a:path w="19337" h="17081" extrusionOk="0">
                  <a:moveTo>
                    <a:pt x="8666" y="0"/>
                  </a:moveTo>
                  <a:cubicBezTo>
                    <a:pt x="7963" y="0"/>
                    <a:pt x="7266" y="179"/>
                    <a:pt x="6628" y="532"/>
                  </a:cubicBezTo>
                  <a:cubicBezTo>
                    <a:pt x="11835" y="3375"/>
                    <a:pt x="10996" y="12127"/>
                    <a:pt x="6234" y="14902"/>
                  </a:cubicBezTo>
                  <a:cubicBezTo>
                    <a:pt x="5134" y="15544"/>
                    <a:pt x="4110" y="15798"/>
                    <a:pt x="3177" y="15798"/>
                  </a:cubicBezTo>
                  <a:cubicBezTo>
                    <a:pt x="1947" y="15798"/>
                    <a:pt x="877" y="15356"/>
                    <a:pt x="0" y="14782"/>
                  </a:cubicBezTo>
                  <a:lnTo>
                    <a:pt x="0" y="14782"/>
                  </a:lnTo>
                  <a:cubicBezTo>
                    <a:pt x="1262" y="16103"/>
                    <a:pt x="3084" y="17081"/>
                    <a:pt x="5196" y="17081"/>
                  </a:cubicBezTo>
                  <a:cubicBezTo>
                    <a:pt x="7327" y="17081"/>
                    <a:pt x="9752" y="16086"/>
                    <a:pt x="12195" y="13446"/>
                  </a:cubicBezTo>
                  <a:cubicBezTo>
                    <a:pt x="19337" y="5756"/>
                    <a:pt x="12434" y="874"/>
                    <a:pt x="9728" y="138"/>
                  </a:cubicBezTo>
                  <a:cubicBezTo>
                    <a:pt x="9378" y="46"/>
                    <a:pt x="9021" y="0"/>
                    <a:pt x="8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79650" y="2171875"/>
              <a:ext cx="31775" cy="34800"/>
            </a:xfrm>
            <a:custGeom>
              <a:avLst/>
              <a:gdLst/>
              <a:ahLst/>
              <a:cxnLst/>
              <a:rect l="l" t="t" r="r" b="b"/>
              <a:pathLst>
                <a:path w="1271" h="1392" extrusionOk="0">
                  <a:moveTo>
                    <a:pt x="381" y="1"/>
                  </a:moveTo>
                  <a:cubicBezTo>
                    <a:pt x="1" y="1"/>
                    <a:pt x="430" y="1391"/>
                    <a:pt x="811" y="1391"/>
                  </a:cubicBezTo>
                  <a:cubicBezTo>
                    <a:pt x="827" y="1391"/>
                    <a:pt x="844" y="1389"/>
                    <a:pt x="860" y="1383"/>
                  </a:cubicBezTo>
                  <a:cubicBezTo>
                    <a:pt x="1271" y="1263"/>
                    <a:pt x="962" y="184"/>
                    <a:pt x="449" y="13"/>
                  </a:cubicBezTo>
                  <a:cubicBezTo>
                    <a:pt x="424" y="5"/>
                    <a:pt x="40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941650" y="2384025"/>
              <a:ext cx="7725" cy="14150"/>
            </a:xfrm>
            <a:custGeom>
              <a:avLst/>
              <a:gdLst/>
              <a:ahLst/>
              <a:cxnLst/>
              <a:rect l="l" t="t" r="r" b="b"/>
              <a:pathLst>
                <a:path w="309" h="566" extrusionOk="0">
                  <a:moveTo>
                    <a:pt x="35" y="1"/>
                  </a:moveTo>
                  <a:cubicBezTo>
                    <a:pt x="18" y="1"/>
                    <a:pt x="1" y="14"/>
                    <a:pt x="1" y="39"/>
                  </a:cubicBezTo>
                  <a:cubicBezTo>
                    <a:pt x="1" y="125"/>
                    <a:pt x="18" y="228"/>
                    <a:pt x="69" y="313"/>
                  </a:cubicBezTo>
                  <a:cubicBezTo>
                    <a:pt x="103" y="399"/>
                    <a:pt x="155" y="485"/>
                    <a:pt x="206" y="553"/>
                  </a:cubicBezTo>
                  <a:cubicBezTo>
                    <a:pt x="223" y="562"/>
                    <a:pt x="236" y="566"/>
                    <a:pt x="249" y="566"/>
                  </a:cubicBezTo>
                  <a:cubicBezTo>
                    <a:pt x="262" y="566"/>
                    <a:pt x="275" y="562"/>
                    <a:pt x="292" y="553"/>
                  </a:cubicBezTo>
                  <a:cubicBezTo>
                    <a:pt x="309" y="536"/>
                    <a:pt x="309" y="502"/>
                    <a:pt x="292" y="485"/>
                  </a:cubicBezTo>
                  <a:cubicBezTo>
                    <a:pt x="172" y="365"/>
                    <a:pt x="103" y="211"/>
                    <a:pt x="69" y="39"/>
                  </a:cubicBezTo>
                  <a:cubicBezTo>
                    <a:pt x="69" y="14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23675" y="2261225"/>
              <a:ext cx="28925" cy="106850"/>
            </a:xfrm>
            <a:custGeom>
              <a:avLst/>
              <a:gdLst/>
              <a:ahLst/>
              <a:cxnLst/>
              <a:rect l="l" t="t" r="r" b="b"/>
              <a:pathLst>
                <a:path w="1157" h="4274" extrusionOk="0">
                  <a:moveTo>
                    <a:pt x="1055" y="1"/>
                  </a:moveTo>
                  <a:cubicBezTo>
                    <a:pt x="1039" y="1"/>
                    <a:pt x="1023" y="6"/>
                    <a:pt x="1011" y="19"/>
                  </a:cubicBezTo>
                  <a:cubicBezTo>
                    <a:pt x="788" y="310"/>
                    <a:pt x="583" y="635"/>
                    <a:pt x="446" y="961"/>
                  </a:cubicBezTo>
                  <a:cubicBezTo>
                    <a:pt x="360" y="1166"/>
                    <a:pt x="326" y="1389"/>
                    <a:pt x="257" y="1594"/>
                  </a:cubicBezTo>
                  <a:cubicBezTo>
                    <a:pt x="172" y="1800"/>
                    <a:pt x="0" y="1920"/>
                    <a:pt x="35" y="2160"/>
                  </a:cubicBezTo>
                  <a:cubicBezTo>
                    <a:pt x="69" y="2245"/>
                    <a:pt x="69" y="2348"/>
                    <a:pt x="86" y="2434"/>
                  </a:cubicBezTo>
                  <a:cubicBezTo>
                    <a:pt x="86" y="2519"/>
                    <a:pt x="52" y="2605"/>
                    <a:pt x="52" y="2690"/>
                  </a:cubicBezTo>
                  <a:cubicBezTo>
                    <a:pt x="35" y="2879"/>
                    <a:pt x="35" y="3067"/>
                    <a:pt x="86" y="3256"/>
                  </a:cubicBezTo>
                  <a:cubicBezTo>
                    <a:pt x="223" y="3615"/>
                    <a:pt x="411" y="3958"/>
                    <a:pt x="651" y="4266"/>
                  </a:cubicBezTo>
                  <a:cubicBezTo>
                    <a:pt x="656" y="4271"/>
                    <a:pt x="663" y="4273"/>
                    <a:pt x="669" y="4273"/>
                  </a:cubicBezTo>
                  <a:cubicBezTo>
                    <a:pt x="684" y="4273"/>
                    <a:pt x="698" y="4261"/>
                    <a:pt x="685" y="4249"/>
                  </a:cubicBezTo>
                  <a:cubicBezTo>
                    <a:pt x="463" y="3941"/>
                    <a:pt x="309" y="3598"/>
                    <a:pt x="223" y="3239"/>
                  </a:cubicBezTo>
                  <a:cubicBezTo>
                    <a:pt x="189" y="3016"/>
                    <a:pt x="189" y="2810"/>
                    <a:pt x="223" y="2605"/>
                  </a:cubicBezTo>
                  <a:cubicBezTo>
                    <a:pt x="257" y="2416"/>
                    <a:pt x="343" y="2348"/>
                    <a:pt x="429" y="2177"/>
                  </a:cubicBezTo>
                  <a:cubicBezTo>
                    <a:pt x="497" y="2005"/>
                    <a:pt x="429" y="1868"/>
                    <a:pt x="429" y="1697"/>
                  </a:cubicBezTo>
                  <a:cubicBezTo>
                    <a:pt x="446" y="1492"/>
                    <a:pt x="497" y="1303"/>
                    <a:pt x="566" y="1115"/>
                  </a:cubicBezTo>
                  <a:cubicBezTo>
                    <a:pt x="720" y="772"/>
                    <a:pt x="908" y="430"/>
                    <a:pt x="1131" y="104"/>
                  </a:cubicBezTo>
                  <a:cubicBezTo>
                    <a:pt x="1157" y="53"/>
                    <a:pt x="1104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15675" y="2087400"/>
              <a:ext cx="75825" cy="68225"/>
            </a:xfrm>
            <a:custGeom>
              <a:avLst/>
              <a:gdLst/>
              <a:ahLst/>
              <a:cxnLst/>
              <a:rect l="l" t="t" r="r" b="b"/>
              <a:pathLst>
                <a:path w="3033" h="2729" extrusionOk="0">
                  <a:moveTo>
                    <a:pt x="18" y="1"/>
                  </a:moveTo>
                  <a:cubicBezTo>
                    <a:pt x="1" y="1"/>
                    <a:pt x="1" y="18"/>
                    <a:pt x="18" y="18"/>
                  </a:cubicBezTo>
                  <a:lnTo>
                    <a:pt x="35" y="18"/>
                  </a:lnTo>
                  <a:cubicBezTo>
                    <a:pt x="344" y="172"/>
                    <a:pt x="635" y="326"/>
                    <a:pt x="909" y="532"/>
                  </a:cubicBezTo>
                  <a:cubicBezTo>
                    <a:pt x="1200" y="720"/>
                    <a:pt x="1474" y="943"/>
                    <a:pt x="1714" y="1183"/>
                  </a:cubicBezTo>
                  <a:cubicBezTo>
                    <a:pt x="1940" y="1363"/>
                    <a:pt x="2099" y="1624"/>
                    <a:pt x="2193" y="1905"/>
                  </a:cubicBezTo>
                  <a:lnTo>
                    <a:pt x="2193" y="1905"/>
                  </a:lnTo>
                  <a:cubicBezTo>
                    <a:pt x="2195" y="1918"/>
                    <a:pt x="2199" y="1931"/>
                    <a:pt x="2205" y="1943"/>
                  </a:cubicBezTo>
                  <a:lnTo>
                    <a:pt x="2205" y="1943"/>
                  </a:lnTo>
                  <a:cubicBezTo>
                    <a:pt x="2213" y="1969"/>
                    <a:pt x="2221" y="1996"/>
                    <a:pt x="2228" y="2022"/>
                  </a:cubicBezTo>
                  <a:cubicBezTo>
                    <a:pt x="2262" y="2296"/>
                    <a:pt x="2313" y="2604"/>
                    <a:pt x="2604" y="2724"/>
                  </a:cubicBezTo>
                  <a:cubicBezTo>
                    <a:pt x="2619" y="2727"/>
                    <a:pt x="2633" y="2728"/>
                    <a:pt x="2647" y="2728"/>
                  </a:cubicBezTo>
                  <a:cubicBezTo>
                    <a:pt x="2712" y="2728"/>
                    <a:pt x="2764" y="2695"/>
                    <a:pt x="2793" y="2638"/>
                  </a:cubicBezTo>
                  <a:cubicBezTo>
                    <a:pt x="3032" y="2279"/>
                    <a:pt x="2690" y="1936"/>
                    <a:pt x="2365" y="1765"/>
                  </a:cubicBezTo>
                  <a:cubicBezTo>
                    <a:pt x="2349" y="1759"/>
                    <a:pt x="2333" y="1756"/>
                    <a:pt x="2318" y="1756"/>
                  </a:cubicBezTo>
                  <a:cubicBezTo>
                    <a:pt x="2301" y="1756"/>
                    <a:pt x="2285" y="1760"/>
                    <a:pt x="2271" y="1766"/>
                  </a:cubicBezTo>
                  <a:lnTo>
                    <a:pt x="2271" y="1766"/>
                  </a:lnTo>
                  <a:cubicBezTo>
                    <a:pt x="2268" y="1760"/>
                    <a:pt x="2265" y="1754"/>
                    <a:pt x="2262" y="1748"/>
                  </a:cubicBezTo>
                  <a:cubicBezTo>
                    <a:pt x="2125" y="1474"/>
                    <a:pt x="1936" y="1217"/>
                    <a:pt x="1697" y="1011"/>
                  </a:cubicBezTo>
                  <a:cubicBezTo>
                    <a:pt x="1200" y="566"/>
                    <a:pt x="635" y="22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87800" y="2376450"/>
              <a:ext cx="161150" cy="103250"/>
            </a:xfrm>
            <a:custGeom>
              <a:avLst/>
              <a:gdLst/>
              <a:ahLst/>
              <a:cxnLst/>
              <a:rect l="l" t="t" r="r" b="b"/>
              <a:pathLst>
                <a:path w="6446" h="4130" extrusionOk="0">
                  <a:moveTo>
                    <a:pt x="6372" y="1"/>
                  </a:moveTo>
                  <a:cubicBezTo>
                    <a:pt x="6354" y="1"/>
                    <a:pt x="6338" y="10"/>
                    <a:pt x="6332" y="34"/>
                  </a:cubicBezTo>
                  <a:cubicBezTo>
                    <a:pt x="6058" y="651"/>
                    <a:pt x="5561" y="1147"/>
                    <a:pt x="4928" y="1387"/>
                  </a:cubicBezTo>
                  <a:cubicBezTo>
                    <a:pt x="4636" y="1490"/>
                    <a:pt x="4311" y="1473"/>
                    <a:pt x="4037" y="1610"/>
                  </a:cubicBezTo>
                  <a:cubicBezTo>
                    <a:pt x="3797" y="1712"/>
                    <a:pt x="3626" y="1918"/>
                    <a:pt x="3523" y="2158"/>
                  </a:cubicBezTo>
                  <a:cubicBezTo>
                    <a:pt x="3438" y="2415"/>
                    <a:pt x="3386" y="2689"/>
                    <a:pt x="3386" y="2963"/>
                  </a:cubicBezTo>
                  <a:cubicBezTo>
                    <a:pt x="3369" y="3271"/>
                    <a:pt x="3283" y="3442"/>
                    <a:pt x="3009" y="3562"/>
                  </a:cubicBezTo>
                  <a:cubicBezTo>
                    <a:pt x="2855" y="3631"/>
                    <a:pt x="2718" y="3665"/>
                    <a:pt x="2564" y="3682"/>
                  </a:cubicBezTo>
                  <a:cubicBezTo>
                    <a:pt x="1725" y="3819"/>
                    <a:pt x="903" y="3905"/>
                    <a:pt x="64" y="4025"/>
                  </a:cubicBezTo>
                  <a:cubicBezTo>
                    <a:pt x="0" y="4040"/>
                    <a:pt x="25" y="4129"/>
                    <a:pt x="83" y="4129"/>
                  </a:cubicBezTo>
                  <a:cubicBezTo>
                    <a:pt x="88" y="4129"/>
                    <a:pt x="93" y="4129"/>
                    <a:pt x="98" y="4127"/>
                  </a:cubicBezTo>
                  <a:cubicBezTo>
                    <a:pt x="543" y="4076"/>
                    <a:pt x="988" y="3990"/>
                    <a:pt x="1434" y="3939"/>
                  </a:cubicBezTo>
                  <a:cubicBezTo>
                    <a:pt x="1879" y="3870"/>
                    <a:pt x="2290" y="3853"/>
                    <a:pt x="2701" y="3768"/>
                  </a:cubicBezTo>
                  <a:cubicBezTo>
                    <a:pt x="2958" y="3751"/>
                    <a:pt x="3181" y="3631"/>
                    <a:pt x="3352" y="3442"/>
                  </a:cubicBezTo>
                  <a:cubicBezTo>
                    <a:pt x="3523" y="3185"/>
                    <a:pt x="3489" y="2809"/>
                    <a:pt x="3575" y="2500"/>
                  </a:cubicBezTo>
                  <a:cubicBezTo>
                    <a:pt x="3626" y="2089"/>
                    <a:pt x="3951" y="1764"/>
                    <a:pt x="4362" y="1712"/>
                  </a:cubicBezTo>
                  <a:cubicBezTo>
                    <a:pt x="4688" y="1661"/>
                    <a:pt x="4996" y="1558"/>
                    <a:pt x="5287" y="1421"/>
                  </a:cubicBezTo>
                  <a:cubicBezTo>
                    <a:pt x="5818" y="1130"/>
                    <a:pt x="6229" y="651"/>
                    <a:pt x="6435" y="68"/>
                  </a:cubicBezTo>
                  <a:cubicBezTo>
                    <a:pt x="6446" y="35"/>
                    <a:pt x="6406" y="1"/>
                    <a:pt x="6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159900" y="2130200"/>
              <a:ext cx="25850" cy="20850"/>
            </a:xfrm>
            <a:custGeom>
              <a:avLst/>
              <a:gdLst/>
              <a:ahLst/>
              <a:cxnLst/>
              <a:rect l="l" t="t" r="r" b="b"/>
              <a:pathLst>
                <a:path w="1034" h="834" extrusionOk="0">
                  <a:moveTo>
                    <a:pt x="249" y="1"/>
                  </a:moveTo>
                  <a:cubicBezTo>
                    <a:pt x="1" y="1"/>
                    <a:pt x="355" y="834"/>
                    <a:pt x="638" y="834"/>
                  </a:cubicBezTo>
                  <a:cubicBezTo>
                    <a:pt x="675" y="834"/>
                    <a:pt x="710" y="820"/>
                    <a:pt x="742" y="789"/>
                  </a:cubicBezTo>
                  <a:cubicBezTo>
                    <a:pt x="1033" y="533"/>
                    <a:pt x="571" y="19"/>
                    <a:pt x="262" y="2"/>
                  </a:cubicBezTo>
                  <a:cubicBezTo>
                    <a:pt x="258" y="1"/>
                    <a:pt x="25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284200" y="2267675"/>
              <a:ext cx="44125" cy="61675"/>
            </a:xfrm>
            <a:custGeom>
              <a:avLst/>
              <a:gdLst/>
              <a:ahLst/>
              <a:cxnLst/>
              <a:rect l="l" t="t" r="r" b="b"/>
              <a:pathLst>
                <a:path w="1765" h="2467" fill="none" extrusionOk="0">
                  <a:moveTo>
                    <a:pt x="1576" y="292"/>
                  </a:moveTo>
                  <a:cubicBezTo>
                    <a:pt x="1764" y="583"/>
                    <a:pt x="1764" y="960"/>
                    <a:pt x="1576" y="1251"/>
                  </a:cubicBezTo>
                  <a:cubicBezTo>
                    <a:pt x="1251" y="1833"/>
                    <a:pt x="1011" y="2467"/>
                    <a:pt x="600" y="2176"/>
                  </a:cubicBezTo>
                  <a:cubicBezTo>
                    <a:pt x="189" y="1884"/>
                    <a:pt x="0" y="1490"/>
                    <a:pt x="428" y="1011"/>
                  </a:cubicBezTo>
                  <a:cubicBezTo>
                    <a:pt x="840" y="531"/>
                    <a:pt x="737" y="206"/>
                    <a:pt x="1096" y="69"/>
                  </a:cubicBezTo>
                  <a:cubicBezTo>
                    <a:pt x="1285" y="0"/>
                    <a:pt x="1507" y="86"/>
                    <a:pt x="1576" y="292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19350" y="23779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1606" y="1"/>
                  </a:moveTo>
                  <a:cubicBezTo>
                    <a:pt x="1407" y="1"/>
                    <a:pt x="1093" y="679"/>
                    <a:pt x="942" y="952"/>
                  </a:cubicBezTo>
                  <a:cubicBezTo>
                    <a:pt x="771" y="1312"/>
                    <a:pt x="0" y="1398"/>
                    <a:pt x="0" y="1723"/>
                  </a:cubicBezTo>
                  <a:cubicBezTo>
                    <a:pt x="0" y="1787"/>
                    <a:pt x="29" y="1812"/>
                    <a:pt x="76" y="1812"/>
                  </a:cubicBezTo>
                  <a:cubicBezTo>
                    <a:pt x="267" y="1812"/>
                    <a:pt x="754" y="1380"/>
                    <a:pt x="754" y="1380"/>
                  </a:cubicBezTo>
                  <a:cubicBezTo>
                    <a:pt x="1028" y="1209"/>
                    <a:pt x="1884" y="661"/>
                    <a:pt x="1730" y="147"/>
                  </a:cubicBezTo>
                  <a:cubicBezTo>
                    <a:pt x="1699" y="44"/>
                    <a:pt x="165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28775" y="2105325"/>
              <a:ext cx="24975" cy="11800"/>
            </a:xfrm>
            <a:custGeom>
              <a:avLst/>
              <a:gdLst/>
              <a:ahLst/>
              <a:cxnLst/>
              <a:rect l="l" t="t" r="r" b="b"/>
              <a:pathLst>
                <a:path w="999" h="472" extrusionOk="0">
                  <a:moveTo>
                    <a:pt x="403" y="0"/>
                  </a:moveTo>
                  <a:cubicBezTo>
                    <a:pt x="389" y="0"/>
                    <a:pt x="374" y="1"/>
                    <a:pt x="360" y="3"/>
                  </a:cubicBezTo>
                  <a:cubicBezTo>
                    <a:pt x="0" y="55"/>
                    <a:pt x="788" y="466"/>
                    <a:pt x="788" y="466"/>
                  </a:cubicBezTo>
                  <a:cubicBezTo>
                    <a:pt x="802" y="470"/>
                    <a:pt x="815" y="471"/>
                    <a:pt x="826" y="471"/>
                  </a:cubicBezTo>
                  <a:cubicBezTo>
                    <a:pt x="999" y="471"/>
                    <a:pt x="711" y="0"/>
                    <a:pt x="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18075" y="2424525"/>
              <a:ext cx="31925" cy="17450"/>
            </a:xfrm>
            <a:custGeom>
              <a:avLst/>
              <a:gdLst/>
              <a:ahLst/>
              <a:cxnLst/>
              <a:rect l="l" t="t" r="r" b="b"/>
              <a:pathLst>
                <a:path w="1277" h="698" extrusionOk="0">
                  <a:moveTo>
                    <a:pt x="947" y="0"/>
                  </a:moveTo>
                  <a:cubicBezTo>
                    <a:pt x="609" y="0"/>
                    <a:pt x="121" y="192"/>
                    <a:pt x="44" y="492"/>
                  </a:cubicBezTo>
                  <a:cubicBezTo>
                    <a:pt x="0" y="639"/>
                    <a:pt x="109" y="698"/>
                    <a:pt x="278" y="698"/>
                  </a:cubicBezTo>
                  <a:cubicBezTo>
                    <a:pt x="640" y="698"/>
                    <a:pt x="1277" y="429"/>
                    <a:pt x="1277" y="183"/>
                  </a:cubicBezTo>
                  <a:cubicBezTo>
                    <a:pt x="1271" y="57"/>
                    <a:pt x="1131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23525" y="2241275"/>
              <a:ext cx="23675" cy="25575"/>
            </a:xfrm>
            <a:custGeom>
              <a:avLst/>
              <a:gdLst/>
              <a:ahLst/>
              <a:cxnLst/>
              <a:rect l="l" t="t" r="r" b="b"/>
              <a:pathLst>
                <a:path w="947" h="1023" extrusionOk="0">
                  <a:moveTo>
                    <a:pt x="682" y="0"/>
                  </a:moveTo>
                  <a:cubicBezTo>
                    <a:pt x="432" y="0"/>
                    <a:pt x="0" y="1022"/>
                    <a:pt x="373" y="1022"/>
                  </a:cubicBezTo>
                  <a:cubicBezTo>
                    <a:pt x="376" y="1022"/>
                    <a:pt x="378" y="1022"/>
                    <a:pt x="381" y="1022"/>
                  </a:cubicBezTo>
                  <a:cubicBezTo>
                    <a:pt x="775" y="1005"/>
                    <a:pt x="947" y="132"/>
                    <a:pt x="724" y="12"/>
                  </a:cubicBezTo>
                  <a:cubicBezTo>
                    <a:pt x="711" y="4"/>
                    <a:pt x="697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7825" y="2226500"/>
              <a:ext cx="26800" cy="24625"/>
            </a:xfrm>
            <a:custGeom>
              <a:avLst/>
              <a:gdLst/>
              <a:ahLst/>
              <a:cxnLst/>
              <a:rect l="l" t="t" r="r" b="b"/>
              <a:pathLst>
                <a:path w="1072" h="985" extrusionOk="0">
                  <a:moveTo>
                    <a:pt x="320" y="0"/>
                  </a:moveTo>
                  <a:cubicBezTo>
                    <a:pt x="0" y="0"/>
                    <a:pt x="179" y="984"/>
                    <a:pt x="578" y="984"/>
                  </a:cubicBezTo>
                  <a:cubicBezTo>
                    <a:pt x="594" y="984"/>
                    <a:pt x="610" y="983"/>
                    <a:pt x="626" y="979"/>
                  </a:cubicBezTo>
                  <a:cubicBezTo>
                    <a:pt x="1071" y="911"/>
                    <a:pt x="729" y="55"/>
                    <a:pt x="352" y="3"/>
                  </a:cubicBezTo>
                  <a:cubicBezTo>
                    <a:pt x="341" y="1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2968398" y="5813593"/>
            <a:ext cx="1342156" cy="1388236"/>
            <a:chOff x="4791650" y="538625"/>
            <a:chExt cx="731075" cy="756175"/>
          </a:xfrm>
        </p:grpSpPr>
        <p:sp>
          <p:nvSpPr>
            <p:cNvPr id="27" name="Google Shape;27;p2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62548" y="1237673"/>
            <a:ext cx="1531299" cy="1395476"/>
            <a:chOff x="3080800" y="238100"/>
            <a:chExt cx="714225" cy="650875"/>
          </a:xfrm>
        </p:grpSpPr>
        <p:sp>
          <p:nvSpPr>
            <p:cNvPr id="34" name="Google Shape;34;p2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0861201" y="5941781"/>
            <a:ext cx="1447895" cy="1317240"/>
            <a:chOff x="4688600" y="1410900"/>
            <a:chExt cx="799000" cy="726900"/>
          </a:xfrm>
        </p:grpSpPr>
        <p:sp>
          <p:nvSpPr>
            <p:cNvPr id="38" name="Google Shape;38;p2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6651976" y="-541550"/>
            <a:ext cx="925059" cy="1605081"/>
            <a:chOff x="4559300" y="564775"/>
            <a:chExt cx="389225" cy="675350"/>
          </a:xfrm>
        </p:grpSpPr>
        <p:sp>
          <p:nvSpPr>
            <p:cNvPr id="41" name="Google Shape;41;p2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4104696" y="159424"/>
            <a:ext cx="1010153" cy="1070672"/>
            <a:chOff x="2291250" y="337875"/>
            <a:chExt cx="626025" cy="663475"/>
          </a:xfrm>
        </p:grpSpPr>
        <p:sp>
          <p:nvSpPr>
            <p:cNvPr id="44" name="Google Shape;44;p2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" name="Google Shape;49;p2"/>
          <p:cNvGrpSpPr/>
          <p:nvPr/>
        </p:nvGrpSpPr>
        <p:grpSpPr>
          <a:xfrm flipH="1">
            <a:off x="-939389" y="5316228"/>
            <a:ext cx="2992293" cy="1388232"/>
            <a:chOff x="4573425" y="2584300"/>
            <a:chExt cx="1222475" cy="567150"/>
          </a:xfrm>
        </p:grpSpPr>
        <p:sp>
          <p:nvSpPr>
            <p:cNvPr id="50" name="Google Shape;50;p2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257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9114161" y="-522814"/>
            <a:ext cx="2203281" cy="1567585"/>
            <a:chOff x="3517550" y="401175"/>
            <a:chExt cx="1027650" cy="731150"/>
          </a:xfrm>
        </p:grpSpPr>
        <p:sp>
          <p:nvSpPr>
            <p:cNvPr id="73" name="Google Shape;73;p2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874560" y="-450259"/>
            <a:ext cx="1693009" cy="1660689"/>
            <a:chOff x="1931075" y="728875"/>
            <a:chExt cx="789650" cy="774575"/>
          </a:xfrm>
        </p:grpSpPr>
        <p:sp>
          <p:nvSpPr>
            <p:cNvPr id="76" name="Google Shape;76;p2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5226047" y="6070347"/>
            <a:ext cx="925136" cy="874752"/>
            <a:chOff x="2776800" y="970450"/>
            <a:chExt cx="431500" cy="408000"/>
          </a:xfrm>
        </p:grpSpPr>
        <p:sp>
          <p:nvSpPr>
            <p:cNvPr id="79" name="Google Shape;79;p2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-259423" y="3522353"/>
            <a:ext cx="925052" cy="652309"/>
            <a:chOff x="4171675" y="981000"/>
            <a:chExt cx="398775" cy="281200"/>
          </a:xfrm>
        </p:grpSpPr>
        <p:sp>
          <p:nvSpPr>
            <p:cNvPr id="90" name="Google Shape;90;p2"/>
            <p:cNvSpPr/>
            <p:nvPr/>
          </p:nvSpPr>
          <p:spPr>
            <a:xfrm>
              <a:off x="4171675" y="981000"/>
              <a:ext cx="299725" cy="281200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47600" y="1053300"/>
              <a:ext cx="201650" cy="193350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39825" y="1101125"/>
              <a:ext cx="130625" cy="148750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128125" y="1510689"/>
            <a:ext cx="5634000" cy="2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983725" y="4526756"/>
            <a:ext cx="59228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79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/>
          <p:nvPr/>
        </p:nvSpPr>
        <p:spPr>
          <a:xfrm>
            <a:off x="4122146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" name="Google Shape;181;p4"/>
          <p:cNvGrpSpPr/>
          <p:nvPr/>
        </p:nvGrpSpPr>
        <p:grpSpPr>
          <a:xfrm>
            <a:off x="6577746" y="5942004"/>
            <a:ext cx="1462533" cy="1076371"/>
            <a:chOff x="3544875" y="238025"/>
            <a:chExt cx="1058375" cy="778925"/>
          </a:xfrm>
        </p:grpSpPr>
        <p:sp>
          <p:nvSpPr>
            <p:cNvPr id="182" name="Google Shape;182;p4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" name="Google Shape;193;p4"/>
          <p:cNvGrpSpPr/>
          <p:nvPr/>
        </p:nvGrpSpPr>
        <p:grpSpPr>
          <a:xfrm flipH="1">
            <a:off x="1309623" y="6141928"/>
            <a:ext cx="974767" cy="1008233"/>
            <a:chOff x="4791650" y="538625"/>
            <a:chExt cx="731075" cy="756175"/>
          </a:xfrm>
        </p:grpSpPr>
        <p:sp>
          <p:nvSpPr>
            <p:cNvPr id="194" name="Google Shape;194;p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" name="Google Shape;200;p4"/>
          <p:cNvGrpSpPr/>
          <p:nvPr/>
        </p:nvGrpSpPr>
        <p:grpSpPr>
          <a:xfrm rot="5400000">
            <a:off x="11484414" y="3662728"/>
            <a:ext cx="1065333" cy="969200"/>
            <a:chOff x="4688600" y="1410900"/>
            <a:chExt cx="799000" cy="726900"/>
          </a:xfrm>
        </p:grpSpPr>
        <p:sp>
          <p:nvSpPr>
            <p:cNvPr id="201" name="Google Shape;201;p4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10811479" y="-165290"/>
            <a:ext cx="834700" cy="884633"/>
            <a:chOff x="2291250" y="337875"/>
            <a:chExt cx="626025" cy="663475"/>
          </a:xfrm>
        </p:grpSpPr>
        <p:sp>
          <p:nvSpPr>
            <p:cNvPr id="204" name="Google Shape;204;p4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" name="Google Shape;209;p4"/>
          <p:cNvGrpSpPr/>
          <p:nvPr/>
        </p:nvGrpSpPr>
        <p:grpSpPr>
          <a:xfrm>
            <a:off x="11064580" y="5791189"/>
            <a:ext cx="747933" cy="707145"/>
            <a:chOff x="2776800" y="970450"/>
            <a:chExt cx="431500" cy="408000"/>
          </a:xfrm>
        </p:grpSpPr>
        <p:sp>
          <p:nvSpPr>
            <p:cNvPr id="210" name="Google Shape;210;p4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4"/>
          <p:cNvGrpSpPr/>
          <p:nvPr/>
        </p:nvGrpSpPr>
        <p:grpSpPr>
          <a:xfrm>
            <a:off x="3961700" y="6141927"/>
            <a:ext cx="938733" cy="931700"/>
            <a:chOff x="4899375" y="1767350"/>
            <a:chExt cx="704050" cy="698775"/>
          </a:xfrm>
        </p:grpSpPr>
        <p:sp>
          <p:nvSpPr>
            <p:cNvPr id="221" name="Google Shape;221;p4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4"/>
          <p:cNvGrpSpPr/>
          <p:nvPr/>
        </p:nvGrpSpPr>
        <p:grpSpPr>
          <a:xfrm>
            <a:off x="11624734" y="1830536"/>
            <a:ext cx="784633" cy="672933"/>
            <a:chOff x="1755275" y="2954425"/>
            <a:chExt cx="588475" cy="504700"/>
          </a:xfrm>
        </p:grpSpPr>
        <p:sp>
          <p:nvSpPr>
            <p:cNvPr id="238" name="Google Shape;238;p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4"/>
          <p:cNvGrpSpPr/>
          <p:nvPr/>
        </p:nvGrpSpPr>
        <p:grpSpPr>
          <a:xfrm>
            <a:off x="-287014" y="2662966"/>
            <a:ext cx="938777" cy="591617"/>
            <a:chOff x="4878725" y="3290775"/>
            <a:chExt cx="647850" cy="408275"/>
          </a:xfrm>
        </p:grpSpPr>
        <p:sp>
          <p:nvSpPr>
            <p:cNvPr id="246" name="Google Shape;246;p4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" name="Google Shape;257;p4"/>
          <p:cNvGrpSpPr/>
          <p:nvPr/>
        </p:nvGrpSpPr>
        <p:grpSpPr>
          <a:xfrm>
            <a:off x="-287098" y="4497687"/>
            <a:ext cx="938756" cy="939588"/>
            <a:chOff x="1813400" y="1392650"/>
            <a:chExt cx="592200" cy="592725"/>
          </a:xfrm>
        </p:grpSpPr>
        <p:sp>
          <p:nvSpPr>
            <p:cNvPr id="258" name="Google Shape;258;p4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4"/>
          <p:cNvGrpSpPr/>
          <p:nvPr/>
        </p:nvGrpSpPr>
        <p:grpSpPr>
          <a:xfrm>
            <a:off x="-118672" y="18811"/>
            <a:ext cx="1428319" cy="1401051"/>
            <a:chOff x="1931075" y="728875"/>
            <a:chExt cx="789650" cy="774575"/>
          </a:xfrm>
        </p:grpSpPr>
        <p:sp>
          <p:nvSpPr>
            <p:cNvPr id="264" name="Google Shape;264;p4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6" name="Google Shape;266;p4"/>
          <p:cNvSpPr txBox="1">
            <a:spLocks noGrp="1"/>
          </p:cNvSpPr>
          <p:nvPr>
            <p:ph type="body" idx="1"/>
          </p:nvPr>
        </p:nvSpPr>
        <p:spPr>
          <a:xfrm>
            <a:off x="960000" y="1807315"/>
            <a:ext cx="5836800" cy="40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  <p:sp>
        <p:nvSpPr>
          <p:cNvPr id="267" name="Google Shape;267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78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/>
          <p:nvPr/>
        </p:nvSpPr>
        <p:spPr>
          <a:xfrm flipH="1">
            <a:off x="-1051399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6"/>
          <p:cNvGrpSpPr/>
          <p:nvPr/>
        </p:nvGrpSpPr>
        <p:grpSpPr>
          <a:xfrm>
            <a:off x="9381001" y="-593535"/>
            <a:ext cx="3681961" cy="7330291"/>
            <a:chOff x="7035750" y="-445151"/>
            <a:chExt cx="2761471" cy="5497718"/>
          </a:xfrm>
        </p:grpSpPr>
        <p:grpSp>
          <p:nvGrpSpPr>
            <p:cNvPr id="362" name="Google Shape;362;p6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" name="Google Shape;366;p6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371" name="Google Shape;371;p6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6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397" name="Google Shape;397;p6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" name="Google Shape;399;p6"/>
          <p:cNvGrpSpPr/>
          <p:nvPr/>
        </p:nvGrpSpPr>
        <p:grpSpPr>
          <a:xfrm>
            <a:off x="-421347" y="-210902"/>
            <a:ext cx="1986515" cy="7279804"/>
            <a:chOff x="-316010" y="-158276"/>
            <a:chExt cx="1489886" cy="5459853"/>
          </a:xfrm>
        </p:grpSpPr>
        <p:grpSp>
          <p:nvGrpSpPr>
            <p:cNvPr id="400" name="Google Shape;400;p6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401" name="Google Shape;401;p6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6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420" name="Google Shape;420;p6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7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/>
          <p:nvPr/>
        </p:nvSpPr>
        <p:spPr>
          <a:xfrm flipH="1">
            <a:off x="-1051399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6"/>
          <p:cNvGrpSpPr/>
          <p:nvPr/>
        </p:nvGrpSpPr>
        <p:grpSpPr>
          <a:xfrm>
            <a:off x="9381001" y="-593535"/>
            <a:ext cx="3681961" cy="7330291"/>
            <a:chOff x="7035750" y="-445151"/>
            <a:chExt cx="2761471" cy="5497718"/>
          </a:xfrm>
        </p:grpSpPr>
        <p:grpSp>
          <p:nvGrpSpPr>
            <p:cNvPr id="362" name="Google Shape;362;p6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" name="Google Shape;366;p6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371" name="Google Shape;371;p6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6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397" name="Google Shape;397;p6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" name="Google Shape;399;p6"/>
          <p:cNvGrpSpPr/>
          <p:nvPr/>
        </p:nvGrpSpPr>
        <p:grpSpPr>
          <a:xfrm>
            <a:off x="-421347" y="-210902"/>
            <a:ext cx="1986515" cy="7279804"/>
            <a:chOff x="-316010" y="-158276"/>
            <a:chExt cx="1489886" cy="5459853"/>
          </a:xfrm>
        </p:grpSpPr>
        <p:grpSp>
          <p:nvGrpSpPr>
            <p:cNvPr id="400" name="Google Shape;400;p6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401" name="Google Shape;401;p6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6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420" name="Google Shape;420;p6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3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/>
          <p:nvPr/>
        </p:nvSpPr>
        <p:spPr>
          <a:xfrm flipH="1">
            <a:off x="-1051399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6"/>
          <p:cNvGrpSpPr/>
          <p:nvPr/>
        </p:nvGrpSpPr>
        <p:grpSpPr>
          <a:xfrm>
            <a:off x="9381001" y="-593535"/>
            <a:ext cx="3681961" cy="7330291"/>
            <a:chOff x="7035750" y="-445151"/>
            <a:chExt cx="2761471" cy="5497718"/>
          </a:xfrm>
        </p:grpSpPr>
        <p:grpSp>
          <p:nvGrpSpPr>
            <p:cNvPr id="362" name="Google Shape;362;p6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" name="Google Shape;366;p6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371" name="Google Shape;371;p6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6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397" name="Google Shape;397;p6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" name="Google Shape;399;p6"/>
          <p:cNvGrpSpPr/>
          <p:nvPr/>
        </p:nvGrpSpPr>
        <p:grpSpPr>
          <a:xfrm>
            <a:off x="-421347" y="-210902"/>
            <a:ext cx="1986515" cy="7279804"/>
            <a:chOff x="-316010" y="-158276"/>
            <a:chExt cx="1489886" cy="5459853"/>
          </a:xfrm>
        </p:grpSpPr>
        <p:grpSp>
          <p:nvGrpSpPr>
            <p:cNvPr id="400" name="Google Shape;400;p6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401" name="Google Shape;401;p6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6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420" name="Google Shape;420;p6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05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/>
          <p:nvPr/>
        </p:nvSpPr>
        <p:spPr>
          <a:xfrm flipH="1">
            <a:off x="-1051399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6"/>
          <p:cNvGrpSpPr/>
          <p:nvPr/>
        </p:nvGrpSpPr>
        <p:grpSpPr>
          <a:xfrm>
            <a:off x="9381001" y="-593535"/>
            <a:ext cx="3681961" cy="7330291"/>
            <a:chOff x="7035750" y="-445151"/>
            <a:chExt cx="2761471" cy="5497718"/>
          </a:xfrm>
        </p:grpSpPr>
        <p:grpSp>
          <p:nvGrpSpPr>
            <p:cNvPr id="362" name="Google Shape;362;p6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" name="Google Shape;366;p6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371" name="Google Shape;371;p6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6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397" name="Google Shape;397;p6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" name="Google Shape;399;p6"/>
          <p:cNvGrpSpPr/>
          <p:nvPr/>
        </p:nvGrpSpPr>
        <p:grpSpPr>
          <a:xfrm>
            <a:off x="-421347" y="-210902"/>
            <a:ext cx="1986515" cy="7279804"/>
            <a:chOff x="-316010" y="-158276"/>
            <a:chExt cx="1489886" cy="5459853"/>
          </a:xfrm>
        </p:grpSpPr>
        <p:grpSp>
          <p:nvGrpSpPr>
            <p:cNvPr id="400" name="Google Shape;400;p6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401" name="Google Shape;401;p6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6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420" name="Google Shape;420;p6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415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/>
          <p:nvPr/>
        </p:nvSpPr>
        <p:spPr>
          <a:xfrm flipH="1">
            <a:off x="-1051399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6"/>
          <p:cNvGrpSpPr/>
          <p:nvPr/>
        </p:nvGrpSpPr>
        <p:grpSpPr>
          <a:xfrm>
            <a:off x="9381001" y="-593535"/>
            <a:ext cx="3681961" cy="7330291"/>
            <a:chOff x="7035750" y="-445151"/>
            <a:chExt cx="2761471" cy="5497718"/>
          </a:xfrm>
        </p:grpSpPr>
        <p:grpSp>
          <p:nvGrpSpPr>
            <p:cNvPr id="362" name="Google Shape;362;p6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" name="Google Shape;366;p6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371" name="Google Shape;371;p6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6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397" name="Google Shape;397;p6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" name="Google Shape;399;p6"/>
          <p:cNvGrpSpPr/>
          <p:nvPr/>
        </p:nvGrpSpPr>
        <p:grpSpPr>
          <a:xfrm>
            <a:off x="-421347" y="-210902"/>
            <a:ext cx="1986515" cy="7279804"/>
            <a:chOff x="-316010" y="-158276"/>
            <a:chExt cx="1489886" cy="5459853"/>
          </a:xfrm>
        </p:grpSpPr>
        <p:grpSp>
          <p:nvGrpSpPr>
            <p:cNvPr id="400" name="Google Shape;400;p6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401" name="Google Shape;401;p6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6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420" name="Google Shape;420;p6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22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/>
          <p:nvPr/>
        </p:nvSpPr>
        <p:spPr>
          <a:xfrm flipH="1">
            <a:off x="-1051399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6"/>
          <p:cNvGrpSpPr/>
          <p:nvPr/>
        </p:nvGrpSpPr>
        <p:grpSpPr>
          <a:xfrm>
            <a:off x="9381001" y="-593535"/>
            <a:ext cx="3681961" cy="7330291"/>
            <a:chOff x="7035750" y="-445151"/>
            <a:chExt cx="2761471" cy="5497718"/>
          </a:xfrm>
        </p:grpSpPr>
        <p:grpSp>
          <p:nvGrpSpPr>
            <p:cNvPr id="362" name="Google Shape;362;p6"/>
            <p:cNvGrpSpPr/>
            <p:nvPr/>
          </p:nvGrpSpPr>
          <p:grpSpPr>
            <a:xfrm>
              <a:off x="8770986" y="2862423"/>
              <a:ext cx="528499" cy="687594"/>
              <a:chOff x="3523950" y="4973225"/>
              <a:chExt cx="385175" cy="501125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3523950" y="5103925"/>
                <a:ext cx="385175" cy="3704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14817" extrusionOk="0">
                    <a:moveTo>
                      <a:pt x="7165" y="1"/>
                    </a:moveTo>
                    <a:cubicBezTo>
                      <a:pt x="2060" y="1"/>
                      <a:pt x="0" y="6215"/>
                      <a:pt x="309" y="9472"/>
                    </a:cubicBezTo>
                    <a:cubicBezTo>
                      <a:pt x="618" y="12897"/>
                      <a:pt x="2399" y="13445"/>
                      <a:pt x="7314" y="14610"/>
                    </a:cubicBezTo>
                    <a:cubicBezTo>
                      <a:pt x="7905" y="14751"/>
                      <a:pt x="8465" y="14817"/>
                      <a:pt x="8992" y="14817"/>
                    </a:cubicBezTo>
                    <a:cubicBezTo>
                      <a:pt x="13264" y="14817"/>
                      <a:pt x="15407" y="10508"/>
                      <a:pt x="14782" y="7108"/>
                    </a:cubicBezTo>
                    <a:cubicBezTo>
                      <a:pt x="14165" y="3803"/>
                      <a:pt x="13686" y="737"/>
                      <a:pt x="7982" y="52"/>
                    </a:cubicBezTo>
                    <a:cubicBezTo>
                      <a:pt x="7702" y="17"/>
                      <a:pt x="7429" y="1"/>
                      <a:pt x="7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3588400" y="5151325"/>
                <a:ext cx="318375" cy="23770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9508" extrusionOk="0">
                    <a:moveTo>
                      <a:pt x="6055" y="0"/>
                    </a:moveTo>
                    <a:cubicBezTo>
                      <a:pt x="0" y="0"/>
                      <a:pt x="142" y="8445"/>
                      <a:pt x="6809" y="9442"/>
                    </a:cubicBezTo>
                    <a:cubicBezTo>
                      <a:pt x="7099" y="9487"/>
                      <a:pt x="7375" y="9508"/>
                      <a:pt x="7637" y="9508"/>
                    </a:cubicBezTo>
                    <a:cubicBezTo>
                      <a:pt x="12667" y="9508"/>
                      <a:pt x="12735" y="1771"/>
                      <a:pt x="8795" y="485"/>
                    </a:cubicBezTo>
                    <a:cubicBezTo>
                      <a:pt x="7773" y="149"/>
                      <a:pt x="6859" y="0"/>
                      <a:pt x="60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3702100" y="4973225"/>
                <a:ext cx="194275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6966" extrusionOk="0">
                    <a:moveTo>
                      <a:pt x="1204" y="1"/>
                    </a:moveTo>
                    <a:cubicBezTo>
                      <a:pt x="1083" y="1"/>
                      <a:pt x="885" y="1246"/>
                      <a:pt x="719" y="1512"/>
                    </a:cubicBezTo>
                    <a:cubicBezTo>
                      <a:pt x="548" y="1786"/>
                      <a:pt x="0" y="2762"/>
                      <a:pt x="308" y="3927"/>
                    </a:cubicBezTo>
                    <a:cubicBezTo>
                      <a:pt x="599" y="5074"/>
                      <a:pt x="1815" y="6068"/>
                      <a:pt x="1815" y="6068"/>
                    </a:cubicBezTo>
                    <a:cubicBezTo>
                      <a:pt x="1815" y="6068"/>
                      <a:pt x="3049" y="6616"/>
                      <a:pt x="3357" y="6753"/>
                    </a:cubicBezTo>
                    <a:cubicBezTo>
                      <a:pt x="3562" y="6844"/>
                      <a:pt x="4773" y="6966"/>
                      <a:pt x="5679" y="6966"/>
                    </a:cubicBezTo>
                    <a:cubicBezTo>
                      <a:pt x="6131" y="6966"/>
                      <a:pt x="6508" y="6935"/>
                      <a:pt x="6645" y="6855"/>
                    </a:cubicBezTo>
                    <a:cubicBezTo>
                      <a:pt x="7039" y="6598"/>
                      <a:pt x="7536" y="5794"/>
                      <a:pt x="7741" y="5519"/>
                    </a:cubicBezTo>
                    <a:cubicBezTo>
                      <a:pt x="7767" y="5490"/>
                      <a:pt x="7770" y="5477"/>
                      <a:pt x="7756" y="5477"/>
                    </a:cubicBezTo>
                    <a:cubicBezTo>
                      <a:pt x="7644" y="5477"/>
                      <a:pt x="6459" y="6258"/>
                      <a:pt x="6080" y="6273"/>
                    </a:cubicBezTo>
                    <a:cubicBezTo>
                      <a:pt x="5498" y="6256"/>
                      <a:pt x="4933" y="6205"/>
                      <a:pt x="4367" y="6136"/>
                    </a:cubicBezTo>
                    <a:cubicBezTo>
                      <a:pt x="4367" y="6136"/>
                      <a:pt x="6577" y="5434"/>
                      <a:pt x="6834" y="4937"/>
                    </a:cubicBezTo>
                    <a:cubicBezTo>
                      <a:pt x="7091" y="4440"/>
                      <a:pt x="6765" y="3019"/>
                      <a:pt x="6731" y="2813"/>
                    </a:cubicBezTo>
                    <a:cubicBezTo>
                      <a:pt x="6729" y="2805"/>
                      <a:pt x="6727" y="2801"/>
                      <a:pt x="6725" y="2801"/>
                    </a:cubicBezTo>
                    <a:cubicBezTo>
                      <a:pt x="6675" y="2801"/>
                      <a:pt x="6442" y="4656"/>
                      <a:pt x="6131" y="4869"/>
                    </a:cubicBezTo>
                    <a:cubicBezTo>
                      <a:pt x="5806" y="5091"/>
                      <a:pt x="3374" y="5468"/>
                      <a:pt x="3374" y="5468"/>
                    </a:cubicBezTo>
                    <a:cubicBezTo>
                      <a:pt x="3374" y="5468"/>
                      <a:pt x="4025" y="2676"/>
                      <a:pt x="4042" y="2471"/>
                    </a:cubicBezTo>
                    <a:cubicBezTo>
                      <a:pt x="4059" y="2282"/>
                      <a:pt x="3425" y="2008"/>
                      <a:pt x="3203" y="1974"/>
                    </a:cubicBezTo>
                    <a:cubicBezTo>
                      <a:pt x="3201" y="1974"/>
                      <a:pt x="3199" y="1974"/>
                      <a:pt x="3197" y="1974"/>
                    </a:cubicBezTo>
                    <a:cubicBezTo>
                      <a:pt x="2962" y="1974"/>
                      <a:pt x="2877" y="4237"/>
                      <a:pt x="2860" y="4509"/>
                    </a:cubicBezTo>
                    <a:cubicBezTo>
                      <a:pt x="2860" y="4783"/>
                      <a:pt x="2089" y="5211"/>
                      <a:pt x="2089" y="5365"/>
                    </a:cubicBezTo>
                    <a:cubicBezTo>
                      <a:pt x="2089" y="5371"/>
                      <a:pt x="2086" y="5374"/>
                      <a:pt x="2082" y="5374"/>
                    </a:cubicBezTo>
                    <a:cubicBezTo>
                      <a:pt x="1986" y="5374"/>
                      <a:pt x="943" y="3622"/>
                      <a:pt x="959" y="3293"/>
                    </a:cubicBezTo>
                    <a:cubicBezTo>
                      <a:pt x="976" y="2933"/>
                      <a:pt x="1661" y="1255"/>
                      <a:pt x="1730" y="741"/>
                    </a:cubicBezTo>
                    <a:cubicBezTo>
                      <a:pt x="1781" y="227"/>
                      <a:pt x="1319" y="107"/>
                      <a:pt x="1216" y="5"/>
                    </a:cubicBezTo>
                    <a:cubicBezTo>
                      <a:pt x="1212" y="2"/>
                      <a:pt x="1208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" name="Google Shape;366;p6"/>
            <p:cNvGrpSpPr/>
            <p:nvPr/>
          </p:nvGrpSpPr>
          <p:grpSpPr>
            <a:xfrm>
              <a:off x="8711297" y="1581246"/>
              <a:ext cx="874783" cy="797192"/>
              <a:chOff x="3080800" y="238100"/>
              <a:chExt cx="714225" cy="650875"/>
            </a:xfrm>
          </p:grpSpPr>
          <p:sp>
            <p:nvSpPr>
              <p:cNvPr id="367" name="Google Shape;367;p6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6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6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6"/>
            <p:cNvGrpSpPr/>
            <p:nvPr/>
          </p:nvGrpSpPr>
          <p:grpSpPr>
            <a:xfrm>
              <a:off x="7035750" y="-445151"/>
              <a:ext cx="978615" cy="890307"/>
              <a:chOff x="4688600" y="1410900"/>
              <a:chExt cx="799000" cy="726900"/>
            </a:xfrm>
          </p:grpSpPr>
          <p:sp>
            <p:nvSpPr>
              <p:cNvPr id="371" name="Google Shape;371;p6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6"/>
            <p:cNvGrpSpPr/>
            <p:nvPr/>
          </p:nvGrpSpPr>
          <p:grpSpPr>
            <a:xfrm>
              <a:off x="8014363" y="270128"/>
              <a:ext cx="1782858" cy="827132"/>
              <a:chOff x="4573425" y="2584300"/>
              <a:chExt cx="1222475" cy="567150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6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6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6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6"/>
            <p:cNvGrpSpPr/>
            <p:nvPr/>
          </p:nvGrpSpPr>
          <p:grpSpPr>
            <a:xfrm>
              <a:off x="8310157" y="4034002"/>
              <a:ext cx="1431722" cy="1018565"/>
              <a:chOff x="3517550" y="401175"/>
              <a:chExt cx="1027650" cy="731150"/>
            </a:xfrm>
          </p:grpSpPr>
          <p:sp>
            <p:nvSpPr>
              <p:cNvPr id="397" name="Google Shape;397;p6"/>
              <p:cNvSpPr/>
              <p:nvPr/>
            </p:nvSpPr>
            <p:spPr>
              <a:xfrm>
                <a:off x="3517550" y="719800"/>
                <a:ext cx="542100" cy="412525"/>
              </a:xfrm>
              <a:custGeom>
                <a:avLst/>
                <a:gdLst/>
                <a:ahLst/>
                <a:cxnLst/>
                <a:rect l="l" t="t" r="r" b="b"/>
                <a:pathLst>
                  <a:path w="21684" h="16501" extrusionOk="0">
                    <a:moveTo>
                      <a:pt x="10020" y="3992"/>
                    </a:moveTo>
                    <a:cubicBezTo>
                      <a:pt x="10020" y="3992"/>
                      <a:pt x="11304" y="4146"/>
                      <a:pt x="10688" y="5105"/>
                    </a:cubicBezTo>
                    <a:cubicBezTo>
                      <a:pt x="10602" y="5242"/>
                      <a:pt x="5875" y="8633"/>
                      <a:pt x="5875" y="8633"/>
                    </a:cubicBezTo>
                    <a:cubicBezTo>
                      <a:pt x="5875" y="8633"/>
                      <a:pt x="5537" y="8810"/>
                      <a:pt x="5242" y="8810"/>
                    </a:cubicBezTo>
                    <a:cubicBezTo>
                      <a:pt x="4920" y="8810"/>
                      <a:pt x="4648" y="8600"/>
                      <a:pt x="4916" y="7725"/>
                    </a:cubicBezTo>
                    <a:lnTo>
                      <a:pt x="10020" y="3992"/>
                    </a:lnTo>
                    <a:close/>
                    <a:moveTo>
                      <a:pt x="12349" y="5482"/>
                    </a:moveTo>
                    <a:cubicBezTo>
                      <a:pt x="12349" y="5482"/>
                      <a:pt x="13633" y="5636"/>
                      <a:pt x="13017" y="6595"/>
                    </a:cubicBezTo>
                    <a:cubicBezTo>
                      <a:pt x="12931" y="6732"/>
                      <a:pt x="6320" y="11048"/>
                      <a:pt x="6320" y="11048"/>
                    </a:cubicBezTo>
                    <a:cubicBezTo>
                      <a:pt x="6320" y="11048"/>
                      <a:pt x="5983" y="11225"/>
                      <a:pt x="5685" y="11225"/>
                    </a:cubicBezTo>
                    <a:cubicBezTo>
                      <a:pt x="5361" y="11225"/>
                      <a:pt x="5085" y="11015"/>
                      <a:pt x="5344" y="10140"/>
                    </a:cubicBezTo>
                    <a:lnTo>
                      <a:pt x="12349" y="5482"/>
                    </a:lnTo>
                    <a:close/>
                    <a:moveTo>
                      <a:pt x="13017" y="7999"/>
                    </a:moveTo>
                    <a:cubicBezTo>
                      <a:pt x="13017" y="7999"/>
                      <a:pt x="14301" y="8153"/>
                      <a:pt x="13702" y="9113"/>
                    </a:cubicBezTo>
                    <a:lnTo>
                      <a:pt x="13685" y="9113"/>
                    </a:lnTo>
                    <a:cubicBezTo>
                      <a:pt x="13599" y="9232"/>
                      <a:pt x="8889" y="12641"/>
                      <a:pt x="8889" y="12641"/>
                    </a:cubicBezTo>
                    <a:cubicBezTo>
                      <a:pt x="8889" y="12641"/>
                      <a:pt x="8555" y="12816"/>
                      <a:pt x="8259" y="12816"/>
                    </a:cubicBezTo>
                    <a:cubicBezTo>
                      <a:pt x="7933" y="12816"/>
                      <a:pt x="7653" y="12604"/>
                      <a:pt x="7913" y="11716"/>
                    </a:cubicBezTo>
                    <a:lnTo>
                      <a:pt x="13017" y="7999"/>
                    </a:lnTo>
                    <a:close/>
                    <a:moveTo>
                      <a:pt x="20450" y="1"/>
                    </a:moveTo>
                    <a:lnTo>
                      <a:pt x="14592" y="4146"/>
                    </a:lnTo>
                    <a:cubicBezTo>
                      <a:pt x="14592" y="4146"/>
                      <a:pt x="10312" y="2873"/>
                      <a:pt x="8899" y="2873"/>
                    </a:cubicBezTo>
                    <a:cubicBezTo>
                      <a:pt x="8846" y="2873"/>
                      <a:pt x="8797" y="2875"/>
                      <a:pt x="8752" y="2878"/>
                    </a:cubicBezTo>
                    <a:cubicBezTo>
                      <a:pt x="7536" y="2998"/>
                      <a:pt x="1456" y="6663"/>
                      <a:pt x="737" y="7246"/>
                    </a:cubicBezTo>
                    <a:cubicBezTo>
                      <a:pt x="0" y="7811"/>
                      <a:pt x="5841" y="15775"/>
                      <a:pt x="6474" y="16443"/>
                    </a:cubicBezTo>
                    <a:cubicBezTo>
                      <a:pt x="6512" y="16482"/>
                      <a:pt x="6571" y="16500"/>
                      <a:pt x="6647" y="16500"/>
                    </a:cubicBezTo>
                    <a:cubicBezTo>
                      <a:pt x="7882" y="16500"/>
                      <a:pt x="13826" y="11695"/>
                      <a:pt x="14455" y="10808"/>
                    </a:cubicBezTo>
                    <a:cubicBezTo>
                      <a:pt x="15141" y="9866"/>
                      <a:pt x="16100" y="5841"/>
                      <a:pt x="16100" y="5841"/>
                    </a:cubicBezTo>
                    <a:lnTo>
                      <a:pt x="21683" y="1868"/>
                    </a:lnTo>
                    <a:lnTo>
                      <a:pt x="20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006525" y="401175"/>
                <a:ext cx="5386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21547" h="15692" extrusionOk="0">
                    <a:moveTo>
                      <a:pt x="17364" y="1421"/>
                    </a:moveTo>
                    <a:cubicBezTo>
                      <a:pt x="17712" y="1421"/>
                      <a:pt x="18083" y="1606"/>
                      <a:pt x="18378" y="2059"/>
                    </a:cubicBezTo>
                    <a:cubicBezTo>
                      <a:pt x="19008" y="3021"/>
                      <a:pt x="18220" y="3769"/>
                      <a:pt x="17435" y="3769"/>
                    </a:cubicBezTo>
                    <a:cubicBezTo>
                      <a:pt x="17046" y="3769"/>
                      <a:pt x="16658" y="3586"/>
                      <a:pt x="16442" y="3155"/>
                    </a:cubicBezTo>
                    <a:cubicBezTo>
                      <a:pt x="15987" y="2268"/>
                      <a:pt x="16621" y="1421"/>
                      <a:pt x="17364" y="1421"/>
                    </a:cubicBezTo>
                    <a:close/>
                    <a:moveTo>
                      <a:pt x="18664" y="1"/>
                    </a:moveTo>
                    <a:cubicBezTo>
                      <a:pt x="17066" y="1"/>
                      <a:pt x="0" y="12438"/>
                      <a:pt x="0" y="12438"/>
                    </a:cubicBezTo>
                    <a:lnTo>
                      <a:pt x="2038" y="15692"/>
                    </a:lnTo>
                    <a:cubicBezTo>
                      <a:pt x="2038" y="15692"/>
                      <a:pt x="17281" y="5844"/>
                      <a:pt x="19645" y="3600"/>
                    </a:cubicBezTo>
                    <a:cubicBezTo>
                      <a:pt x="21546" y="1785"/>
                      <a:pt x="20039" y="226"/>
                      <a:pt x="18703" y="3"/>
                    </a:cubicBezTo>
                    <a:cubicBezTo>
                      <a:pt x="18691" y="1"/>
                      <a:pt x="18678" y="1"/>
                      <a:pt x="18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9" name="Google Shape;399;p6"/>
          <p:cNvGrpSpPr/>
          <p:nvPr/>
        </p:nvGrpSpPr>
        <p:grpSpPr>
          <a:xfrm>
            <a:off x="-421347" y="-210902"/>
            <a:ext cx="1986515" cy="7279804"/>
            <a:chOff x="-316010" y="-158276"/>
            <a:chExt cx="1489886" cy="5459853"/>
          </a:xfrm>
        </p:grpSpPr>
        <p:grpSp>
          <p:nvGrpSpPr>
            <p:cNvPr id="400" name="Google Shape;400;p6"/>
            <p:cNvGrpSpPr/>
            <p:nvPr/>
          </p:nvGrpSpPr>
          <p:grpSpPr>
            <a:xfrm>
              <a:off x="-316010" y="3464475"/>
              <a:ext cx="793487" cy="500055"/>
              <a:chOff x="4878725" y="3290775"/>
              <a:chExt cx="647850" cy="408275"/>
            </a:xfrm>
          </p:grpSpPr>
          <p:sp>
            <p:nvSpPr>
              <p:cNvPr id="401" name="Google Shape;401;p6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278455" y="-158276"/>
              <a:ext cx="895421" cy="926163"/>
              <a:chOff x="4791650" y="538625"/>
              <a:chExt cx="731075" cy="7561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" name="Google Shape;419;p6"/>
            <p:cNvGrpSpPr/>
            <p:nvPr/>
          </p:nvGrpSpPr>
          <p:grpSpPr>
            <a:xfrm>
              <a:off x="228441" y="4454830"/>
              <a:ext cx="793462" cy="846748"/>
              <a:chOff x="3862225" y="4682025"/>
              <a:chExt cx="310650" cy="331525"/>
            </a:xfrm>
          </p:grpSpPr>
          <p:sp>
            <p:nvSpPr>
              <p:cNvPr id="420" name="Google Shape;420;p6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-281932" y="1258187"/>
              <a:ext cx="725327" cy="725970"/>
              <a:chOff x="1813400" y="1392650"/>
              <a:chExt cx="592200" cy="59272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-183510" y="2474457"/>
              <a:ext cx="528501" cy="499718"/>
              <a:chOff x="2776800" y="970450"/>
              <a:chExt cx="431500" cy="408000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41" name="Google Shape;441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34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/>
          <p:nvPr/>
        </p:nvSpPr>
        <p:spPr>
          <a:xfrm flipH="1">
            <a:off x="658865" y="-1701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1" name="Google Shape;681;p9"/>
          <p:cNvGrpSpPr/>
          <p:nvPr/>
        </p:nvGrpSpPr>
        <p:grpSpPr>
          <a:xfrm>
            <a:off x="4457574" y="5980539"/>
            <a:ext cx="942805" cy="1226620"/>
            <a:chOff x="3523950" y="4973225"/>
            <a:chExt cx="385175" cy="501125"/>
          </a:xfrm>
        </p:grpSpPr>
        <p:sp>
          <p:nvSpPr>
            <p:cNvPr id="682" name="Google Shape;682;p9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" name="Google Shape;685;p9"/>
          <p:cNvGrpSpPr/>
          <p:nvPr/>
        </p:nvGrpSpPr>
        <p:grpSpPr>
          <a:xfrm>
            <a:off x="8556673" y="-257049"/>
            <a:ext cx="1100999" cy="1138800"/>
            <a:chOff x="4791650" y="538625"/>
            <a:chExt cx="731075" cy="756175"/>
          </a:xfrm>
        </p:grpSpPr>
        <p:sp>
          <p:nvSpPr>
            <p:cNvPr id="686" name="Google Shape;686;p9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2" name="Google Shape;692;p9"/>
          <p:cNvGrpSpPr/>
          <p:nvPr/>
        </p:nvGrpSpPr>
        <p:grpSpPr>
          <a:xfrm>
            <a:off x="6420326" y="-187246"/>
            <a:ext cx="942793" cy="999193"/>
            <a:chOff x="2291250" y="337875"/>
            <a:chExt cx="626025" cy="663475"/>
          </a:xfrm>
        </p:grpSpPr>
        <p:sp>
          <p:nvSpPr>
            <p:cNvPr id="693" name="Google Shape;693;p9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8" name="Google Shape;698;p9"/>
          <p:cNvGrpSpPr/>
          <p:nvPr/>
        </p:nvGrpSpPr>
        <p:grpSpPr>
          <a:xfrm>
            <a:off x="1837474" y="-178347"/>
            <a:ext cx="980525" cy="981395"/>
            <a:chOff x="1813400" y="1392650"/>
            <a:chExt cx="592200" cy="592725"/>
          </a:xfrm>
        </p:grpSpPr>
        <p:sp>
          <p:nvSpPr>
            <p:cNvPr id="699" name="Google Shape;699;p9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4" name="Google Shape;704;p9"/>
          <p:cNvGrpSpPr/>
          <p:nvPr/>
        </p:nvGrpSpPr>
        <p:grpSpPr>
          <a:xfrm>
            <a:off x="-71699" y="405740"/>
            <a:ext cx="1497176" cy="1468595"/>
            <a:chOff x="1931075" y="728875"/>
            <a:chExt cx="789650" cy="774575"/>
          </a:xfrm>
        </p:grpSpPr>
        <p:sp>
          <p:nvSpPr>
            <p:cNvPr id="705" name="Google Shape;705;p9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9"/>
          <p:cNvGrpSpPr/>
          <p:nvPr/>
        </p:nvGrpSpPr>
        <p:grpSpPr>
          <a:xfrm>
            <a:off x="10851225" y="517955"/>
            <a:ext cx="1497211" cy="1434109"/>
            <a:chOff x="4644875" y="480450"/>
            <a:chExt cx="970450" cy="929550"/>
          </a:xfrm>
        </p:grpSpPr>
        <p:sp>
          <p:nvSpPr>
            <p:cNvPr id="708" name="Google Shape;708;p9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6" name="Google Shape;716;p9"/>
          <p:cNvGrpSpPr/>
          <p:nvPr/>
        </p:nvGrpSpPr>
        <p:grpSpPr>
          <a:xfrm>
            <a:off x="11165362" y="2927877"/>
            <a:ext cx="868940" cy="885057"/>
            <a:chOff x="4344225" y="923400"/>
            <a:chExt cx="366600" cy="373400"/>
          </a:xfrm>
        </p:grpSpPr>
        <p:sp>
          <p:nvSpPr>
            <p:cNvPr id="717" name="Google Shape;717;p9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" name="Google Shape;720;p9"/>
          <p:cNvGrpSpPr/>
          <p:nvPr/>
        </p:nvGrpSpPr>
        <p:grpSpPr>
          <a:xfrm>
            <a:off x="6616653" y="5653929"/>
            <a:ext cx="600513" cy="749111"/>
            <a:chOff x="2950525" y="4361225"/>
            <a:chExt cx="324625" cy="404925"/>
          </a:xfrm>
        </p:grpSpPr>
        <p:sp>
          <p:nvSpPr>
            <p:cNvPr id="721" name="Google Shape;721;p9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4" name="Google Shape;724;p9"/>
          <p:cNvGrpSpPr/>
          <p:nvPr/>
        </p:nvGrpSpPr>
        <p:grpSpPr>
          <a:xfrm>
            <a:off x="83306" y="2622627"/>
            <a:ext cx="1342172" cy="1629920"/>
            <a:chOff x="5" y="2195682"/>
            <a:chExt cx="1069062" cy="1298259"/>
          </a:xfrm>
        </p:grpSpPr>
        <p:grpSp>
          <p:nvGrpSpPr>
            <p:cNvPr id="725" name="Google Shape;725;p9"/>
            <p:cNvGrpSpPr/>
            <p:nvPr/>
          </p:nvGrpSpPr>
          <p:grpSpPr>
            <a:xfrm>
              <a:off x="5" y="2941418"/>
              <a:ext cx="736085" cy="552523"/>
              <a:chOff x="1727375" y="4047750"/>
              <a:chExt cx="490625" cy="368275"/>
            </a:xfrm>
          </p:grpSpPr>
          <p:sp>
            <p:nvSpPr>
              <p:cNvPr id="726" name="Google Shape;726;p9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rgbClr val="DB89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9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9"/>
              <p:cNvSpPr/>
              <p:nvPr/>
            </p:nvSpPr>
            <p:spPr>
              <a:xfrm>
                <a:off x="1815950" y="4056250"/>
                <a:ext cx="370825" cy="2839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356" extrusionOk="0">
                    <a:moveTo>
                      <a:pt x="4078" y="0"/>
                    </a:moveTo>
                    <a:cubicBezTo>
                      <a:pt x="3593" y="0"/>
                      <a:pt x="3136" y="104"/>
                      <a:pt x="2723" y="333"/>
                    </a:cubicBezTo>
                    <a:cubicBezTo>
                      <a:pt x="0" y="1846"/>
                      <a:pt x="5275" y="11356"/>
                      <a:pt x="9487" y="11356"/>
                    </a:cubicBezTo>
                    <a:cubicBezTo>
                      <a:pt x="10008" y="11356"/>
                      <a:pt x="10512" y="11210"/>
                      <a:pt x="10983" y="10887"/>
                    </a:cubicBezTo>
                    <a:cubicBezTo>
                      <a:pt x="14832" y="8244"/>
                      <a:pt x="8384" y="0"/>
                      <a:pt x="40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>
                <a:off x="1853850" y="4282950"/>
                <a:ext cx="274925" cy="133075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5323" extrusionOk="0">
                    <a:moveTo>
                      <a:pt x="10996" y="1"/>
                    </a:moveTo>
                    <a:lnTo>
                      <a:pt x="10996" y="1"/>
                    </a:lnTo>
                    <a:cubicBezTo>
                      <a:pt x="10605" y="1615"/>
                      <a:pt x="9603" y="3247"/>
                      <a:pt x="7257" y="4198"/>
                    </a:cubicBezTo>
                    <a:cubicBezTo>
                      <a:pt x="6520" y="4498"/>
                      <a:pt x="5807" y="4628"/>
                      <a:pt x="5127" y="4628"/>
                    </a:cubicBezTo>
                    <a:cubicBezTo>
                      <a:pt x="3063" y="4628"/>
                      <a:pt x="1291" y="3433"/>
                      <a:pt x="0" y="2142"/>
                    </a:cubicBezTo>
                    <a:lnTo>
                      <a:pt x="0" y="2142"/>
                    </a:lnTo>
                    <a:cubicBezTo>
                      <a:pt x="1343" y="4001"/>
                      <a:pt x="3223" y="5323"/>
                      <a:pt x="5274" y="5323"/>
                    </a:cubicBezTo>
                    <a:cubicBezTo>
                      <a:pt x="6467" y="5323"/>
                      <a:pt x="7719" y="4875"/>
                      <a:pt x="8957" y="3825"/>
                    </a:cubicBezTo>
                    <a:cubicBezTo>
                      <a:pt x="10283" y="2720"/>
                      <a:pt x="10894" y="1394"/>
                      <a:pt x="10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0" name="Google Shape;730;p9"/>
            <p:cNvGrpSpPr/>
            <p:nvPr/>
          </p:nvGrpSpPr>
          <p:grpSpPr>
            <a:xfrm>
              <a:off x="270832" y="2195682"/>
              <a:ext cx="798235" cy="631026"/>
              <a:chOff x="1944125" y="3512200"/>
              <a:chExt cx="532050" cy="420600"/>
            </a:xfrm>
          </p:grpSpPr>
          <p:sp>
            <p:nvSpPr>
              <p:cNvPr id="731" name="Google Shape;731;p9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rgbClr val="DB89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9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9"/>
              <p:cNvSpPr/>
              <p:nvPr/>
            </p:nvSpPr>
            <p:spPr>
              <a:xfrm>
                <a:off x="2106825" y="3544675"/>
                <a:ext cx="353525" cy="36722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689" extrusionOk="0">
                    <a:moveTo>
                      <a:pt x="9163" y="1"/>
                    </a:moveTo>
                    <a:cubicBezTo>
                      <a:pt x="5579" y="1"/>
                      <a:pt x="1" y="12383"/>
                      <a:pt x="5075" y="14457"/>
                    </a:cubicBezTo>
                    <a:cubicBezTo>
                      <a:pt x="5463" y="14614"/>
                      <a:pt x="5844" y="14688"/>
                      <a:pt x="6215" y="14688"/>
                    </a:cubicBezTo>
                    <a:cubicBezTo>
                      <a:pt x="11009" y="14688"/>
                      <a:pt x="14140" y="2404"/>
                      <a:pt x="9834" y="164"/>
                    </a:cubicBezTo>
                    <a:cubicBezTo>
                      <a:pt x="9621" y="53"/>
                      <a:pt x="9396" y="1"/>
                      <a:pt x="9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9"/>
              <p:cNvSpPr/>
              <p:nvPr/>
            </p:nvSpPr>
            <p:spPr>
              <a:xfrm>
                <a:off x="2043350" y="3688975"/>
                <a:ext cx="25622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10249" h="9753" extrusionOk="0">
                    <a:moveTo>
                      <a:pt x="1428" y="0"/>
                    </a:moveTo>
                    <a:cubicBezTo>
                      <a:pt x="0" y="3824"/>
                      <a:pt x="663" y="8056"/>
                      <a:pt x="5405" y="9450"/>
                    </a:cubicBezTo>
                    <a:cubicBezTo>
                      <a:pt x="6095" y="9657"/>
                      <a:pt x="6753" y="9753"/>
                      <a:pt x="7376" y="9753"/>
                    </a:cubicBezTo>
                    <a:cubicBezTo>
                      <a:pt x="8440" y="9753"/>
                      <a:pt x="9402" y="9473"/>
                      <a:pt x="10248" y="8991"/>
                    </a:cubicBezTo>
                    <a:lnTo>
                      <a:pt x="10248" y="8991"/>
                    </a:lnTo>
                    <a:cubicBezTo>
                      <a:pt x="9552" y="9244"/>
                      <a:pt x="8787" y="9406"/>
                      <a:pt x="7969" y="9406"/>
                    </a:cubicBezTo>
                    <a:cubicBezTo>
                      <a:pt x="6751" y="9406"/>
                      <a:pt x="5414" y="9046"/>
                      <a:pt x="4011" y="8090"/>
                    </a:cubicBezTo>
                    <a:cubicBezTo>
                      <a:pt x="1037" y="6051"/>
                      <a:pt x="884" y="2686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35" name="Google Shape;735;p9"/>
          <p:cNvGrpSpPr/>
          <p:nvPr/>
        </p:nvGrpSpPr>
        <p:grpSpPr>
          <a:xfrm flipH="1">
            <a:off x="-448975" y="5000841"/>
            <a:ext cx="1874453" cy="1379528"/>
            <a:chOff x="3544875" y="238025"/>
            <a:chExt cx="1058375" cy="778925"/>
          </a:xfrm>
        </p:grpSpPr>
        <p:sp>
          <p:nvSpPr>
            <p:cNvPr id="736" name="Google Shape;736;p9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7" name="Google Shape;747;p9"/>
          <p:cNvGrpSpPr/>
          <p:nvPr/>
        </p:nvGrpSpPr>
        <p:grpSpPr>
          <a:xfrm>
            <a:off x="2260751" y="5449616"/>
            <a:ext cx="980551" cy="1712045"/>
            <a:chOff x="1987675" y="4319675"/>
            <a:chExt cx="553650" cy="966675"/>
          </a:xfrm>
        </p:grpSpPr>
        <p:sp>
          <p:nvSpPr>
            <p:cNvPr id="748" name="Google Shape;748;p9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1" name="Google Shape;751;p9"/>
          <p:cNvGrpSpPr/>
          <p:nvPr/>
        </p:nvGrpSpPr>
        <p:grpSpPr>
          <a:xfrm>
            <a:off x="8433438" y="6146934"/>
            <a:ext cx="1042228" cy="893857"/>
            <a:chOff x="1755275" y="2954425"/>
            <a:chExt cx="588475" cy="504700"/>
          </a:xfrm>
        </p:grpSpPr>
        <p:sp>
          <p:nvSpPr>
            <p:cNvPr id="752" name="Google Shape;752;p9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9" name="Google Shape;759;p9"/>
          <p:cNvGrpSpPr/>
          <p:nvPr/>
        </p:nvGrpSpPr>
        <p:grpSpPr>
          <a:xfrm>
            <a:off x="4011554" y="-300129"/>
            <a:ext cx="1215217" cy="1224959"/>
            <a:chOff x="2730425" y="489525"/>
            <a:chExt cx="686150" cy="691650"/>
          </a:xfrm>
        </p:grpSpPr>
        <p:sp>
          <p:nvSpPr>
            <p:cNvPr id="760" name="Google Shape;760;p9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9"/>
          <p:cNvGrpSpPr/>
          <p:nvPr/>
        </p:nvGrpSpPr>
        <p:grpSpPr>
          <a:xfrm>
            <a:off x="10691937" y="4788746"/>
            <a:ext cx="1815787" cy="1345524"/>
            <a:chOff x="4882375" y="2533975"/>
            <a:chExt cx="1025250" cy="759725"/>
          </a:xfrm>
        </p:grpSpPr>
        <p:sp>
          <p:nvSpPr>
            <p:cNvPr id="770" name="Google Shape;770;p9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9"/>
          <p:cNvSpPr txBox="1">
            <a:spLocks noGrp="1"/>
          </p:cNvSpPr>
          <p:nvPr>
            <p:ph type="subTitle" idx="1"/>
          </p:nvPr>
        </p:nvSpPr>
        <p:spPr>
          <a:xfrm>
            <a:off x="2374487" y="3097436"/>
            <a:ext cx="7442800" cy="1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73" name="Google Shape;773;p9"/>
          <p:cNvSpPr txBox="1">
            <a:spLocks noGrp="1"/>
          </p:cNvSpPr>
          <p:nvPr>
            <p:ph type="title"/>
          </p:nvPr>
        </p:nvSpPr>
        <p:spPr>
          <a:xfrm>
            <a:off x="2374713" y="2090628"/>
            <a:ext cx="7442800" cy="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27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/>
          <p:nvPr/>
        </p:nvSpPr>
        <p:spPr>
          <a:xfrm flipH="1">
            <a:off x="658865" y="-1701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1" name="Google Shape;681;p9"/>
          <p:cNvGrpSpPr/>
          <p:nvPr/>
        </p:nvGrpSpPr>
        <p:grpSpPr>
          <a:xfrm>
            <a:off x="4457574" y="5980539"/>
            <a:ext cx="942805" cy="1226620"/>
            <a:chOff x="3523950" y="4973225"/>
            <a:chExt cx="385175" cy="501125"/>
          </a:xfrm>
        </p:grpSpPr>
        <p:sp>
          <p:nvSpPr>
            <p:cNvPr id="682" name="Google Shape;682;p9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" name="Google Shape;685;p9"/>
          <p:cNvGrpSpPr/>
          <p:nvPr/>
        </p:nvGrpSpPr>
        <p:grpSpPr>
          <a:xfrm>
            <a:off x="8556673" y="-257049"/>
            <a:ext cx="1100999" cy="1138800"/>
            <a:chOff x="4791650" y="538625"/>
            <a:chExt cx="731075" cy="756175"/>
          </a:xfrm>
        </p:grpSpPr>
        <p:sp>
          <p:nvSpPr>
            <p:cNvPr id="686" name="Google Shape;686;p9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2" name="Google Shape;692;p9"/>
          <p:cNvGrpSpPr/>
          <p:nvPr/>
        </p:nvGrpSpPr>
        <p:grpSpPr>
          <a:xfrm>
            <a:off x="6420326" y="-187246"/>
            <a:ext cx="942793" cy="999193"/>
            <a:chOff x="2291250" y="337875"/>
            <a:chExt cx="626025" cy="663475"/>
          </a:xfrm>
        </p:grpSpPr>
        <p:sp>
          <p:nvSpPr>
            <p:cNvPr id="693" name="Google Shape;693;p9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8" name="Google Shape;698;p9"/>
          <p:cNvGrpSpPr/>
          <p:nvPr/>
        </p:nvGrpSpPr>
        <p:grpSpPr>
          <a:xfrm>
            <a:off x="1837474" y="-178347"/>
            <a:ext cx="980525" cy="981395"/>
            <a:chOff x="1813400" y="1392650"/>
            <a:chExt cx="592200" cy="592725"/>
          </a:xfrm>
        </p:grpSpPr>
        <p:sp>
          <p:nvSpPr>
            <p:cNvPr id="699" name="Google Shape;699;p9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4" name="Google Shape;704;p9"/>
          <p:cNvGrpSpPr/>
          <p:nvPr/>
        </p:nvGrpSpPr>
        <p:grpSpPr>
          <a:xfrm>
            <a:off x="-71699" y="405740"/>
            <a:ext cx="1497176" cy="1468595"/>
            <a:chOff x="1931075" y="728875"/>
            <a:chExt cx="789650" cy="774575"/>
          </a:xfrm>
        </p:grpSpPr>
        <p:sp>
          <p:nvSpPr>
            <p:cNvPr id="705" name="Google Shape;705;p9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9"/>
          <p:cNvGrpSpPr/>
          <p:nvPr/>
        </p:nvGrpSpPr>
        <p:grpSpPr>
          <a:xfrm>
            <a:off x="10851225" y="517955"/>
            <a:ext cx="1497211" cy="1434109"/>
            <a:chOff x="4644875" y="480450"/>
            <a:chExt cx="970450" cy="929550"/>
          </a:xfrm>
        </p:grpSpPr>
        <p:sp>
          <p:nvSpPr>
            <p:cNvPr id="708" name="Google Shape;708;p9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6" name="Google Shape;716;p9"/>
          <p:cNvGrpSpPr/>
          <p:nvPr/>
        </p:nvGrpSpPr>
        <p:grpSpPr>
          <a:xfrm>
            <a:off x="11165362" y="2927877"/>
            <a:ext cx="868940" cy="885057"/>
            <a:chOff x="4344225" y="923400"/>
            <a:chExt cx="366600" cy="373400"/>
          </a:xfrm>
        </p:grpSpPr>
        <p:sp>
          <p:nvSpPr>
            <p:cNvPr id="717" name="Google Shape;717;p9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" name="Google Shape;720;p9"/>
          <p:cNvGrpSpPr/>
          <p:nvPr/>
        </p:nvGrpSpPr>
        <p:grpSpPr>
          <a:xfrm>
            <a:off x="6616653" y="5653929"/>
            <a:ext cx="600513" cy="749111"/>
            <a:chOff x="2950525" y="4361225"/>
            <a:chExt cx="324625" cy="404925"/>
          </a:xfrm>
        </p:grpSpPr>
        <p:sp>
          <p:nvSpPr>
            <p:cNvPr id="721" name="Google Shape;721;p9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4" name="Google Shape;724;p9"/>
          <p:cNvGrpSpPr/>
          <p:nvPr/>
        </p:nvGrpSpPr>
        <p:grpSpPr>
          <a:xfrm>
            <a:off x="83306" y="2622627"/>
            <a:ext cx="1342172" cy="1629920"/>
            <a:chOff x="5" y="2195682"/>
            <a:chExt cx="1069062" cy="1298259"/>
          </a:xfrm>
        </p:grpSpPr>
        <p:grpSp>
          <p:nvGrpSpPr>
            <p:cNvPr id="725" name="Google Shape;725;p9"/>
            <p:cNvGrpSpPr/>
            <p:nvPr/>
          </p:nvGrpSpPr>
          <p:grpSpPr>
            <a:xfrm>
              <a:off x="5" y="2941418"/>
              <a:ext cx="736085" cy="552523"/>
              <a:chOff x="1727375" y="4047750"/>
              <a:chExt cx="490625" cy="368275"/>
            </a:xfrm>
          </p:grpSpPr>
          <p:sp>
            <p:nvSpPr>
              <p:cNvPr id="726" name="Google Shape;726;p9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rgbClr val="DB89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9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9"/>
              <p:cNvSpPr/>
              <p:nvPr/>
            </p:nvSpPr>
            <p:spPr>
              <a:xfrm>
                <a:off x="1815950" y="4056250"/>
                <a:ext cx="370825" cy="2839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356" extrusionOk="0">
                    <a:moveTo>
                      <a:pt x="4078" y="0"/>
                    </a:moveTo>
                    <a:cubicBezTo>
                      <a:pt x="3593" y="0"/>
                      <a:pt x="3136" y="104"/>
                      <a:pt x="2723" y="333"/>
                    </a:cubicBezTo>
                    <a:cubicBezTo>
                      <a:pt x="0" y="1846"/>
                      <a:pt x="5275" y="11356"/>
                      <a:pt x="9487" y="11356"/>
                    </a:cubicBezTo>
                    <a:cubicBezTo>
                      <a:pt x="10008" y="11356"/>
                      <a:pt x="10512" y="11210"/>
                      <a:pt x="10983" y="10887"/>
                    </a:cubicBezTo>
                    <a:cubicBezTo>
                      <a:pt x="14832" y="8244"/>
                      <a:pt x="8384" y="0"/>
                      <a:pt x="40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>
                <a:off x="1853850" y="4282950"/>
                <a:ext cx="274925" cy="133075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5323" extrusionOk="0">
                    <a:moveTo>
                      <a:pt x="10996" y="1"/>
                    </a:moveTo>
                    <a:lnTo>
                      <a:pt x="10996" y="1"/>
                    </a:lnTo>
                    <a:cubicBezTo>
                      <a:pt x="10605" y="1615"/>
                      <a:pt x="9603" y="3247"/>
                      <a:pt x="7257" y="4198"/>
                    </a:cubicBezTo>
                    <a:cubicBezTo>
                      <a:pt x="6520" y="4498"/>
                      <a:pt x="5807" y="4628"/>
                      <a:pt x="5127" y="4628"/>
                    </a:cubicBezTo>
                    <a:cubicBezTo>
                      <a:pt x="3063" y="4628"/>
                      <a:pt x="1291" y="3433"/>
                      <a:pt x="0" y="2142"/>
                    </a:cubicBezTo>
                    <a:lnTo>
                      <a:pt x="0" y="2142"/>
                    </a:lnTo>
                    <a:cubicBezTo>
                      <a:pt x="1343" y="4001"/>
                      <a:pt x="3223" y="5323"/>
                      <a:pt x="5274" y="5323"/>
                    </a:cubicBezTo>
                    <a:cubicBezTo>
                      <a:pt x="6467" y="5323"/>
                      <a:pt x="7719" y="4875"/>
                      <a:pt x="8957" y="3825"/>
                    </a:cubicBezTo>
                    <a:cubicBezTo>
                      <a:pt x="10283" y="2720"/>
                      <a:pt x="10894" y="1394"/>
                      <a:pt x="10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0" name="Google Shape;730;p9"/>
            <p:cNvGrpSpPr/>
            <p:nvPr/>
          </p:nvGrpSpPr>
          <p:grpSpPr>
            <a:xfrm>
              <a:off x="270832" y="2195682"/>
              <a:ext cx="798235" cy="631026"/>
              <a:chOff x="1944125" y="3512200"/>
              <a:chExt cx="532050" cy="420600"/>
            </a:xfrm>
          </p:grpSpPr>
          <p:sp>
            <p:nvSpPr>
              <p:cNvPr id="731" name="Google Shape;731;p9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rgbClr val="DB89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9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9"/>
              <p:cNvSpPr/>
              <p:nvPr/>
            </p:nvSpPr>
            <p:spPr>
              <a:xfrm>
                <a:off x="2106825" y="3544675"/>
                <a:ext cx="353525" cy="36722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689" extrusionOk="0">
                    <a:moveTo>
                      <a:pt x="9163" y="1"/>
                    </a:moveTo>
                    <a:cubicBezTo>
                      <a:pt x="5579" y="1"/>
                      <a:pt x="1" y="12383"/>
                      <a:pt x="5075" y="14457"/>
                    </a:cubicBezTo>
                    <a:cubicBezTo>
                      <a:pt x="5463" y="14614"/>
                      <a:pt x="5844" y="14688"/>
                      <a:pt x="6215" y="14688"/>
                    </a:cubicBezTo>
                    <a:cubicBezTo>
                      <a:pt x="11009" y="14688"/>
                      <a:pt x="14140" y="2404"/>
                      <a:pt x="9834" y="164"/>
                    </a:cubicBezTo>
                    <a:cubicBezTo>
                      <a:pt x="9621" y="53"/>
                      <a:pt x="9396" y="1"/>
                      <a:pt x="91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9"/>
              <p:cNvSpPr/>
              <p:nvPr/>
            </p:nvSpPr>
            <p:spPr>
              <a:xfrm>
                <a:off x="2043350" y="3688975"/>
                <a:ext cx="25622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10249" h="9753" extrusionOk="0">
                    <a:moveTo>
                      <a:pt x="1428" y="0"/>
                    </a:moveTo>
                    <a:cubicBezTo>
                      <a:pt x="0" y="3824"/>
                      <a:pt x="663" y="8056"/>
                      <a:pt x="5405" y="9450"/>
                    </a:cubicBezTo>
                    <a:cubicBezTo>
                      <a:pt x="6095" y="9657"/>
                      <a:pt x="6753" y="9753"/>
                      <a:pt x="7376" y="9753"/>
                    </a:cubicBezTo>
                    <a:cubicBezTo>
                      <a:pt x="8440" y="9753"/>
                      <a:pt x="9402" y="9473"/>
                      <a:pt x="10248" y="8991"/>
                    </a:cubicBezTo>
                    <a:lnTo>
                      <a:pt x="10248" y="8991"/>
                    </a:lnTo>
                    <a:cubicBezTo>
                      <a:pt x="9552" y="9244"/>
                      <a:pt x="8787" y="9406"/>
                      <a:pt x="7969" y="9406"/>
                    </a:cubicBezTo>
                    <a:cubicBezTo>
                      <a:pt x="6751" y="9406"/>
                      <a:pt x="5414" y="9046"/>
                      <a:pt x="4011" y="8090"/>
                    </a:cubicBezTo>
                    <a:cubicBezTo>
                      <a:pt x="1037" y="6051"/>
                      <a:pt x="884" y="2686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35" name="Google Shape;735;p9"/>
          <p:cNvGrpSpPr/>
          <p:nvPr/>
        </p:nvGrpSpPr>
        <p:grpSpPr>
          <a:xfrm flipH="1">
            <a:off x="-448975" y="5000841"/>
            <a:ext cx="1874453" cy="1379528"/>
            <a:chOff x="3544875" y="238025"/>
            <a:chExt cx="1058375" cy="778925"/>
          </a:xfrm>
        </p:grpSpPr>
        <p:sp>
          <p:nvSpPr>
            <p:cNvPr id="736" name="Google Shape;736;p9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7" name="Google Shape;747;p9"/>
          <p:cNvGrpSpPr/>
          <p:nvPr/>
        </p:nvGrpSpPr>
        <p:grpSpPr>
          <a:xfrm>
            <a:off x="2260751" y="5449616"/>
            <a:ext cx="980551" cy="1712045"/>
            <a:chOff x="1987675" y="4319675"/>
            <a:chExt cx="553650" cy="966675"/>
          </a:xfrm>
        </p:grpSpPr>
        <p:sp>
          <p:nvSpPr>
            <p:cNvPr id="748" name="Google Shape;748;p9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1" name="Google Shape;751;p9"/>
          <p:cNvGrpSpPr/>
          <p:nvPr/>
        </p:nvGrpSpPr>
        <p:grpSpPr>
          <a:xfrm>
            <a:off x="8433438" y="6146934"/>
            <a:ext cx="1042228" cy="893857"/>
            <a:chOff x="1755275" y="2954425"/>
            <a:chExt cx="588475" cy="504700"/>
          </a:xfrm>
        </p:grpSpPr>
        <p:sp>
          <p:nvSpPr>
            <p:cNvPr id="752" name="Google Shape;752;p9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9" name="Google Shape;759;p9"/>
          <p:cNvGrpSpPr/>
          <p:nvPr/>
        </p:nvGrpSpPr>
        <p:grpSpPr>
          <a:xfrm>
            <a:off x="4011554" y="-300129"/>
            <a:ext cx="1215217" cy="1224959"/>
            <a:chOff x="2730425" y="489525"/>
            <a:chExt cx="686150" cy="691650"/>
          </a:xfrm>
        </p:grpSpPr>
        <p:sp>
          <p:nvSpPr>
            <p:cNvPr id="760" name="Google Shape;760;p9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9" name="Google Shape;769;p9"/>
          <p:cNvGrpSpPr/>
          <p:nvPr/>
        </p:nvGrpSpPr>
        <p:grpSpPr>
          <a:xfrm>
            <a:off x="10691937" y="4788746"/>
            <a:ext cx="1815787" cy="1345524"/>
            <a:chOff x="4882375" y="2533975"/>
            <a:chExt cx="1025250" cy="759725"/>
          </a:xfrm>
        </p:grpSpPr>
        <p:sp>
          <p:nvSpPr>
            <p:cNvPr id="770" name="Google Shape;770;p9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9"/>
          <p:cNvSpPr txBox="1">
            <a:spLocks noGrp="1"/>
          </p:cNvSpPr>
          <p:nvPr>
            <p:ph type="subTitle" idx="1"/>
          </p:nvPr>
        </p:nvSpPr>
        <p:spPr>
          <a:xfrm>
            <a:off x="2374487" y="3097436"/>
            <a:ext cx="7442800" cy="1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73" name="Google Shape;773;p9"/>
          <p:cNvSpPr txBox="1">
            <a:spLocks noGrp="1"/>
          </p:cNvSpPr>
          <p:nvPr>
            <p:ph type="title"/>
          </p:nvPr>
        </p:nvSpPr>
        <p:spPr>
          <a:xfrm>
            <a:off x="2374713" y="2090628"/>
            <a:ext cx="7442800" cy="6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47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1"/>
          <p:cNvSpPr/>
          <p:nvPr/>
        </p:nvSpPr>
        <p:spPr>
          <a:xfrm flipH="1">
            <a:off x="658865" y="-1513377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8" name="Google Shape;778;p11"/>
          <p:cNvGrpSpPr/>
          <p:nvPr/>
        </p:nvGrpSpPr>
        <p:grpSpPr>
          <a:xfrm>
            <a:off x="11364189" y="2010924"/>
            <a:ext cx="1137124" cy="916185"/>
            <a:chOff x="4920400" y="2067075"/>
            <a:chExt cx="530375" cy="427325"/>
          </a:xfrm>
        </p:grpSpPr>
        <p:sp>
          <p:nvSpPr>
            <p:cNvPr id="779" name="Google Shape;779;p11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4966925" y="2067275"/>
              <a:ext cx="483425" cy="427025"/>
            </a:xfrm>
            <a:custGeom>
              <a:avLst/>
              <a:gdLst/>
              <a:ahLst/>
              <a:cxnLst/>
              <a:rect l="l" t="t" r="r" b="b"/>
              <a:pathLst>
                <a:path w="19337" h="17081" extrusionOk="0">
                  <a:moveTo>
                    <a:pt x="8666" y="0"/>
                  </a:moveTo>
                  <a:cubicBezTo>
                    <a:pt x="7963" y="0"/>
                    <a:pt x="7266" y="179"/>
                    <a:pt x="6628" y="532"/>
                  </a:cubicBezTo>
                  <a:cubicBezTo>
                    <a:pt x="11835" y="3375"/>
                    <a:pt x="10996" y="12127"/>
                    <a:pt x="6234" y="14902"/>
                  </a:cubicBezTo>
                  <a:cubicBezTo>
                    <a:pt x="5134" y="15544"/>
                    <a:pt x="4110" y="15798"/>
                    <a:pt x="3177" y="15798"/>
                  </a:cubicBezTo>
                  <a:cubicBezTo>
                    <a:pt x="1947" y="15798"/>
                    <a:pt x="877" y="15356"/>
                    <a:pt x="0" y="14782"/>
                  </a:cubicBezTo>
                  <a:lnTo>
                    <a:pt x="0" y="14782"/>
                  </a:lnTo>
                  <a:cubicBezTo>
                    <a:pt x="1262" y="16103"/>
                    <a:pt x="3084" y="17081"/>
                    <a:pt x="5196" y="17081"/>
                  </a:cubicBezTo>
                  <a:cubicBezTo>
                    <a:pt x="7327" y="17081"/>
                    <a:pt x="9752" y="16086"/>
                    <a:pt x="12195" y="13446"/>
                  </a:cubicBezTo>
                  <a:cubicBezTo>
                    <a:pt x="19337" y="5756"/>
                    <a:pt x="12434" y="874"/>
                    <a:pt x="9728" y="138"/>
                  </a:cubicBezTo>
                  <a:cubicBezTo>
                    <a:pt x="9378" y="46"/>
                    <a:pt x="9021" y="0"/>
                    <a:pt x="8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5179650" y="2171875"/>
              <a:ext cx="31775" cy="34800"/>
            </a:xfrm>
            <a:custGeom>
              <a:avLst/>
              <a:gdLst/>
              <a:ahLst/>
              <a:cxnLst/>
              <a:rect l="l" t="t" r="r" b="b"/>
              <a:pathLst>
                <a:path w="1271" h="1392" extrusionOk="0">
                  <a:moveTo>
                    <a:pt x="381" y="1"/>
                  </a:moveTo>
                  <a:cubicBezTo>
                    <a:pt x="1" y="1"/>
                    <a:pt x="430" y="1391"/>
                    <a:pt x="811" y="1391"/>
                  </a:cubicBezTo>
                  <a:cubicBezTo>
                    <a:pt x="827" y="1391"/>
                    <a:pt x="844" y="1389"/>
                    <a:pt x="860" y="1383"/>
                  </a:cubicBezTo>
                  <a:cubicBezTo>
                    <a:pt x="1271" y="1263"/>
                    <a:pt x="962" y="184"/>
                    <a:pt x="449" y="13"/>
                  </a:cubicBezTo>
                  <a:cubicBezTo>
                    <a:pt x="424" y="5"/>
                    <a:pt x="40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4941650" y="2384025"/>
              <a:ext cx="7725" cy="14150"/>
            </a:xfrm>
            <a:custGeom>
              <a:avLst/>
              <a:gdLst/>
              <a:ahLst/>
              <a:cxnLst/>
              <a:rect l="l" t="t" r="r" b="b"/>
              <a:pathLst>
                <a:path w="309" h="566" extrusionOk="0">
                  <a:moveTo>
                    <a:pt x="35" y="1"/>
                  </a:moveTo>
                  <a:cubicBezTo>
                    <a:pt x="18" y="1"/>
                    <a:pt x="1" y="14"/>
                    <a:pt x="1" y="39"/>
                  </a:cubicBezTo>
                  <a:cubicBezTo>
                    <a:pt x="1" y="125"/>
                    <a:pt x="18" y="228"/>
                    <a:pt x="69" y="313"/>
                  </a:cubicBezTo>
                  <a:cubicBezTo>
                    <a:pt x="103" y="399"/>
                    <a:pt x="155" y="485"/>
                    <a:pt x="206" y="553"/>
                  </a:cubicBezTo>
                  <a:cubicBezTo>
                    <a:pt x="223" y="562"/>
                    <a:pt x="236" y="566"/>
                    <a:pt x="249" y="566"/>
                  </a:cubicBezTo>
                  <a:cubicBezTo>
                    <a:pt x="262" y="566"/>
                    <a:pt x="275" y="562"/>
                    <a:pt x="292" y="553"/>
                  </a:cubicBezTo>
                  <a:cubicBezTo>
                    <a:pt x="309" y="536"/>
                    <a:pt x="309" y="502"/>
                    <a:pt x="292" y="485"/>
                  </a:cubicBezTo>
                  <a:cubicBezTo>
                    <a:pt x="172" y="365"/>
                    <a:pt x="103" y="211"/>
                    <a:pt x="69" y="39"/>
                  </a:cubicBezTo>
                  <a:cubicBezTo>
                    <a:pt x="69" y="14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4923675" y="2261225"/>
              <a:ext cx="28925" cy="106850"/>
            </a:xfrm>
            <a:custGeom>
              <a:avLst/>
              <a:gdLst/>
              <a:ahLst/>
              <a:cxnLst/>
              <a:rect l="l" t="t" r="r" b="b"/>
              <a:pathLst>
                <a:path w="1157" h="4274" extrusionOk="0">
                  <a:moveTo>
                    <a:pt x="1055" y="1"/>
                  </a:moveTo>
                  <a:cubicBezTo>
                    <a:pt x="1039" y="1"/>
                    <a:pt x="1023" y="6"/>
                    <a:pt x="1011" y="19"/>
                  </a:cubicBezTo>
                  <a:cubicBezTo>
                    <a:pt x="788" y="310"/>
                    <a:pt x="583" y="635"/>
                    <a:pt x="446" y="961"/>
                  </a:cubicBezTo>
                  <a:cubicBezTo>
                    <a:pt x="360" y="1166"/>
                    <a:pt x="326" y="1389"/>
                    <a:pt x="257" y="1594"/>
                  </a:cubicBezTo>
                  <a:cubicBezTo>
                    <a:pt x="172" y="1800"/>
                    <a:pt x="0" y="1920"/>
                    <a:pt x="35" y="2160"/>
                  </a:cubicBezTo>
                  <a:cubicBezTo>
                    <a:pt x="69" y="2245"/>
                    <a:pt x="69" y="2348"/>
                    <a:pt x="86" y="2434"/>
                  </a:cubicBezTo>
                  <a:cubicBezTo>
                    <a:pt x="86" y="2519"/>
                    <a:pt x="52" y="2605"/>
                    <a:pt x="52" y="2690"/>
                  </a:cubicBezTo>
                  <a:cubicBezTo>
                    <a:pt x="35" y="2879"/>
                    <a:pt x="35" y="3067"/>
                    <a:pt x="86" y="3256"/>
                  </a:cubicBezTo>
                  <a:cubicBezTo>
                    <a:pt x="223" y="3615"/>
                    <a:pt x="411" y="3958"/>
                    <a:pt x="651" y="4266"/>
                  </a:cubicBezTo>
                  <a:cubicBezTo>
                    <a:pt x="656" y="4271"/>
                    <a:pt x="663" y="4273"/>
                    <a:pt x="669" y="4273"/>
                  </a:cubicBezTo>
                  <a:cubicBezTo>
                    <a:pt x="684" y="4273"/>
                    <a:pt x="698" y="4261"/>
                    <a:pt x="685" y="4249"/>
                  </a:cubicBezTo>
                  <a:cubicBezTo>
                    <a:pt x="463" y="3941"/>
                    <a:pt x="309" y="3598"/>
                    <a:pt x="223" y="3239"/>
                  </a:cubicBezTo>
                  <a:cubicBezTo>
                    <a:pt x="189" y="3016"/>
                    <a:pt x="189" y="2810"/>
                    <a:pt x="223" y="2605"/>
                  </a:cubicBezTo>
                  <a:cubicBezTo>
                    <a:pt x="257" y="2416"/>
                    <a:pt x="343" y="2348"/>
                    <a:pt x="429" y="2177"/>
                  </a:cubicBezTo>
                  <a:cubicBezTo>
                    <a:pt x="497" y="2005"/>
                    <a:pt x="429" y="1868"/>
                    <a:pt x="429" y="1697"/>
                  </a:cubicBezTo>
                  <a:cubicBezTo>
                    <a:pt x="446" y="1492"/>
                    <a:pt x="497" y="1303"/>
                    <a:pt x="566" y="1115"/>
                  </a:cubicBezTo>
                  <a:cubicBezTo>
                    <a:pt x="720" y="772"/>
                    <a:pt x="908" y="430"/>
                    <a:pt x="1131" y="104"/>
                  </a:cubicBezTo>
                  <a:cubicBezTo>
                    <a:pt x="1157" y="53"/>
                    <a:pt x="1104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5215675" y="2087400"/>
              <a:ext cx="75825" cy="68225"/>
            </a:xfrm>
            <a:custGeom>
              <a:avLst/>
              <a:gdLst/>
              <a:ahLst/>
              <a:cxnLst/>
              <a:rect l="l" t="t" r="r" b="b"/>
              <a:pathLst>
                <a:path w="3033" h="2729" extrusionOk="0">
                  <a:moveTo>
                    <a:pt x="18" y="1"/>
                  </a:moveTo>
                  <a:cubicBezTo>
                    <a:pt x="1" y="1"/>
                    <a:pt x="1" y="18"/>
                    <a:pt x="18" y="18"/>
                  </a:cubicBezTo>
                  <a:lnTo>
                    <a:pt x="35" y="18"/>
                  </a:lnTo>
                  <a:cubicBezTo>
                    <a:pt x="344" y="172"/>
                    <a:pt x="635" y="326"/>
                    <a:pt x="909" y="532"/>
                  </a:cubicBezTo>
                  <a:cubicBezTo>
                    <a:pt x="1200" y="720"/>
                    <a:pt x="1474" y="943"/>
                    <a:pt x="1714" y="1183"/>
                  </a:cubicBezTo>
                  <a:cubicBezTo>
                    <a:pt x="1940" y="1363"/>
                    <a:pt x="2099" y="1624"/>
                    <a:pt x="2193" y="1905"/>
                  </a:cubicBezTo>
                  <a:lnTo>
                    <a:pt x="2193" y="1905"/>
                  </a:lnTo>
                  <a:cubicBezTo>
                    <a:pt x="2195" y="1918"/>
                    <a:pt x="2199" y="1931"/>
                    <a:pt x="2205" y="1943"/>
                  </a:cubicBezTo>
                  <a:lnTo>
                    <a:pt x="2205" y="1943"/>
                  </a:lnTo>
                  <a:cubicBezTo>
                    <a:pt x="2213" y="1969"/>
                    <a:pt x="2221" y="1996"/>
                    <a:pt x="2228" y="2022"/>
                  </a:cubicBezTo>
                  <a:cubicBezTo>
                    <a:pt x="2262" y="2296"/>
                    <a:pt x="2313" y="2604"/>
                    <a:pt x="2604" y="2724"/>
                  </a:cubicBezTo>
                  <a:cubicBezTo>
                    <a:pt x="2619" y="2727"/>
                    <a:pt x="2633" y="2728"/>
                    <a:pt x="2647" y="2728"/>
                  </a:cubicBezTo>
                  <a:cubicBezTo>
                    <a:pt x="2712" y="2728"/>
                    <a:pt x="2764" y="2695"/>
                    <a:pt x="2793" y="2638"/>
                  </a:cubicBezTo>
                  <a:cubicBezTo>
                    <a:pt x="3032" y="2279"/>
                    <a:pt x="2690" y="1936"/>
                    <a:pt x="2365" y="1765"/>
                  </a:cubicBezTo>
                  <a:cubicBezTo>
                    <a:pt x="2349" y="1759"/>
                    <a:pt x="2333" y="1756"/>
                    <a:pt x="2318" y="1756"/>
                  </a:cubicBezTo>
                  <a:cubicBezTo>
                    <a:pt x="2301" y="1756"/>
                    <a:pt x="2285" y="1760"/>
                    <a:pt x="2271" y="1766"/>
                  </a:cubicBezTo>
                  <a:lnTo>
                    <a:pt x="2271" y="1766"/>
                  </a:lnTo>
                  <a:cubicBezTo>
                    <a:pt x="2268" y="1760"/>
                    <a:pt x="2265" y="1754"/>
                    <a:pt x="2262" y="1748"/>
                  </a:cubicBezTo>
                  <a:cubicBezTo>
                    <a:pt x="2125" y="1474"/>
                    <a:pt x="1936" y="1217"/>
                    <a:pt x="1697" y="1011"/>
                  </a:cubicBezTo>
                  <a:cubicBezTo>
                    <a:pt x="1200" y="566"/>
                    <a:pt x="635" y="22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5087800" y="2376450"/>
              <a:ext cx="161150" cy="103250"/>
            </a:xfrm>
            <a:custGeom>
              <a:avLst/>
              <a:gdLst/>
              <a:ahLst/>
              <a:cxnLst/>
              <a:rect l="l" t="t" r="r" b="b"/>
              <a:pathLst>
                <a:path w="6446" h="4130" extrusionOk="0">
                  <a:moveTo>
                    <a:pt x="6372" y="1"/>
                  </a:moveTo>
                  <a:cubicBezTo>
                    <a:pt x="6354" y="1"/>
                    <a:pt x="6338" y="10"/>
                    <a:pt x="6332" y="34"/>
                  </a:cubicBezTo>
                  <a:cubicBezTo>
                    <a:pt x="6058" y="651"/>
                    <a:pt x="5561" y="1147"/>
                    <a:pt x="4928" y="1387"/>
                  </a:cubicBezTo>
                  <a:cubicBezTo>
                    <a:pt x="4636" y="1490"/>
                    <a:pt x="4311" y="1473"/>
                    <a:pt x="4037" y="1610"/>
                  </a:cubicBezTo>
                  <a:cubicBezTo>
                    <a:pt x="3797" y="1712"/>
                    <a:pt x="3626" y="1918"/>
                    <a:pt x="3523" y="2158"/>
                  </a:cubicBezTo>
                  <a:cubicBezTo>
                    <a:pt x="3438" y="2415"/>
                    <a:pt x="3386" y="2689"/>
                    <a:pt x="3386" y="2963"/>
                  </a:cubicBezTo>
                  <a:cubicBezTo>
                    <a:pt x="3369" y="3271"/>
                    <a:pt x="3283" y="3442"/>
                    <a:pt x="3009" y="3562"/>
                  </a:cubicBezTo>
                  <a:cubicBezTo>
                    <a:pt x="2855" y="3631"/>
                    <a:pt x="2718" y="3665"/>
                    <a:pt x="2564" y="3682"/>
                  </a:cubicBezTo>
                  <a:cubicBezTo>
                    <a:pt x="1725" y="3819"/>
                    <a:pt x="903" y="3905"/>
                    <a:pt x="64" y="4025"/>
                  </a:cubicBezTo>
                  <a:cubicBezTo>
                    <a:pt x="0" y="4040"/>
                    <a:pt x="25" y="4129"/>
                    <a:pt x="83" y="4129"/>
                  </a:cubicBezTo>
                  <a:cubicBezTo>
                    <a:pt x="88" y="4129"/>
                    <a:pt x="93" y="4129"/>
                    <a:pt x="98" y="4127"/>
                  </a:cubicBezTo>
                  <a:cubicBezTo>
                    <a:pt x="543" y="4076"/>
                    <a:pt x="988" y="3990"/>
                    <a:pt x="1434" y="3939"/>
                  </a:cubicBezTo>
                  <a:cubicBezTo>
                    <a:pt x="1879" y="3870"/>
                    <a:pt x="2290" y="3853"/>
                    <a:pt x="2701" y="3768"/>
                  </a:cubicBezTo>
                  <a:cubicBezTo>
                    <a:pt x="2958" y="3751"/>
                    <a:pt x="3181" y="3631"/>
                    <a:pt x="3352" y="3442"/>
                  </a:cubicBezTo>
                  <a:cubicBezTo>
                    <a:pt x="3523" y="3185"/>
                    <a:pt x="3489" y="2809"/>
                    <a:pt x="3575" y="2500"/>
                  </a:cubicBezTo>
                  <a:cubicBezTo>
                    <a:pt x="3626" y="2089"/>
                    <a:pt x="3951" y="1764"/>
                    <a:pt x="4362" y="1712"/>
                  </a:cubicBezTo>
                  <a:cubicBezTo>
                    <a:pt x="4688" y="1661"/>
                    <a:pt x="4996" y="1558"/>
                    <a:pt x="5287" y="1421"/>
                  </a:cubicBezTo>
                  <a:cubicBezTo>
                    <a:pt x="5818" y="1130"/>
                    <a:pt x="6229" y="651"/>
                    <a:pt x="6435" y="68"/>
                  </a:cubicBezTo>
                  <a:cubicBezTo>
                    <a:pt x="6446" y="35"/>
                    <a:pt x="6406" y="1"/>
                    <a:pt x="6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5159900" y="2130200"/>
              <a:ext cx="25850" cy="20850"/>
            </a:xfrm>
            <a:custGeom>
              <a:avLst/>
              <a:gdLst/>
              <a:ahLst/>
              <a:cxnLst/>
              <a:rect l="l" t="t" r="r" b="b"/>
              <a:pathLst>
                <a:path w="1034" h="834" extrusionOk="0">
                  <a:moveTo>
                    <a:pt x="249" y="1"/>
                  </a:moveTo>
                  <a:cubicBezTo>
                    <a:pt x="1" y="1"/>
                    <a:pt x="355" y="834"/>
                    <a:pt x="638" y="834"/>
                  </a:cubicBezTo>
                  <a:cubicBezTo>
                    <a:pt x="675" y="834"/>
                    <a:pt x="710" y="820"/>
                    <a:pt x="742" y="789"/>
                  </a:cubicBezTo>
                  <a:cubicBezTo>
                    <a:pt x="1033" y="533"/>
                    <a:pt x="571" y="19"/>
                    <a:pt x="262" y="2"/>
                  </a:cubicBezTo>
                  <a:cubicBezTo>
                    <a:pt x="258" y="1"/>
                    <a:pt x="25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5284200" y="2267675"/>
              <a:ext cx="44125" cy="61675"/>
            </a:xfrm>
            <a:custGeom>
              <a:avLst/>
              <a:gdLst/>
              <a:ahLst/>
              <a:cxnLst/>
              <a:rect l="l" t="t" r="r" b="b"/>
              <a:pathLst>
                <a:path w="1765" h="2467" fill="none" extrusionOk="0">
                  <a:moveTo>
                    <a:pt x="1576" y="292"/>
                  </a:moveTo>
                  <a:cubicBezTo>
                    <a:pt x="1764" y="583"/>
                    <a:pt x="1764" y="960"/>
                    <a:pt x="1576" y="1251"/>
                  </a:cubicBezTo>
                  <a:cubicBezTo>
                    <a:pt x="1251" y="1833"/>
                    <a:pt x="1011" y="2467"/>
                    <a:pt x="600" y="2176"/>
                  </a:cubicBezTo>
                  <a:cubicBezTo>
                    <a:pt x="189" y="1884"/>
                    <a:pt x="0" y="1490"/>
                    <a:pt x="428" y="1011"/>
                  </a:cubicBezTo>
                  <a:cubicBezTo>
                    <a:pt x="840" y="531"/>
                    <a:pt x="737" y="206"/>
                    <a:pt x="1096" y="69"/>
                  </a:cubicBezTo>
                  <a:cubicBezTo>
                    <a:pt x="1285" y="0"/>
                    <a:pt x="1507" y="86"/>
                    <a:pt x="1576" y="292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5119350" y="23779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1606" y="1"/>
                  </a:moveTo>
                  <a:cubicBezTo>
                    <a:pt x="1407" y="1"/>
                    <a:pt x="1093" y="679"/>
                    <a:pt x="942" y="952"/>
                  </a:cubicBezTo>
                  <a:cubicBezTo>
                    <a:pt x="771" y="1312"/>
                    <a:pt x="0" y="1398"/>
                    <a:pt x="0" y="1723"/>
                  </a:cubicBezTo>
                  <a:cubicBezTo>
                    <a:pt x="0" y="1787"/>
                    <a:pt x="29" y="1812"/>
                    <a:pt x="76" y="1812"/>
                  </a:cubicBezTo>
                  <a:cubicBezTo>
                    <a:pt x="267" y="1812"/>
                    <a:pt x="754" y="1380"/>
                    <a:pt x="754" y="1380"/>
                  </a:cubicBezTo>
                  <a:cubicBezTo>
                    <a:pt x="1028" y="1209"/>
                    <a:pt x="1884" y="661"/>
                    <a:pt x="1730" y="147"/>
                  </a:cubicBezTo>
                  <a:cubicBezTo>
                    <a:pt x="1699" y="44"/>
                    <a:pt x="165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5128775" y="2105325"/>
              <a:ext cx="24975" cy="11800"/>
            </a:xfrm>
            <a:custGeom>
              <a:avLst/>
              <a:gdLst/>
              <a:ahLst/>
              <a:cxnLst/>
              <a:rect l="l" t="t" r="r" b="b"/>
              <a:pathLst>
                <a:path w="999" h="472" extrusionOk="0">
                  <a:moveTo>
                    <a:pt x="403" y="0"/>
                  </a:moveTo>
                  <a:cubicBezTo>
                    <a:pt x="389" y="0"/>
                    <a:pt x="374" y="1"/>
                    <a:pt x="360" y="3"/>
                  </a:cubicBezTo>
                  <a:cubicBezTo>
                    <a:pt x="0" y="55"/>
                    <a:pt x="788" y="466"/>
                    <a:pt x="788" y="466"/>
                  </a:cubicBezTo>
                  <a:cubicBezTo>
                    <a:pt x="802" y="470"/>
                    <a:pt x="815" y="471"/>
                    <a:pt x="826" y="471"/>
                  </a:cubicBezTo>
                  <a:cubicBezTo>
                    <a:pt x="999" y="471"/>
                    <a:pt x="711" y="0"/>
                    <a:pt x="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5018075" y="2424525"/>
              <a:ext cx="31925" cy="17450"/>
            </a:xfrm>
            <a:custGeom>
              <a:avLst/>
              <a:gdLst/>
              <a:ahLst/>
              <a:cxnLst/>
              <a:rect l="l" t="t" r="r" b="b"/>
              <a:pathLst>
                <a:path w="1277" h="698" extrusionOk="0">
                  <a:moveTo>
                    <a:pt x="947" y="0"/>
                  </a:moveTo>
                  <a:cubicBezTo>
                    <a:pt x="609" y="0"/>
                    <a:pt x="121" y="192"/>
                    <a:pt x="44" y="492"/>
                  </a:cubicBezTo>
                  <a:cubicBezTo>
                    <a:pt x="0" y="639"/>
                    <a:pt x="109" y="698"/>
                    <a:pt x="278" y="698"/>
                  </a:cubicBezTo>
                  <a:cubicBezTo>
                    <a:pt x="640" y="698"/>
                    <a:pt x="1277" y="429"/>
                    <a:pt x="1277" y="183"/>
                  </a:cubicBezTo>
                  <a:cubicBezTo>
                    <a:pt x="1271" y="57"/>
                    <a:pt x="1131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5123525" y="2241275"/>
              <a:ext cx="23675" cy="25575"/>
            </a:xfrm>
            <a:custGeom>
              <a:avLst/>
              <a:gdLst/>
              <a:ahLst/>
              <a:cxnLst/>
              <a:rect l="l" t="t" r="r" b="b"/>
              <a:pathLst>
                <a:path w="947" h="1023" extrusionOk="0">
                  <a:moveTo>
                    <a:pt x="682" y="0"/>
                  </a:moveTo>
                  <a:cubicBezTo>
                    <a:pt x="432" y="0"/>
                    <a:pt x="0" y="1022"/>
                    <a:pt x="373" y="1022"/>
                  </a:cubicBezTo>
                  <a:cubicBezTo>
                    <a:pt x="376" y="1022"/>
                    <a:pt x="378" y="1022"/>
                    <a:pt x="381" y="1022"/>
                  </a:cubicBezTo>
                  <a:cubicBezTo>
                    <a:pt x="775" y="1005"/>
                    <a:pt x="947" y="132"/>
                    <a:pt x="724" y="12"/>
                  </a:cubicBezTo>
                  <a:cubicBezTo>
                    <a:pt x="711" y="4"/>
                    <a:pt x="697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5287825" y="2226500"/>
              <a:ext cx="26800" cy="24625"/>
            </a:xfrm>
            <a:custGeom>
              <a:avLst/>
              <a:gdLst/>
              <a:ahLst/>
              <a:cxnLst/>
              <a:rect l="l" t="t" r="r" b="b"/>
              <a:pathLst>
                <a:path w="1072" h="985" extrusionOk="0">
                  <a:moveTo>
                    <a:pt x="320" y="0"/>
                  </a:moveTo>
                  <a:cubicBezTo>
                    <a:pt x="0" y="0"/>
                    <a:pt x="179" y="984"/>
                    <a:pt x="578" y="984"/>
                  </a:cubicBezTo>
                  <a:cubicBezTo>
                    <a:pt x="594" y="984"/>
                    <a:pt x="610" y="983"/>
                    <a:pt x="626" y="979"/>
                  </a:cubicBezTo>
                  <a:cubicBezTo>
                    <a:pt x="1071" y="911"/>
                    <a:pt x="729" y="55"/>
                    <a:pt x="352" y="3"/>
                  </a:cubicBezTo>
                  <a:cubicBezTo>
                    <a:pt x="341" y="1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4" name="Google Shape;794;p11"/>
          <p:cNvGrpSpPr/>
          <p:nvPr/>
        </p:nvGrpSpPr>
        <p:grpSpPr>
          <a:xfrm>
            <a:off x="11261681" y="4073061"/>
            <a:ext cx="1342156" cy="1388236"/>
            <a:chOff x="4791650" y="538625"/>
            <a:chExt cx="731075" cy="756175"/>
          </a:xfrm>
        </p:grpSpPr>
        <p:sp>
          <p:nvSpPr>
            <p:cNvPr id="795" name="Google Shape;795;p11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11"/>
          <p:cNvGrpSpPr/>
          <p:nvPr/>
        </p:nvGrpSpPr>
        <p:grpSpPr>
          <a:xfrm>
            <a:off x="-568131" y="3715223"/>
            <a:ext cx="1531299" cy="1395476"/>
            <a:chOff x="3080800" y="238100"/>
            <a:chExt cx="714225" cy="650875"/>
          </a:xfrm>
        </p:grpSpPr>
        <p:sp>
          <p:nvSpPr>
            <p:cNvPr id="802" name="Google Shape;802;p11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11"/>
          <p:cNvGrpSpPr/>
          <p:nvPr/>
        </p:nvGrpSpPr>
        <p:grpSpPr>
          <a:xfrm>
            <a:off x="9882034" y="5938075"/>
            <a:ext cx="1447895" cy="1317240"/>
            <a:chOff x="4688600" y="1410900"/>
            <a:chExt cx="799000" cy="726900"/>
          </a:xfrm>
        </p:grpSpPr>
        <p:sp>
          <p:nvSpPr>
            <p:cNvPr id="806" name="Google Shape;806;p11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3383959" y="-369667"/>
            <a:ext cx="925059" cy="1605081"/>
            <a:chOff x="4559300" y="564775"/>
            <a:chExt cx="389225" cy="675350"/>
          </a:xfrm>
        </p:grpSpPr>
        <p:sp>
          <p:nvSpPr>
            <p:cNvPr id="809" name="Google Shape;809;p11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11"/>
          <p:cNvGrpSpPr/>
          <p:nvPr/>
        </p:nvGrpSpPr>
        <p:grpSpPr>
          <a:xfrm>
            <a:off x="8077010" y="-102463"/>
            <a:ext cx="1010153" cy="1070672"/>
            <a:chOff x="2291250" y="337875"/>
            <a:chExt cx="626025" cy="663475"/>
          </a:xfrm>
        </p:grpSpPr>
        <p:sp>
          <p:nvSpPr>
            <p:cNvPr id="812" name="Google Shape;812;p11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7" name="Google Shape;817;p11"/>
          <p:cNvGrpSpPr/>
          <p:nvPr/>
        </p:nvGrpSpPr>
        <p:grpSpPr>
          <a:xfrm>
            <a:off x="10513728" y="-316811"/>
            <a:ext cx="2203281" cy="1567585"/>
            <a:chOff x="3517550" y="401175"/>
            <a:chExt cx="1027650" cy="731150"/>
          </a:xfrm>
        </p:grpSpPr>
        <p:sp>
          <p:nvSpPr>
            <p:cNvPr id="818" name="Google Shape;818;p11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0" name="Google Shape;820;p11"/>
          <p:cNvGrpSpPr/>
          <p:nvPr/>
        </p:nvGrpSpPr>
        <p:grpSpPr>
          <a:xfrm>
            <a:off x="6154312" y="5952887"/>
            <a:ext cx="689883" cy="652311"/>
            <a:chOff x="2776800" y="970450"/>
            <a:chExt cx="431500" cy="408000"/>
          </a:xfrm>
        </p:grpSpPr>
        <p:sp>
          <p:nvSpPr>
            <p:cNvPr id="821" name="Google Shape;821;p11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>
            <a:off x="631877" y="-969113"/>
            <a:ext cx="925052" cy="652309"/>
            <a:chOff x="4171675" y="981000"/>
            <a:chExt cx="398775" cy="281200"/>
          </a:xfrm>
        </p:grpSpPr>
        <p:sp>
          <p:nvSpPr>
            <p:cNvPr id="832" name="Google Shape;832;p11"/>
            <p:cNvSpPr/>
            <p:nvPr/>
          </p:nvSpPr>
          <p:spPr>
            <a:xfrm>
              <a:off x="4171675" y="981000"/>
              <a:ext cx="299725" cy="281200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247600" y="1053300"/>
              <a:ext cx="201650" cy="193350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4439825" y="1101125"/>
              <a:ext cx="130625" cy="148750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5" name="Google Shape;835;p11"/>
          <p:cNvGrpSpPr/>
          <p:nvPr/>
        </p:nvGrpSpPr>
        <p:grpSpPr>
          <a:xfrm>
            <a:off x="-199533" y="5943757"/>
            <a:ext cx="1293933" cy="1239400"/>
            <a:chOff x="4644875" y="480450"/>
            <a:chExt cx="970450" cy="929550"/>
          </a:xfrm>
        </p:grpSpPr>
        <p:sp>
          <p:nvSpPr>
            <p:cNvPr id="836" name="Google Shape;836;p11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4" name="Google Shape;844;p11"/>
          <p:cNvGrpSpPr/>
          <p:nvPr/>
        </p:nvGrpSpPr>
        <p:grpSpPr>
          <a:xfrm>
            <a:off x="3910003" y="6112901"/>
            <a:ext cx="1293935" cy="967057"/>
            <a:chOff x="4829400" y="3625075"/>
            <a:chExt cx="800900" cy="598575"/>
          </a:xfrm>
        </p:grpSpPr>
        <p:sp>
          <p:nvSpPr>
            <p:cNvPr id="845" name="Google Shape;845;p11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6" name="Google Shape;856;p11"/>
          <p:cNvGrpSpPr/>
          <p:nvPr/>
        </p:nvGrpSpPr>
        <p:grpSpPr>
          <a:xfrm>
            <a:off x="-301683" y="1689357"/>
            <a:ext cx="998400" cy="1205100"/>
            <a:chOff x="1727375" y="3512200"/>
            <a:chExt cx="748800" cy="903825"/>
          </a:xfrm>
        </p:grpSpPr>
        <p:grpSp>
          <p:nvGrpSpPr>
            <p:cNvPr id="857" name="Google Shape;857;p11"/>
            <p:cNvGrpSpPr/>
            <p:nvPr/>
          </p:nvGrpSpPr>
          <p:grpSpPr>
            <a:xfrm>
              <a:off x="1727375" y="4047750"/>
              <a:ext cx="490625" cy="368275"/>
              <a:chOff x="1727375" y="4047750"/>
              <a:chExt cx="490625" cy="368275"/>
            </a:xfrm>
          </p:grpSpPr>
          <p:sp>
            <p:nvSpPr>
              <p:cNvPr id="858" name="Google Shape;858;p11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11"/>
              <p:cNvSpPr/>
              <p:nvPr/>
            </p:nvSpPr>
            <p:spPr>
              <a:xfrm>
                <a:off x="1727375" y="4047750"/>
                <a:ext cx="490625" cy="368100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14724" extrusionOk="0">
                    <a:moveTo>
                      <a:pt x="7313" y="0"/>
                    </a:moveTo>
                    <a:cubicBezTo>
                      <a:pt x="6585" y="0"/>
                      <a:pt x="5899" y="173"/>
                      <a:pt x="5297" y="554"/>
                    </a:cubicBezTo>
                    <a:cubicBezTo>
                      <a:pt x="1" y="3930"/>
                      <a:pt x="4459" y="14724"/>
                      <a:pt x="10330" y="14724"/>
                    </a:cubicBezTo>
                    <a:cubicBezTo>
                      <a:pt x="11524" y="14724"/>
                      <a:pt x="12776" y="14278"/>
                      <a:pt x="14016" y="13233"/>
                    </a:cubicBezTo>
                    <a:cubicBezTo>
                      <a:pt x="19625" y="8531"/>
                      <a:pt x="12431" y="0"/>
                      <a:pt x="73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11"/>
              <p:cNvSpPr/>
              <p:nvPr/>
            </p:nvSpPr>
            <p:spPr>
              <a:xfrm>
                <a:off x="1815950" y="4056250"/>
                <a:ext cx="370825" cy="283900"/>
              </a:xfrm>
              <a:custGeom>
                <a:avLst/>
                <a:gdLst/>
                <a:ahLst/>
                <a:cxnLst/>
                <a:rect l="l" t="t" r="r" b="b"/>
                <a:pathLst>
                  <a:path w="14833" h="11356" extrusionOk="0">
                    <a:moveTo>
                      <a:pt x="4078" y="0"/>
                    </a:moveTo>
                    <a:cubicBezTo>
                      <a:pt x="3593" y="0"/>
                      <a:pt x="3136" y="104"/>
                      <a:pt x="2723" y="333"/>
                    </a:cubicBezTo>
                    <a:cubicBezTo>
                      <a:pt x="0" y="1846"/>
                      <a:pt x="5275" y="11356"/>
                      <a:pt x="9487" y="11356"/>
                    </a:cubicBezTo>
                    <a:cubicBezTo>
                      <a:pt x="10008" y="11356"/>
                      <a:pt x="10512" y="11210"/>
                      <a:pt x="10983" y="10887"/>
                    </a:cubicBezTo>
                    <a:cubicBezTo>
                      <a:pt x="14832" y="8244"/>
                      <a:pt x="8384" y="0"/>
                      <a:pt x="40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1" name="Google Shape;861;p11"/>
              <p:cNvSpPr/>
              <p:nvPr/>
            </p:nvSpPr>
            <p:spPr>
              <a:xfrm>
                <a:off x="1853850" y="4282950"/>
                <a:ext cx="274925" cy="133075"/>
              </a:xfrm>
              <a:custGeom>
                <a:avLst/>
                <a:gdLst/>
                <a:ahLst/>
                <a:cxnLst/>
                <a:rect l="l" t="t" r="r" b="b"/>
                <a:pathLst>
                  <a:path w="10997" h="5323" extrusionOk="0">
                    <a:moveTo>
                      <a:pt x="10996" y="1"/>
                    </a:moveTo>
                    <a:lnTo>
                      <a:pt x="10996" y="1"/>
                    </a:lnTo>
                    <a:cubicBezTo>
                      <a:pt x="10605" y="1615"/>
                      <a:pt x="9603" y="3247"/>
                      <a:pt x="7257" y="4198"/>
                    </a:cubicBezTo>
                    <a:cubicBezTo>
                      <a:pt x="6520" y="4498"/>
                      <a:pt x="5807" y="4628"/>
                      <a:pt x="5127" y="4628"/>
                    </a:cubicBezTo>
                    <a:cubicBezTo>
                      <a:pt x="3063" y="4628"/>
                      <a:pt x="1291" y="3433"/>
                      <a:pt x="0" y="2142"/>
                    </a:cubicBezTo>
                    <a:lnTo>
                      <a:pt x="0" y="2142"/>
                    </a:lnTo>
                    <a:cubicBezTo>
                      <a:pt x="1343" y="4001"/>
                      <a:pt x="3223" y="5323"/>
                      <a:pt x="5274" y="5323"/>
                    </a:cubicBezTo>
                    <a:cubicBezTo>
                      <a:pt x="6467" y="5323"/>
                      <a:pt x="7719" y="4875"/>
                      <a:pt x="8957" y="3825"/>
                    </a:cubicBezTo>
                    <a:cubicBezTo>
                      <a:pt x="10283" y="2720"/>
                      <a:pt x="10894" y="1394"/>
                      <a:pt x="109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2" name="Google Shape;862;p11"/>
            <p:cNvGrpSpPr/>
            <p:nvPr/>
          </p:nvGrpSpPr>
          <p:grpSpPr>
            <a:xfrm>
              <a:off x="1944125" y="3512200"/>
              <a:ext cx="532050" cy="420600"/>
              <a:chOff x="1944125" y="3512200"/>
              <a:chExt cx="532050" cy="420600"/>
            </a:xfrm>
          </p:grpSpPr>
          <p:sp>
            <p:nvSpPr>
              <p:cNvPr id="863" name="Google Shape;863;p11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11"/>
              <p:cNvSpPr/>
              <p:nvPr/>
            </p:nvSpPr>
            <p:spPr>
              <a:xfrm>
                <a:off x="1944125" y="3512200"/>
                <a:ext cx="532050" cy="420475"/>
              </a:xfrm>
              <a:custGeom>
                <a:avLst/>
                <a:gdLst/>
                <a:ahLst/>
                <a:cxnLst/>
                <a:rect l="l" t="t" r="r" b="b"/>
                <a:pathLst>
                  <a:path w="21282" h="16819" extrusionOk="0">
                    <a:moveTo>
                      <a:pt x="13640" y="0"/>
                    </a:moveTo>
                    <a:cubicBezTo>
                      <a:pt x="6573" y="0"/>
                      <a:pt x="1" y="13766"/>
                      <a:pt x="9374" y="16521"/>
                    </a:cubicBezTo>
                    <a:cubicBezTo>
                      <a:pt x="10060" y="16724"/>
                      <a:pt x="10714" y="16818"/>
                      <a:pt x="11333" y="16818"/>
                    </a:cubicBezTo>
                    <a:cubicBezTo>
                      <a:pt x="18852" y="16818"/>
                      <a:pt x="21282" y="2896"/>
                      <a:pt x="15849" y="477"/>
                    </a:cubicBezTo>
                    <a:cubicBezTo>
                      <a:pt x="15119" y="150"/>
                      <a:pt x="14377" y="0"/>
                      <a:pt x="13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11"/>
              <p:cNvSpPr/>
              <p:nvPr/>
            </p:nvSpPr>
            <p:spPr>
              <a:xfrm>
                <a:off x="2106825" y="3544675"/>
                <a:ext cx="353525" cy="36722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14689" extrusionOk="0">
                    <a:moveTo>
                      <a:pt x="9163" y="1"/>
                    </a:moveTo>
                    <a:cubicBezTo>
                      <a:pt x="5579" y="1"/>
                      <a:pt x="1" y="12383"/>
                      <a:pt x="5075" y="14457"/>
                    </a:cubicBezTo>
                    <a:cubicBezTo>
                      <a:pt x="5463" y="14614"/>
                      <a:pt x="5844" y="14688"/>
                      <a:pt x="6215" y="14688"/>
                    </a:cubicBezTo>
                    <a:cubicBezTo>
                      <a:pt x="11009" y="14688"/>
                      <a:pt x="14140" y="2404"/>
                      <a:pt x="9834" y="164"/>
                    </a:cubicBezTo>
                    <a:cubicBezTo>
                      <a:pt x="9621" y="53"/>
                      <a:pt x="9396" y="1"/>
                      <a:pt x="9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11"/>
              <p:cNvSpPr/>
              <p:nvPr/>
            </p:nvSpPr>
            <p:spPr>
              <a:xfrm>
                <a:off x="2043350" y="3688975"/>
                <a:ext cx="256225" cy="243825"/>
              </a:xfrm>
              <a:custGeom>
                <a:avLst/>
                <a:gdLst/>
                <a:ahLst/>
                <a:cxnLst/>
                <a:rect l="l" t="t" r="r" b="b"/>
                <a:pathLst>
                  <a:path w="10249" h="9753" extrusionOk="0">
                    <a:moveTo>
                      <a:pt x="1428" y="0"/>
                    </a:moveTo>
                    <a:cubicBezTo>
                      <a:pt x="0" y="3824"/>
                      <a:pt x="663" y="8056"/>
                      <a:pt x="5405" y="9450"/>
                    </a:cubicBezTo>
                    <a:cubicBezTo>
                      <a:pt x="6095" y="9657"/>
                      <a:pt x="6753" y="9753"/>
                      <a:pt x="7376" y="9753"/>
                    </a:cubicBezTo>
                    <a:cubicBezTo>
                      <a:pt x="8440" y="9753"/>
                      <a:pt x="9402" y="9473"/>
                      <a:pt x="10248" y="8991"/>
                    </a:cubicBezTo>
                    <a:lnTo>
                      <a:pt x="10248" y="8991"/>
                    </a:lnTo>
                    <a:cubicBezTo>
                      <a:pt x="9552" y="9244"/>
                      <a:pt x="8787" y="9406"/>
                      <a:pt x="7969" y="9406"/>
                    </a:cubicBezTo>
                    <a:cubicBezTo>
                      <a:pt x="6751" y="9406"/>
                      <a:pt x="5414" y="9046"/>
                      <a:pt x="4011" y="8090"/>
                    </a:cubicBezTo>
                    <a:cubicBezTo>
                      <a:pt x="1037" y="6051"/>
                      <a:pt x="884" y="2686"/>
                      <a:pt x="1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67" name="Google Shape;867;p11"/>
          <p:cNvGrpSpPr/>
          <p:nvPr/>
        </p:nvGrpSpPr>
        <p:grpSpPr>
          <a:xfrm>
            <a:off x="7794569" y="5951343"/>
            <a:ext cx="1137088" cy="1128568"/>
            <a:chOff x="4899375" y="1767350"/>
            <a:chExt cx="704050" cy="698775"/>
          </a:xfrm>
        </p:grpSpPr>
        <p:sp>
          <p:nvSpPr>
            <p:cNvPr id="868" name="Google Shape;868;p11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4" name="Google Shape;884;p11"/>
          <p:cNvGrpSpPr/>
          <p:nvPr/>
        </p:nvGrpSpPr>
        <p:grpSpPr>
          <a:xfrm>
            <a:off x="2044776" y="5938106"/>
            <a:ext cx="914851" cy="1597333"/>
            <a:chOff x="1987675" y="4319675"/>
            <a:chExt cx="553650" cy="966675"/>
          </a:xfrm>
        </p:grpSpPr>
        <p:sp>
          <p:nvSpPr>
            <p:cNvPr id="885" name="Google Shape;885;p11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1"/>
          <p:cNvGrpSpPr/>
          <p:nvPr/>
        </p:nvGrpSpPr>
        <p:grpSpPr>
          <a:xfrm rot="10800000" flipH="1">
            <a:off x="509448" y="-159830"/>
            <a:ext cx="1447947" cy="1185403"/>
            <a:chOff x="1705150" y="390125"/>
            <a:chExt cx="989125" cy="809775"/>
          </a:xfrm>
        </p:grpSpPr>
        <p:sp>
          <p:nvSpPr>
            <p:cNvPr id="889" name="Google Shape;889;p11"/>
            <p:cNvSpPr/>
            <p:nvPr/>
          </p:nvSpPr>
          <p:spPr>
            <a:xfrm>
              <a:off x="1768025" y="483275"/>
              <a:ext cx="881650" cy="696300"/>
            </a:xfrm>
            <a:custGeom>
              <a:avLst/>
              <a:gdLst/>
              <a:ahLst/>
              <a:cxnLst/>
              <a:rect l="l" t="t" r="r" b="b"/>
              <a:pathLst>
                <a:path w="35266" h="27852" extrusionOk="0">
                  <a:moveTo>
                    <a:pt x="33787" y="0"/>
                  </a:moveTo>
                  <a:cubicBezTo>
                    <a:pt x="33787" y="0"/>
                    <a:pt x="29759" y="204"/>
                    <a:pt x="25918" y="1649"/>
                  </a:cubicBezTo>
                  <a:cubicBezTo>
                    <a:pt x="22077" y="3093"/>
                    <a:pt x="18984" y="5728"/>
                    <a:pt x="14786" y="8617"/>
                  </a:cubicBezTo>
                  <a:cubicBezTo>
                    <a:pt x="10588" y="11489"/>
                    <a:pt x="10401" y="12815"/>
                    <a:pt x="7614" y="15398"/>
                  </a:cubicBezTo>
                  <a:cubicBezTo>
                    <a:pt x="4810" y="17964"/>
                    <a:pt x="1904" y="21465"/>
                    <a:pt x="952" y="23385"/>
                  </a:cubicBezTo>
                  <a:cubicBezTo>
                    <a:pt x="0" y="25323"/>
                    <a:pt x="1360" y="26156"/>
                    <a:pt x="2550" y="27073"/>
                  </a:cubicBezTo>
                  <a:cubicBezTo>
                    <a:pt x="3266" y="27634"/>
                    <a:pt x="3646" y="27852"/>
                    <a:pt x="4251" y="27852"/>
                  </a:cubicBezTo>
                  <a:cubicBezTo>
                    <a:pt x="4637" y="27852"/>
                    <a:pt x="5115" y="27763"/>
                    <a:pt x="5830" y="27617"/>
                  </a:cubicBezTo>
                  <a:cubicBezTo>
                    <a:pt x="7665" y="27243"/>
                    <a:pt x="9076" y="26411"/>
                    <a:pt x="10147" y="26054"/>
                  </a:cubicBezTo>
                  <a:cubicBezTo>
                    <a:pt x="11217" y="25697"/>
                    <a:pt x="11931" y="25221"/>
                    <a:pt x="13087" y="24422"/>
                  </a:cubicBezTo>
                  <a:cubicBezTo>
                    <a:pt x="13885" y="23844"/>
                    <a:pt x="14718" y="23301"/>
                    <a:pt x="15568" y="22808"/>
                  </a:cubicBezTo>
                  <a:cubicBezTo>
                    <a:pt x="16605" y="22213"/>
                    <a:pt x="17760" y="21244"/>
                    <a:pt x="18882" y="20513"/>
                  </a:cubicBezTo>
                  <a:cubicBezTo>
                    <a:pt x="20021" y="19783"/>
                    <a:pt x="20072" y="19222"/>
                    <a:pt x="20955" y="18372"/>
                  </a:cubicBezTo>
                  <a:cubicBezTo>
                    <a:pt x="21839" y="17522"/>
                    <a:pt x="21499" y="17862"/>
                    <a:pt x="22740" y="16859"/>
                  </a:cubicBezTo>
                  <a:cubicBezTo>
                    <a:pt x="23998" y="15874"/>
                    <a:pt x="23896" y="15500"/>
                    <a:pt x="25068" y="14276"/>
                  </a:cubicBezTo>
                  <a:cubicBezTo>
                    <a:pt x="26224" y="13052"/>
                    <a:pt x="26938" y="12832"/>
                    <a:pt x="28144" y="11744"/>
                  </a:cubicBezTo>
                  <a:cubicBezTo>
                    <a:pt x="29351" y="10673"/>
                    <a:pt x="29827" y="10231"/>
                    <a:pt x="30643" y="9246"/>
                  </a:cubicBezTo>
                  <a:cubicBezTo>
                    <a:pt x="31475" y="8243"/>
                    <a:pt x="31560" y="8192"/>
                    <a:pt x="32240" y="7325"/>
                  </a:cubicBezTo>
                  <a:cubicBezTo>
                    <a:pt x="32903" y="6458"/>
                    <a:pt x="33583" y="6305"/>
                    <a:pt x="34178" y="5388"/>
                  </a:cubicBezTo>
                  <a:cubicBezTo>
                    <a:pt x="34772" y="4487"/>
                    <a:pt x="35265" y="2889"/>
                    <a:pt x="35214" y="2753"/>
                  </a:cubicBezTo>
                  <a:lnTo>
                    <a:pt x="33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0" name="Google Shape;890;p11"/>
            <p:cNvGrpSpPr/>
            <p:nvPr/>
          </p:nvGrpSpPr>
          <p:grpSpPr>
            <a:xfrm>
              <a:off x="1705150" y="390125"/>
              <a:ext cx="989125" cy="809775"/>
              <a:chOff x="1705150" y="390125"/>
              <a:chExt cx="989125" cy="809775"/>
            </a:xfrm>
          </p:grpSpPr>
          <p:sp>
            <p:nvSpPr>
              <p:cNvPr id="891" name="Google Shape;891;p11"/>
              <p:cNvSpPr/>
              <p:nvPr/>
            </p:nvSpPr>
            <p:spPr>
              <a:xfrm>
                <a:off x="1705150" y="390125"/>
                <a:ext cx="989125" cy="809775"/>
              </a:xfrm>
              <a:custGeom>
                <a:avLst/>
                <a:gdLst/>
                <a:ahLst/>
                <a:cxnLst/>
                <a:rect l="l" t="t" r="r" b="b"/>
                <a:pathLst>
                  <a:path w="39565" h="32391" extrusionOk="0">
                    <a:moveTo>
                      <a:pt x="35880" y="0"/>
                    </a:moveTo>
                    <a:cubicBezTo>
                      <a:pt x="34822" y="0"/>
                      <a:pt x="33271" y="650"/>
                      <a:pt x="30642" y="1687"/>
                    </a:cubicBezTo>
                    <a:cubicBezTo>
                      <a:pt x="26377" y="3369"/>
                      <a:pt x="22672" y="6360"/>
                      <a:pt x="18015" y="9148"/>
                    </a:cubicBezTo>
                    <a:cubicBezTo>
                      <a:pt x="13341" y="11952"/>
                      <a:pt x="12186" y="14858"/>
                      <a:pt x="8872" y="17934"/>
                    </a:cubicBezTo>
                    <a:cubicBezTo>
                      <a:pt x="5575" y="21010"/>
                      <a:pt x="5745" y="21333"/>
                      <a:pt x="2872" y="24375"/>
                    </a:cubicBezTo>
                    <a:cubicBezTo>
                      <a:pt x="0" y="27417"/>
                      <a:pt x="884" y="29797"/>
                      <a:pt x="3110" y="31598"/>
                    </a:cubicBezTo>
                    <a:cubicBezTo>
                      <a:pt x="3819" y="32176"/>
                      <a:pt x="4654" y="32391"/>
                      <a:pt x="5536" y="32391"/>
                    </a:cubicBezTo>
                    <a:cubicBezTo>
                      <a:pt x="6598" y="32391"/>
                      <a:pt x="7728" y="32079"/>
                      <a:pt x="8787" y="31717"/>
                    </a:cubicBezTo>
                    <a:cubicBezTo>
                      <a:pt x="8243" y="31292"/>
                      <a:pt x="7733" y="30833"/>
                      <a:pt x="7240" y="30341"/>
                    </a:cubicBezTo>
                    <a:cubicBezTo>
                      <a:pt x="5915" y="28947"/>
                      <a:pt x="4419" y="27315"/>
                      <a:pt x="6050" y="26976"/>
                    </a:cubicBezTo>
                    <a:cubicBezTo>
                      <a:pt x="6160" y="26954"/>
                      <a:pt x="6274" y="26944"/>
                      <a:pt x="6392" y="26944"/>
                    </a:cubicBezTo>
                    <a:cubicBezTo>
                      <a:pt x="8035" y="26944"/>
                      <a:pt x="10462" y="28915"/>
                      <a:pt x="12016" y="29423"/>
                    </a:cubicBezTo>
                    <a:cubicBezTo>
                      <a:pt x="12424" y="29559"/>
                      <a:pt x="12899" y="29729"/>
                      <a:pt x="13392" y="29882"/>
                    </a:cubicBezTo>
                    <a:cubicBezTo>
                      <a:pt x="14242" y="29474"/>
                      <a:pt x="15126" y="29015"/>
                      <a:pt x="15959" y="28539"/>
                    </a:cubicBezTo>
                    <a:cubicBezTo>
                      <a:pt x="14208" y="27672"/>
                      <a:pt x="12254" y="26993"/>
                      <a:pt x="11149" y="25718"/>
                    </a:cubicBezTo>
                    <a:cubicBezTo>
                      <a:pt x="9993" y="24409"/>
                      <a:pt x="8617" y="22132"/>
                      <a:pt x="9602" y="21843"/>
                    </a:cubicBezTo>
                    <a:cubicBezTo>
                      <a:pt x="9684" y="21818"/>
                      <a:pt x="9774" y="21806"/>
                      <a:pt x="9872" y="21806"/>
                    </a:cubicBezTo>
                    <a:cubicBezTo>
                      <a:pt x="10957" y="21806"/>
                      <a:pt x="13004" y="23271"/>
                      <a:pt x="15109" y="24222"/>
                    </a:cubicBezTo>
                    <a:cubicBezTo>
                      <a:pt x="17335" y="25242"/>
                      <a:pt x="18338" y="25735"/>
                      <a:pt x="20088" y="25871"/>
                    </a:cubicBezTo>
                    <a:cubicBezTo>
                      <a:pt x="21006" y="25123"/>
                      <a:pt x="21873" y="24324"/>
                      <a:pt x="22689" y="23458"/>
                    </a:cubicBezTo>
                    <a:cubicBezTo>
                      <a:pt x="22417" y="23390"/>
                      <a:pt x="22128" y="23322"/>
                      <a:pt x="21839" y="23237"/>
                    </a:cubicBezTo>
                    <a:cubicBezTo>
                      <a:pt x="18814" y="22404"/>
                      <a:pt x="18117" y="21350"/>
                      <a:pt x="16842" y="20076"/>
                    </a:cubicBezTo>
                    <a:cubicBezTo>
                      <a:pt x="15568" y="18801"/>
                      <a:pt x="13817" y="16676"/>
                      <a:pt x="14633" y="15555"/>
                    </a:cubicBezTo>
                    <a:cubicBezTo>
                      <a:pt x="14796" y="15334"/>
                      <a:pt x="15026" y="15240"/>
                      <a:pt x="15310" y="15240"/>
                    </a:cubicBezTo>
                    <a:cubicBezTo>
                      <a:pt x="16449" y="15240"/>
                      <a:pt x="18467" y="16744"/>
                      <a:pt x="20615" y="17628"/>
                    </a:cubicBezTo>
                    <a:cubicBezTo>
                      <a:pt x="23301" y="18750"/>
                      <a:pt x="22468" y="18104"/>
                      <a:pt x="25561" y="18920"/>
                    </a:cubicBezTo>
                    <a:cubicBezTo>
                      <a:pt x="26037" y="19039"/>
                      <a:pt x="26462" y="19158"/>
                      <a:pt x="26835" y="19260"/>
                    </a:cubicBezTo>
                    <a:cubicBezTo>
                      <a:pt x="27328" y="18818"/>
                      <a:pt x="27821" y="18359"/>
                      <a:pt x="28382" y="17849"/>
                    </a:cubicBezTo>
                    <a:cubicBezTo>
                      <a:pt x="29334" y="16982"/>
                      <a:pt x="30676" y="15946"/>
                      <a:pt x="31849" y="14909"/>
                    </a:cubicBezTo>
                    <a:lnTo>
                      <a:pt x="31849" y="14909"/>
                    </a:lnTo>
                    <a:cubicBezTo>
                      <a:pt x="31021" y="14947"/>
                      <a:pt x="30063" y="15096"/>
                      <a:pt x="29118" y="15096"/>
                    </a:cubicBezTo>
                    <a:cubicBezTo>
                      <a:pt x="28784" y="15096"/>
                      <a:pt x="28452" y="15077"/>
                      <a:pt x="28127" y="15028"/>
                    </a:cubicBezTo>
                    <a:cubicBezTo>
                      <a:pt x="25782" y="14654"/>
                      <a:pt x="21975" y="13464"/>
                      <a:pt x="22842" y="11306"/>
                    </a:cubicBezTo>
                    <a:cubicBezTo>
                      <a:pt x="23120" y="10612"/>
                      <a:pt x="23471" y="10368"/>
                      <a:pt x="23923" y="10368"/>
                    </a:cubicBezTo>
                    <a:cubicBezTo>
                      <a:pt x="24876" y="10368"/>
                      <a:pt x="26277" y="11455"/>
                      <a:pt x="28399" y="11697"/>
                    </a:cubicBezTo>
                    <a:cubicBezTo>
                      <a:pt x="30092" y="11889"/>
                      <a:pt x="30770" y="11933"/>
                      <a:pt x="31300" y="11933"/>
                    </a:cubicBezTo>
                    <a:cubicBezTo>
                      <a:pt x="31755" y="11933"/>
                      <a:pt x="32101" y="11901"/>
                      <a:pt x="32886" y="11901"/>
                    </a:cubicBezTo>
                    <a:cubicBezTo>
                      <a:pt x="33413" y="11935"/>
                      <a:pt x="33922" y="12020"/>
                      <a:pt x="34432" y="12173"/>
                    </a:cubicBezTo>
                    <a:cubicBezTo>
                      <a:pt x="34959" y="11595"/>
                      <a:pt x="35588" y="10949"/>
                      <a:pt x="36200" y="10252"/>
                    </a:cubicBezTo>
                    <a:cubicBezTo>
                      <a:pt x="35452" y="9946"/>
                      <a:pt x="34602" y="9624"/>
                      <a:pt x="33990" y="9233"/>
                    </a:cubicBezTo>
                    <a:cubicBezTo>
                      <a:pt x="32444" y="8196"/>
                      <a:pt x="29912" y="7907"/>
                      <a:pt x="29674" y="6106"/>
                    </a:cubicBezTo>
                    <a:cubicBezTo>
                      <a:pt x="29572" y="5380"/>
                      <a:pt x="29944" y="5131"/>
                      <a:pt x="30524" y="5131"/>
                    </a:cubicBezTo>
                    <a:cubicBezTo>
                      <a:pt x="31399" y="5131"/>
                      <a:pt x="32748" y="5697"/>
                      <a:pt x="33668" y="6055"/>
                    </a:cubicBezTo>
                    <a:cubicBezTo>
                      <a:pt x="35214" y="6649"/>
                      <a:pt x="35503" y="6836"/>
                      <a:pt x="36676" y="7992"/>
                    </a:cubicBezTo>
                    <a:cubicBezTo>
                      <a:pt x="36931" y="8247"/>
                      <a:pt x="37152" y="8502"/>
                      <a:pt x="37355" y="8791"/>
                    </a:cubicBezTo>
                    <a:cubicBezTo>
                      <a:pt x="37644" y="8383"/>
                      <a:pt x="37916" y="7958"/>
                      <a:pt x="38154" y="7516"/>
                    </a:cubicBezTo>
                    <a:cubicBezTo>
                      <a:pt x="38375" y="7091"/>
                      <a:pt x="38562" y="6649"/>
                      <a:pt x="38715" y="6190"/>
                    </a:cubicBezTo>
                    <a:cubicBezTo>
                      <a:pt x="39565" y="3386"/>
                      <a:pt x="37423" y="820"/>
                      <a:pt x="37423" y="820"/>
                    </a:cubicBezTo>
                    <a:cubicBezTo>
                      <a:pt x="37006" y="253"/>
                      <a:pt x="36538" y="0"/>
                      <a:pt x="35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11"/>
              <p:cNvSpPr/>
              <p:nvPr/>
            </p:nvSpPr>
            <p:spPr>
              <a:xfrm>
                <a:off x="1985975" y="855875"/>
                <a:ext cx="286400" cy="181025"/>
              </a:xfrm>
              <a:custGeom>
                <a:avLst/>
                <a:gdLst/>
                <a:ahLst/>
                <a:cxnLst/>
                <a:rect l="l" t="t" r="r" b="b"/>
                <a:pathLst>
                  <a:path w="11456" h="7241" extrusionOk="0">
                    <a:moveTo>
                      <a:pt x="4318" y="1"/>
                    </a:moveTo>
                    <a:cubicBezTo>
                      <a:pt x="2805" y="1089"/>
                      <a:pt x="1361" y="2295"/>
                      <a:pt x="1" y="3587"/>
                    </a:cubicBezTo>
                    <a:cubicBezTo>
                      <a:pt x="1089" y="4097"/>
                      <a:pt x="2465" y="4964"/>
                      <a:pt x="3876" y="5592"/>
                    </a:cubicBezTo>
                    <a:cubicBezTo>
                      <a:pt x="6102" y="6612"/>
                      <a:pt x="7105" y="7105"/>
                      <a:pt x="8855" y="7241"/>
                    </a:cubicBezTo>
                    <a:cubicBezTo>
                      <a:pt x="9773" y="6493"/>
                      <a:pt x="10640" y="5694"/>
                      <a:pt x="11456" y="4828"/>
                    </a:cubicBezTo>
                    <a:cubicBezTo>
                      <a:pt x="11184" y="4760"/>
                      <a:pt x="10895" y="4692"/>
                      <a:pt x="10606" y="4607"/>
                    </a:cubicBezTo>
                    <a:cubicBezTo>
                      <a:pt x="7581" y="3774"/>
                      <a:pt x="6884" y="2720"/>
                      <a:pt x="5609" y="1446"/>
                    </a:cubicBezTo>
                    <a:cubicBezTo>
                      <a:pt x="5150" y="987"/>
                      <a:pt x="4726" y="511"/>
                      <a:pt x="4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1"/>
              <p:cNvSpPr/>
              <p:nvPr/>
            </p:nvSpPr>
            <p:spPr>
              <a:xfrm>
                <a:off x="2510700" y="482075"/>
                <a:ext cx="165750" cy="127825"/>
              </a:xfrm>
              <a:custGeom>
                <a:avLst/>
                <a:gdLst/>
                <a:ahLst/>
                <a:cxnLst/>
                <a:rect l="l" t="t" r="r" b="b"/>
                <a:pathLst>
                  <a:path w="6630" h="5113" extrusionOk="0">
                    <a:moveTo>
                      <a:pt x="3610" y="1"/>
                    </a:moveTo>
                    <a:cubicBezTo>
                      <a:pt x="2538" y="1"/>
                      <a:pt x="1309" y="746"/>
                      <a:pt x="1" y="1816"/>
                    </a:cubicBezTo>
                    <a:cubicBezTo>
                      <a:pt x="511" y="2003"/>
                      <a:pt x="1021" y="2207"/>
                      <a:pt x="1446" y="2377"/>
                    </a:cubicBezTo>
                    <a:cubicBezTo>
                      <a:pt x="2992" y="2971"/>
                      <a:pt x="3281" y="3158"/>
                      <a:pt x="4454" y="4314"/>
                    </a:cubicBezTo>
                    <a:cubicBezTo>
                      <a:pt x="4692" y="4569"/>
                      <a:pt x="4930" y="4824"/>
                      <a:pt x="5133" y="5113"/>
                    </a:cubicBezTo>
                    <a:cubicBezTo>
                      <a:pt x="5422" y="4705"/>
                      <a:pt x="5694" y="4280"/>
                      <a:pt x="5932" y="3838"/>
                    </a:cubicBezTo>
                    <a:cubicBezTo>
                      <a:pt x="6153" y="3413"/>
                      <a:pt x="6340" y="2971"/>
                      <a:pt x="6493" y="2512"/>
                    </a:cubicBezTo>
                    <a:cubicBezTo>
                      <a:pt x="6544" y="2309"/>
                      <a:pt x="6595" y="2105"/>
                      <a:pt x="6629" y="1901"/>
                    </a:cubicBezTo>
                    <a:cubicBezTo>
                      <a:pt x="6051" y="949"/>
                      <a:pt x="5133" y="286"/>
                      <a:pt x="4063" y="48"/>
                    </a:cubicBezTo>
                    <a:cubicBezTo>
                      <a:pt x="3915" y="16"/>
                      <a:pt x="3765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1"/>
              <p:cNvSpPr/>
              <p:nvPr/>
            </p:nvSpPr>
            <p:spPr>
              <a:xfrm>
                <a:off x="1848325" y="1118875"/>
                <a:ext cx="76500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3230" extrusionOk="0">
                    <a:moveTo>
                      <a:pt x="442" y="1"/>
                    </a:moveTo>
                    <a:cubicBezTo>
                      <a:pt x="69" y="1106"/>
                      <a:pt x="1" y="2176"/>
                      <a:pt x="357" y="3230"/>
                    </a:cubicBezTo>
                    <a:cubicBezTo>
                      <a:pt x="1275" y="3111"/>
                      <a:pt x="2193" y="2890"/>
                      <a:pt x="3060" y="2567"/>
                    </a:cubicBezTo>
                    <a:cubicBezTo>
                      <a:pt x="2516" y="2142"/>
                      <a:pt x="2006" y="1683"/>
                      <a:pt x="1513" y="1191"/>
                    </a:cubicBezTo>
                    <a:cubicBezTo>
                      <a:pt x="1139" y="800"/>
                      <a:pt x="765" y="392"/>
                      <a:pt x="4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2165700" y="718225"/>
                <a:ext cx="335700" cy="153400"/>
              </a:xfrm>
              <a:custGeom>
                <a:avLst/>
                <a:gdLst/>
                <a:ahLst/>
                <a:cxnLst/>
                <a:rect l="l" t="t" r="r" b="b"/>
                <a:pathLst>
                  <a:path w="13428" h="6136" extrusionOk="0">
                    <a:moveTo>
                      <a:pt x="4879" y="1"/>
                    </a:moveTo>
                    <a:cubicBezTo>
                      <a:pt x="3383" y="1071"/>
                      <a:pt x="1683" y="2227"/>
                      <a:pt x="1" y="3434"/>
                    </a:cubicBezTo>
                    <a:cubicBezTo>
                      <a:pt x="715" y="3824"/>
                      <a:pt x="1445" y="4181"/>
                      <a:pt x="2193" y="4504"/>
                    </a:cubicBezTo>
                    <a:cubicBezTo>
                      <a:pt x="4879" y="5609"/>
                      <a:pt x="4046" y="4980"/>
                      <a:pt x="7139" y="5796"/>
                    </a:cubicBezTo>
                    <a:cubicBezTo>
                      <a:pt x="7615" y="5915"/>
                      <a:pt x="8040" y="6034"/>
                      <a:pt x="8413" y="6136"/>
                    </a:cubicBezTo>
                    <a:cubicBezTo>
                      <a:pt x="8906" y="5694"/>
                      <a:pt x="9399" y="5235"/>
                      <a:pt x="9960" y="4725"/>
                    </a:cubicBezTo>
                    <a:cubicBezTo>
                      <a:pt x="10912" y="3858"/>
                      <a:pt x="12254" y="2822"/>
                      <a:pt x="13427" y="1785"/>
                    </a:cubicBezTo>
                    <a:lnTo>
                      <a:pt x="13427" y="1785"/>
                    </a:lnTo>
                    <a:cubicBezTo>
                      <a:pt x="12599" y="1823"/>
                      <a:pt x="11641" y="1972"/>
                      <a:pt x="10696" y="1972"/>
                    </a:cubicBezTo>
                    <a:cubicBezTo>
                      <a:pt x="10362" y="1972"/>
                      <a:pt x="10030" y="1953"/>
                      <a:pt x="9705" y="1904"/>
                    </a:cubicBezTo>
                    <a:cubicBezTo>
                      <a:pt x="8142" y="1649"/>
                      <a:pt x="5915" y="1037"/>
                      <a:pt x="4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2356475" y="571225"/>
                <a:ext cx="253250" cy="123225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4929" extrusionOk="0">
                    <a:moveTo>
                      <a:pt x="4199" y="0"/>
                    </a:moveTo>
                    <a:cubicBezTo>
                      <a:pt x="2924" y="1190"/>
                      <a:pt x="1615" y="2481"/>
                      <a:pt x="307" y="3569"/>
                    </a:cubicBezTo>
                    <a:lnTo>
                      <a:pt x="1" y="3824"/>
                    </a:lnTo>
                    <a:cubicBezTo>
                      <a:pt x="749" y="4130"/>
                      <a:pt x="1547" y="4351"/>
                      <a:pt x="2346" y="4453"/>
                    </a:cubicBezTo>
                    <a:cubicBezTo>
                      <a:pt x="4039" y="4645"/>
                      <a:pt x="4717" y="4689"/>
                      <a:pt x="5245" y="4689"/>
                    </a:cubicBezTo>
                    <a:cubicBezTo>
                      <a:pt x="5697" y="4689"/>
                      <a:pt x="6039" y="4657"/>
                      <a:pt x="6816" y="4657"/>
                    </a:cubicBezTo>
                    <a:cubicBezTo>
                      <a:pt x="7343" y="4691"/>
                      <a:pt x="7869" y="4776"/>
                      <a:pt x="8379" y="4929"/>
                    </a:cubicBezTo>
                    <a:cubicBezTo>
                      <a:pt x="8906" y="4351"/>
                      <a:pt x="9535" y="3705"/>
                      <a:pt x="10130" y="3008"/>
                    </a:cubicBezTo>
                    <a:cubicBezTo>
                      <a:pt x="9382" y="2702"/>
                      <a:pt x="8532" y="2380"/>
                      <a:pt x="7937" y="1989"/>
                    </a:cubicBezTo>
                    <a:cubicBezTo>
                      <a:pt x="6782" y="1224"/>
                      <a:pt x="5099" y="867"/>
                      <a:pt x="4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1705150" y="390375"/>
                <a:ext cx="957275" cy="796100"/>
              </a:xfrm>
              <a:custGeom>
                <a:avLst/>
                <a:gdLst/>
                <a:ahLst/>
                <a:cxnLst/>
                <a:rect l="l" t="t" r="r" b="b"/>
                <a:pathLst>
                  <a:path w="38291" h="31844" extrusionOk="0">
                    <a:moveTo>
                      <a:pt x="35894" y="0"/>
                    </a:moveTo>
                    <a:cubicBezTo>
                      <a:pt x="34839" y="0"/>
                      <a:pt x="33283" y="656"/>
                      <a:pt x="30642" y="1694"/>
                    </a:cubicBezTo>
                    <a:cubicBezTo>
                      <a:pt x="26377" y="3376"/>
                      <a:pt x="22672" y="6367"/>
                      <a:pt x="18015" y="9155"/>
                    </a:cubicBezTo>
                    <a:cubicBezTo>
                      <a:pt x="13358" y="11942"/>
                      <a:pt x="12186" y="14865"/>
                      <a:pt x="8872" y="17941"/>
                    </a:cubicBezTo>
                    <a:cubicBezTo>
                      <a:pt x="5575" y="21000"/>
                      <a:pt x="5745" y="21323"/>
                      <a:pt x="2872" y="24365"/>
                    </a:cubicBezTo>
                    <a:cubicBezTo>
                      <a:pt x="0" y="27407"/>
                      <a:pt x="884" y="29787"/>
                      <a:pt x="3110" y="31588"/>
                    </a:cubicBezTo>
                    <a:cubicBezTo>
                      <a:pt x="3212" y="31673"/>
                      <a:pt x="3331" y="31775"/>
                      <a:pt x="3467" y="31843"/>
                    </a:cubicBezTo>
                    <a:cubicBezTo>
                      <a:pt x="2804" y="30280"/>
                      <a:pt x="2397" y="28376"/>
                      <a:pt x="3467" y="27101"/>
                    </a:cubicBezTo>
                    <a:cubicBezTo>
                      <a:pt x="5116" y="25096"/>
                      <a:pt x="4827" y="23227"/>
                      <a:pt x="7631" y="20337"/>
                    </a:cubicBezTo>
                    <a:cubicBezTo>
                      <a:pt x="10452" y="17448"/>
                      <a:pt x="14752" y="13030"/>
                      <a:pt x="17063" y="11075"/>
                    </a:cubicBezTo>
                    <a:cubicBezTo>
                      <a:pt x="19358" y="9121"/>
                      <a:pt x="30744" y="2153"/>
                      <a:pt x="34976" y="1405"/>
                    </a:cubicBezTo>
                    <a:cubicBezTo>
                      <a:pt x="35273" y="1354"/>
                      <a:pt x="35553" y="1330"/>
                      <a:pt x="35817" y="1330"/>
                    </a:cubicBezTo>
                    <a:cubicBezTo>
                      <a:pt x="36872" y="1330"/>
                      <a:pt x="37679" y="1708"/>
                      <a:pt x="38290" y="2238"/>
                    </a:cubicBezTo>
                    <a:cubicBezTo>
                      <a:pt x="38052" y="1728"/>
                      <a:pt x="37763" y="1269"/>
                      <a:pt x="37423" y="827"/>
                    </a:cubicBezTo>
                    <a:cubicBezTo>
                      <a:pt x="37013" y="254"/>
                      <a:pt x="36550" y="0"/>
                      <a:pt x="358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1936700" y="1051325"/>
                <a:ext cx="167425" cy="85850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3434" extrusionOk="0">
                    <a:moveTo>
                      <a:pt x="2669" y="1"/>
                    </a:moveTo>
                    <a:cubicBezTo>
                      <a:pt x="1734" y="443"/>
                      <a:pt x="850" y="969"/>
                      <a:pt x="1" y="1564"/>
                    </a:cubicBezTo>
                    <a:cubicBezTo>
                      <a:pt x="1003" y="2108"/>
                      <a:pt x="1989" y="2720"/>
                      <a:pt x="2754" y="2975"/>
                    </a:cubicBezTo>
                    <a:cubicBezTo>
                      <a:pt x="3162" y="3111"/>
                      <a:pt x="3637" y="3281"/>
                      <a:pt x="4130" y="3434"/>
                    </a:cubicBezTo>
                    <a:cubicBezTo>
                      <a:pt x="4980" y="3043"/>
                      <a:pt x="5864" y="2567"/>
                      <a:pt x="6697" y="2091"/>
                    </a:cubicBezTo>
                    <a:cubicBezTo>
                      <a:pt x="5303" y="1411"/>
                      <a:pt x="3790" y="833"/>
                      <a:pt x="2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99" name="Google Shape;899;p11"/>
          <p:cNvGrpSpPr/>
          <p:nvPr/>
        </p:nvGrpSpPr>
        <p:grpSpPr>
          <a:xfrm>
            <a:off x="5735580" y="-28228"/>
            <a:ext cx="914867" cy="922200"/>
            <a:chOff x="2730425" y="489525"/>
            <a:chExt cx="686150" cy="691650"/>
          </a:xfrm>
        </p:grpSpPr>
        <p:sp>
          <p:nvSpPr>
            <p:cNvPr id="900" name="Google Shape;900;p11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9" name="Google Shape;909;p11"/>
          <p:cNvSpPr txBox="1">
            <a:spLocks noGrp="1"/>
          </p:cNvSpPr>
          <p:nvPr>
            <p:ph type="title" hasCustomPrompt="1"/>
          </p:nvPr>
        </p:nvSpPr>
        <p:spPr>
          <a:xfrm>
            <a:off x="1957400" y="2072392"/>
            <a:ext cx="8277200" cy="16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r>
              <a:t>xx%</a:t>
            </a:r>
          </a:p>
        </p:txBody>
      </p:sp>
      <p:sp>
        <p:nvSpPr>
          <p:cNvPr id="910" name="Google Shape;910;p11"/>
          <p:cNvSpPr txBox="1">
            <a:spLocks noGrp="1"/>
          </p:cNvSpPr>
          <p:nvPr>
            <p:ph type="subTitle" idx="1"/>
          </p:nvPr>
        </p:nvSpPr>
        <p:spPr>
          <a:xfrm flipH="1">
            <a:off x="1957400" y="4037707"/>
            <a:ext cx="8277200" cy="5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53935" y="-8890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" name="Google Shape;10;p2"/>
          <p:cNvGrpSpPr/>
          <p:nvPr/>
        </p:nvGrpSpPr>
        <p:grpSpPr>
          <a:xfrm>
            <a:off x="11078889" y="955540"/>
            <a:ext cx="1137124" cy="916185"/>
            <a:chOff x="4920400" y="2067075"/>
            <a:chExt cx="530375" cy="427325"/>
          </a:xfrm>
        </p:grpSpPr>
        <p:sp>
          <p:nvSpPr>
            <p:cNvPr id="11" name="Google Shape;11;p2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920400" y="2067075"/>
              <a:ext cx="530375" cy="427325"/>
            </a:xfrm>
            <a:custGeom>
              <a:avLst/>
              <a:gdLst/>
              <a:ahLst/>
              <a:cxnLst/>
              <a:rect l="l" t="t" r="r" b="b"/>
              <a:pathLst>
                <a:path w="21215" h="17093" extrusionOk="0">
                  <a:moveTo>
                    <a:pt x="10552" y="1"/>
                  </a:moveTo>
                  <a:cubicBezTo>
                    <a:pt x="8295" y="1"/>
                    <a:pt x="6376" y="1954"/>
                    <a:pt x="5321" y="3366"/>
                  </a:cubicBezTo>
                  <a:cubicBezTo>
                    <a:pt x="4088" y="4976"/>
                    <a:pt x="46" y="6534"/>
                    <a:pt x="11" y="10713"/>
                  </a:cubicBezTo>
                  <a:cubicBezTo>
                    <a:pt x="0" y="13456"/>
                    <a:pt x="2985" y="17092"/>
                    <a:pt x="7057" y="17092"/>
                  </a:cubicBezTo>
                  <a:cubicBezTo>
                    <a:pt x="9189" y="17092"/>
                    <a:pt x="11619" y="16096"/>
                    <a:pt x="14073" y="13454"/>
                  </a:cubicBezTo>
                  <a:cubicBezTo>
                    <a:pt x="21215" y="5764"/>
                    <a:pt x="14295" y="900"/>
                    <a:pt x="11606" y="146"/>
                  </a:cubicBezTo>
                  <a:cubicBezTo>
                    <a:pt x="11248" y="46"/>
                    <a:pt x="10896" y="1"/>
                    <a:pt x="10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66925" y="2067275"/>
              <a:ext cx="483425" cy="427025"/>
            </a:xfrm>
            <a:custGeom>
              <a:avLst/>
              <a:gdLst/>
              <a:ahLst/>
              <a:cxnLst/>
              <a:rect l="l" t="t" r="r" b="b"/>
              <a:pathLst>
                <a:path w="19337" h="17081" extrusionOk="0">
                  <a:moveTo>
                    <a:pt x="8666" y="0"/>
                  </a:moveTo>
                  <a:cubicBezTo>
                    <a:pt x="7963" y="0"/>
                    <a:pt x="7266" y="179"/>
                    <a:pt x="6628" y="532"/>
                  </a:cubicBezTo>
                  <a:cubicBezTo>
                    <a:pt x="11835" y="3375"/>
                    <a:pt x="10996" y="12127"/>
                    <a:pt x="6234" y="14902"/>
                  </a:cubicBezTo>
                  <a:cubicBezTo>
                    <a:pt x="5134" y="15544"/>
                    <a:pt x="4110" y="15798"/>
                    <a:pt x="3177" y="15798"/>
                  </a:cubicBezTo>
                  <a:cubicBezTo>
                    <a:pt x="1947" y="15798"/>
                    <a:pt x="877" y="15356"/>
                    <a:pt x="0" y="14782"/>
                  </a:cubicBezTo>
                  <a:lnTo>
                    <a:pt x="0" y="14782"/>
                  </a:lnTo>
                  <a:cubicBezTo>
                    <a:pt x="1262" y="16103"/>
                    <a:pt x="3084" y="17081"/>
                    <a:pt x="5196" y="17081"/>
                  </a:cubicBezTo>
                  <a:cubicBezTo>
                    <a:pt x="7327" y="17081"/>
                    <a:pt x="9752" y="16086"/>
                    <a:pt x="12195" y="13446"/>
                  </a:cubicBezTo>
                  <a:cubicBezTo>
                    <a:pt x="19337" y="5756"/>
                    <a:pt x="12434" y="874"/>
                    <a:pt x="9728" y="138"/>
                  </a:cubicBezTo>
                  <a:cubicBezTo>
                    <a:pt x="9378" y="46"/>
                    <a:pt x="9021" y="0"/>
                    <a:pt x="8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79650" y="2171875"/>
              <a:ext cx="31775" cy="34800"/>
            </a:xfrm>
            <a:custGeom>
              <a:avLst/>
              <a:gdLst/>
              <a:ahLst/>
              <a:cxnLst/>
              <a:rect l="l" t="t" r="r" b="b"/>
              <a:pathLst>
                <a:path w="1271" h="1392" extrusionOk="0">
                  <a:moveTo>
                    <a:pt x="381" y="1"/>
                  </a:moveTo>
                  <a:cubicBezTo>
                    <a:pt x="1" y="1"/>
                    <a:pt x="430" y="1391"/>
                    <a:pt x="811" y="1391"/>
                  </a:cubicBezTo>
                  <a:cubicBezTo>
                    <a:pt x="827" y="1391"/>
                    <a:pt x="844" y="1389"/>
                    <a:pt x="860" y="1383"/>
                  </a:cubicBezTo>
                  <a:cubicBezTo>
                    <a:pt x="1271" y="1263"/>
                    <a:pt x="962" y="184"/>
                    <a:pt x="449" y="13"/>
                  </a:cubicBezTo>
                  <a:cubicBezTo>
                    <a:pt x="424" y="5"/>
                    <a:pt x="401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941650" y="2384025"/>
              <a:ext cx="7725" cy="14150"/>
            </a:xfrm>
            <a:custGeom>
              <a:avLst/>
              <a:gdLst/>
              <a:ahLst/>
              <a:cxnLst/>
              <a:rect l="l" t="t" r="r" b="b"/>
              <a:pathLst>
                <a:path w="309" h="566" extrusionOk="0">
                  <a:moveTo>
                    <a:pt x="35" y="1"/>
                  </a:moveTo>
                  <a:cubicBezTo>
                    <a:pt x="18" y="1"/>
                    <a:pt x="1" y="14"/>
                    <a:pt x="1" y="39"/>
                  </a:cubicBezTo>
                  <a:cubicBezTo>
                    <a:pt x="1" y="125"/>
                    <a:pt x="18" y="228"/>
                    <a:pt x="69" y="313"/>
                  </a:cubicBezTo>
                  <a:cubicBezTo>
                    <a:pt x="103" y="399"/>
                    <a:pt x="155" y="485"/>
                    <a:pt x="206" y="553"/>
                  </a:cubicBezTo>
                  <a:cubicBezTo>
                    <a:pt x="223" y="562"/>
                    <a:pt x="236" y="566"/>
                    <a:pt x="249" y="566"/>
                  </a:cubicBezTo>
                  <a:cubicBezTo>
                    <a:pt x="262" y="566"/>
                    <a:pt x="275" y="562"/>
                    <a:pt x="292" y="553"/>
                  </a:cubicBezTo>
                  <a:cubicBezTo>
                    <a:pt x="309" y="536"/>
                    <a:pt x="309" y="502"/>
                    <a:pt x="292" y="485"/>
                  </a:cubicBezTo>
                  <a:cubicBezTo>
                    <a:pt x="172" y="365"/>
                    <a:pt x="103" y="211"/>
                    <a:pt x="69" y="39"/>
                  </a:cubicBezTo>
                  <a:cubicBezTo>
                    <a:pt x="69" y="14"/>
                    <a:pt x="52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23675" y="2261225"/>
              <a:ext cx="28925" cy="106850"/>
            </a:xfrm>
            <a:custGeom>
              <a:avLst/>
              <a:gdLst/>
              <a:ahLst/>
              <a:cxnLst/>
              <a:rect l="l" t="t" r="r" b="b"/>
              <a:pathLst>
                <a:path w="1157" h="4274" extrusionOk="0">
                  <a:moveTo>
                    <a:pt x="1055" y="1"/>
                  </a:moveTo>
                  <a:cubicBezTo>
                    <a:pt x="1039" y="1"/>
                    <a:pt x="1023" y="6"/>
                    <a:pt x="1011" y="19"/>
                  </a:cubicBezTo>
                  <a:cubicBezTo>
                    <a:pt x="788" y="310"/>
                    <a:pt x="583" y="635"/>
                    <a:pt x="446" y="961"/>
                  </a:cubicBezTo>
                  <a:cubicBezTo>
                    <a:pt x="360" y="1166"/>
                    <a:pt x="326" y="1389"/>
                    <a:pt x="257" y="1594"/>
                  </a:cubicBezTo>
                  <a:cubicBezTo>
                    <a:pt x="172" y="1800"/>
                    <a:pt x="0" y="1920"/>
                    <a:pt x="35" y="2160"/>
                  </a:cubicBezTo>
                  <a:cubicBezTo>
                    <a:pt x="69" y="2245"/>
                    <a:pt x="69" y="2348"/>
                    <a:pt x="86" y="2434"/>
                  </a:cubicBezTo>
                  <a:cubicBezTo>
                    <a:pt x="86" y="2519"/>
                    <a:pt x="52" y="2605"/>
                    <a:pt x="52" y="2690"/>
                  </a:cubicBezTo>
                  <a:cubicBezTo>
                    <a:pt x="35" y="2879"/>
                    <a:pt x="35" y="3067"/>
                    <a:pt x="86" y="3256"/>
                  </a:cubicBezTo>
                  <a:cubicBezTo>
                    <a:pt x="223" y="3615"/>
                    <a:pt x="411" y="3958"/>
                    <a:pt x="651" y="4266"/>
                  </a:cubicBezTo>
                  <a:cubicBezTo>
                    <a:pt x="656" y="4271"/>
                    <a:pt x="663" y="4273"/>
                    <a:pt x="669" y="4273"/>
                  </a:cubicBezTo>
                  <a:cubicBezTo>
                    <a:pt x="684" y="4273"/>
                    <a:pt x="698" y="4261"/>
                    <a:pt x="685" y="4249"/>
                  </a:cubicBezTo>
                  <a:cubicBezTo>
                    <a:pt x="463" y="3941"/>
                    <a:pt x="309" y="3598"/>
                    <a:pt x="223" y="3239"/>
                  </a:cubicBezTo>
                  <a:cubicBezTo>
                    <a:pt x="189" y="3016"/>
                    <a:pt x="189" y="2810"/>
                    <a:pt x="223" y="2605"/>
                  </a:cubicBezTo>
                  <a:cubicBezTo>
                    <a:pt x="257" y="2416"/>
                    <a:pt x="343" y="2348"/>
                    <a:pt x="429" y="2177"/>
                  </a:cubicBezTo>
                  <a:cubicBezTo>
                    <a:pt x="497" y="2005"/>
                    <a:pt x="429" y="1868"/>
                    <a:pt x="429" y="1697"/>
                  </a:cubicBezTo>
                  <a:cubicBezTo>
                    <a:pt x="446" y="1492"/>
                    <a:pt x="497" y="1303"/>
                    <a:pt x="566" y="1115"/>
                  </a:cubicBezTo>
                  <a:cubicBezTo>
                    <a:pt x="720" y="772"/>
                    <a:pt x="908" y="430"/>
                    <a:pt x="1131" y="104"/>
                  </a:cubicBezTo>
                  <a:cubicBezTo>
                    <a:pt x="1157" y="53"/>
                    <a:pt x="1104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15675" y="2087400"/>
              <a:ext cx="75825" cy="68225"/>
            </a:xfrm>
            <a:custGeom>
              <a:avLst/>
              <a:gdLst/>
              <a:ahLst/>
              <a:cxnLst/>
              <a:rect l="l" t="t" r="r" b="b"/>
              <a:pathLst>
                <a:path w="3033" h="2729" extrusionOk="0">
                  <a:moveTo>
                    <a:pt x="18" y="1"/>
                  </a:moveTo>
                  <a:cubicBezTo>
                    <a:pt x="1" y="1"/>
                    <a:pt x="1" y="18"/>
                    <a:pt x="18" y="18"/>
                  </a:cubicBezTo>
                  <a:lnTo>
                    <a:pt x="35" y="18"/>
                  </a:lnTo>
                  <a:cubicBezTo>
                    <a:pt x="344" y="172"/>
                    <a:pt x="635" y="326"/>
                    <a:pt x="909" y="532"/>
                  </a:cubicBezTo>
                  <a:cubicBezTo>
                    <a:pt x="1200" y="720"/>
                    <a:pt x="1474" y="943"/>
                    <a:pt x="1714" y="1183"/>
                  </a:cubicBezTo>
                  <a:cubicBezTo>
                    <a:pt x="1940" y="1363"/>
                    <a:pt x="2099" y="1624"/>
                    <a:pt x="2193" y="1905"/>
                  </a:cubicBezTo>
                  <a:lnTo>
                    <a:pt x="2193" y="1905"/>
                  </a:lnTo>
                  <a:cubicBezTo>
                    <a:pt x="2195" y="1918"/>
                    <a:pt x="2199" y="1931"/>
                    <a:pt x="2205" y="1943"/>
                  </a:cubicBezTo>
                  <a:lnTo>
                    <a:pt x="2205" y="1943"/>
                  </a:lnTo>
                  <a:cubicBezTo>
                    <a:pt x="2213" y="1969"/>
                    <a:pt x="2221" y="1996"/>
                    <a:pt x="2228" y="2022"/>
                  </a:cubicBezTo>
                  <a:cubicBezTo>
                    <a:pt x="2262" y="2296"/>
                    <a:pt x="2313" y="2604"/>
                    <a:pt x="2604" y="2724"/>
                  </a:cubicBezTo>
                  <a:cubicBezTo>
                    <a:pt x="2619" y="2727"/>
                    <a:pt x="2633" y="2728"/>
                    <a:pt x="2647" y="2728"/>
                  </a:cubicBezTo>
                  <a:cubicBezTo>
                    <a:pt x="2712" y="2728"/>
                    <a:pt x="2764" y="2695"/>
                    <a:pt x="2793" y="2638"/>
                  </a:cubicBezTo>
                  <a:cubicBezTo>
                    <a:pt x="3032" y="2279"/>
                    <a:pt x="2690" y="1936"/>
                    <a:pt x="2365" y="1765"/>
                  </a:cubicBezTo>
                  <a:cubicBezTo>
                    <a:pt x="2349" y="1759"/>
                    <a:pt x="2333" y="1756"/>
                    <a:pt x="2318" y="1756"/>
                  </a:cubicBezTo>
                  <a:cubicBezTo>
                    <a:pt x="2301" y="1756"/>
                    <a:pt x="2285" y="1760"/>
                    <a:pt x="2271" y="1766"/>
                  </a:cubicBezTo>
                  <a:lnTo>
                    <a:pt x="2271" y="1766"/>
                  </a:lnTo>
                  <a:cubicBezTo>
                    <a:pt x="2268" y="1760"/>
                    <a:pt x="2265" y="1754"/>
                    <a:pt x="2262" y="1748"/>
                  </a:cubicBezTo>
                  <a:cubicBezTo>
                    <a:pt x="2125" y="1474"/>
                    <a:pt x="1936" y="1217"/>
                    <a:pt x="1697" y="1011"/>
                  </a:cubicBezTo>
                  <a:cubicBezTo>
                    <a:pt x="1200" y="566"/>
                    <a:pt x="635" y="224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87800" y="2376450"/>
              <a:ext cx="161150" cy="103250"/>
            </a:xfrm>
            <a:custGeom>
              <a:avLst/>
              <a:gdLst/>
              <a:ahLst/>
              <a:cxnLst/>
              <a:rect l="l" t="t" r="r" b="b"/>
              <a:pathLst>
                <a:path w="6446" h="4130" extrusionOk="0">
                  <a:moveTo>
                    <a:pt x="6372" y="1"/>
                  </a:moveTo>
                  <a:cubicBezTo>
                    <a:pt x="6354" y="1"/>
                    <a:pt x="6338" y="10"/>
                    <a:pt x="6332" y="34"/>
                  </a:cubicBezTo>
                  <a:cubicBezTo>
                    <a:pt x="6058" y="651"/>
                    <a:pt x="5561" y="1147"/>
                    <a:pt x="4928" y="1387"/>
                  </a:cubicBezTo>
                  <a:cubicBezTo>
                    <a:pt x="4636" y="1490"/>
                    <a:pt x="4311" y="1473"/>
                    <a:pt x="4037" y="1610"/>
                  </a:cubicBezTo>
                  <a:cubicBezTo>
                    <a:pt x="3797" y="1712"/>
                    <a:pt x="3626" y="1918"/>
                    <a:pt x="3523" y="2158"/>
                  </a:cubicBezTo>
                  <a:cubicBezTo>
                    <a:pt x="3438" y="2415"/>
                    <a:pt x="3386" y="2689"/>
                    <a:pt x="3386" y="2963"/>
                  </a:cubicBezTo>
                  <a:cubicBezTo>
                    <a:pt x="3369" y="3271"/>
                    <a:pt x="3283" y="3442"/>
                    <a:pt x="3009" y="3562"/>
                  </a:cubicBezTo>
                  <a:cubicBezTo>
                    <a:pt x="2855" y="3631"/>
                    <a:pt x="2718" y="3665"/>
                    <a:pt x="2564" y="3682"/>
                  </a:cubicBezTo>
                  <a:cubicBezTo>
                    <a:pt x="1725" y="3819"/>
                    <a:pt x="903" y="3905"/>
                    <a:pt x="64" y="4025"/>
                  </a:cubicBezTo>
                  <a:cubicBezTo>
                    <a:pt x="0" y="4040"/>
                    <a:pt x="25" y="4129"/>
                    <a:pt x="83" y="4129"/>
                  </a:cubicBezTo>
                  <a:cubicBezTo>
                    <a:pt x="88" y="4129"/>
                    <a:pt x="93" y="4129"/>
                    <a:pt x="98" y="4127"/>
                  </a:cubicBezTo>
                  <a:cubicBezTo>
                    <a:pt x="543" y="4076"/>
                    <a:pt x="988" y="3990"/>
                    <a:pt x="1434" y="3939"/>
                  </a:cubicBezTo>
                  <a:cubicBezTo>
                    <a:pt x="1879" y="3870"/>
                    <a:pt x="2290" y="3853"/>
                    <a:pt x="2701" y="3768"/>
                  </a:cubicBezTo>
                  <a:cubicBezTo>
                    <a:pt x="2958" y="3751"/>
                    <a:pt x="3181" y="3631"/>
                    <a:pt x="3352" y="3442"/>
                  </a:cubicBezTo>
                  <a:cubicBezTo>
                    <a:pt x="3523" y="3185"/>
                    <a:pt x="3489" y="2809"/>
                    <a:pt x="3575" y="2500"/>
                  </a:cubicBezTo>
                  <a:cubicBezTo>
                    <a:pt x="3626" y="2089"/>
                    <a:pt x="3951" y="1764"/>
                    <a:pt x="4362" y="1712"/>
                  </a:cubicBezTo>
                  <a:cubicBezTo>
                    <a:pt x="4688" y="1661"/>
                    <a:pt x="4996" y="1558"/>
                    <a:pt x="5287" y="1421"/>
                  </a:cubicBezTo>
                  <a:cubicBezTo>
                    <a:pt x="5818" y="1130"/>
                    <a:pt x="6229" y="651"/>
                    <a:pt x="6435" y="68"/>
                  </a:cubicBezTo>
                  <a:cubicBezTo>
                    <a:pt x="6446" y="35"/>
                    <a:pt x="6406" y="1"/>
                    <a:pt x="6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159900" y="2130200"/>
              <a:ext cx="25850" cy="20850"/>
            </a:xfrm>
            <a:custGeom>
              <a:avLst/>
              <a:gdLst/>
              <a:ahLst/>
              <a:cxnLst/>
              <a:rect l="l" t="t" r="r" b="b"/>
              <a:pathLst>
                <a:path w="1034" h="834" extrusionOk="0">
                  <a:moveTo>
                    <a:pt x="249" y="1"/>
                  </a:moveTo>
                  <a:cubicBezTo>
                    <a:pt x="1" y="1"/>
                    <a:pt x="355" y="834"/>
                    <a:pt x="638" y="834"/>
                  </a:cubicBezTo>
                  <a:cubicBezTo>
                    <a:pt x="675" y="834"/>
                    <a:pt x="710" y="820"/>
                    <a:pt x="742" y="789"/>
                  </a:cubicBezTo>
                  <a:cubicBezTo>
                    <a:pt x="1033" y="533"/>
                    <a:pt x="571" y="19"/>
                    <a:pt x="262" y="2"/>
                  </a:cubicBezTo>
                  <a:cubicBezTo>
                    <a:pt x="258" y="1"/>
                    <a:pt x="25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284200" y="2267675"/>
              <a:ext cx="44125" cy="61675"/>
            </a:xfrm>
            <a:custGeom>
              <a:avLst/>
              <a:gdLst/>
              <a:ahLst/>
              <a:cxnLst/>
              <a:rect l="l" t="t" r="r" b="b"/>
              <a:pathLst>
                <a:path w="1765" h="2467" fill="none" extrusionOk="0">
                  <a:moveTo>
                    <a:pt x="1576" y="292"/>
                  </a:moveTo>
                  <a:cubicBezTo>
                    <a:pt x="1764" y="583"/>
                    <a:pt x="1764" y="960"/>
                    <a:pt x="1576" y="1251"/>
                  </a:cubicBezTo>
                  <a:cubicBezTo>
                    <a:pt x="1251" y="1833"/>
                    <a:pt x="1011" y="2467"/>
                    <a:pt x="600" y="2176"/>
                  </a:cubicBezTo>
                  <a:cubicBezTo>
                    <a:pt x="189" y="1884"/>
                    <a:pt x="0" y="1490"/>
                    <a:pt x="428" y="1011"/>
                  </a:cubicBezTo>
                  <a:cubicBezTo>
                    <a:pt x="840" y="531"/>
                    <a:pt x="737" y="206"/>
                    <a:pt x="1096" y="69"/>
                  </a:cubicBezTo>
                  <a:cubicBezTo>
                    <a:pt x="1285" y="0"/>
                    <a:pt x="1507" y="86"/>
                    <a:pt x="1576" y="292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19350" y="23779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1606" y="1"/>
                  </a:moveTo>
                  <a:cubicBezTo>
                    <a:pt x="1407" y="1"/>
                    <a:pt x="1093" y="679"/>
                    <a:pt x="942" y="952"/>
                  </a:cubicBezTo>
                  <a:cubicBezTo>
                    <a:pt x="771" y="1312"/>
                    <a:pt x="0" y="1398"/>
                    <a:pt x="0" y="1723"/>
                  </a:cubicBezTo>
                  <a:cubicBezTo>
                    <a:pt x="0" y="1787"/>
                    <a:pt x="29" y="1812"/>
                    <a:pt x="76" y="1812"/>
                  </a:cubicBezTo>
                  <a:cubicBezTo>
                    <a:pt x="267" y="1812"/>
                    <a:pt x="754" y="1380"/>
                    <a:pt x="754" y="1380"/>
                  </a:cubicBezTo>
                  <a:cubicBezTo>
                    <a:pt x="1028" y="1209"/>
                    <a:pt x="1884" y="661"/>
                    <a:pt x="1730" y="147"/>
                  </a:cubicBezTo>
                  <a:cubicBezTo>
                    <a:pt x="1699" y="44"/>
                    <a:pt x="1656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28775" y="2105325"/>
              <a:ext cx="24975" cy="11800"/>
            </a:xfrm>
            <a:custGeom>
              <a:avLst/>
              <a:gdLst/>
              <a:ahLst/>
              <a:cxnLst/>
              <a:rect l="l" t="t" r="r" b="b"/>
              <a:pathLst>
                <a:path w="999" h="472" extrusionOk="0">
                  <a:moveTo>
                    <a:pt x="403" y="0"/>
                  </a:moveTo>
                  <a:cubicBezTo>
                    <a:pt x="389" y="0"/>
                    <a:pt x="374" y="1"/>
                    <a:pt x="360" y="3"/>
                  </a:cubicBezTo>
                  <a:cubicBezTo>
                    <a:pt x="0" y="55"/>
                    <a:pt x="788" y="466"/>
                    <a:pt x="788" y="466"/>
                  </a:cubicBezTo>
                  <a:cubicBezTo>
                    <a:pt x="802" y="470"/>
                    <a:pt x="815" y="471"/>
                    <a:pt x="826" y="471"/>
                  </a:cubicBezTo>
                  <a:cubicBezTo>
                    <a:pt x="999" y="471"/>
                    <a:pt x="711" y="0"/>
                    <a:pt x="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18075" y="2424525"/>
              <a:ext cx="31925" cy="17450"/>
            </a:xfrm>
            <a:custGeom>
              <a:avLst/>
              <a:gdLst/>
              <a:ahLst/>
              <a:cxnLst/>
              <a:rect l="l" t="t" r="r" b="b"/>
              <a:pathLst>
                <a:path w="1277" h="698" extrusionOk="0">
                  <a:moveTo>
                    <a:pt x="947" y="0"/>
                  </a:moveTo>
                  <a:cubicBezTo>
                    <a:pt x="609" y="0"/>
                    <a:pt x="121" y="192"/>
                    <a:pt x="44" y="492"/>
                  </a:cubicBezTo>
                  <a:cubicBezTo>
                    <a:pt x="0" y="639"/>
                    <a:pt x="109" y="698"/>
                    <a:pt x="278" y="698"/>
                  </a:cubicBezTo>
                  <a:cubicBezTo>
                    <a:pt x="640" y="698"/>
                    <a:pt x="1277" y="429"/>
                    <a:pt x="1277" y="183"/>
                  </a:cubicBezTo>
                  <a:cubicBezTo>
                    <a:pt x="1271" y="57"/>
                    <a:pt x="1131" y="0"/>
                    <a:pt x="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23525" y="2241275"/>
              <a:ext cx="23675" cy="25575"/>
            </a:xfrm>
            <a:custGeom>
              <a:avLst/>
              <a:gdLst/>
              <a:ahLst/>
              <a:cxnLst/>
              <a:rect l="l" t="t" r="r" b="b"/>
              <a:pathLst>
                <a:path w="947" h="1023" extrusionOk="0">
                  <a:moveTo>
                    <a:pt x="682" y="0"/>
                  </a:moveTo>
                  <a:cubicBezTo>
                    <a:pt x="432" y="0"/>
                    <a:pt x="0" y="1022"/>
                    <a:pt x="373" y="1022"/>
                  </a:cubicBezTo>
                  <a:cubicBezTo>
                    <a:pt x="376" y="1022"/>
                    <a:pt x="378" y="1022"/>
                    <a:pt x="381" y="1022"/>
                  </a:cubicBezTo>
                  <a:cubicBezTo>
                    <a:pt x="775" y="1005"/>
                    <a:pt x="947" y="132"/>
                    <a:pt x="724" y="12"/>
                  </a:cubicBezTo>
                  <a:cubicBezTo>
                    <a:pt x="711" y="4"/>
                    <a:pt x="697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87825" y="2226500"/>
              <a:ext cx="26800" cy="24625"/>
            </a:xfrm>
            <a:custGeom>
              <a:avLst/>
              <a:gdLst/>
              <a:ahLst/>
              <a:cxnLst/>
              <a:rect l="l" t="t" r="r" b="b"/>
              <a:pathLst>
                <a:path w="1072" h="985" extrusionOk="0">
                  <a:moveTo>
                    <a:pt x="320" y="0"/>
                  </a:moveTo>
                  <a:cubicBezTo>
                    <a:pt x="0" y="0"/>
                    <a:pt x="179" y="984"/>
                    <a:pt x="578" y="984"/>
                  </a:cubicBezTo>
                  <a:cubicBezTo>
                    <a:pt x="594" y="984"/>
                    <a:pt x="610" y="983"/>
                    <a:pt x="626" y="979"/>
                  </a:cubicBezTo>
                  <a:cubicBezTo>
                    <a:pt x="1071" y="911"/>
                    <a:pt x="729" y="55"/>
                    <a:pt x="352" y="3"/>
                  </a:cubicBezTo>
                  <a:cubicBezTo>
                    <a:pt x="341" y="1"/>
                    <a:pt x="330" y="0"/>
                    <a:pt x="320" y="0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2968398" y="5813593"/>
            <a:ext cx="1342156" cy="1388236"/>
            <a:chOff x="4791650" y="538625"/>
            <a:chExt cx="731075" cy="756175"/>
          </a:xfrm>
        </p:grpSpPr>
        <p:sp>
          <p:nvSpPr>
            <p:cNvPr id="27" name="Google Shape;27;p2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562548" y="1237673"/>
            <a:ext cx="1531299" cy="1395476"/>
            <a:chOff x="3080800" y="238100"/>
            <a:chExt cx="714225" cy="650875"/>
          </a:xfrm>
        </p:grpSpPr>
        <p:sp>
          <p:nvSpPr>
            <p:cNvPr id="34" name="Google Shape;34;p2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10861201" y="5941781"/>
            <a:ext cx="1447895" cy="1317240"/>
            <a:chOff x="4688600" y="1410900"/>
            <a:chExt cx="799000" cy="726900"/>
          </a:xfrm>
        </p:grpSpPr>
        <p:sp>
          <p:nvSpPr>
            <p:cNvPr id="38" name="Google Shape;38;p2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6651976" y="-541550"/>
            <a:ext cx="925059" cy="1605081"/>
            <a:chOff x="4559300" y="564775"/>
            <a:chExt cx="389225" cy="675350"/>
          </a:xfrm>
        </p:grpSpPr>
        <p:sp>
          <p:nvSpPr>
            <p:cNvPr id="41" name="Google Shape;41;p2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4104696" y="159424"/>
            <a:ext cx="1010153" cy="1070672"/>
            <a:chOff x="2291250" y="337875"/>
            <a:chExt cx="626025" cy="663475"/>
          </a:xfrm>
        </p:grpSpPr>
        <p:sp>
          <p:nvSpPr>
            <p:cNvPr id="44" name="Google Shape;44;p2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" name="Google Shape;49;p2"/>
          <p:cNvGrpSpPr/>
          <p:nvPr/>
        </p:nvGrpSpPr>
        <p:grpSpPr>
          <a:xfrm flipH="1">
            <a:off x="-939389" y="5316228"/>
            <a:ext cx="2992293" cy="1388232"/>
            <a:chOff x="4573425" y="2584300"/>
            <a:chExt cx="1222475" cy="567150"/>
          </a:xfrm>
        </p:grpSpPr>
        <p:sp>
          <p:nvSpPr>
            <p:cNvPr id="50" name="Google Shape;50;p2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257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9114161" y="-522814"/>
            <a:ext cx="2203281" cy="1567585"/>
            <a:chOff x="3517550" y="401175"/>
            <a:chExt cx="1027650" cy="731150"/>
          </a:xfrm>
        </p:grpSpPr>
        <p:sp>
          <p:nvSpPr>
            <p:cNvPr id="73" name="Google Shape;73;p2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874560" y="-450259"/>
            <a:ext cx="1693009" cy="1660689"/>
            <a:chOff x="1931075" y="728875"/>
            <a:chExt cx="789650" cy="774575"/>
          </a:xfrm>
        </p:grpSpPr>
        <p:sp>
          <p:nvSpPr>
            <p:cNvPr id="76" name="Google Shape;76;p2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5226047" y="6070347"/>
            <a:ext cx="925136" cy="874752"/>
            <a:chOff x="2776800" y="970450"/>
            <a:chExt cx="431500" cy="408000"/>
          </a:xfrm>
        </p:grpSpPr>
        <p:sp>
          <p:nvSpPr>
            <p:cNvPr id="79" name="Google Shape;79;p2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-259423" y="3522353"/>
            <a:ext cx="925052" cy="652309"/>
            <a:chOff x="4171675" y="981000"/>
            <a:chExt cx="398775" cy="281200"/>
          </a:xfrm>
        </p:grpSpPr>
        <p:sp>
          <p:nvSpPr>
            <p:cNvPr id="90" name="Google Shape;90;p2"/>
            <p:cNvSpPr/>
            <p:nvPr/>
          </p:nvSpPr>
          <p:spPr>
            <a:xfrm>
              <a:off x="4171675" y="981000"/>
              <a:ext cx="299725" cy="281200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47600" y="1053300"/>
              <a:ext cx="201650" cy="193350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39825" y="1101125"/>
              <a:ext cx="130625" cy="148750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128125" y="1510689"/>
            <a:ext cx="5634000" cy="2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983725" y="4526756"/>
            <a:ext cx="59228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461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30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"/>
          <p:cNvSpPr/>
          <p:nvPr/>
        </p:nvSpPr>
        <p:spPr>
          <a:xfrm>
            <a:off x="4122146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4" name="Google Shape;914;p13"/>
          <p:cNvGrpSpPr/>
          <p:nvPr/>
        </p:nvGrpSpPr>
        <p:grpSpPr>
          <a:xfrm>
            <a:off x="363132" y="5742984"/>
            <a:ext cx="1293933" cy="1239400"/>
            <a:chOff x="4644875" y="480450"/>
            <a:chExt cx="970450" cy="929550"/>
          </a:xfrm>
        </p:grpSpPr>
        <p:sp>
          <p:nvSpPr>
            <p:cNvPr id="915" name="Google Shape;915;p1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11379656" y="3679083"/>
            <a:ext cx="1133755" cy="847343"/>
            <a:chOff x="4829400" y="3625075"/>
            <a:chExt cx="800900" cy="598575"/>
          </a:xfrm>
        </p:grpSpPr>
        <p:sp>
          <p:nvSpPr>
            <p:cNvPr id="924" name="Google Shape;924;p13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10635169" y="5631523"/>
            <a:ext cx="1878240" cy="1462304"/>
            <a:chOff x="4194800" y="4386975"/>
            <a:chExt cx="1197450" cy="932275"/>
          </a:xfrm>
        </p:grpSpPr>
        <p:sp>
          <p:nvSpPr>
            <p:cNvPr id="936" name="Google Shape;936;p13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239250" y="4939150"/>
              <a:ext cx="1018250" cy="357625"/>
            </a:xfrm>
            <a:custGeom>
              <a:avLst/>
              <a:gdLst/>
              <a:ahLst/>
              <a:cxnLst/>
              <a:rect l="l" t="t" r="r" b="b"/>
              <a:pathLst>
                <a:path w="40730" h="14305" extrusionOk="0">
                  <a:moveTo>
                    <a:pt x="10072" y="1"/>
                  </a:moveTo>
                  <a:cubicBezTo>
                    <a:pt x="6410" y="1"/>
                    <a:pt x="3659" y="658"/>
                    <a:pt x="2884" y="2254"/>
                  </a:cubicBezTo>
                  <a:cubicBezTo>
                    <a:pt x="1" y="8234"/>
                    <a:pt x="16545" y="14304"/>
                    <a:pt x="28269" y="14304"/>
                  </a:cubicBezTo>
                  <a:cubicBezTo>
                    <a:pt x="33405" y="14304"/>
                    <a:pt x="37615" y="13139"/>
                    <a:pt x="38863" y="10292"/>
                  </a:cubicBezTo>
                  <a:cubicBezTo>
                    <a:pt x="40730" y="6060"/>
                    <a:pt x="21196" y="1"/>
                    <a:pt x="10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413150" y="5038100"/>
              <a:ext cx="638950" cy="224300"/>
            </a:xfrm>
            <a:custGeom>
              <a:avLst/>
              <a:gdLst/>
              <a:ahLst/>
              <a:cxnLst/>
              <a:rect l="l" t="t" r="r" b="b"/>
              <a:pathLst>
                <a:path w="25558" h="8972" extrusionOk="0">
                  <a:moveTo>
                    <a:pt x="6334" y="0"/>
                  </a:moveTo>
                  <a:cubicBezTo>
                    <a:pt x="4030" y="0"/>
                    <a:pt x="2298" y="415"/>
                    <a:pt x="1809" y="1423"/>
                  </a:cubicBezTo>
                  <a:cubicBezTo>
                    <a:pt x="1" y="5168"/>
                    <a:pt x="10383" y="8971"/>
                    <a:pt x="17742" y="8971"/>
                  </a:cubicBezTo>
                  <a:cubicBezTo>
                    <a:pt x="20968" y="8971"/>
                    <a:pt x="23613" y="8240"/>
                    <a:pt x="24395" y="6453"/>
                  </a:cubicBezTo>
                  <a:cubicBezTo>
                    <a:pt x="25558" y="3808"/>
                    <a:pt x="13317" y="0"/>
                    <a:pt x="6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5074000" y="4526575"/>
              <a:ext cx="318250" cy="379175"/>
            </a:xfrm>
            <a:custGeom>
              <a:avLst/>
              <a:gdLst/>
              <a:ahLst/>
              <a:cxnLst/>
              <a:rect l="l" t="t" r="r" b="b"/>
              <a:pathLst>
                <a:path w="12730" h="15167" extrusionOk="0">
                  <a:moveTo>
                    <a:pt x="5763" y="1"/>
                  </a:moveTo>
                  <a:cubicBezTo>
                    <a:pt x="3724" y="1"/>
                    <a:pt x="1921" y="810"/>
                    <a:pt x="1921" y="810"/>
                  </a:cubicBezTo>
                  <a:lnTo>
                    <a:pt x="2788" y="3189"/>
                  </a:lnTo>
                  <a:cubicBezTo>
                    <a:pt x="2788" y="3189"/>
                    <a:pt x="4509" y="2876"/>
                    <a:pt x="6001" y="2876"/>
                  </a:cubicBezTo>
                  <a:cubicBezTo>
                    <a:pt x="6918" y="2876"/>
                    <a:pt x="7748" y="2994"/>
                    <a:pt x="8039" y="3376"/>
                  </a:cubicBezTo>
                  <a:cubicBezTo>
                    <a:pt x="8821" y="4379"/>
                    <a:pt x="7376" y="10718"/>
                    <a:pt x="6017" y="12179"/>
                  </a:cubicBezTo>
                  <a:cubicBezTo>
                    <a:pt x="5530" y="12703"/>
                    <a:pt x="4741" y="12871"/>
                    <a:pt x="3930" y="12871"/>
                  </a:cubicBezTo>
                  <a:cubicBezTo>
                    <a:pt x="2478" y="12871"/>
                    <a:pt x="952" y="12332"/>
                    <a:pt x="952" y="12332"/>
                  </a:cubicBezTo>
                  <a:lnTo>
                    <a:pt x="0" y="14780"/>
                  </a:lnTo>
                  <a:cubicBezTo>
                    <a:pt x="0" y="14780"/>
                    <a:pt x="1172" y="15167"/>
                    <a:pt x="3218" y="15167"/>
                  </a:cubicBezTo>
                  <a:cubicBezTo>
                    <a:pt x="3917" y="15167"/>
                    <a:pt x="4718" y="15122"/>
                    <a:pt x="5609" y="15001"/>
                  </a:cubicBezTo>
                  <a:cubicBezTo>
                    <a:pt x="9110" y="14508"/>
                    <a:pt x="12730" y="5585"/>
                    <a:pt x="10045" y="1982"/>
                  </a:cubicBezTo>
                  <a:cubicBezTo>
                    <a:pt x="8910" y="443"/>
                    <a:pt x="7272" y="1"/>
                    <a:pt x="5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4340225" y="4418350"/>
              <a:ext cx="909400" cy="616675"/>
            </a:xfrm>
            <a:custGeom>
              <a:avLst/>
              <a:gdLst/>
              <a:ahLst/>
              <a:cxnLst/>
              <a:rect l="l" t="t" r="r" b="b"/>
              <a:pathLst>
                <a:path w="36376" h="24667" extrusionOk="0">
                  <a:moveTo>
                    <a:pt x="22854" y="0"/>
                  </a:moveTo>
                  <a:cubicBezTo>
                    <a:pt x="20522" y="0"/>
                    <a:pt x="17652" y="182"/>
                    <a:pt x="14124" y="635"/>
                  </a:cubicBezTo>
                  <a:cubicBezTo>
                    <a:pt x="2261" y="2148"/>
                    <a:pt x="1581" y="6600"/>
                    <a:pt x="1581" y="6600"/>
                  </a:cubicBezTo>
                  <a:cubicBezTo>
                    <a:pt x="1581" y="6600"/>
                    <a:pt x="1" y="24054"/>
                    <a:pt x="16095" y="24649"/>
                  </a:cubicBezTo>
                  <a:cubicBezTo>
                    <a:pt x="16412" y="24661"/>
                    <a:pt x="16725" y="24667"/>
                    <a:pt x="17033" y="24667"/>
                  </a:cubicBezTo>
                  <a:cubicBezTo>
                    <a:pt x="30429" y="24667"/>
                    <a:pt x="36376" y="13626"/>
                    <a:pt x="32920" y="2878"/>
                  </a:cubicBezTo>
                  <a:cubicBezTo>
                    <a:pt x="32920" y="2878"/>
                    <a:pt x="32149" y="0"/>
                    <a:pt x="2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4431150" y="4484175"/>
              <a:ext cx="704475" cy="162675"/>
            </a:xfrm>
            <a:custGeom>
              <a:avLst/>
              <a:gdLst/>
              <a:ahLst/>
              <a:cxnLst/>
              <a:rect l="l" t="t" r="r" b="b"/>
              <a:pathLst>
                <a:path w="28179" h="6507" extrusionOk="0">
                  <a:moveTo>
                    <a:pt x="18564" y="0"/>
                  </a:moveTo>
                  <a:cubicBezTo>
                    <a:pt x="11227" y="0"/>
                    <a:pt x="2320" y="1973"/>
                    <a:pt x="1" y="4528"/>
                  </a:cubicBezTo>
                  <a:cubicBezTo>
                    <a:pt x="1761" y="5889"/>
                    <a:pt x="5852" y="6507"/>
                    <a:pt x="10408" y="6507"/>
                  </a:cubicBezTo>
                  <a:cubicBezTo>
                    <a:pt x="17687" y="6507"/>
                    <a:pt x="26151" y="4929"/>
                    <a:pt x="28179" y="2285"/>
                  </a:cubicBezTo>
                  <a:cubicBezTo>
                    <a:pt x="26583" y="670"/>
                    <a:pt x="22840" y="0"/>
                    <a:pt x="18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4431150" y="4484200"/>
              <a:ext cx="704475" cy="162650"/>
            </a:xfrm>
            <a:custGeom>
              <a:avLst/>
              <a:gdLst/>
              <a:ahLst/>
              <a:cxnLst/>
              <a:rect l="l" t="t" r="r" b="b"/>
              <a:pathLst>
                <a:path w="28179" h="6506" extrusionOk="0">
                  <a:moveTo>
                    <a:pt x="16977" y="743"/>
                  </a:moveTo>
                  <a:cubicBezTo>
                    <a:pt x="18808" y="743"/>
                    <a:pt x="20712" y="900"/>
                    <a:pt x="22638" y="1281"/>
                  </a:cubicBezTo>
                  <a:cubicBezTo>
                    <a:pt x="22638" y="1281"/>
                    <a:pt x="15500" y="2114"/>
                    <a:pt x="15585" y="3473"/>
                  </a:cubicBezTo>
                  <a:cubicBezTo>
                    <a:pt x="15604" y="3851"/>
                    <a:pt x="16332" y="3978"/>
                    <a:pt x="17364" y="3978"/>
                  </a:cubicBezTo>
                  <a:cubicBezTo>
                    <a:pt x="19503" y="3978"/>
                    <a:pt x="22949" y="3432"/>
                    <a:pt x="24118" y="3432"/>
                  </a:cubicBezTo>
                  <a:cubicBezTo>
                    <a:pt x="24418" y="3432"/>
                    <a:pt x="24568" y="3468"/>
                    <a:pt x="24508" y="3558"/>
                  </a:cubicBezTo>
                  <a:cubicBezTo>
                    <a:pt x="24230" y="3970"/>
                    <a:pt x="16432" y="6147"/>
                    <a:pt x="9558" y="6147"/>
                  </a:cubicBezTo>
                  <a:cubicBezTo>
                    <a:pt x="6777" y="6147"/>
                    <a:pt x="4146" y="5790"/>
                    <a:pt x="2227" y="4816"/>
                  </a:cubicBezTo>
                  <a:cubicBezTo>
                    <a:pt x="1802" y="4595"/>
                    <a:pt x="1819" y="4000"/>
                    <a:pt x="2261" y="3813"/>
                  </a:cubicBezTo>
                  <a:cubicBezTo>
                    <a:pt x="4467" y="2878"/>
                    <a:pt x="10227" y="743"/>
                    <a:pt x="16977" y="743"/>
                  </a:cubicBezTo>
                  <a:close/>
                  <a:moveTo>
                    <a:pt x="18580" y="1"/>
                  </a:moveTo>
                  <a:cubicBezTo>
                    <a:pt x="11965" y="1"/>
                    <a:pt x="4069" y="1607"/>
                    <a:pt x="868" y="3796"/>
                  </a:cubicBezTo>
                  <a:cubicBezTo>
                    <a:pt x="545" y="4000"/>
                    <a:pt x="256" y="4255"/>
                    <a:pt x="1" y="4527"/>
                  </a:cubicBezTo>
                  <a:cubicBezTo>
                    <a:pt x="1761" y="5888"/>
                    <a:pt x="5852" y="6506"/>
                    <a:pt x="10408" y="6506"/>
                  </a:cubicBezTo>
                  <a:cubicBezTo>
                    <a:pt x="17687" y="6506"/>
                    <a:pt x="26151" y="4928"/>
                    <a:pt x="28179" y="2284"/>
                  </a:cubicBezTo>
                  <a:cubicBezTo>
                    <a:pt x="26585" y="670"/>
                    <a:pt x="22850" y="1"/>
                    <a:pt x="18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8" name="Google Shape;948;p13"/>
          <p:cNvGrpSpPr/>
          <p:nvPr/>
        </p:nvGrpSpPr>
        <p:grpSpPr>
          <a:xfrm>
            <a:off x="363132" y="-357043"/>
            <a:ext cx="1462533" cy="1076371"/>
            <a:chOff x="3544875" y="238025"/>
            <a:chExt cx="1058375" cy="778925"/>
          </a:xfrm>
        </p:grpSpPr>
        <p:sp>
          <p:nvSpPr>
            <p:cNvPr id="949" name="Google Shape;949;p13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0" name="Google Shape;960;p13"/>
          <p:cNvGrpSpPr/>
          <p:nvPr/>
        </p:nvGrpSpPr>
        <p:grpSpPr>
          <a:xfrm>
            <a:off x="3022080" y="6386680"/>
            <a:ext cx="1002840" cy="707161"/>
            <a:chOff x="1542135" y="4800934"/>
            <a:chExt cx="752130" cy="530371"/>
          </a:xfrm>
        </p:grpSpPr>
        <p:sp>
          <p:nvSpPr>
            <p:cNvPr id="961" name="Google Shape;961;p13"/>
            <p:cNvSpPr/>
            <p:nvPr/>
          </p:nvSpPr>
          <p:spPr>
            <a:xfrm rot="10800000" flipH="1">
              <a:off x="1542135" y="4800934"/>
              <a:ext cx="565311" cy="530371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3"/>
            <p:cNvSpPr/>
            <p:nvPr/>
          </p:nvSpPr>
          <p:spPr>
            <a:xfrm rot="10800000" flipH="1">
              <a:off x="1685337" y="4830263"/>
              <a:ext cx="380332" cy="364677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3"/>
            <p:cNvSpPr/>
            <p:nvPr/>
          </p:nvSpPr>
          <p:spPr>
            <a:xfrm rot="10800000" flipH="1">
              <a:off x="2047893" y="4824180"/>
              <a:ext cx="246372" cy="280557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4" name="Google Shape;964;p13"/>
          <p:cNvGrpSpPr/>
          <p:nvPr/>
        </p:nvGrpSpPr>
        <p:grpSpPr>
          <a:xfrm>
            <a:off x="11538645" y="1565753"/>
            <a:ext cx="974767" cy="1008233"/>
            <a:chOff x="4791650" y="538625"/>
            <a:chExt cx="731075" cy="756175"/>
          </a:xfrm>
        </p:grpSpPr>
        <p:sp>
          <p:nvSpPr>
            <p:cNvPr id="965" name="Google Shape;965;p13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1" name="Google Shape;971;p13"/>
          <p:cNvGrpSpPr/>
          <p:nvPr/>
        </p:nvGrpSpPr>
        <p:grpSpPr>
          <a:xfrm>
            <a:off x="-526633" y="3735495"/>
            <a:ext cx="1065333" cy="969200"/>
            <a:chOff x="4688600" y="1410900"/>
            <a:chExt cx="799000" cy="726900"/>
          </a:xfrm>
        </p:grpSpPr>
        <p:sp>
          <p:nvSpPr>
            <p:cNvPr id="972" name="Google Shape;972;p1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4" name="Google Shape;974;p13"/>
          <p:cNvGrpSpPr/>
          <p:nvPr/>
        </p:nvGrpSpPr>
        <p:grpSpPr>
          <a:xfrm>
            <a:off x="-463349" y="1757618"/>
            <a:ext cx="938756" cy="939588"/>
            <a:chOff x="1813400" y="1392650"/>
            <a:chExt cx="592200" cy="592725"/>
          </a:xfrm>
        </p:grpSpPr>
        <p:sp>
          <p:nvSpPr>
            <p:cNvPr id="975" name="Google Shape;975;p1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0" name="Google Shape;980;p13"/>
          <p:cNvGrpSpPr/>
          <p:nvPr/>
        </p:nvGrpSpPr>
        <p:grpSpPr>
          <a:xfrm>
            <a:off x="10244019" y="-352492"/>
            <a:ext cx="1947876" cy="1385871"/>
            <a:chOff x="3517550" y="401175"/>
            <a:chExt cx="1027650" cy="731150"/>
          </a:xfrm>
        </p:grpSpPr>
        <p:sp>
          <p:nvSpPr>
            <p:cNvPr id="981" name="Google Shape;981;p13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3" name="Google Shape;983;p13"/>
          <p:cNvSpPr txBox="1">
            <a:spLocks noGrp="1"/>
          </p:cNvSpPr>
          <p:nvPr>
            <p:ph type="title" hasCustomPrompt="1"/>
          </p:nvPr>
        </p:nvSpPr>
        <p:spPr>
          <a:xfrm>
            <a:off x="1126296" y="2258552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4" name="Google Shape;984;p13"/>
          <p:cNvSpPr txBox="1">
            <a:spLocks noGrp="1"/>
          </p:cNvSpPr>
          <p:nvPr>
            <p:ph type="subTitle" idx="1"/>
          </p:nvPr>
        </p:nvSpPr>
        <p:spPr>
          <a:xfrm>
            <a:off x="2319335" y="1957553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85" name="Google Shape;985;p13"/>
          <p:cNvSpPr txBox="1">
            <a:spLocks noGrp="1"/>
          </p:cNvSpPr>
          <p:nvPr>
            <p:ph type="subTitle" idx="2"/>
          </p:nvPr>
        </p:nvSpPr>
        <p:spPr>
          <a:xfrm>
            <a:off x="2319335" y="2422413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86" name="Google Shape;986;p13"/>
          <p:cNvSpPr txBox="1">
            <a:spLocks noGrp="1"/>
          </p:cNvSpPr>
          <p:nvPr>
            <p:ph type="title" idx="3" hasCustomPrompt="1"/>
          </p:nvPr>
        </p:nvSpPr>
        <p:spPr>
          <a:xfrm>
            <a:off x="1126296" y="4294307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7" name="Google Shape;987;p13"/>
          <p:cNvSpPr txBox="1">
            <a:spLocks noGrp="1"/>
          </p:cNvSpPr>
          <p:nvPr>
            <p:ph type="subTitle" idx="4"/>
          </p:nvPr>
        </p:nvSpPr>
        <p:spPr>
          <a:xfrm>
            <a:off x="2319335" y="3993316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88" name="Google Shape;988;p13"/>
          <p:cNvSpPr txBox="1">
            <a:spLocks noGrp="1"/>
          </p:cNvSpPr>
          <p:nvPr>
            <p:ph type="subTitle" idx="5"/>
          </p:nvPr>
        </p:nvSpPr>
        <p:spPr>
          <a:xfrm>
            <a:off x="2319335" y="4458176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89" name="Google Shape;989;p13"/>
          <p:cNvSpPr txBox="1">
            <a:spLocks noGrp="1"/>
          </p:cNvSpPr>
          <p:nvPr>
            <p:ph type="title" idx="6" hasCustomPrompt="1"/>
          </p:nvPr>
        </p:nvSpPr>
        <p:spPr>
          <a:xfrm>
            <a:off x="6379957" y="2258552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13"/>
          <p:cNvSpPr txBox="1">
            <a:spLocks noGrp="1"/>
          </p:cNvSpPr>
          <p:nvPr>
            <p:ph type="subTitle" idx="7"/>
          </p:nvPr>
        </p:nvSpPr>
        <p:spPr>
          <a:xfrm>
            <a:off x="7572996" y="1957560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91" name="Google Shape;991;p13"/>
          <p:cNvSpPr txBox="1">
            <a:spLocks noGrp="1"/>
          </p:cNvSpPr>
          <p:nvPr>
            <p:ph type="subTitle" idx="8"/>
          </p:nvPr>
        </p:nvSpPr>
        <p:spPr>
          <a:xfrm>
            <a:off x="7572996" y="2422413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92" name="Google Shape;992;p13"/>
          <p:cNvSpPr txBox="1">
            <a:spLocks noGrp="1"/>
          </p:cNvSpPr>
          <p:nvPr>
            <p:ph type="title" idx="9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93" name="Google Shape;99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9967" y="4294321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4" name="Google Shape;994;p13"/>
          <p:cNvSpPr txBox="1">
            <a:spLocks noGrp="1"/>
          </p:cNvSpPr>
          <p:nvPr>
            <p:ph type="subTitle" idx="14"/>
          </p:nvPr>
        </p:nvSpPr>
        <p:spPr>
          <a:xfrm>
            <a:off x="7572996" y="3993316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95" name="Google Shape;995;p13"/>
          <p:cNvSpPr txBox="1">
            <a:spLocks noGrp="1"/>
          </p:cNvSpPr>
          <p:nvPr>
            <p:ph type="subTitle" idx="15"/>
          </p:nvPr>
        </p:nvSpPr>
        <p:spPr>
          <a:xfrm>
            <a:off x="7572996" y="4458193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grpSp>
        <p:nvGrpSpPr>
          <p:cNvPr id="996" name="Google Shape;996;p13"/>
          <p:cNvGrpSpPr/>
          <p:nvPr/>
        </p:nvGrpSpPr>
        <p:grpSpPr>
          <a:xfrm>
            <a:off x="8075121" y="6226008"/>
            <a:ext cx="952300" cy="867833"/>
            <a:chOff x="3080800" y="238100"/>
            <a:chExt cx="714225" cy="650875"/>
          </a:xfrm>
        </p:grpSpPr>
        <p:sp>
          <p:nvSpPr>
            <p:cNvPr id="997" name="Google Shape;997;p1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0" name="Google Shape;1000;p13"/>
          <p:cNvGrpSpPr/>
          <p:nvPr/>
        </p:nvGrpSpPr>
        <p:grpSpPr>
          <a:xfrm>
            <a:off x="5632670" y="6209208"/>
            <a:ext cx="834700" cy="884633"/>
            <a:chOff x="2291250" y="337875"/>
            <a:chExt cx="626025" cy="663475"/>
          </a:xfrm>
        </p:grpSpPr>
        <p:sp>
          <p:nvSpPr>
            <p:cNvPr id="1001" name="Google Shape;1001;p1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3705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"/>
          <p:cNvSpPr/>
          <p:nvPr/>
        </p:nvSpPr>
        <p:spPr>
          <a:xfrm>
            <a:off x="4122146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4" name="Google Shape;914;p13"/>
          <p:cNvGrpSpPr/>
          <p:nvPr/>
        </p:nvGrpSpPr>
        <p:grpSpPr>
          <a:xfrm>
            <a:off x="363132" y="5742984"/>
            <a:ext cx="1293933" cy="1239400"/>
            <a:chOff x="4644875" y="480450"/>
            <a:chExt cx="970450" cy="929550"/>
          </a:xfrm>
        </p:grpSpPr>
        <p:sp>
          <p:nvSpPr>
            <p:cNvPr id="915" name="Google Shape;915;p1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11379656" y="3679083"/>
            <a:ext cx="1133755" cy="847343"/>
            <a:chOff x="4829400" y="3625075"/>
            <a:chExt cx="800900" cy="598575"/>
          </a:xfrm>
        </p:grpSpPr>
        <p:sp>
          <p:nvSpPr>
            <p:cNvPr id="924" name="Google Shape;924;p13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5" name="Google Shape;935;p13"/>
          <p:cNvGrpSpPr/>
          <p:nvPr/>
        </p:nvGrpSpPr>
        <p:grpSpPr>
          <a:xfrm>
            <a:off x="10635169" y="5631523"/>
            <a:ext cx="1878240" cy="1462304"/>
            <a:chOff x="4194800" y="4386975"/>
            <a:chExt cx="1197450" cy="932275"/>
          </a:xfrm>
        </p:grpSpPr>
        <p:sp>
          <p:nvSpPr>
            <p:cNvPr id="936" name="Google Shape;936;p13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194800" y="4915750"/>
              <a:ext cx="1106525" cy="403500"/>
            </a:xfrm>
            <a:custGeom>
              <a:avLst/>
              <a:gdLst/>
              <a:ahLst/>
              <a:cxnLst/>
              <a:rect l="l" t="t" r="r" b="b"/>
              <a:pathLst>
                <a:path w="44261" h="16140" extrusionOk="0">
                  <a:moveTo>
                    <a:pt x="11361" y="0"/>
                  </a:moveTo>
                  <a:cubicBezTo>
                    <a:pt x="7211" y="0"/>
                    <a:pt x="4067" y="775"/>
                    <a:pt x="3184" y="2663"/>
                  </a:cubicBezTo>
                  <a:cubicBezTo>
                    <a:pt x="1" y="9461"/>
                    <a:pt x="17532" y="16139"/>
                    <a:pt x="30260" y="16139"/>
                  </a:cubicBezTo>
                  <a:cubicBezTo>
                    <a:pt x="36017" y="16139"/>
                    <a:pt x="40792" y="14772"/>
                    <a:pt x="42221" y="11432"/>
                  </a:cubicBezTo>
                  <a:cubicBezTo>
                    <a:pt x="44261" y="6632"/>
                    <a:pt x="23504" y="0"/>
                    <a:pt x="1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239250" y="4939150"/>
              <a:ext cx="1018250" cy="357625"/>
            </a:xfrm>
            <a:custGeom>
              <a:avLst/>
              <a:gdLst/>
              <a:ahLst/>
              <a:cxnLst/>
              <a:rect l="l" t="t" r="r" b="b"/>
              <a:pathLst>
                <a:path w="40730" h="14305" extrusionOk="0">
                  <a:moveTo>
                    <a:pt x="10072" y="1"/>
                  </a:moveTo>
                  <a:cubicBezTo>
                    <a:pt x="6410" y="1"/>
                    <a:pt x="3659" y="658"/>
                    <a:pt x="2884" y="2254"/>
                  </a:cubicBezTo>
                  <a:cubicBezTo>
                    <a:pt x="1" y="8234"/>
                    <a:pt x="16545" y="14304"/>
                    <a:pt x="28269" y="14304"/>
                  </a:cubicBezTo>
                  <a:cubicBezTo>
                    <a:pt x="33405" y="14304"/>
                    <a:pt x="37615" y="13139"/>
                    <a:pt x="38863" y="10292"/>
                  </a:cubicBezTo>
                  <a:cubicBezTo>
                    <a:pt x="40730" y="6060"/>
                    <a:pt x="21196" y="1"/>
                    <a:pt x="10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413150" y="5038100"/>
              <a:ext cx="638950" cy="224300"/>
            </a:xfrm>
            <a:custGeom>
              <a:avLst/>
              <a:gdLst/>
              <a:ahLst/>
              <a:cxnLst/>
              <a:rect l="l" t="t" r="r" b="b"/>
              <a:pathLst>
                <a:path w="25558" h="8972" extrusionOk="0">
                  <a:moveTo>
                    <a:pt x="6334" y="0"/>
                  </a:moveTo>
                  <a:cubicBezTo>
                    <a:pt x="4030" y="0"/>
                    <a:pt x="2298" y="415"/>
                    <a:pt x="1809" y="1423"/>
                  </a:cubicBezTo>
                  <a:cubicBezTo>
                    <a:pt x="1" y="5168"/>
                    <a:pt x="10383" y="8971"/>
                    <a:pt x="17742" y="8971"/>
                  </a:cubicBezTo>
                  <a:cubicBezTo>
                    <a:pt x="20968" y="8971"/>
                    <a:pt x="23613" y="8240"/>
                    <a:pt x="24395" y="6453"/>
                  </a:cubicBezTo>
                  <a:cubicBezTo>
                    <a:pt x="25558" y="3808"/>
                    <a:pt x="13317" y="0"/>
                    <a:pt x="63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5074000" y="4526575"/>
              <a:ext cx="318250" cy="379175"/>
            </a:xfrm>
            <a:custGeom>
              <a:avLst/>
              <a:gdLst/>
              <a:ahLst/>
              <a:cxnLst/>
              <a:rect l="l" t="t" r="r" b="b"/>
              <a:pathLst>
                <a:path w="12730" h="15167" extrusionOk="0">
                  <a:moveTo>
                    <a:pt x="5763" y="1"/>
                  </a:moveTo>
                  <a:cubicBezTo>
                    <a:pt x="3724" y="1"/>
                    <a:pt x="1921" y="810"/>
                    <a:pt x="1921" y="810"/>
                  </a:cubicBezTo>
                  <a:lnTo>
                    <a:pt x="2788" y="3189"/>
                  </a:lnTo>
                  <a:cubicBezTo>
                    <a:pt x="2788" y="3189"/>
                    <a:pt x="4509" y="2876"/>
                    <a:pt x="6001" y="2876"/>
                  </a:cubicBezTo>
                  <a:cubicBezTo>
                    <a:pt x="6918" y="2876"/>
                    <a:pt x="7748" y="2994"/>
                    <a:pt x="8039" y="3376"/>
                  </a:cubicBezTo>
                  <a:cubicBezTo>
                    <a:pt x="8821" y="4379"/>
                    <a:pt x="7376" y="10718"/>
                    <a:pt x="6017" y="12179"/>
                  </a:cubicBezTo>
                  <a:cubicBezTo>
                    <a:pt x="5530" y="12703"/>
                    <a:pt x="4741" y="12871"/>
                    <a:pt x="3930" y="12871"/>
                  </a:cubicBezTo>
                  <a:cubicBezTo>
                    <a:pt x="2478" y="12871"/>
                    <a:pt x="952" y="12332"/>
                    <a:pt x="952" y="12332"/>
                  </a:cubicBezTo>
                  <a:lnTo>
                    <a:pt x="0" y="14780"/>
                  </a:lnTo>
                  <a:cubicBezTo>
                    <a:pt x="0" y="14780"/>
                    <a:pt x="1172" y="15167"/>
                    <a:pt x="3218" y="15167"/>
                  </a:cubicBezTo>
                  <a:cubicBezTo>
                    <a:pt x="3917" y="15167"/>
                    <a:pt x="4718" y="15122"/>
                    <a:pt x="5609" y="15001"/>
                  </a:cubicBezTo>
                  <a:cubicBezTo>
                    <a:pt x="9110" y="14508"/>
                    <a:pt x="12730" y="5585"/>
                    <a:pt x="10045" y="1982"/>
                  </a:cubicBezTo>
                  <a:cubicBezTo>
                    <a:pt x="8910" y="443"/>
                    <a:pt x="7272" y="1"/>
                    <a:pt x="5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4340225" y="4418350"/>
              <a:ext cx="909400" cy="616675"/>
            </a:xfrm>
            <a:custGeom>
              <a:avLst/>
              <a:gdLst/>
              <a:ahLst/>
              <a:cxnLst/>
              <a:rect l="l" t="t" r="r" b="b"/>
              <a:pathLst>
                <a:path w="36376" h="24667" extrusionOk="0">
                  <a:moveTo>
                    <a:pt x="22854" y="0"/>
                  </a:moveTo>
                  <a:cubicBezTo>
                    <a:pt x="20522" y="0"/>
                    <a:pt x="17652" y="182"/>
                    <a:pt x="14124" y="635"/>
                  </a:cubicBezTo>
                  <a:cubicBezTo>
                    <a:pt x="2261" y="2148"/>
                    <a:pt x="1581" y="6600"/>
                    <a:pt x="1581" y="6600"/>
                  </a:cubicBezTo>
                  <a:cubicBezTo>
                    <a:pt x="1581" y="6600"/>
                    <a:pt x="1" y="24054"/>
                    <a:pt x="16095" y="24649"/>
                  </a:cubicBezTo>
                  <a:cubicBezTo>
                    <a:pt x="16412" y="24661"/>
                    <a:pt x="16725" y="24667"/>
                    <a:pt x="17033" y="24667"/>
                  </a:cubicBezTo>
                  <a:cubicBezTo>
                    <a:pt x="30429" y="24667"/>
                    <a:pt x="36376" y="13626"/>
                    <a:pt x="32920" y="2878"/>
                  </a:cubicBezTo>
                  <a:cubicBezTo>
                    <a:pt x="32920" y="2878"/>
                    <a:pt x="32149" y="0"/>
                    <a:pt x="2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377150" y="4386975"/>
              <a:ext cx="831100" cy="277475"/>
            </a:xfrm>
            <a:custGeom>
              <a:avLst/>
              <a:gdLst/>
              <a:ahLst/>
              <a:cxnLst/>
              <a:rect l="l" t="t" r="r" b="b"/>
              <a:pathLst>
                <a:path w="33244" h="11099" extrusionOk="0">
                  <a:moveTo>
                    <a:pt x="20126" y="0"/>
                  </a:moveTo>
                  <a:cubicBezTo>
                    <a:pt x="11059" y="0"/>
                    <a:pt x="78" y="2965"/>
                    <a:pt x="36" y="6615"/>
                  </a:cubicBezTo>
                  <a:cubicBezTo>
                    <a:pt x="1" y="9716"/>
                    <a:pt x="6056" y="11099"/>
                    <a:pt x="12896" y="11099"/>
                  </a:cubicBezTo>
                  <a:cubicBezTo>
                    <a:pt x="22324" y="11099"/>
                    <a:pt x="33244" y="8472"/>
                    <a:pt x="31766" y="4099"/>
                  </a:cubicBezTo>
                  <a:cubicBezTo>
                    <a:pt x="30788" y="1177"/>
                    <a:pt x="25837" y="0"/>
                    <a:pt x="20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4406650" y="4412125"/>
              <a:ext cx="771175" cy="234875"/>
            </a:xfrm>
            <a:custGeom>
              <a:avLst/>
              <a:gdLst/>
              <a:ahLst/>
              <a:cxnLst/>
              <a:rect l="l" t="t" r="r" b="b"/>
              <a:pathLst>
                <a:path w="30847" h="9395" extrusionOk="0">
                  <a:moveTo>
                    <a:pt x="19216" y="0"/>
                  </a:moveTo>
                  <a:cubicBezTo>
                    <a:pt x="10728" y="0"/>
                    <a:pt x="137" y="2639"/>
                    <a:pt x="63" y="5762"/>
                  </a:cubicBezTo>
                  <a:cubicBezTo>
                    <a:pt x="1" y="8285"/>
                    <a:pt x="5267" y="9395"/>
                    <a:pt x="11369" y="9395"/>
                  </a:cubicBezTo>
                  <a:cubicBezTo>
                    <a:pt x="20227" y="9395"/>
                    <a:pt x="30847" y="7057"/>
                    <a:pt x="29499" y="3314"/>
                  </a:cubicBezTo>
                  <a:cubicBezTo>
                    <a:pt x="28645" y="950"/>
                    <a:pt x="24309" y="0"/>
                    <a:pt x="19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4431150" y="4484175"/>
              <a:ext cx="704475" cy="162675"/>
            </a:xfrm>
            <a:custGeom>
              <a:avLst/>
              <a:gdLst/>
              <a:ahLst/>
              <a:cxnLst/>
              <a:rect l="l" t="t" r="r" b="b"/>
              <a:pathLst>
                <a:path w="28179" h="6507" extrusionOk="0">
                  <a:moveTo>
                    <a:pt x="18564" y="0"/>
                  </a:moveTo>
                  <a:cubicBezTo>
                    <a:pt x="11227" y="0"/>
                    <a:pt x="2320" y="1973"/>
                    <a:pt x="1" y="4528"/>
                  </a:cubicBezTo>
                  <a:cubicBezTo>
                    <a:pt x="1761" y="5889"/>
                    <a:pt x="5852" y="6507"/>
                    <a:pt x="10408" y="6507"/>
                  </a:cubicBezTo>
                  <a:cubicBezTo>
                    <a:pt x="17687" y="6507"/>
                    <a:pt x="26151" y="4929"/>
                    <a:pt x="28179" y="2285"/>
                  </a:cubicBezTo>
                  <a:cubicBezTo>
                    <a:pt x="26583" y="670"/>
                    <a:pt x="22840" y="0"/>
                    <a:pt x="18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4431150" y="4484200"/>
              <a:ext cx="704475" cy="162650"/>
            </a:xfrm>
            <a:custGeom>
              <a:avLst/>
              <a:gdLst/>
              <a:ahLst/>
              <a:cxnLst/>
              <a:rect l="l" t="t" r="r" b="b"/>
              <a:pathLst>
                <a:path w="28179" h="6506" extrusionOk="0">
                  <a:moveTo>
                    <a:pt x="16977" y="743"/>
                  </a:moveTo>
                  <a:cubicBezTo>
                    <a:pt x="18808" y="743"/>
                    <a:pt x="20712" y="900"/>
                    <a:pt x="22638" y="1281"/>
                  </a:cubicBezTo>
                  <a:cubicBezTo>
                    <a:pt x="22638" y="1281"/>
                    <a:pt x="15500" y="2114"/>
                    <a:pt x="15585" y="3473"/>
                  </a:cubicBezTo>
                  <a:cubicBezTo>
                    <a:pt x="15604" y="3851"/>
                    <a:pt x="16332" y="3978"/>
                    <a:pt x="17364" y="3978"/>
                  </a:cubicBezTo>
                  <a:cubicBezTo>
                    <a:pt x="19503" y="3978"/>
                    <a:pt x="22949" y="3432"/>
                    <a:pt x="24118" y="3432"/>
                  </a:cubicBezTo>
                  <a:cubicBezTo>
                    <a:pt x="24418" y="3432"/>
                    <a:pt x="24568" y="3468"/>
                    <a:pt x="24508" y="3558"/>
                  </a:cubicBezTo>
                  <a:cubicBezTo>
                    <a:pt x="24230" y="3970"/>
                    <a:pt x="16432" y="6147"/>
                    <a:pt x="9558" y="6147"/>
                  </a:cubicBezTo>
                  <a:cubicBezTo>
                    <a:pt x="6777" y="6147"/>
                    <a:pt x="4146" y="5790"/>
                    <a:pt x="2227" y="4816"/>
                  </a:cubicBezTo>
                  <a:cubicBezTo>
                    <a:pt x="1802" y="4595"/>
                    <a:pt x="1819" y="4000"/>
                    <a:pt x="2261" y="3813"/>
                  </a:cubicBezTo>
                  <a:cubicBezTo>
                    <a:pt x="4467" y="2878"/>
                    <a:pt x="10227" y="743"/>
                    <a:pt x="16977" y="743"/>
                  </a:cubicBezTo>
                  <a:close/>
                  <a:moveTo>
                    <a:pt x="18580" y="1"/>
                  </a:moveTo>
                  <a:cubicBezTo>
                    <a:pt x="11965" y="1"/>
                    <a:pt x="4069" y="1607"/>
                    <a:pt x="868" y="3796"/>
                  </a:cubicBezTo>
                  <a:cubicBezTo>
                    <a:pt x="545" y="4000"/>
                    <a:pt x="256" y="4255"/>
                    <a:pt x="1" y="4527"/>
                  </a:cubicBezTo>
                  <a:cubicBezTo>
                    <a:pt x="1761" y="5888"/>
                    <a:pt x="5852" y="6506"/>
                    <a:pt x="10408" y="6506"/>
                  </a:cubicBezTo>
                  <a:cubicBezTo>
                    <a:pt x="17687" y="6506"/>
                    <a:pt x="26151" y="4928"/>
                    <a:pt x="28179" y="2284"/>
                  </a:cubicBezTo>
                  <a:cubicBezTo>
                    <a:pt x="26585" y="670"/>
                    <a:pt x="22850" y="1"/>
                    <a:pt x="18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8" name="Google Shape;948;p13"/>
          <p:cNvGrpSpPr/>
          <p:nvPr/>
        </p:nvGrpSpPr>
        <p:grpSpPr>
          <a:xfrm>
            <a:off x="363132" y="-357043"/>
            <a:ext cx="1462533" cy="1076371"/>
            <a:chOff x="3544875" y="238025"/>
            <a:chExt cx="1058375" cy="778925"/>
          </a:xfrm>
        </p:grpSpPr>
        <p:sp>
          <p:nvSpPr>
            <p:cNvPr id="949" name="Google Shape;949;p13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0" name="Google Shape;960;p13"/>
          <p:cNvGrpSpPr/>
          <p:nvPr/>
        </p:nvGrpSpPr>
        <p:grpSpPr>
          <a:xfrm>
            <a:off x="3022080" y="6386680"/>
            <a:ext cx="1002840" cy="707161"/>
            <a:chOff x="1542135" y="4800934"/>
            <a:chExt cx="752130" cy="530371"/>
          </a:xfrm>
        </p:grpSpPr>
        <p:sp>
          <p:nvSpPr>
            <p:cNvPr id="961" name="Google Shape;961;p13"/>
            <p:cNvSpPr/>
            <p:nvPr/>
          </p:nvSpPr>
          <p:spPr>
            <a:xfrm rot="10800000" flipH="1">
              <a:off x="1542135" y="4800934"/>
              <a:ext cx="565311" cy="530371"/>
            </a:xfrm>
            <a:custGeom>
              <a:avLst/>
              <a:gdLst/>
              <a:ahLst/>
              <a:cxnLst/>
              <a:rect l="l" t="t" r="r" b="b"/>
              <a:pathLst>
                <a:path w="11989" h="11248" extrusionOk="0">
                  <a:moveTo>
                    <a:pt x="5171" y="1"/>
                  </a:moveTo>
                  <a:cubicBezTo>
                    <a:pt x="4790" y="1"/>
                    <a:pt x="4433" y="30"/>
                    <a:pt x="4116" y="86"/>
                  </a:cubicBezTo>
                  <a:cubicBezTo>
                    <a:pt x="1495" y="531"/>
                    <a:pt x="1187" y="1936"/>
                    <a:pt x="571" y="5789"/>
                  </a:cubicBezTo>
                  <a:cubicBezTo>
                    <a:pt x="0" y="9385"/>
                    <a:pt x="2824" y="11247"/>
                    <a:pt x="5463" y="11247"/>
                  </a:cubicBezTo>
                  <a:cubicBezTo>
                    <a:pt x="5916" y="11247"/>
                    <a:pt x="6363" y="11192"/>
                    <a:pt x="6788" y="11082"/>
                  </a:cubicBezTo>
                  <a:cubicBezTo>
                    <a:pt x="9305" y="10414"/>
                    <a:pt x="11635" y="9849"/>
                    <a:pt x="11823" y="5430"/>
                  </a:cubicBezTo>
                  <a:cubicBezTo>
                    <a:pt x="11989" y="1532"/>
                    <a:pt x="7935" y="1"/>
                    <a:pt x="5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3"/>
            <p:cNvSpPr/>
            <p:nvPr/>
          </p:nvSpPr>
          <p:spPr>
            <a:xfrm rot="10800000" flipH="1">
              <a:off x="1685337" y="4830263"/>
              <a:ext cx="380332" cy="364677"/>
            </a:xfrm>
            <a:custGeom>
              <a:avLst/>
              <a:gdLst/>
              <a:ahLst/>
              <a:cxnLst/>
              <a:rect l="l" t="t" r="r" b="b"/>
              <a:pathLst>
                <a:path w="8066" h="7734" extrusionOk="0">
                  <a:moveTo>
                    <a:pt x="4248" y="0"/>
                  </a:moveTo>
                  <a:cubicBezTo>
                    <a:pt x="2394" y="0"/>
                    <a:pt x="377" y="1471"/>
                    <a:pt x="171" y="4302"/>
                  </a:cubicBezTo>
                  <a:cubicBezTo>
                    <a:pt x="1" y="6676"/>
                    <a:pt x="1715" y="7734"/>
                    <a:pt x="3501" y="7734"/>
                  </a:cubicBezTo>
                  <a:cubicBezTo>
                    <a:pt x="5129" y="7734"/>
                    <a:pt x="6817" y="6855"/>
                    <a:pt x="7193" y="5295"/>
                  </a:cubicBezTo>
                  <a:cubicBezTo>
                    <a:pt x="8065" y="1719"/>
                    <a:pt x="6252" y="0"/>
                    <a:pt x="4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3"/>
            <p:cNvSpPr/>
            <p:nvPr/>
          </p:nvSpPr>
          <p:spPr>
            <a:xfrm rot="10800000" flipH="1">
              <a:off x="2047893" y="4824180"/>
              <a:ext cx="246372" cy="280557"/>
            </a:xfrm>
            <a:custGeom>
              <a:avLst/>
              <a:gdLst/>
              <a:ahLst/>
              <a:cxnLst/>
              <a:rect l="l" t="t" r="r" b="b"/>
              <a:pathLst>
                <a:path w="5225" h="5950" extrusionOk="0">
                  <a:moveTo>
                    <a:pt x="2844" y="1"/>
                  </a:moveTo>
                  <a:cubicBezTo>
                    <a:pt x="2596" y="1"/>
                    <a:pt x="2346" y="38"/>
                    <a:pt x="2107" y="111"/>
                  </a:cubicBezTo>
                  <a:cubicBezTo>
                    <a:pt x="1234" y="419"/>
                    <a:pt x="549" y="1413"/>
                    <a:pt x="549" y="1413"/>
                  </a:cubicBezTo>
                  <a:cubicBezTo>
                    <a:pt x="549" y="1413"/>
                    <a:pt x="206" y="2389"/>
                    <a:pt x="104" y="2629"/>
                  </a:cubicBezTo>
                  <a:cubicBezTo>
                    <a:pt x="18" y="2868"/>
                    <a:pt x="1" y="4872"/>
                    <a:pt x="241" y="5163"/>
                  </a:cubicBezTo>
                  <a:cubicBezTo>
                    <a:pt x="463" y="5455"/>
                    <a:pt x="1097" y="5797"/>
                    <a:pt x="1320" y="5934"/>
                  </a:cubicBezTo>
                  <a:cubicBezTo>
                    <a:pt x="1335" y="5945"/>
                    <a:pt x="1345" y="5949"/>
                    <a:pt x="1350" y="5949"/>
                  </a:cubicBezTo>
                  <a:cubicBezTo>
                    <a:pt x="1431" y="5949"/>
                    <a:pt x="682" y="5005"/>
                    <a:pt x="635" y="4701"/>
                  </a:cubicBezTo>
                  <a:cubicBezTo>
                    <a:pt x="617" y="4256"/>
                    <a:pt x="617" y="3810"/>
                    <a:pt x="652" y="3365"/>
                  </a:cubicBezTo>
                  <a:cubicBezTo>
                    <a:pt x="652" y="3365"/>
                    <a:pt x="1320" y="5026"/>
                    <a:pt x="1714" y="5198"/>
                  </a:cubicBezTo>
                  <a:cubicBezTo>
                    <a:pt x="1795" y="5232"/>
                    <a:pt x="1902" y="5245"/>
                    <a:pt x="2022" y="5245"/>
                  </a:cubicBezTo>
                  <a:cubicBezTo>
                    <a:pt x="2510" y="5245"/>
                    <a:pt x="3217" y="5020"/>
                    <a:pt x="3341" y="4992"/>
                  </a:cubicBezTo>
                  <a:cubicBezTo>
                    <a:pt x="3495" y="4941"/>
                    <a:pt x="1919" y="4889"/>
                    <a:pt x="1731" y="4650"/>
                  </a:cubicBezTo>
                  <a:cubicBezTo>
                    <a:pt x="1542" y="4410"/>
                    <a:pt x="1114" y="2560"/>
                    <a:pt x="1114" y="2560"/>
                  </a:cubicBezTo>
                  <a:lnTo>
                    <a:pt x="1114" y="2560"/>
                  </a:lnTo>
                  <a:cubicBezTo>
                    <a:pt x="1114" y="2560"/>
                    <a:pt x="3289" y="2903"/>
                    <a:pt x="3443" y="2903"/>
                  </a:cubicBezTo>
                  <a:cubicBezTo>
                    <a:pt x="3598" y="2886"/>
                    <a:pt x="3752" y="2406"/>
                    <a:pt x="3786" y="2218"/>
                  </a:cubicBezTo>
                  <a:cubicBezTo>
                    <a:pt x="3796" y="2119"/>
                    <a:pt x="3209" y="2094"/>
                    <a:pt x="2670" y="2094"/>
                  </a:cubicBezTo>
                  <a:cubicBezTo>
                    <a:pt x="2274" y="2094"/>
                    <a:pt x="1903" y="2108"/>
                    <a:pt x="1816" y="2115"/>
                  </a:cubicBezTo>
                  <a:cubicBezTo>
                    <a:pt x="1611" y="2115"/>
                    <a:pt x="1217" y="1567"/>
                    <a:pt x="1097" y="1567"/>
                  </a:cubicBezTo>
                  <a:cubicBezTo>
                    <a:pt x="977" y="1567"/>
                    <a:pt x="2364" y="591"/>
                    <a:pt x="2638" y="573"/>
                  </a:cubicBezTo>
                  <a:cubicBezTo>
                    <a:pt x="2644" y="573"/>
                    <a:pt x="2649" y="573"/>
                    <a:pt x="2655" y="573"/>
                  </a:cubicBezTo>
                  <a:cubicBezTo>
                    <a:pt x="2962" y="573"/>
                    <a:pt x="4256" y="1002"/>
                    <a:pt x="4642" y="1019"/>
                  </a:cubicBezTo>
                  <a:cubicBezTo>
                    <a:pt x="4651" y="1019"/>
                    <a:pt x="4660" y="1019"/>
                    <a:pt x="4668" y="1019"/>
                  </a:cubicBezTo>
                  <a:cubicBezTo>
                    <a:pt x="5039" y="1019"/>
                    <a:pt x="5106" y="657"/>
                    <a:pt x="5173" y="573"/>
                  </a:cubicBezTo>
                  <a:cubicBezTo>
                    <a:pt x="5225" y="471"/>
                    <a:pt x="4197" y="402"/>
                    <a:pt x="3974" y="282"/>
                  </a:cubicBezTo>
                  <a:cubicBezTo>
                    <a:pt x="3628" y="93"/>
                    <a:pt x="3237" y="1"/>
                    <a:pt x="2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4" name="Google Shape;964;p13"/>
          <p:cNvGrpSpPr/>
          <p:nvPr/>
        </p:nvGrpSpPr>
        <p:grpSpPr>
          <a:xfrm>
            <a:off x="11538645" y="1565753"/>
            <a:ext cx="974767" cy="1008233"/>
            <a:chOff x="4791650" y="538625"/>
            <a:chExt cx="731075" cy="756175"/>
          </a:xfrm>
        </p:grpSpPr>
        <p:sp>
          <p:nvSpPr>
            <p:cNvPr id="965" name="Google Shape;965;p13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3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1" name="Google Shape;971;p13"/>
          <p:cNvGrpSpPr/>
          <p:nvPr/>
        </p:nvGrpSpPr>
        <p:grpSpPr>
          <a:xfrm>
            <a:off x="-526633" y="3735495"/>
            <a:ext cx="1065333" cy="969200"/>
            <a:chOff x="4688600" y="1410900"/>
            <a:chExt cx="799000" cy="726900"/>
          </a:xfrm>
        </p:grpSpPr>
        <p:sp>
          <p:nvSpPr>
            <p:cNvPr id="972" name="Google Shape;972;p1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4" name="Google Shape;974;p13"/>
          <p:cNvGrpSpPr/>
          <p:nvPr/>
        </p:nvGrpSpPr>
        <p:grpSpPr>
          <a:xfrm>
            <a:off x="-463349" y="1757618"/>
            <a:ext cx="938756" cy="939588"/>
            <a:chOff x="1813400" y="1392650"/>
            <a:chExt cx="592200" cy="592725"/>
          </a:xfrm>
        </p:grpSpPr>
        <p:sp>
          <p:nvSpPr>
            <p:cNvPr id="975" name="Google Shape;975;p1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0" name="Google Shape;980;p13"/>
          <p:cNvGrpSpPr/>
          <p:nvPr/>
        </p:nvGrpSpPr>
        <p:grpSpPr>
          <a:xfrm>
            <a:off x="10244019" y="-352492"/>
            <a:ext cx="1947876" cy="1385871"/>
            <a:chOff x="3517550" y="401175"/>
            <a:chExt cx="1027650" cy="731150"/>
          </a:xfrm>
        </p:grpSpPr>
        <p:sp>
          <p:nvSpPr>
            <p:cNvPr id="981" name="Google Shape;981;p13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3" name="Google Shape;983;p13"/>
          <p:cNvSpPr txBox="1">
            <a:spLocks noGrp="1"/>
          </p:cNvSpPr>
          <p:nvPr>
            <p:ph type="title" hasCustomPrompt="1"/>
          </p:nvPr>
        </p:nvSpPr>
        <p:spPr>
          <a:xfrm>
            <a:off x="1126296" y="2258552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4" name="Google Shape;984;p13"/>
          <p:cNvSpPr txBox="1">
            <a:spLocks noGrp="1"/>
          </p:cNvSpPr>
          <p:nvPr>
            <p:ph type="subTitle" idx="1"/>
          </p:nvPr>
        </p:nvSpPr>
        <p:spPr>
          <a:xfrm>
            <a:off x="2319335" y="1957553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lt2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85" name="Google Shape;985;p13"/>
          <p:cNvSpPr txBox="1">
            <a:spLocks noGrp="1"/>
          </p:cNvSpPr>
          <p:nvPr>
            <p:ph type="subTitle" idx="2"/>
          </p:nvPr>
        </p:nvSpPr>
        <p:spPr>
          <a:xfrm>
            <a:off x="2319335" y="2422413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86" name="Google Shape;986;p13"/>
          <p:cNvSpPr txBox="1">
            <a:spLocks noGrp="1"/>
          </p:cNvSpPr>
          <p:nvPr>
            <p:ph type="title" idx="3" hasCustomPrompt="1"/>
          </p:nvPr>
        </p:nvSpPr>
        <p:spPr>
          <a:xfrm>
            <a:off x="1126296" y="4294307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7" name="Google Shape;987;p13"/>
          <p:cNvSpPr txBox="1">
            <a:spLocks noGrp="1"/>
          </p:cNvSpPr>
          <p:nvPr>
            <p:ph type="subTitle" idx="4"/>
          </p:nvPr>
        </p:nvSpPr>
        <p:spPr>
          <a:xfrm>
            <a:off x="2319335" y="3993316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3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88" name="Google Shape;988;p13"/>
          <p:cNvSpPr txBox="1">
            <a:spLocks noGrp="1"/>
          </p:cNvSpPr>
          <p:nvPr>
            <p:ph type="subTitle" idx="5"/>
          </p:nvPr>
        </p:nvSpPr>
        <p:spPr>
          <a:xfrm>
            <a:off x="2319335" y="4458176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89" name="Google Shape;989;p13"/>
          <p:cNvSpPr txBox="1">
            <a:spLocks noGrp="1"/>
          </p:cNvSpPr>
          <p:nvPr>
            <p:ph type="title" idx="6" hasCustomPrompt="1"/>
          </p:nvPr>
        </p:nvSpPr>
        <p:spPr>
          <a:xfrm>
            <a:off x="6379957" y="2258552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13"/>
          <p:cNvSpPr txBox="1">
            <a:spLocks noGrp="1"/>
          </p:cNvSpPr>
          <p:nvPr>
            <p:ph type="subTitle" idx="7"/>
          </p:nvPr>
        </p:nvSpPr>
        <p:spPr>
          <a:xfrm>
            <a:off x="7572996" y="1957560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4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91" name="Google Shape;991;p13"/>
          <p:cNvSpPr txBox="1">
            <a:spLocks noGrp="1"/>
          </p:cNvSpPr>
          <p:nvPr>
            <p:ph type="subTitle" idx="8"/>
          </p:nvPr>
        </p:nvSpPr>
        <p:spPr>
          <a:xfrm>
            <a:off x="7572996" y="2422413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92" name="Google Shape;992;p13"/>
          <p:cNvSpPr txBox="1">
            <a:spLocks noGrp="1"/>
          </p:cNvSpPr>
          <p:nvPr>
            <p:ph type="title" idx="9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93" name="Google Shape;99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9967" y="4294321"/>
            <a:ext cx="1024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42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4" name="Google Shape;994;p13"/>
          <p:cNvSpPr txBox="1">
            <a:spLocks noGrp="1"/>
          </p:cNvSpPr>
          <p:nvPr>
            <p:ph type="subTitle" idx="14"/>
          </p:nvPr>
        </p:nvSpPr>
        <p:spPr>
          <a:xfrm>
            <a:off x="7572996" y="3993316"/>
            <a:ext cx="35220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333">
                <a:solidFill>
                  <a:schemeClr val="accent6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995" name="Google Shape;995;p13"/>
          <p:cNvSpPr txBox="1">
            <a:spLocks noGrp="1"/>
          </p:cNvSpPr>
          <p:nvPr>
            <p:ph type="subTitle" idx="15"/>
          </p:nvPr>
        </p:nvSpPr>
        <p:spPr>
          <a:xfrm>
            <a:off x="7572996" y="4458193"/>
            <a:ext cx="35220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grpSp>
        <p:nvGrpSpPr>
          <p:cNvPr id="996" name="Google Shape;996;p13"/>
          <p:cNvGrpSpPr/>
          <p:nvPr/>
        </p:nvGrpSpPr>
        <p:grpSpPr>
          <a:xfrm>
            <a:off x="8075121" y="6226008"/>
            <a:ext cx="952300" cy="867833"/>
            <a:chOff x="3080800" y="238100"/>
            <a:chExt cx="714225" cy="650875"/>
          </a:xfrm>
        </p:grpSpPr>
        <p:sp>
          <p:nvSpPr>
            <p:cNvPr id="997" name="Google Shape;997;p1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0" name="Google Shape;1000;p13"/>
          <p:cNvGrpSpPr/>
          <p:nvPr/>
        </p:nvGrpSpPr>
        <p:grpSpPr>
          <a:xfrm>
            <a:off x="5632670" y="6209208"/>
            <a:ext cx="834700" cy="884633"/>
            <a:chOff x="2291250" y="337875"/>
            <a:chExt cx="626025" cy="663475"/>
          </a:xfrm>
        </p:grpSpPr>
        <p:sp>
          <p:nvSpPr>
            <p:cNvPr id="1001" name="Google Shape;1001;p1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0501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4"/>
          <p:cNvSpPr/>
          <p:nvPr/>
        </p:nvSpPr>
        <p:spPr>
          <a:xfrm>
            <a:off x="-530866" y="-1076366"/>
            <a:ext cx="10165281" cy="14036239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14"/>
          <p:cNvGrpSpPr/>
          <p:nvPr/>
        </p:nvGrpSpPr>
        <p:grpSpPr>
          <a:xfrm>
            <a:off x="7671966" y="6177192"/>
            <a:ext cx="727724" cy="946792"/>
            <a:chOff x="3523950" y="4973225"/>
            <a:chExt cx="385175" cy="501125"/>
          </a:xfrm>
        </p:grpSpPr>
        <p:sp>
          <p:nvSpPr>
            <p:cNvPr id="1009" name="Google Shape;1009;p14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14"/>
          <p:cNvGrpSpPr/>
          <p:nvPr/>
        </p:nvGrpSpPr>
        <p:grpSpPr>
          <a:xfrm>
            <a:off x="11442634" y="1901989"/>
            <a:ext cx="974767" cy="1008233"/>
            <a:chOff x="4791650" y="538625"/>
            <a:chExt cx="731075" cy="756175"/>
          </a:xfrm>
        </p:grpSpPr>
        <p:sp>
          <p:nvSpPr>
            <p:cNvPr id="1013" name="Google Shape;1013;p1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3192645" y="6044672"/>
            <a:ext cx="1185137" cy="1079313"/>
            <a:chOff x="3080800" y="238100"/>
            <a:chExt cx="714225" cy="650450"/>
          </a:xfrm>
        </p:grpSpPr>
        <p:sp>
          <p:nvSpPr>
            <p:cNvPr id="1020" name="Google Shape;1020;p14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2" name="Google Shape;1022;p14"/>
          <p:cNvGrpSpPr/>
          <p:nvPr/>
        </p:nvGrpSpPr>
        <p:grpSpPr>
          <a:xfrm>
            <a:off x="5661026" y="5861349"/>
            <a:ext cx="727695" cy="1262635"/>
            <a:chOff x="4559300" y="564775"/>
            <a:chExt cx="389225" cy="675350"/>
          </a:xfrm>
        </p:grpSpPr>
        <p:sp>
          <p:nvSpPr>
            <p:cNvPr id="1023" name="Google Shape;1023;p14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5" name="Google Shape;1025;p14"/>
          <p:cNvGrpSpPr/>
          <p:nvPr/>
        </p:nvGrpSpPr>
        <p:grpSpPr>
          <a:xfrm>
            <a:off x="-238799" y="1691701"/>
            <a:ext cx="834700" cy="884633"/>
            <a:chOff x="2291250" y="337875"/>
            <a:chExt cx="626025" cy="663475"/>
          </a:xfrm>
        </p:grpSpPr>
        <p:sp>
          <p:nvSpPr>
            <p:cNvPr id="1026" name="Google Shape;1026;p14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1" name="Google Shape;1031;p14"/>
          <p:cNvGrpSpPr/>
          <p:nvPr/>
        </p:nvGrpSpPr>
        <p:grpSpPr>
          <a:xfrm>
            <a:off x="9005609" y="-397948"/>
            <a:ext cx="834724" cy="926611"/>
            <a:chOff x="3041425" y="4736025"/>
            <a:chExt cx="377225" cy="418750"/>
          </a:xfrm>
        </p:grpSpPr>
        <p:sp>
          <p:nvSpPr>
            <p:cNvPr id="1032" name="Google Shape;1032;p14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3041425" y="4744250"/>
              <a:ext cx="377225" cy="410525"/>
            </a:xfrm>
            <a:custGeom>
              <a:avLst/>
              <a:gdLst/>
              <a:ahLst/>
              <a:cxnLst/>
              <a:rect l="l" t="t" r="r" b="b"/>
              <a:pathLst>
                <a:path w="15089" h="16421" extrusionOk="0">
                  <a:moveTo>
                    <a:pt x="10345" y="1"/>
                  </a:moveTo>
                  <a:cubicBezTo>
                    <a:pt x="11184" y="634"/>
                    <a:pt x="12246" y="1696"/>
                    <a:pt x="12691" y="3152"/>
                  </a:cubicBezTo>
                  <a:cubicBezTo>
                    <a:pt x="13479" y="5721"/>
                    <a:pt x="14061" y="13017"/>
                    <a:pt x="13496" y="13120"/>
                  </a:cubicBezTo>
                  <a:cubicBezTo>
                    <a:pt x="13491" y="13121"/>
                    <a:pt x="13485" y="13121"/>
                    <a:pt x="13479" y="13121"/>
                  </a:cubicBezTo>
                  <a:cubicBezTo>
                    <a:pt x="12875" y="13121"/>
                    <a:pt x="10851" y="7828"/>
                    <a:pt x="10054" y="6098"/>
                  </a:cubicBezTo>
                  <a:cubicBezTo>
                    <a:pt x="9392" y="4649"/>
                    <a:pt x="7957" y="3350"/>
                    <a:pt x="7380" y="3350"/>
                  </a:cubicBezTo>
                  <a:cubicBezTo>
                    <a:pt x="7254" y="3350"/>
                    <a:pt x="7170" y="3411"/>
                    <a:pt x="7142" y="3546"/>
                  </a:cubicBezTo>
                  <a:cubicBezTo>
                    <a:pt x="6988" y="4299"/>
                    <a:pt x="8615" y="6081"/>
                    <a:pt x="9386" y="7434"/>
                  </a:cubicBezTo>
                  <a:cubicBezTo>
                    <a:pt x="10156" y="8787"/>
                    <a:pt x="13154" y="13634"/>
                    <a:pt x="11715" y="15038"/>
                  </a:cubicBezTo>
                  <a:cubicBezTo>
                    <a:pt x="11091" y="15648"/>
                    <a:pt x="10492" y="15889"/>
                    <a:pt x="9929" y="15889"/>
                  </a:cubicBezTo>
                  <a:cubicBezTo>
                    <a:pt x="9195" y="15889"/>
                    <a:pt x="8521" y="15478"/>
                    <a:pt x="7930" y="14935"/>
                  </a:cubicBezTo>
                  <a:cubicBezTo>
                    <a:pt x="6885" y="13976"/>
                    <a:pt x="4282" y="11715"/>
                    <a:pt x="3580" y="10551"/>
                  </a:cubicBezTo>
                  <a:cubicBezTo>
                    <a:pt x="2896" y="9417"/>
                    <a:pt x="2927" y="4648"/>
                    <a:pt x="1412" y="4648"/>
                  </a:cubicBezTo>
                  <a:cubicBezTo>
                    <a:pt x="1371" y="4648"/>
                    <a:pt x="1328" y="4652"/>
                    <a:pt x="1285" y="4659"/>
                  </a:cubicBezTo>
                  <a:cubicBezTo>
                    <a:pt x="736" y="5190"/>
                    <a:pt x="86" y="5995"/>
                    <a:pt x="51" y="6903"/>
                  </a:cubicBezTo>
                  <a:cubicBezTo>
                    <a:pt x="0" y="8461"/>
                    <a:pt x="942" y="11167"/>
                    <a:pt x="3682" y="12777"/>
                  </a:cubicBezTo>
                  <a:cubicBezTo>
                    <a:pt x="3682" y="12777"/>
                    <a:pt x="5515" y="14764"/>
                    <a:pt x="6183" y="15483"/>
                  </a:cubicBezTo>
                  <a:cubicBezTo>
                    <a:pt x="6689" y="16016"/>
                    <a:pt x="7708" y="16420"/>
                    <a:pt x="8462" y="16420"/>
                  </a:cubicBezTo>
                  <a:cubicBezTo>
                    <a:pt x="8703" y="16420"/>
                    <a:pt x="8916" y="16379"/>
                    <a:pt x="9077" y="16288"/>
                  </a:cubicBezTo>
                  <a:cubicBezTo>
                    <a:pt x="9077" y="16288"/>
                    <a:pt x="9474" y="16353"/>
                    <a:pt x="10024" y="16353"/>
                  </a:cubicBezTo>
                  <a:cubicBezTo>
                    <a:pt x="10703" y="16353"/>
                    <a:pt x="11615" y="16254"/>
                    <a:pt x="12297" y="15809"/>
                  </a:cubicBezTo>
                  <a:cubicBezTo>
                    <a:pt x="13530" y="15004"/>
                    <a:pt x="13342" y="14199"/>
                    <a:pt x="13342" y="14199"/>
                  </a:cubicBezTo>
                  <a:lnTo>
                    <a:pt x="13342" y="14199"/>
                  </a:lnTo>
                  <a:cubicBezTo>
                    <a:pt x="13342" y="14199"/>
                    <a:pt x="13370" y="14204"/>
                    <a:pt x="13418" y="14204"/>
                  </a:cubicBezTo>
                  <a:cubicBezTo>
                    <a:pt x="13632" y="14204"/>
                    <a:pt x="14249" y="14101"/>
                    <a:pt x="14626" y="12983"/>
                  </a:cubicBezTo>
                  <a:cubicBezTo>
                    <a:pt x="15089" y="11613"/>
                    <a:pt x="14250" y="8958"/>
                    <a:pt x="14198" y="8239"/>
                  </a:cubicBezTo>
                  <a:cubicBezTo>
                    <a:pt x="14164" y="7536"/>
                    <a:pt x="14198" y="2056"/>
                    <a:pt x="12126" y="720"/>
                  </a:cubicBezTo>
                  <a:cubicBezTo>
                    <a:pt x="11595" y="377"/>
                    <a:pt x="10978" y="120"/>
                    <a:pt x="10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3071925" y="4743750"/>
              <a:ext cx="112100" cy="60050"/>
            </a:xfrm>
            <a:custGeom>
              <a:avLst/>
              <a:gdLst/>
              <a:ahLst/>
              <a:cxnLst/>
              <a:rect l="l" t="t" r="r" b="b"/>
              <a:pathLst>
                <a:path w="4484" h="2402" extrusionOk="0">
                  <a:moveTo>
                    <a:pt x="2126" y="1"/>
                  </a:moveTo>
                  <a:cubicBezTo>
                    <a:pt x="1074" y="1"/>
                    <a:pt x="0" y="585"/>
                    <a:pt x="150" y="945"/>
                  </a:cubicBezTo>
                  <a:cubicBezTo>
                    <a:pt x="294" y="1290"/>
                    <a:pt x="653" y="1658"/>
                    <a:pt x="917" y="1658"/>
                  </a:cubicBezTo>
                  <a:cubicBezTo>
                    <a:pt x="968" y="1658"/>
                    <a:pt x="1016" y="1644"/>
                    <a:pt x="1058" y="1613"/>
                  </a:cubicBezTo>
                  <a:cubicBezTo>
                    <a:pt x="1301" y="1419"/>
                    <a:pt x="1376" y="439"/>
                    <a:pt x="2068" y="439"/>
                  </a:cubicBezTo>
                  <a:cubicBezTo>
                    <a:pt x="2106" y="439"/>
                    <a:pt x="2146" y="442"/>
                    <a:pt x="2188" y="449"/>
                  </a:cubicBezTo>
                  <a:cubicBezTo>
                    <a:pt x="2993" y="586"/>
                    <a:pt x="4398" y="2401"/>
                    <a:pt x="4398" y="2401"/>
                  </a:cubicBezTo>
                  <a:cubicBezTo>
                    <a:pt x="4483" y="2367"/>
                    <a:pt x="3730" y="260"/>
                    <a:pt x="2565" y="38"/>
                  </a:cubicBezTo>
                  <a:cubicBezTo>
                    <a:pt x="2422" y="12"/>
                    <a:pt x="2274" y="1"/>
                    <a:pt x="2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4"/>
          <p:cNvGrpSpPr/>
          <p:nvPr/>
        </p:nvGrpSpPr>
        <p:grpSpPr>
          <a:xfrm>
            <a:off x="6133597" y="-342844"/>
            <a:ext cx="1774683" cy="1262647"/>
            <a:chOff x="3517550" y="401175"/>
            <a:chExt cx="1027650" cy="731150"/>
          </a:xfrm>
        </p:grpSpPr>
        <p:sp>
          <p:nvSpPr>
            <p:cNvPr id="1039" name="Google Shape;1039;p14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1" name="Google Shape;1041;p14"/>
          <p:cNvGrpSpPr/>
          <p:nvPr/>
        </p:nvGrpSpPr>
        <p:grpSpPr>
          <a:xfrm>
            <a:off x="-316628" y="3230558"/>
            <a:ext cx="1287235" cy="1262660"/>
            <a:chOff x="1931075" y="728875"/>
            <a:chExt cx="789650" cy="774575"/>
          </a:xfrm>
        </p:grpSpPr>
        <p:sp>
          <p:nvSpPr>
            <p:cNvPr id="1042" name="Google Shape;1042;p14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4" name="Google Shape;1044;p14"/>
          <p:cNvGrpSpPr/>
          <p:nvPr/>
        </p:nvGrpSpPr>
        <p:grpSpPr>
          <a:xfrm>
            <a:off x="4329129" y="251174"/>
            <a:ext cx="707143" cy="668631"/>
            <a:chOff x="2776800" y="970450"/>
            <a:chExt cx="431500" cy="408000"/>
          </a:xfrm>
        </p:grpSpPr>
        <p:sp>
          <p:nvSpPr>
            <p:cNvPr id="1045" name="Google Shape;1045;p14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5" name="Google Shape;1055;p14"/>
          <p:cNvGrpSpPr/>
          <p:nvPr/>
        </p:nvGrpSpPr>
        <p:grpSpPr>
          <a:xfrm>
            <a:off x="279410" y="5147442"/>
            <a:ext cx="1629991" cy="1874943"/>
            <a:chOff x="2060900" y="4330000"/>
            <a:chExt cx="924450" cy="1063375"/>
          </a:xfrm>
        </p:grpSpPr>
        <p:grpSp>
          <p:nvGrpSpPr>
            <p:cNvPr id="1056" name="Google Shape;1056;p14"/>
            <p:cNvGrpSpPr/>
            <p:nvPr/>
          </p:nvGrpSpPr>
          <p:grpSpPr>
            <a:xfrm>
              <a:off x="2060900" y="4744625"/>
              <a:ext cx="846525" cy="648750"/>
              <a:chOff x="2060900" y="4744625"/>
              <a:chExt cx="846525" cy="648750"/>
            </a:xfrm>
          </p:grpSpPr>
          <p:sp>
            <p:nvSpPr>
              <p:cNvPr id="1057" name="Google Shape;1057;p14"/>
              <p:cNvSpPr/>
              <p:nvPr/>
            </p:nvSpPr>
            <p:spPr>
              <a:xfrm>
                <a:off x="2072875" y="4755475"/>
                <a:ext cx="735200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29408" h="25499" extrusionOk="0">
                    <a:moveTo>
                      <a:pt x="9187" y="1"/>
                    </a:moveTo>
                    <a:cubicBezTo>
                      <a:pt x="8441" y="1"/>
                      <a:pt x="7949" y="129"/>
                      <a:pt x="7656" y="288"/>
                    </a:cubicBezTo>
                    <a:cubicBezTo>
                      <a:pt x="6663" y="836"/>
                      <a:pt x="326" y="13921"/>
                      <a:pt x="326" y="13921"/>
                    </a:cubicBezTo>
                    <a:cubicBezTo>
                      <a:pt x="1" y="14829"/>
                      <a:pt x="5259" y="19847"/>
                      <a:pt x="10260" y="22296"/>
                    </a:cubicBezTo>
                    <a:cubicBezTo>
                      <a:pt x="14914" y="24568"/>
                      <a:pt x="20733" y="25499"/>
                      <a:pt x="22085" y="25499"/>
                    </a:cubicBezTo>
                    <a:cubicBezTo>
                      <a:pt x="22190" y="25499"/>
                      <a:pt x="22269" y="25493"/>
                      <a:pt x="22317" y="25482"/>
                    </a:cubicBezTo>
                    <a:cubicBezTo>
                      <a:pt x="22968" y="25328"/>
                      <a:pt x="29374" y="12500"/>
                      <a:pt x="29391" y="11780"/>
                    </a:cubicBezTo>
                    <a:cubicBezTo>
                      <a:pt x="29408" y="11078"/>
                      <a:pt x="28192" y="7995"/>
                      <a:pt x="20125" y="3782"/>
                    </a:cubicBezTo>
                    <a:cubicBezTo>
                      <a:pt x="14392" y="776"/>
                      <a:pt x="11021" y="1"/>
                      <a:pt x="9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200725" y="4752550"/>
                <a:ext cx="647675" cy="336600"/>
              </a:xfrm>
              <a:custGeom>
                <a:avLst/>
                <a:gdLst/>
                <a:ahLst/>
                <a:cxnLst/>
                <a:rect l="l" t="t" r="r" b="b"/>
                <a:pathLst>
                  <a:path w="25907" h="13464" extrusionOk="0">
                    <a:moveTo>
                      <a:pt x="4120" y="1"/>
                    </a:moveTo>
                    <a:cubicBezTo>
                      <a:pt x="3025" y="1"/>
                      <a:pt x="2231" y="286"/>
                      <a:pt x="1892" y="936"/>
                    </a:cubicBezTo>
                    <a:cubicBezTo>
                      <a:pt x="0" y="4573"/>
                      <a:pt x="15957" y="13464"/>
                      <a:pt x="22041" y="13464"/>
                    </a:cubicBezTo>
                    <a:cubicBezTo>
                      <a:pt x="23119" y="13464"/>
                      <a:pt x="23887" y="13185"/>
                      <a:pt x="24191" y="12548"/>
                    </a:cubicBezTo>
                    <a:cubicBezTo>
                      <a:pt x="25906" y="8958"/>
                      <a:pt x="10264" y="1"/>
                      <a:pt x="4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235200" y="4770700"/>
                <a:ext cx="581100" cy="296725"/>
              </a:xfrm>
              <a:custGeom>
                <a:avLst/>
                <a:gdLst/>
                <a:ahLst/>
                <a:cxnLst/>
                <a:rect l="l" t="t" r="r" b="b"/>
                <a:pathLst>
                  <a:path w="23244" h="11869" extrusionOk="0">
                    <a:moveTo>
                      <a:pt x="2714" y="0"/>
                    </a:moveTo>
                    <a:cubicBezTo>
                      <a:pt x="2042" y="0"/>
                      <a:pt x="1575" y="166"/>
                      <a:pt x="1386" y="535"/>
                    </a:cubicBezTo>
                    <a:cubicBezTo>
                      <a:pt x="0" y="3201"/>
                      <a:pt x="15955" y="11869"/>
                      <a:pt x="20753" y="11869"/>
                    </a:cubicBezTo>
                    <a:cubicBezTo>
                      <a:pt x="21411" y="11869"/>
                      <a:pt x="21859" y="11706"/>
                      <a:pt x="22024" y="11343"/>
                    </a:cubicBezTo>
                    <a:cubicBezTo>
                      <a:pt x="23243" y="8694"/>
                      <a:pt x="7586" y="0"/>
                      <a:pt x="2714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235200" y="4770700"/>
                <a:ext cx="581100" cy="296725"/>
              </a:xfrm>
              <a:custGeom>
                <a:avLst/>
                <a:gdLst/>
                <a:ahLst/>
                <a:cxnLst/>
                <a:rect l="l" t="t" r="r" b="b"/>
                <a:pathLst>
                  <a:path w="23244" h="11869" extrusionOk="0">
                    <a:moveTo>
                      <a:pt x="2714" y="0"/>
                    </a:moveTo>
                    <a:cubicBezTo>
                      <a:pt x="2042" y="0"/>
                      <a:pt x="1575" y="166"/>
                      <a:pt x="1386" y="535"/>
                    </a:cubicBezTo>
                    <a:cubicBezTo>
                      <a:pt x="0" y="3201"/>
                      <a:pt x="15955" y="11869"/>
                      <a:pt x="20753" y="11869"/>
                    </a:cubicBezTo>
                    <a:cubicBezTo>
                      <a:pt x="21411" y="11869"/>
                      <a:pt x="21859" y="11706"/>
                      <a:pt x="22024" y="11343"/>
                    </a:cubicBezTo>
                    <a:cubicBezTo>
                      <a:pt x="23243" y="8694"/>
                      <a:pt x="7586" y="0"/>
                      <a:pt x="2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072875" y="5060675"/>
                <a:ext cx="59562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23825" h="13308" extrusionOk="0">
                    <a:moveTo>
                      <a:pt x="1165" y="0"/>
                    </a:moveTo>
                    <a:cubicBezTo>
                      <a:pt x="652" y="1045"/>
                      <a:pt x="326" y="1713"/>
                      <a:pt x="326" y="1713"/>
                    </a:cubicBezTo>
                    <a:cubicBezTo>
                      <a:pt x="1" y="2621"/>
                      <a:pt x="5276" y="7639"/>
                      <a:pt x="10260" y="10088"/>
                    </a:cubicBezTo>
                    <a:cubicBezTo>
                      <a:pt x="14904" y="12363"/>
                      <a:pt x="20744" y="13308"/>
                      <a:pt x="22089" y="13308"/>
                    </a:cubicBezTo>
                    <a:cubicBezTo>
                      <a:pt x="22193" y="13308"/>
                      <a:pt x="22269" y="13302"/>
                      <a:pt x="22317" y="13291"/>
                    </a:cubicBezTo>
                    <a:cubicBezTo>
                      <a:pt x="22488" y="13240"/>
                      <a:pt x="23071" y="12298"/>
                      <a:pt x="23824" y="10928"/>
                    </a:cubicBezTo>
                    <a:cubicBezTo>
                      <a:pt x="13993" y="10876"/>
                      <a:pt x="4505" y="3066"/>
                      <a:pt x="1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2708725" y="5094075"/>
                <a:ext cx="1987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6520" extrusionOk="0">
                    <a:moveTo>
                      <a:pt x="3272" y="0"/>
                    </a:moveTo>
                    <a:lnTo>
                      <a:pt x="2861" y="771"/>
                    </a:lnTo>
                    <a:cubicBezTo>
                      <a:pt x="2861" y="771"/>
                      <a:pt x="4419" y="1490"/>
                      <a:pt x="4625" y="1679"/>
                    </a:cubicBezTo>
                    <a:cubicBezTo>
                      <a:pt x="4830" y="1867"/>
                      <a:pt x="3888" y="3631"/>
                      <a:pt x="3683" y="3871"/>
                    </a:cubicBezTo>
                    <a:cubicBezTo>
                      <a:pt x="3670" y="3888"/>
                      <a:pt x="3646" y="3896"/>
                      <a:pt x="3612" y="3896"/>
                    </a:cubicBezTo>
                    <a:cubicBezTo>
                      <a:pt x="3123" y="3896"/>
                      <a:pt x="566" y="2295"/>
                      <a:pt x="566" y="2295"/>
                    </a:cubicBezTo>
                    <a:lnTo>
                      <a:pt x="0" y="3323"/>
                    </a:lnTo>
                    <a:cubicBezTo>
                      <a:pt x="0" y="3323"/>
                      <a:pt x="5220" y="6519"/>
                      <a:pt x="6079" y="6519"/>
                    </a:cubicBezTo>
                    <a:cubicBezTo>
                      <a:pt x="6107" y="6519"/>
                      <a:pt x="6131" y="6516"/>
                      <a:pt x="6149" y="6509"/>
                    </a:cubicBezTo>
                    <a:cubicBezTo>
                      <a:pt x="6731" y="6303"/>
                      <a:pt x="7947" y="3546"/>
                      <a:pt x="7793" y="2843"/>
                    </a:cubicBezTo>
                    <a:cubicBezTo>
                      <a:pt x="7639" y="2141"/>
                      <a:pt x="3272" y="0"/>
                      <a:pt x="3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2060900" y="4744625"/>
                <a:ext cx="17942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751" extrusionOk="0">
                    <a:moveTo>
                      <a:pt x="2406" y="1"/>
                    </a:moveTo>
                    <a:cubicBezTo>
                      <a:pt x="2355" y="1"/>
                      <a:pt x="2312" y="7"/>
                      <a:pt x="2278" y="20"/>
                    </a:cubicBezTo>
                    <a:cubicBezTo>
                      <a:pt x="1627" y="277"/>
                      <a:pt x="0" y="2829"/>
                      <a:pt x="137" y="3428"/>
                    </a:cubicBezTo>
                    <a:cubicBezTo>
                      <a:pt x="291" y="4028"/>
                      <a:pt x="6217" y="6751"/>
                      <a:pt x="6217" y="6751"/>
                    </a:cubicBezTo>
                    <a:lnTo>
                      <a:pt x="6765" y="5706"/>
                    </a:lnTo>
                    <a:cubicBezTo>
                      <a:pt x="6765" y="5706"/>
                      <a:pt x="3614" y="4284"/>
                      <a:pt x="3717" y="3993"/>
                    </a:cubicBezTo>
                    <a:cubicBezTo>
                      <a:pt x="3818" y="3706"/>
                      <a:pt x="4718" y="2005"/>
                      <a:pt x="5006" y="2005"/>
                    </a:cubicBezTo>
                    <a:cubicBezTo>
                      <a:pt x="5010" y="2005"/>
                      <a:pt x="5014" y="2006"/>
                      <a:pt x="5018" y="2007"/>
                    </a:cubicBezTo>
                    <a:cubicBezTo>
                      <a:pt x="5275" y="2058"/>
                      <a:pt x="6765" y="2949"/>
                      <a:pt x="6765" y="2949"/>
                    </a:cubicBezTo>
                    <a:lnTo>
                      <a:pt x="7176" y="2178"/>
                    </a:lnTo>
                    <a:cubicBezTo>
                      <a:pt x="7176" y="2178"/>
                      <a:pt x="3363" y="1"/>
                      <a:pt x="2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4" name="Google Shape;1064;p14"/>
            <p:cNvGrpSpPr/>
            <p:nvPr/>
          </p:nvGrpSpPr>
          <p:grpSpPr>
            <a:xfrm>
              <a:off x="2203900" y="4330000"/>
              <a:ext cx="781450" cy="390625"/>
              <a:chOff x="2203900" y="4330000"/>
              <a:chExt cx="781450" cy="390625"/>
            </a:xfrm>
          </p:grpSpPr>
          <p:sp>
            <p:nvSpPr>
              <p:cNvPr id="1065" name="Google Shape;1065;p14"/>
              <p:cNvSpPr/>
              <p:nvPr/>
            </p:nvSpPr>
            <p:spPr>
              <a:xfrm>
                <a:off x="2203900" y="4381775"/>
                <a:ext cx="781450" cy="338850"/>
              </a:xfrm>
              <a:custGeom>
                <a:avLst/>
                <a:gdLst/>
                <a:ahLst/>
                <a:cxnLst/>
                <a:rect l="l" t="t" r="r" b="b"/>
                <a:pathLst>
                  <a:path w="31258" h="13554" extrusionOk="0">
                    <a:moveTo>
                      <a:pt x="15333" y="1"/>
                    </a:moveTo>
                    <a:cubicBezTo>
                      <a:pt x="5940" y="1"/>
                      <a:pt x="2210" y="6861"/>
                      <a:pt x="2210" y="6861"/>
                    </a:cubicBezTo>
                    <a:cubicBezTo>
                      <a:pt x="2210" y="6861"/>
                      <a:pt x="1" y="10903"/>
                      <a:pt x="15055" y="13009"/>
                    </a:cubicBezTo>
                    <a:cubicBezTo>
                      <a:pt x="17789" y="13396"/>
                      <a:pt x="20065" y="13554"/>
                      <a:pt x="21958" y="13554"/>
                    </a:cubicBezTo>
                    <a:cubicBezTo>
                      <a:pt x="30478" y="13554"/>
                      <a:pt x="31257" y="10355"/>
                      <a:pt x="31257" y="10355"/>
                    </a:cubicBezTo>
                    <a:cubicBezTo>
                      <a:pt x="31223" y="7323"/>
                      <a:pt x="27883" y="1329"/>
                      <a:pt x="17761" y="147"/>
                    </a:cubicBezTo>
                    <a:cubicBezTo>
                      <a:pt x="16913" y="47"/>
                      <a:pt x="16104" y="1"/>
                      <a:pt x="15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2278400" y="4390175"/>
                <a:ext cx="7009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28038" h="12451" extrusionOk="0">
                    <a:moveTo>
                      <a:pt x="12521" y="0"/>
                    </a:moveTo>
                    <a:cubicBezTo>
                      <a:pt x="4373" y="0"/>
                      <a:pt x="1" y="6662"/>
                      <a:pt x="1" y="6662"/>
                    </a:cubicBezTo>
                    <a:cubicBezTo>
                      <a:pt x="1629" y="10529"/>
                      <a:pt x="10701" y="12450"/>
                      <a:pt x="17913" y="12450"/>
                    </a:cubicBezTo>
                    <a:cubicBezTo>
                      <a:pt x="18589" y="12450"/>
                      <a:pt x="19249" y="12433"/>
                      <a:pt x="19885" y="12399"/>
                    </a:cubicBezTo>
                    <a:cubicBezTo>
                      <a:pt x="24664" y="12160"/>
                      <a:pt x="27746" y="10515"/>
                      <a:pt x="27832" y="9967"/>
                    </a:cubicBezTo>
                    <a:cubicBezTo>
                      <a:pt x="28038" y="8546"/>
                      <a:pt x="24732" y="1489"/>
                      <a:pt x="14559" y="136"/>
                    </a:cubicBezTo>
                    <a:cubicBezTo>
                      <a:pt x="13855" y="43"/>
                      <a:pt x="13176" y="0"/>
                      <a:pt x="12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2591350" y="4330000"/>
                <a:ext cx="1037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3881" extrusionOk="0">
                    <a:moveTo>
                      <a:pt x="1794" y="1"/>
                    </a:moveTo>
                    <a:cubicBezTo>
                      <a:pt x="966" y="1"/>
                      <a:pt x="239" y="167"/>
                      <a:pt x="277" y="540"/>
                    </a:cubicBezTo>
                    <a:cubicBezTo>
                      <a:pt x="345" y="1379"/>
                      <a:pt x="1390" y="1704"/>
                      <a:pt x="1390" y="1704"/>
                    </a:cubicBezTo>
                    <a:cubicBezTo>
                      <a:pt x="1390" y="1704"/>
                      <a:pt x="1407" y="1995"/>
                      <a:pt x="1407" y="2338"/>
                    </a:cubicBezTo>
                    <a:cubicBezTo>
                      <a:pt x="1407" y="2663"/>
                      <a:pt x="191" y="2406"/>
                      <a:pt x="71" y="3143"/>
                    </a:cubicBezTo>
                    <a:cubicBezTo>
                      <a:pt x="0" y="3577"/>
                      <a:pt x="1288" y="3881"/>
                      <a:pt x="2374" y="3881"/>
                    </a:cubicBezTo>
                    <a:cubicBezTo>
                      <a:pt x="3129" y="3881"/>
                      <a:pt x="3787" y="3734"/>
                      <a:pt x="3822" y="3383"/>
                    </a:cubicBezTo>
                    <a:cubicBezTo>
                      <a:pt x="3890" y="2835"/>
                      <a:pt x="2794" y="2526"/>
                      <a:pt x="2794" y="2526"/>
                    </a:cubicBezTo>
                    <a:cubicBezTo>
                      <a:pt x="2777" y="2269"/>
                      <a:pt x="2777" y="2013"/>
                      <a:pt x="2828" y="1773"/>
                    </a:cubicBezTo>
                    <a:cubicBezTo>
                      <a:pt x="2914" y="1379"/>
                      <a:pt x="4147" y="1516"/>
                      <a:pt x="4079" y="711"/>
                    </a:cubicBezTo>
                    <a:cubicBezTo>
                      <a:pt x="4031" y="263"/>
                      <a:pt x="2833" y="1"/>
                      <a:pt x="1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8" name="Google Shape;1068;p14"/>
          <p:cNvGrpSpPr/>
          <p:nvPr/>
        </p:nvGrpSpPr>
        <p:grpSpPr>
          <a:xfrm>
            <a:off x="11094117" y="4036357"/>
            <a:ext cx="1232639" cy="921247"/>
            <a:chOff x="4829400" y="3625075"/>
            <a:chExt cx="800900" cy="598575"/>
          </a:xfrm>
        </p:grpSpPr>
        <p:sp>
          <p:nvSpPr>
            <p:cNvPr id="1069" name="Google Shape;1069;p14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0" name="Google Shape;1080;p14"/>
          <p:cNvGrpSpPr/>
          <p:nvPr/>
        </p:nvGrpSpPr>
        <p:grpSpPr>
          <a:xfrm>
            <a:off x="9682934" y="6085418"/>
            <a:ext cx="1411167" cy="1038567"/>
            <a:chOff x="3544875" y="238025"/>
            <a:chExt cx="1058375" cy="778925"/>
          </a:xfrm>
        </p:grpSpPr>
        <p:sp>
          <p:nvSpPr>
            <p:cNvPr id="1081" name="Google Shape;1081;p14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14"/>
          <p:cNvGrpSpPr/>
          <p:nvPr/>
        </p:nvGrpSpPr>
        <p:grpSpPr>
          <a:xfrm>
            <a:off x="10937659" y="-169370"/>
            <a:ext cx="974792" cy="945223"/>
            <a:chOff x="3294600" y="4601775"/>
            <a:chExt cx="889300" cy="862325"/>
          </a:xfrm>
        </p:grpSpPr>
        <p:sp>
          <p:nvSpPr>
            <p:cNvPr id="1093" name="Google Shape;1093;p14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14"/>
          <p:cNvGrpSpPr/>
          <p:nvPr/>
        </p:nvGrpSpPr>
        <p:grpSpPr>
          <a:xfrm>
            <a:off x="2447169" y="-271100"/>
            <a:ext cx="784633" cy="672933"/>
            <a:chOff x="1755275" y="2954425"/>
            <a:chExt cx="588475" cy="504700"/>
          </a:xfrm>
        </p:grpSpPr>
        <p:sp>
          <p:nvSpPr>
            <p:cNvPr id="1106" name="Google Shape;1106;p1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3" name="Google Shape;1113;p14"/>
          <p:cNvGrpSpPr/>
          <p:nvPr/>
        </p:nvGrpSpPr>
        <p:grpSpPr>
          <a:xfrm>
            <a:off x="430583" y="110851"/>
            <a:ext cx="919259" cy="926627"/>
            <a:chOff x="2730425" y="489525"/>
            <a:chExt cx="686150" cy="691650"/>
          </a:xfrm>
        </p:grpSpPr>
        <p:sp>
          <p:nvSpPr>
            <p:cNvPr id="1114" name="Google Shape;1114;p14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3" name="Google Shape;1123;p14"/>
          <p:cNvSpPr txBox="1">
            <a:spLocks noGrp="1"/>
          </p:cNvSpPr>
          <p:nvPr>
            <p:ph type="title"/>
          </p:nvPr>
        </p:nvSpPr>
        <p:spPr>
          <a:xfrm>
            <a:off x="1467667" y="4570935"/>
            <a:ext cx="462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/>
            </a:lvl9pPr>
          </a:lstStyle>
          <a:p>
            <a:endParaRPr/>
          </a:p>
        </p:txBody>
      </p:sp>
      <p:sp>
        <p:nvSpPr>
          <p:cNvPr id="1124" name="Google Shape;1124;p14"/>
          <p:cNvSpPr txBox="1">
            <a:spLocks noGrp="1"/>
          </p:cNvSpPr>
          <p:nvPr>
            <p:ph type="subTitle" idx="1"/>
          </p:nvPr>
        </p:nvSpPr>
        <p:spPr>
          <a:xfrm>
            <a:off x="1467667" y="1707667"/>
            <a:ext cx="4628400" cy="25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902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4"/>
          <p:cNvSpPr/>
          <p:nvPr/>
        </p:nvSpPr>
        <p:spPr>
          <a:xfrm>
            <a:off x="-530866" y="-1076366"/>
            <a:ext cx="10165281" cy="14036239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14"/>
          <p:cNvGrpSpPr/>
          <p:nvPr/>
        </p:nvGrpSpPr>
        <p:grpSpPr>
          <a:xfrm>
            <a:off x="7671966" y="6177192"/>
            <a:ext cx="727724" cy="946792"/>
            <a:chOff x="3523950" y="4973225"/>
            <a:chExt cx="385175" cy="501125"/>
          </a:xfrm>
        </p:grpSpPr>
        <p:sp>
          <p:nvSpPr>
            <p:cNvPr id="1009" name="Google Shape;1009;p14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14"/>
          <p:cNvGrpSpPr/>
          <p:nvPr/>
        </p:nvGrpSpPr>
        <p:grpSpPr>
          <a:xfrm>
            <a:off x="11442634" y="1901989"/>
            <a:ext cx="974767" cy="1008233"/>
            <a:chOff x="4791650" y="538625"/>
            <a:chExt cx="731075" cy="756175"/>
          </a:xfrm>
        </p:grpSpPr>
        <p:sp>
          <p:nvSpPr>
            <p:cNvPr id="1013" name="Google Shape;1013;p1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3192645" y="6044672"/>
            <a:ext cx="1185137" cy="1079313"/>
            <a:chOff x="3080800" y="238100"/>
            <a:chExt cx="714225" cy="650450"/>
          </a:xfrm>
        </p:grpSpPr>
        <p:sp>
          <p:nvSpPr>
            <p:cNvPr id="1020" name="Google Shape;1020;p14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2" name="Google Shape;1022;p14"/>
          <p:cNvGrpSpPr/>
          <p:nvPr/>
        </p:nvGrpSpPr>
        <p:grpSpPr>
          <a:xfrm>
            <a:off x="5661026" y="5861349"/>
            <a:ext cx="727695" cy="1262635"/>
            <a:chOff x="4559300" y="564775"/>
            <a:chExt cx="389225" cy="675350"/>
          </a:xfrm>
        </p:grpSpPr>
        <p:sp>
          <p:nvSpPr>
            <p:cNvPr id="1023" name="Google Shape;1023;p14"/>
            <p:cNvSpPr/>
            <p:nvPr/>
          </p:nvSpPr>
          <p:spPr>
            <a:xfrm>
              <a:off x="4559300" y="753600"/>
              <a:ext cx="389225" cy="486525"/>
            </a:xfrm>
            <a:custGeom>
              <a:avLst/>
              <a:gdLst/>
              <a:ahLst/>
              <a:cxnLst/>
              <a:rect l="l" t="t" r="r" b="b"/>
              <a:pathLst>
                <a:path w="15569" h="19461" extrusionOk="0">
                  <a:moveTo>
                    <a:pt x="3228" y="0"/>
                  </a:moveTo>
                  <a:cubicBezTo>
                    <a:pt x="2718" y="0"/>
                    <a:pt x="2180" y="109"/>
                    <a:pt x="1627" y="293"/>
                  </a:cubicBezTo>
                  <a:cubicBezTo>
                    <a:pt x="0" y="841"/>
                    <a:pt x="634" y="3051"/>
                    <a:pt x="1062" y="5363"/>
                  </a:cubicBezTo>
                  <a:cubicBezTo>
                    <a:pt x="1473" y="7572"/>
                    <a:pt x="2295" y="9679"/>
                    <a:pt x="3460" y="11580"/>
                  </a:cubicBezTo>
                  <a:cubicBezTo>
                    <a:pt x="4573" y="13447"/>
                    <a:pt x="6731" y="15827"/>
                    <a:pt x="8512" y="17489"/>
                  </a:cubicBezTo>
                  <a:cubicBezTo>
                    <a:pt x="9893" y="18789"/>
                    <a:pt x="12890" y="19460"/>
                    <a:pt x="14341" y="19460"/>
                  </a:cubicBezTo>
                  <a:cubicBezTo>
                    <a:pt x="14743" y="19460"/>
                    <a:pt x="15027" y="19408"/>
                    <a:pt x="15123" y="19304"/>
                  </a:cubicBezTo>
                  <a:cubicBezTo>
                    <a:pt x="15569" y="18808"/>
                    <a:pt x="13496" y="18602"/>
                    <a:pt x="12846" y="18294"/>
                  </a:cubicBezTo>
                  <a:cubicBezTo>
                    <a:pt x="12178" y="17985"/>
                    <a:pt x="10739" y="16632"/>
                    <a:pt x="10139" y="15622"/>
                  </a:cubicBezTo>
                  <a:cubicBezTo>
                    <a:pt x="9540" y="14611"/>
                    <a:pt x="9489" y="13567"/>
                    <a:pt x="8958" y="12042"/>
                  </a:cubicBezTo>
                  <a:cubicBezTo>
                    <a:pt x="8427" y="10535"/>
                    <a:pt x="8273" y="9028"/>
                    <a:pt x="7844" y="7761"/>
                  </a:cubicBezTo>
                  <a:cubicBezTo>
                    <a:pt x="7433" y="6493"/>
                    <a:pt x="6920" y="3188"/>
                    <a:pt x="5841" y="1526"/>
                  </a:cubicBezTo>
                  <a:cubicBezTo>
                    <a:pt x="5136" y="424"/>
                    <a:pt x="4235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4571700" y="564775"/>
              <a:ext cx="155900" cy="233025"/>
            </a:xfrm>
            <a:custGeom>
              <a:avLst/>
              <a:gdLst/>
              <a:ahLst/>
              <a:cxnLst/>
              <a:rect l="l" t="t" r="r" b="b"/>
              <a:pathLst>
                <a:path w="6236" h="9321" extrusionOk="0">
                  <a:moveTo>
                    <a:pt x="2529" y="1"/>
                  </a:moveTo>
                  <a:cubicBezTo>
                    <a:pt x="2512" y="1"/>
                    <a:pt x="2502" y="2"/>
                    <a:pt x="2502" y="2"/>
                  </a:cubicBezTo>
                  <a:cubicBezTo>
                    <a:pt x="2502" y="2"/>
                    <a:pt x="1148" y="3719"/>
                    <a:pt x="1080" y="4387"/>
                  </a:cubicBezTo>
                  <a:cubicBezTo>
                    <a:pt x="1011" y="5072"/>
                    <a:pt x="1816" y="6647"/>
                    <a:pt x="1816" y="6647"/>
                  </a:cubicBezTo>
                  <a:cubicBezTo>
                    <a:pt x="1816" y="6647"/>
                    <a:pt x="1" y="7007"/>
                    <a:pt x="18" y="8822"/>
                  </a:cubicBezTo>
                  <a:cubicBezTo>
                    <a:pt x="18" y="8822"/>
                    <a:pt x="1438" y="8456"/>
                    <a:pt x="2564" y="8456"/>
                  </a:cubicBezTo>
                  <a:cubicBezTo>
                    <a:pt x="2837" y="8456"/>
                    <a:pt x="3093" y="8478"/>
                    <a:pt x="3306" y="8531"/>
                  </a:cubicBezTo>
                  <a:cubicBezTo>
                    <a:pt x="4403" y="8805"/>
                    <a:pt x="5345" y="9096"/>
                    <a:pt x="5345" y="9096"/>
                  </a:cubicBezTo>
                  <a:cubicBezTo>
                    <a:pt x="5345" y="9096"/>
                    <a:pt x="5718" y="9321"/>
                    <a:pt x="5900" y="9321"/>
                  </a:cubicBezTo>
                  <a:cubicBezTo>
                    <a:pt x="5964" y="9321"/>
                    <a:pt x="6004" y="9293"/>
                    <a:pt x="5995" y="9216"/>
                  </a:cubicBezTo>
                  <a:cubicBezTo>
                    <a:pt x="5995" y="9216"/>
                    <a:pt x="6235" y="8274"/>
                    <a:pt x="4694" y="7487"/>
                  </a:cubicBezTo>
                  <a:cubicBezTo>
                    <a:pt x="3202" y="6749"/>
                    <a:pt x="2432" y="6733"/>
                    <a:pt x="2369" y="6733"/>
                  </a:cubicBezTo>
                  <a:cubicBezTo>
                    <a:pt x="2366" y="6733"/>
                    <a:pt x="2364" y="6733"/>
                    <a:pt x="2364" y="6733"/>
                  </a:cubicBezTo>
                  <a:cubicBezTo>
                    <a:pt x="2090" y="5979"/>
                    <a:pt x="1902" y="5191"/>
                    <a:pt x="1782" y="4404"/>
                  </a:cubicBezTo>
                  <a:cubicBezTo>
                    <a:pt x="1679" y="3462"/>
                    <a:pt x="2673" y="1218"/>
                    <a:pt x="2844" y="584"/>
                  </a:cubicBezTo>
                  <a:cubicBezTo>
                    <a:pt x="3006" y="39"/>
                    <a:pt x="2636" y="1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5" name="Google Shape;1025;p14"/>
          <p:cNvGrpSpPr/>
          <p:nvPr/>
        </p:nvGrpSpPr>
        <p:grpSpPr>
          <a:xfrm>
            <a:off x="-238799" y="1691701"/>
            <a:ext cx="834700" cy="884633"/>
            <a:chOff x="2291250" y="337875"/>
            <a:chExt cx="626025" cy="663475"/>
          </a:xfrm>
        </p:grpSpPr>
        <p:sp>
          <p:nvSpPr>
            <p:cNvPr id="1026" name="Google Shape;1026;p14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1" name="Google Shape;1031;p14"/>
          <p:cNvGrpSpPr/>
          <p:nvPr/>
        </p:nvGrpSpPr>
        <p:grpSpPr>
          <a:xfrm>
            <a:off x="9005609" y="-397948"/>
            <a:ext cx="834724" cy="926611"/>
            <a:chOff x="3041425" y="4736025"/>
            <a:chExt cx="377225" cy="418750"/>
          </a:xfrm>
        </p:grpSpPr>
        <p:sp>
          <p:nvSpPr>
            <p:cNvPr id="1032" name="Google Shape;1032;p14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3041425" y="4744250"/>
              <a:ext cx="377225" cy="410525"/>
            </a:xfrm>
            <a:custGeom>
              <a:avLst/>
              <a:gdLst/>
              <a:ahLst/>
              <a:cxnLst/>
              <a:rect l="l" t="t" r="r" b="b"/>
              <a:pathLst>
                <a:path w="15089" h="16421" extrusionOk="0">
                  <a:moveTo>
                    <a:pt x="10345" y="1"/>
                  </a:moveTo>
                  <a:cubicBezTo>
                    <a:pt x="11184" y="634"/>
                    <a:pt x="12246" y="1696"/>
                    <a:pt x="12691" y="3152"/>
                  </a:cubicBezTo>
                  <a:cubicBezTo>
                    <a:pt x="13479" y="5721"/>
                    <a:pt x="14061" y="13017"/>
                    <a:pt x="13496" y="13120"/>
                  </a:cubicBezTo>
                  <a:cubicBezTo>
                    <a:pt x="13491" y="13121"/>
                    <a:pt x="13485" y="13121"/>
                    <a:pt x="13479" y="13121"/>
                  </a:cubicBezTo>
                  <a:cubicBezTo>
                    <a:pt x="12875" y="13121"/>
                    <a:pt x="10851" y="7828"/>
                    <a:pt x="10054" y="6098"/>
                  </a:cubicBezTo>
                  <a:cubicBezTo>
                    <a:pt x="9392" y="4649"/>
                    <a:pt x="7957" y="3350"/>
                    <a:pt x="7380" y="3350"/>
                  </a:cubicBezTo>
                  <a:cubicBezTo>
                    <a:pt x="7254" y="3350"/>
                    <a:pt x="7170" y="3411"/>
                    <a:pt x="7142" y="3546"/>
                  </a:cubicBezTo>
                  <a:cubicBezTo>
                    <a:pt x="6988" y="4299"/>
                    <a:pt x="8615" y="6081"/>
                    <a:pt x="9386" y="7434"/>
                  </a:cubicBezTo>
                  <a:cubicBezTo>
                    <a:pt x="10156" y="8787"/>
                    <a:pt x="13154" y="13634"/>
                    <a:pt x="11715" y="15038"/>
                  </a:cubicBezTo>
                  <a:cubicBezTo>
                    <a:pt x="11091" y="15648"/>
                    <a:pt x="10492" y="15889"/>
                    <a:pt x="9929" y="15889"/>
                  </a:cubicBezTo>
                  <a:cubicBezTo>
                    <a:pt x="9195" y="15889"/>
                    <a:pt x="8521" y="15478"/>
                    <a:pt x="7930" y="14935"/>
                  </a:cubicBezTo>
                  <a:cubicBezTo>
                    <a:pt x="6885" y="13976"/>
                    <a:pt x="4282" y="11715"/>
                    <a:pt x="3580" y="10551"/>
                  </a:cubicBezTo>
                  <a:cubicBezTo>
                    <a:pt x="2896" y="9417"/>
                    <a:pt x="2927" y="4648"/>
                    <a:pt x="1412" y="4648"/>
                  </a:cubicBezTo>
                  <a:cubicBezTo>
                    <a:pt x="1371" y="4648"/>
                    <a:pt x="1328" y="4652"/>
                    <a:pt x="1285" y="4659"/>
                  </a:cubicBezTo>
                  <a:cubicBezTo>
                    <a:pt x="736" y="5190"/>
                    <a:pt x="86" y="5995"/>
                    <a:pt x="51" y="6903"/>
                  </a:cubicBezTo>
                  <a:cubicBezTo>
                    <a:pt x="0" y="8461"/>
                    <a:pt x="942" y="11167"/>
                    <a:pt x="3682" y="12777"/>
                  </a:cubicBezTo>
                  <a:cubicBezTo>
                    <a:pt x="3682" y="12777"/>
                    <a:pt x="5515" y="14764"/>
                    <a:pt x="6183" y="15483"/>
                  </a:cubicBezTo>
                  <a:cubicBezTo>
                    <a:pt x="6689" y="16016"/>
                    <a:pt x="7708" y="16420"/>
                    <a:pt x="8462" y="16420"/>
                  </a:cubicBezTo>
                  <a:cubicBezTo>
                    <a:pt x="8703" y="16420"/>
                    <a:pt x="8916" y="16379"/>
                    <a:pt x="9077" y="16288"/>
                  </a:cubicBezTo>
                  <a:cubicBezTo>
                    <a:pt x="9077" y="16288"/>
                    <a:pt x="9474" y="16353"/>
                    <a:pt x="10024" y="16353"/>
                  </a:cubicBezTo>
                  <a:cubicBezTo>
                    <a:pt x="10703" y="16353"/>
                    <a:pt x="11615" y="16254"/>
                    <a:pt x="12297" y="15809"/>
                  </a:cubicBezTo>
                  <a:cubicBezTo>
                    <a:pt x="13530" y="15004"/>
                    <a:pt x="13342" y="14199"/>
                    <a:pt x="13342" y="14199"/>
                  </a:cubicBezTo>
                  <a:lnTo>
                    <a:pt x="13342" y="14199"/>
                  </a:lnTo>
                  <a:cubicBezTo>
                    <a:pt x="13342" y="14199"/>
                    <a:pt x="13370" y="14204"/>
                    <a:pt x="13418" y="14204"/>
                  </a:cubicBezTo>
                  <a:cubicBezTo>
                    <a:pt x="13632" y="14204"/>
                    <a:pt x="14249" y="14101"/>
                    <a:pt x="14626" y="12983"/>
                  </a:cubicBezTo>
                  <a:cubicBezTo>
                    <a:pt x="15089" y="11613"/>
                    <a:pt x="14250" y="8958"/>
                    <a:pt x="14198" y="8239"/>
                  </a:cubicBezTo>
                  <a:cubicBezTo>
                    <a:pt x="14164" y="7536"/>
                    <a:pt x="14198" y="2056"/>
                    <a:pt x="12126" y="720"/>
                  </a:cubicBezTo>
                  <a:cubicBezTo>
                    <a:pt x="11595" y="377"/>
                    <a:pt x="10978" y="120"/>
                    <a:pt x="10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3071925" y="4743750"/>
              <a:ext cx="112100" cy="60050"/>
            </a:xfrm>
            <a:custGeom>
              <a:avLst/>
              <a:gdLst/>
              <a:ahLst/>
              <a:cxnLst/>
              <a:rect l="l" t="t" r="r" b="b"/>
              <a:pathLst>
                <a:path w="4484" h="2402" extrusionOk="0">
                  <a:moveTo>
                    <a:pt x="2126" y="1"/>
                  </a:moveTo>
                  <a:cubicBezTo>
                    <a:pt x="1074" y="1"/>
                    <a:pt x="0" y="585"/>
                    <a:pt x="150" y="945"/>
                  </a:cubicBezTo>
                  <a:cubicBezTo>
                    <a:pt x="294" y="1290"/>
                    <a:pt x="653" y="1658"/>
                    <a:pt x="917" y="1658"/>
                  </a:cubicBezTo>
                  <a:cubicBezTo>
                    <a:pt x="968" y="1658"/>
                    <a:pt x="1016" y="1644"/>
                    <a:pt x="1058" y="1613"/>
                  </a:cubicBezTo>
                  <a:cubicBezTo>
                    <a:pt x="1301" y="1419"/>
                    <a:pt x="1376" y="439"/>
                    <a:pt x="2068" y="439"/>
                  </a:cubicBezTo>
                  <a:cubicBezTo>
                    <a:pt x="2106" y="439"/>
                    <a:pt x="2146" y="442"/>
                    <a:pt x="2188" y="449"/>
                  </a:cubicBezTo>
                  <a:cubicBezTo>
                    <a:pt x="2993" y="586"/>
                    <a:pt x="4398" y="2401"/>
                    <a:pt x="4398" y="2401"/>
                  </a:cubicBezTo>
                  <a:cubicBezTo>
                    <a:pt x="4483" y="2367"/>
                    <a:pt x="3730" y="260"/>
                    <a:pt x="2565" y="38"/>
                  </a:cubicBezTo>
                  <a:cubicBezTo>
                    <a:pt x="2422" y="12"/>
                    <a:pt x="2274" y="1"/>
                    <a:pt x="2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4"/>
          <p:cNvGrpSpPr/>
          <p:nvPr/>
        </p:nvGrpSpPr>
        <p:grpSpPr>
          <a:xfrm>
            <a:off x="6133597" y="-342844"/>
            <a:ext cx="1774683" cy="1262647"/>
            <a:chOff x="3517550" y="401175"/>
            <a:chExt cx="1027650" cy="731150"/>
          </a:xfrm>
        </p:grpSpPr>
        <p:sp>
          <p:nvSpPr>
            <p:cNvPr id="1039" name="Google Shape;1039;p14"/>
            <p:cNvSpPr/>
            <p:nvPr/>
          </p:nvSpPr>
          <p:spPr>
            <a:xfrm>
              <a:off x="3517550" y="719800"/>
              <a:ext cx="542100" cy="412525"/>
            </a:xfrm>
            <a:custGeom>
              <a:avLst/>
              <a:gdLst/>
              <a:ahLst/>
              <a:cxnLst/>
              <a:rect l="l" t="t" r="r" b="b"/>
              <a:pathLst>
                <a:path w="21684" h="16501" extrusionOk="0">
                  <a:moveTo>
                    <a:pt x="10020" y="3992"/>
                  </a:moveTo>
                  <a:cubicBezTo>
                    <a:pt x="10020" y="3992"/>
                    <a:pt x="11304" y="4146"/>
                    <a:pt x="10688" y="5105"/>
                  </a:cubicBezTo>
                  <a:cubicBezTo>
                    <a:pt x="10602" y="5242"/>
                    <a:pt x="5875" y="8633"/>
                    <a:pt x="5875" y="8633"/>
                  </a:cubicBezTo>
                  <a:cubicBezTo>
                    <a:pt x="5875" y="8633"/>
                    <a:pt x="5537" y="8810"/>
                    <a:pt x="5242" y="8810"/>
                  </a:cubicBezTo>
                  <a:cubicBezTo>
                    <a:pt x="4920" y="8810"/>
                    <a:pt x="4648" y="8600"/>
                    <a:pt x="4916" y="7725"/>
                  </a:cubicBezTo>
                  <a:lnTo>
                    <a:pt x="10020" y="3992"/>
                  </a:lnTo>
                  <a:close/>
                  <a:moveTo>
                    <a:pt x="12349" y="5482"/>
                  </a:moveTo>
                  <a:cubicBezTo>
                    <a:pt x="12349" y="5482"/>
                    <a:pt x="13633" y="5636"/>
                    <a:pt x="13017" y="6595"/>
                  </a:cubicBezTo>
                  <a:cubicBezTo>
                    <a:pt x="12931" y="6732"/>
                    <a:pt x="6320" y="11048"/>
                    <a:pt x="6320" y="11048"/>
                  </a:cubicBezTo>
                  <a:cubicBezTo>
                    <a:pt x="6320" y="11048"/>
                    <a:pt x="5983" y="11225"/>
                    <a:pt x="5685" y="11225"/>
                  </a:cubicBezTo>
                  <a:cubicBezTo>
                    <a:pt x="5361" y="11225"/>
                    <a:pt x="5085" y="11015"/>
                    <a:pt x="5344" y="10140"/>
                  </a:cubicBezTo>
                  <a:lnTo>
                    <a:pt x="12349" y="5482"/>
                  </a:lnTo>
                  <a:close/>
                  <a:moveTo>
                    <a:pt x="13017" y="7999"/>
                  </a:moveTo>
                  <a:cubicBezTo>
                    <a:pt x="13017" y="7999"/>
                    <a:pt x="14301" y="8153"/>
                    <a:pt x="13702" y="9113"/>
                  </a:cubicBezTo>
                  <a:lnTo>
                    <a:pt x="13685" y="9113"/>
                  </a:lnTo>
                  <a:cubicBezTo>
                    <a:pt x="13599" y="9232"/>
                    <a:pt x="8889" y="12641"/>
                    <a:pt x="8889" y="12641"/>
                  </a:cubicBezTo>
                  <a:cubicBezTo>
                    <a:pt x="8889" y="12641"/>
                    <a:pt x="8555" y="12816"/>
                    <a:pt x="8259" y="12816"/>
                  </a:cubicBezTo>
                  <a:cubicBezTo>
                    <a:pt x="7933" y="12816"/>
                    <a:pt x="7653" y="12604"/>
                    <a:pt x="7913" y="11716"/>
                  </a:cubicBezTo>
                  <a:lnTo>
                    <a:pt x="13017" y="7999"/>
                  </a:lnTo>
                  <a:close/>
                  <a:moveTo>
                    <a:pt x="20450" y="1"/>
                  </a:moveTo>
                  <a:lnTo>
                    <a:pt x="14592" y="4146"/>
                  </a:lnTo>
                  <a:cubicBezTo>
                    <a:pt x="14592" y="4146"/>
                    <a:pt x="10312" y="2873"/>
                    <a:pt x="8899" y="2873"/>
                  </a:cubicBezTo>
                  <a:cubicBezTo>
                    <a:pt x="8846" y="2873"/>
                    <a:pt x="8797" y="2875"/>
                    <a:pt x="8752" y="2878"/>
                  </a:cubicBezTo>
                  <a:cubicBezTo>
                    <a:pt x="7536" y="2998"/>
                    <a:pt x="1456" y="6663"/>
                    <a:pt x="737" y="7246"/>
                  </a:cubicBezTo>
                  <a:cubicBezTo>
                    <a:pt x="0" y="7811"/>
                    <a:pt x="5841" y="15775"/>
                    <a:pt x="6474" y="16443"/>
                  </a:cubicBezTo>
                  <a:cubicBezTo>
                    <a:pt x="6512" y="16482"/>
                    <a:pt x="6571" y="16500"/>
                    <a:pt x="6647" y="16500"/>
                  </a:cubicBezTo>
                  <a:cubicBezTo>
                    <a:pt x="7882" y="16500"/>
                    <a:pt x="13826" y="11695"/>
                    <a:pt x="14455" y="10808"/>
                  </a:cubicBezTo>
                  <a:cubicBezTo>
                    <a:pt x="15141" y="9866"/>
                    <a:pt x="16100" y="5841"/>
                    <a:pt x="16100" y="5841"/>
                  </a:cubicBezTo>
                  <a:lnTo>
                    <a:pt x="21683" y="1868"/>
                  </a:lnTo>
                  <a:lnTo>
                    <a:pt x="20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4006525" y="401175"/>
              <a:ext cx="538675" cy="392300"/>
            </a:xfrm>
            <a:custGeom>
              <a:avLst/>
              <a:gdLst/>
              <a:ahLst/>
              <a:cxnLst/>
              <a:rect l="l" t="t" r="r" b="b"/>
              <a:pathLst>
                <a:path w="21547" h="15692" extrusionOk="0">
                  <a:moveTo>
                    <a:pt x="17364" y="1421"/>
                  </a:moveTo>
                  <a:cubicBezTo>
                    <a:pt x="17712" y="1421"/>
                    <a:pt x="18083" y="1606"/>
                    <a:pt x="18378" y="2059"/>
                  </a:cubicBezTo>
                  <a:cubicBezTo>
                    <a:pt x="19008" y="3021"/>
                    <a:pt x="18220" y="3769"/>
                    <a:pt x="17435" y="3769"/>
                  </a:cubicBezTo>
                  <a:cubicBezTo>
                    <a:pt x="17046" y="3769"/>
                    <a:pt x="16658" y="3586"/>
                    <a:pt x="16442" y="3155"/>
                  </a:cubicBezTo>
                  <a:cubicBezTo>
                    <a:pt x="15987" y="2268"/>
                    <a:pt x="16621" y="1421"/>
                    <a:pt x="17364" y="1421"/>
                  </a:cubicBezTo>
                  <a:close/>
                  <a:moveTo>
                    <a:pt x="18664" y="1"/>
                  </a:moveTo>
                  <a:cubicBezTo>
                    <a:pt x="17066" y="1"/>
                    <a:pt x="0" y="12438"/>
                    <a:pt x="0" y="12438"/>
                  </a:cubicBezTo>
                  <a:lnTo>
                    <a:pt x="2038" y="15692"/>
                  </a:lnTo>
                  <a:cubicBezTo>
                    <a:pt x="2038" y="15692"/>
                    <a:pt x="17281" y="5844"/>
                    <a:pt x="19645" y="3600"/>
                  </a:cubicBezTo>
                  <a:cubicBezTo>
                    <a:pt x="21546" y="1785"/>
                    <a:pt x="20039" y="226"/>
                    <a:pt x="18703" y="3"/>
                  </a:cubicBezTo>
                  <a:cubicBezTo>
                    <a:pt x="18691" y="1"/>
                    <a:pt x="18678" y="1"/>
                    <a:pt x="18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1" name="Google Shape;1041;p14"/>
          <p:cNvGrpSpPr/>
          <p:nvPr/>
        </p:nvGrpSpPr>
        <p:grpSpPr>
          <a:xfrm>
            <a:off x="-316628" y="3230558"/>
            <a:ext cx="1287235" cy="1262660"/>
            <a:chOff x="1931075" y="728875"/>
            <a:chExt cx="789650" cy="774575"/>
          </a:xfrm>
        </p:grpSpPr>
        <p:sp>
          <p:nvSpPr>
            <p:cNvPr id="1042" name="Google Shape;1042;p14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4" name="Google Shape;1044;p14"/>
          <p:cNvGrpSpPr/>
          <p:nvPr/>
        </p:nvGrpSpPr>
        <p:grpSpPr>
          <a:xfrm>
            <a:off x="4329129" y="251174"/>
            <a:ext cx="707143" cy="668631"/>
            <a:chOff x="2776800" y="970450"/>
            <a:chExt cx="431500" cy="408000"/>
          </a:xfrm>
        </p:grpSpPr>
        <p:sp>
          <p:nvSpPr>
            <p:cNvPr id="1045" name="Google Shape;1045;p14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4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4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5" name="Google Shape;1055;p14"/>
          <p:cNvGrpSpPr/>
          <p:nvPr/>
        </p:nvGrpSpPr>
        <p:grpSpPr>
          <a:xfrm>
            <a:off x="279410" y="5147442"/>
            <a:ext cx="1629991" cy="1874943"/>
            <a:chOff x="2060900" y="4330000"/>
            <a:chExt cx="924450" cy="1063375"/>
          </a:xfrm>
        </p:grpSpPr>
        <p:grpSp>
          <p:nvGrpSpPr>
            <p:cNvPr id="1056" name="Google Shape;1056;p14"/>
            <p:cNvGrpSpPr/>
            <p:nvPr/>
          </p:nvGrpSpPr>
          <p:grpSpPr>
            <a:xfrm>
              <a:off x="2060900" y="4744625"/>
              <a:ext cx="846525" cy="648750"/>
              <a:chOff x="2060900" y="4744625"/>
              <a:chExt cx="846525" cy="648750"/>
            </a:xfrm>
          </p:grpSpPr>
          <p:sp>
            <p:nvSpPr>
              <p:cNvPr id="1057" name="Google Shape;1057;p14"/>
              <p:cNvSpPr/>
              <p:nvPr/>
            </p:nvSpPr>
            <p:spPr>
              <a:xfrm>
                <a:off x="2072875" y="4755475"/>
                <a:ext cx="735200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29408" h="25499" extrusionOk="0">
                    <a:moveTo>
                      <a:pt x="9187" y="1"/>
                    </a:moveTo>
                    <a:cubicBezTo>
                      <a:pt x="8441" y="1"/>
                      <a:pt x="7949" y="129"/>
                      <a:pt x="7656" y="288"/>
                    </a:cubicBezTo>
                    <a:cubicBezTo>
                      <a:pt x="6663" y="836"/>
                      <a:pt x="326" y="13921"/>
                      <a:pt x="326" y="13921"/>
                    </a:cubicBezTo>
                    <a:cubicBezTo>
                      <a:pt x="1" y="14829"/>
                      <a:pt x="5259" y="19847"/>
                      <a:pt x="10260" y="22296"/>
                    </a:cubicBezTo>
                    <a:cubicBezTo>
                      <a:pt x="14914" y="24568"/>
                      <a:pt x="20733" y="25499"/>
                      <a:pt x="22085" y="25499"/>
                    </a:cubicBezTo>
                    <a:cubicBezTo>
                      <a:pt x="22190" y="25499"/>
                      <a:pt x="22269" y="25493"/>
                      <a:pt x="22317" y="25482"/>
                    </a:cubicBezTo>
                    <a:cubicBezTo>
                      <a:pt x="22968" y="25328"/>
                      <a:pt x="29374" y="12500"/>
                      <a:pt x="29391" y="11780"/>
                    </a:cubicBezTo>
                    <a:cubicBezTo>
                      <a:pt x="29408" y="11078"/>
                      <a:pt x="28192" y="7995"/>
                      <a:pt x="20125" y="3782"/>
                    </a:cubicBezTo>
                    <a:cubicBezTo>
                      <a:pt x="14392" y="776"/>
                      <a:pt x="11021" y="1"/>
                      <a:pt x="91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200725" y="4752550"/>
                <a:ext cx="647675" cy="336600"/>
              </a:xfrm>
              <a:custGeom>
                <a:avLst/>
                <a:gdLst/>
                <a:ahLst/>
                <a:cxnLst/>
                <a:rect l="l" t="t" r="r" b="b"/>
                <a:pathLst>
                  <a:path w="25907" h="13464" extrusionOk="0">
                    <a:moveTo>
                      <a:pt x="4120" y="1"/>
                    </a:moveTo>
                    <a:cubicBezTo>
                      <a:pt x="3025" y="1"/>
                      <a:pt x="2231" y="286"/>
                      <a:pt x="1892" y="936"/>
                    </a:cubicBezTo>
                    <a:cubicBezTo>
                      <a:pt x="0" y="4573"/>
                      <a:pt x="15957" y="13464"/>
                      <a:pt x="22041" y="13464"/>
                    </a:cubicBezTo>
                    <a:cubicBezTo>
                      <a:pt x="23119" y="13464"/>
                      <a:pt x="23887" y="13185"/>
                      <a:pt x="24191" y="12548"/>
                    </a:cubicBezTo>
                    <a:cubicBezTo>
                      <a:pt x="25906" y="8958"/>
                      <a:pt x="10264" y="1"/>
                      <a:pt x="41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235200" y="4770700"/>
                <a:ext cx="581100" cy="296725"/>
              </a:xfrm>
              <a:custGeom>
                <a:avLst/>
                <a:gdLst/>
                <a:ahLst/>
                <a:cxnLst/>
                <a:rect l="l" t="t" r="r" b="b"/>
                <a:pathLst>
                  <a:path w="23244" h="11869" extrusionOk="0">
                    <a:moveTo>
                      <a:pt x="2714" y="0"/>
                    </a:moveTo>
                    <a:cubicBezTo>
                      <a:pt x="2042" y="0"/>
                      <a:pt x="1575" y="166"/>
                      <a:pt x="1386" y="535"/>
                    </a:cubicBezTo>
                    <a:cubicBezTo>
                      <a:pt x="0" y="3201"/>
                      <a:pt x="15955" y="11869"/>
                      <a:pt x="20753" y="11869"/>
                    </a:cubicBezTo>
                    <a:cubicBezTo>
                      <a:pt x="21411" y="11869"/>
                      <a:pt x="21859" y="11706"/>
                      <a:pt x="22024" y="11343"/>
                    </a:cubicBezTo>
                    <a:cubicBezTo>
                      <a:pt x="23243" y="8694"/>
                      <a:pt x="7586" y="0"/>
                      <a:pt x="2714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235200" y="4770700"/>
                <a:ext cx="581100" cy="296725"/>
              </a:xfrm>
              <a:custGeom>
                <a:avLst/>
                <a:gdLst/>
                <a:ahLst/>
                <a:cxnLst/>
                <a:rect l="l" t="t" r="r" b="b"/>
                <a:pathLst>
                  <a:path w="23244" h="11869" extrusionOk="0">
                    <a:moveTo>
                      <a:pt x="2714" y="0"/>
                    </a:moveTo>
                    <a:cubicBezTo>
                      <a:pt x="2042" y="0"/>
                      <a:pt x="1575" y="166"/>
                      <a:pt x="1386" y="535"/>
                    </a:cubicBezTo>
                    <a:cubicBezTo>
                      <a:pt x="0" y="3201"/>
                      <a:pt x="15955" y="11869"/>
                      <a:pt x="20753" y="11869"/>
                    </a:cubicBezTo>
                    <a:cubicBezTo>
                      <a:pt x="21411" y="11869"/>
                      <a:pt x="21859" y="11706"/>
                      <a:pt x="22024" y="11343"/>
                    </a:cubicBezTo>
                    <a:cubicBezTo>
                      <a:pt x="23243" y="8694"/>
                      <a:pt x="7586" y="0"/>
                      <a:pt x="2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072875" y="5060675"/>
                <a:ext cx="595625" cy="332700"/>
              </a:xfrm>
              <a:custGeom>
                <a:avLst/>
                <a:gdLst/>
                <a:ahLst/>
                <a:cxnLst/>
                <a:rect l="l" t="t" r="r" b="b"/>
                <a:pathLst>
                  <a:path w="23825" h="13308" extrusionOk="0">
                    <a:moveTo>
                      <a:pt x="1165" y="0"/>
                    </a:moveTo>
                    <a:cubicBezTo>
                      <a:pt x="652" y="1045"/>
                      <a:pt x="326" y="1713"/>
                      <a:pt x="326" y="1713"/>
                    </a:cubicBezTo>
                    <a:cubicBezTo>
                      <a:pt x="1" y="2621"/>
                      <a:pt x="5276" y="7639"/>
                      <a:pt x="10260" y="10088"/>
                    </a:cubicBezTo>
                    <a:cubicBezTo>
                      <a:pt x="14904" y="12363"/>
                      <a:pt x="20744" y="13308"/>
                      <a:pt x="22089" y="13308"/>
                    </a:cubicBezTo>
                    <a:cubicBezTo>
                      <a:pt x="22193" y="13308"/>
                      <a:pt x="22269" y="13302"/>
                      <a:pt x="22317" y="13291"/>
                    </a:cubicBezTo>
                    <a:cubicBezTo>
                      <a:pt x="22488" y="13240"/>
                      <a:pt x="23071" y="12298"/>
                      <a:pt x="23824" y="10928"/>
                    </a:cubicBezTo>
                    <a:cubicBezTo>
                      <a:pt x="13993" y="10876"/>
                      <a:pt x="4505" y="3066"/>
                      <a:pt x="11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2708725" y="5094075"/>
                <a:ext cx="19870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7948" h="6520" extrusionOk="0">
                    <a:moveTo>
                      <a:pt x="3272" y="0"/>
                    </a:moveTo>
                    <a:lnTo>
                      <a:pt x="2861" y="771"/>
                    </a:lnTo>
                    <a:cubicBezTo>
                      <a:pt x="2861" y="771"/>
                      <a:pt x="4419" y="1490"/>
                      <a:pt x="4625" y="1679"/>
                    </a:cubicBezTo>
                    <a:cubicBezTo>
                      <a:pt x="4830" y="1867"/>
                      <a:pt x="3888" y="3631"/>
                      <a:pt x="3683" y="3871"/>
                    </a:cubicBezTo>
                    <a:cubicBezTo>
                      <a:pt x="3670" y="3888"/>
                      <a:pt x="3646" y="3896"/>
                      <a:pt x="3612" y="3896"/>
                    </a:cubicBezTo>
                    <a:cubicBezTo>
                      <a:pt x="3123" y="3896"/>
                      <a:pt x="566" y="2295"/>
                      <a:pt x="566" y="2295"/>
                    </a:cubicBezTo>
                    <a:lnTo>
                      <a:pt x="0" y="3323"/>
                    </a:lnTo>
                    <a:cubicBezTo>
                      <a:pt x="0" y="3323"/>
                      <a:pt x="5220" y="6519"/>
                      <a:pt x="6079" y="6519"/>
                    </a:cubicBezTo>
                    <a:cubicBezTo>
                      <a:pt x="6107" y="6519"/>
                      <a:pt x="6131" y="6516"/>
                      <a:pt x="6149" y="6509"/>
                    </a:cubicBezTo>
                    <a:cubicBezTo>
                      <a:pt x="6731" y="6303"/>
                      <a:pt x="7947" y="3546"/>
                      <a:pt x="7793" y="2843"/>
                    </a:cubicBezTo>
                    <a:cubicBezTo>
                      <a:pt x="7639" y="2141"/>
                      <a:pt x="3272" y="0"/>
                      <a:pt x="3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2060900" y="4744625"/>
                <a:ext cx="179425" cy="168775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6751" extrusionOk="0">
                    <a:moveTo>
                      <a:pt x="2406" y="1"/>
                    </a:moveTo>
                    <a:cubicBezTo>
                      <a:pt x="2355" y="1"/>
                      <a:pt x="2312" y="7"/>
                      <a:pt x="2278" y="20"/>
                    </a:cubicBezTo>
                    <a:cubicBezTo>
                      <a:pt x="1627" y="277"/>
                      <a:pt x="0" y="2829"/>
                      <a:pt x="137" y="3428"/>
                    </a:cubicBezTo>
                    <a:cubicBezTo>
                      <a:pt x="291" y="4028"/>
                      <a:pt x="6217" y="6751"/>
                      <a:pt x="6217" y="6751"/>
                    </a:cubicBezTo>
                    <a:lnTo>
                      <a:pt x="6765" y="5706"/>
                    </a:lnTo>
                    <a:cubicBezTo>
                      <a:pt x="6765" y="5706"/>
                      <a:pt x="3614" y="4284"/>
                      <a:pt x="3717" y="3993"/>
                    </a:cubicBezTo>
                    <a:cubicBezTo>
                      <a:pt x="3818" y="3706"/>
                      <a:pt x="4718" y="2005"/>
                      <a:pt x="5006" y="2005"/>
                    </a:cubicBezTo>
                    <a:cubicBezTo>
                      <a:pt x="5010" y="2005"/>
                      <a:pt x="5014" y="2006"/>
                      <a:pt x="5018" y="2007"/>
                    </a:cubicBezTo>
                    <a:cubicBezTo>
                      <a:pt x="5275" y="2058"/>
                      <a:pt x="6765" y="2949"/>
                      <a:pt x="6765" y="2949"/>
                    </a:cubicBezTo>
                    <a:lnTo>
                      <a:pt x="7176" y="2178"/>
                    </a:lnTo>
                    <a:cubicBezTo>
                      <a:pt x="7176" y="2178"/>
                      <a:pt x="3363" y="1"/>
                      <a:pt x="2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64" name="Google Shape;1064;p14"/>
            <p:cNvGrpSpPr/>
            <p:nvPr/>
          </p:nvGrpSpPr>
          <p:grpSpPr>
            <a:xfrm>
              <a:off x="2203900" y="4330000"/>
              <a:ext cx="781450" cy="390625"/>
              <a:chOff x="2203900" y="4330000"/>
              <a:chExt cx="781450" cy="390625"/>
            </a:xfrm>
          </p:grpSpPr>
          <p:sp>
            <p:nvSpPr>
              <p:cNvPr id="1065" name="Google Shape;1065;p14"/>
              <p:cNvSpPr/>
              <p:nvPr/>
            </p:nvSpPr>
            <p:spPr>
              <a:xfrm>
                <a:off x="2203900" y="4381775"/>
                <a:ext cx="781450" cy="338850"/>
              </a:xfrm>
              <a:custGeom>
                <a:avLst/>
                <a:gdLst/>
                <a:ahLst/>
                <a:cxnLst/>
                <a:rect l="l" t="t" r="r" b="b"/>
                <a:pathLst>
                  <a:path w="31258" h="13554" extrusionOk="0">
                    <a:moveTo>
                      <a:pt x="15333" y="1"/>
                    </a:moveTo>
                    <a:cubicBezTo>
                      <a:pt x="5940" y="1"/>
                      <a:pt x="2210" y="6861"/>
                      <a:pt x="2210" y="6861"/>
                    </a:cubicBezTo>
                    <a:cubicBezTo>
                      <a:pt x="2210" y="6861"/>
                      <a:pt x="1" y="10903"/>
                      <a:pt x="15055" y="13009"/>
                    </a:cubicBezTo>
                    <a:cubicBezTo>
                      <a:pt x="17789" y="13396"/>
                      <a:pt x="20065" y="13554"/>
                      <a:pt x="21958" y="13554"/>
                    </a:cubicBezTo>
                    <a:cubicBezTo>
                      <a:pt x="30478" y="13554"/>
                      <a:pt x="31257" y="10355"/>
                      <a:pt x="31257" y="10355"/>
                    </a:cubicBezTo>
                    <a:cubicBezTo>
                      <a:pt x="31223" y="7323"/>
                      <a:pt x="27883" y="1329"/>
                      <a:pt x="17761" y="147"/>
                    </a:cubicBezTo>
                    <a:cubicBezTo>
                      <a:pt x="16913" y="47"/>
                      <a:pt x="16104" y="1"/>
                      <a:pt x="15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2278400" y="4390175"/>
                <a:ext cx="700950" cy="311275"/>
              </a:xfrm>
              <a:custGeom>
                <a:avLst/>
                <a:gdLst/>
                <a:ahLst/>
                <a:cxnLst/>
                <a:rect l="l" t="t" r="r" b="b"/>
                <a:pathLst>
                  <a:path w="28038" h="12451" extrusionOk="0">
                    <a:moveTo>
                      <a:pt x="12521" y="0"/>
                    </a:moveTo>
                    <a:cubicBezTo>
                      <a:pt x="4373" y="0"/>
                      <a:pt x="1" y="6662"/>
                      <a:pt x="1" y="6662"/>
                    </a:cubicBezTo>
                    <a:cubicBezTo>
                      <a:pt x="1629" y="10529"/>
                      <a:pt x="10701" y="12450"/>
                      <a:pt x="17913" y="12450"/>
                    </a:cubicBezTo>
                    <a:cubicBezTo>
                      <a:pt x="18589" y="12450"/>
                      <a:pt x="19249" y="12433"/>
                      <a:pt x="19885" y="12399"/>
                    </a:cubicBezTo>
                    <a:cubicBezTo>
                      <a:pt x="24664" y="12160"/>
                      <a:pt x="27746" y="10515"/>
                      <a:pt x="27832" y="9967"/>
                    </a:cubicBezTo>
                    <a:cubicBezTo>
                      <a:pt x="28038" y="8546"/>
                      <a:pt x="24732" y="1489"/>
                      <a:pt x="14559" y="136"/>
                    </a:cubicBezTo>
                    <a:cubicBezTo>
                      <a:pt x="13855" y="43"/>
                      <a:pt x="13176" y="0"/>
                      <a:pt x="125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2591350" y="4330000"/>
                <a:ext cx="1037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3881" extrusionOk="0">
                    <a:moveTo>
                      <a:pt x="1794" y="1"/>
                    </a:moveTo>
                    <a:cubicBezTo>
                      <a:pt x="966" y="1"/>
                      <a:pt x="239" y="167"/>
                      <a:pt x="277" y="540"/>
                    </a:cubicBezTo>
                    <a:cubicBezTo>
                      <a:pt x="345" y="1379"/>
                      <a:pt x="1390" y="1704"/>
                      <a:pt x="1390" y="1704"/>
                    </a:cubicBezTo>
                    <a:cubicBezTo>
                      <a:pt x="1390" y="1704"/>
                      <a:pt x="1407" y="1995"/>
                      <a:pt x="1407" y="2338"/>
                    </a:cubicBezTo>
                    <a:cubicBezTo>
                      <a:pt x="1407" y="2663"/>
                      <a:pt x="191" y="2406"/>
                      <a:pt x="71" y="3143"/>
                    </a:cubicBezTo>
                    <a:cubicBezTo>
                      <a:pt x="0" y="3577"/>
                      <a:pt x="1288" y="3881"/>
                      <a:pt x="2374" y="3881"/>
                    </a:cubicBezTo>
                    <a:cubicBezTo>
                      <a:pt x="3129" y="3881"/>
                      <a:pt x="3787" y="3734"/>
                      <a:pt x="3822" y="3383"/>
                    </a:cubicBezTo>
                    <a:cubicBezTo>
                      <a:pt x="3890" y="2835"/>
                      <a:pt x="2794" y="2526"/>
                      <a:pt x="2794" y="2526"/>
                    </a:cubicBezTo>
                    <a:cubicBezTo>
                      <a:pt x="2777" y="2269"/>
                      <a:pt x="2777" y="2013"/>
                      <a:pt x="2828" y="1773"/>
                    </a:cubicBezTo>
                    <a:cubicBezTo>
                      <a:pt x="2914" y="1379"/>
                      <a:pt x="4147" y="1516"/>
                      <a:pt x="4079" y="711"/>
                    </a:cubicBezTo>
                    <a:cubicBezTo>
                      <a:pt x="4031" y="263"/>
                      <a:pt x="2833" y="1"/>
                      <a:pt x="1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8" name="Google Shape;1068;p14"/>
          <p:cNvGrpSpPr/>
          <p:nvPr/>
        </p:nvGrpSpPr>
        <p:grpSpPr>
          <a:xfrm>
            <a:off x="11094117" y="4036357"/>
            <a:ext cx="1232639" cy="921247"/>
            <a:chOff x="4829400" y="3625075"/>
            <a:chExt cx="800900" cy="598575"/>
          </a:xfrm>
        </p:grpSpPr>
        <p:sp>
          <p:nvSpPr>
            <p:cNvPr id="1069" name="Google Shape;1069;p14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0" name="Google Shape;1080;p14"/>
          <p:cNvGrpSpPr/>
          <p:nvPr/>
        </p:nvGrpSpPr>
        <p:grpSpPr>
          <a:xfrm>
            <a:off x="9682934" y="6085418"/>
            <a:ext cx="1411167" cy="1038567"/>
            <a:chOff x="3544875" y="238025"/>
            <a:chExt cx="1058375" cy="778925"/>
          </a:xfrm>
        </p:grpSpPr>
        <p:sp>
          <p:nvSpPr>
            <p:cNvPr id="1081" name="Google Shape;1081;p14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14"/>
          <p:cNvGrpSpPr/>
          <p:nvPr/>
        </p:nvGrpSpPr>
        <p:grpSpPr>
          <a:xfrm>
            <a:off x="10937659" y="-169370"/>
            <a:ext cx="974792" cy="945223"/>
            <a:chOff x="3294600" y="4601775"/>
            <a:chExt cx="889300" cy="862325"/>
          </a:xfrm>
        </p:grpSpPr>
        <p:sp>
          <p:nvSpPr>
            <p:cNvPr id="1093" name="Google Shape;1093;p14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14"/>
          <p:cNvGrpSpPr/>
          <p:nvPr/>
        </p:nvGrpSpPr>
        <p:grpSpPr>
          <a:xfrm>
            <a:off x="2447169" y="-271100"/>
            <a:ext cx="784633" cy="672933"/>
            <a:chOff x="1755275" y="2954425"/>
            <a:chExt cx="588475" cy="504700"/>
          </a:xfrm>
        </p:grpSpPr>
        <p:sp>
          <p:nvSpPr>
            <p:cNvPr id="1106" name="Google Shape;1106;p1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3" name="Google Shape;1113;p14"/>
          <p:cNvGrpSpPr/>
          <p:nvPr/>
        </p:nvGrpSpPr>
        <p:grpSpPr>
          <a:xfrm>
            <a:off x="430583" y="110851"/>
            <a:ext cx="919259" cy="926627"/>
            <a:chOff x="2730425" y="489525"/>
            <a:chExt cx="686150" cy="691650"/>
          </a:xfrm>
        </p:grpSpPr>
        <p:sp>
          <p:nvSpPr>
            <p:cNvPr id="1114" name="Google Shape;1114;p14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3" name="Google Shape;1123;p14"/>
          <p:cNvSpPr txBox="1">
            <a:spLocks noGrp="1"/>
          </p:cNvSpPr>
          <p:nvPr>
            <p:ph type="title"/>
          </p:nvPr>
        </p:nvSpPr>
        <p:spPr>
          <a:xfrm>
            <a:off x="1467667" y="4570935"/>
            <a:ext cx="462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933"/>
            </a:lvl9pPr>
          </a:lstStyle>
          <a:p>
            <a:endParaRPr/>
          </a:p>
        </p:txBody>
      </p:sp>
      <p:sp>
        <p:nvSpPr>
          <p:cNvPr id="1124" name="Google Shape;1124;p14"/>
          <p:cNvSpPr txBox="1">
            <a:spLocks noGrp="1"/>
          </p:cNvSpPr>
          <p:nvPr>
            <p:ph type="subTitle" idx="1"/>
          </p:nvPr>
        </p:nvSpPr>
        <p:spPr>
          <a:xfrm>
            <a:off x="1467667" y="1707667"/>
            <a:ext cx="4628400" cy="25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667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24"/>
          <p:cNvSpPr/>
          <p:nvPr/>
        </p:nvSpPr>
        <p:spPr>
          <a:xfrm flipH="1">
            <a:off x="3042201" y="-13220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5" name="Google Shape;1895;p24"/>
          <p:cNvGrpSpPr/>
          <p:nvPr/>
        </p:nvGrpSpPr>
        <p:grpSpPr>
          <a:xfrm>
            <a:off x="10445524" y="-134561"/>
            <a:ext cx="2251881" cy="7364293"/>
            <a:chOff x="7834142" y="-177121"/>
            <a:chExt cx="1688911" cy="5523220"/>
          </a:xfrm>
        </p:grpSpPr>
        <p:grpSp>
          <p:nvGrpSpPr>
            <p:cNvPr id="1896" name="Google Shape;1896;p24"/>
            <p:cNvGrpSpPr/>
            <p:nvPr/>
          </p:nvGrpSpPr>
          <p:grpSpPr>
            <a:xfrm>
              <a:off x="8614193" y="1487314"/>
              <a:ext cx="874783" cy="797192"/>
              <a:chOff x="3080800" y="238100"/>
              <a:chExt cx="714225" cy="650875"/>
            </a:xfrm>
          </p:grpSpPr>
          <p:sp>
            <p:nvSpPr>
              <p:cNvPr id="1897" name="Google Shape;1897;p24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00" name="Google Shape;1900;p24"/>
            <p:cNvGrpSpPr/>
            <p:nvPr/>
          </p:nvGrpSpPr>
          <p:grpSpPr>
            <a:xfrm flipH="1">
              <a:off x="8729566" y="3102193"/>
              <a:ext cx="793487" cy="500055"/>
              <a:chOff x="4878725" y="3290775"/>
              <a:chExt cx="647850" cy="408275"/>
            </a:xfrm>
          </p:grpSpPr>
          <p:sp>
            <p:nvSpPr>
              <p:cNvPr id="1901" name="Google Shape;1901;p24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2" name="Google Shape;1912;p24"/>
            <p:cNvGrpSpPr/>
            <p:nvPr/>
          </p:nvGrpSpPr>
          <p:grpSpPr>
            <a:xfrm flipH="1">
              <a:off x="7834142" y="4419936"/>
              <a:ext cx="895421" cy="926163"/>
              <a:chOff x="4791650" y="538625"/>
              <a:chExt cx="731075" cy="756175"/>
            </a:xfrm>
          </p:grpSpPr>
          <p:sp>
            <p:nvSpPr>
              <p:cNvPr id="1913" name="Google Shape;1913;p24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24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24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9" name="Google Shape;1919;p24"/>
            <p:cNvGrpSpPr/>
            <p:nvPr/>
          </p:nvGrpSpPr>
          <p:grpSpPr>
            <a:xfrm flipH="1">
              <a:off x="8131727" y="-177121"/>
              <a:ext cx="793462" cy="846748"/>
              <a:chOff x="3862225" y="4682025"/>
              <a:chExt cx="310650" cy="331525"/>
            </a:xfrm>
          </p:grpSpPr>
          <p:sp>
            <p:nvSpPr>
              <p:cNvPr id="1920" name="Google Shape;1920;p24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2" name="Google Shape;1922;p24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24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924" name="Google Shape;1924;p24"/>
          <p:cNvGrpSpPr/>
          <p:nvPr/>
        </p:nvGrpSpPr>
        <p:grpSpPr>
          <a:xfrm>
            <a:off x="-708604" y="462385"/>
            <a:ext cx="2377144" cy="6524929"/>
            <a:chOff x="-531453" y="346788"/>
            <a:chExt cx="1782858" cy="4893697"/>
          </a:xfrm>
        </p:grpSpPr>
        <p:grpSp>
          <p:nvGrpSpPr>
            <p:cNvPr id="1925" name="Google Shape;1925;p24"/>
            <p:cNvGrpSpPr/>
            <p:nvPr/>
          </p:nvGrpSpPr>
          <p:grpSpPr>
            <a:xfrm rot="-5400000" flipH="1">
              <a:off x="-107624" y="390942"/>
              <a:ext cx="978615" cy="890307"/>
              <a:chOff x="4688600" y="1410900"/>
              <a:chExt cx="799000" cy="726900"/>
            </a:xfrm>
          </p:grpSpPr>
          <p:sp>
            <p:nvSpPr>
              <p:cNvPr id="1926" name="Google Shape;1926;p24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8" name="Google Shape;1928;p24"/>
            <p:cNvGrpSpPr/>
            <p:nvPr/>
          </p:nvGrpSpPr>
          <p:grpSpPr>
            <a:xfrm flipH="1">
              <a:off x="-531453" y="4413353"/>
              <a:ext cx="1782858" cy="827132"/>
              <a:chOff x="4573425" y="2584300"/>
              <a:chExt cx="1222475" cy="567150"/>
            </a:xfrm>
          </p:grpSpPr>
          <p:sp>
            <p:nvSpPr>
              <p:cNvPr id="1929" name="Google Shape;1929;p24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0" name="Google Shape;1930;p24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1" name="Google Shape;1931;p24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24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24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4" name="Google Shape;1934;p24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5" name="Google Shape;1935;p24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6" name="Google Shape;1936;p24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24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1" name="Google Shape;1951;p24"/>
            <p:cNvGrpSpPr/>
            <p:nvPr/>
          </p:nvGrpSpPr>
          <p:grpSpPr>
            <a:xfrm>
              <a:off x="-379037" y="1946157"/>
              <a:ext cx="725327" cy="725970"/>
              <a:chOff x="1813400" y="1392650"/>
              <a:chExt cx="592200" cy="592725"/>
            </a:xfrm>
          </p:grpSpPr>
          <p:sp>
            <p:nvSpPr>
              <p:cNvPr id="1952" name="Google Shape;1952;p24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7" name="Google Shape;1957;p24"/>
            <p:cNvGrpSpPr/>
            <p:nvPr/>
          </p:nvGrpSpPr>
          <p:grpSpPr>
            <a:xfrm>
              <a:off x="-128214" y="3292881"/>
              <a:ext cx="528501" cy="499718"/>
              <a:chOff x="2776800" y="970450"/>
              <a:chExt cx="431500" cy="408000"/>
            </a:xfrm>
          </p:grpSpPr>
          <p:sp>
            <p:nvSpPr>
              <p:cNvPr id="1958" name="Google Shape;1958;p24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968" name="Google Shape;1968;p2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713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26"/>
          <p:cNvSpPr/>
          <p:nvPr/>
        </p:nvSpPr>
        <p:spPr>
          <a:xfrm>
            <a:off x="1" y="-946237"/>
            <a:ext cx="8668476" cy="11969447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22" name="Google Shape;2022;p26"/>
          <p:cNvGrpSpPr/>
          <p:nvPr/>
        </p:nvGrpSpPr>
        <p:grpSpPr>
          <a:xfrm>
            <a:off x="209488" y="99643"/>
            <a:ext cx="1293933" cy="1239400"/>
            <a:chOff x="4644875" y="480450"/>
            <a:chExt cx="970450" cy="929550"/>
          </a:xfrm>
        </p:grpSpPr>
        <p:sp>
          <p:nvSpPr>
            <p:cNvPr id="2023" name="Google Shape;2023;p26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6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6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6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6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6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6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6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1" name="Google Shape;2031;p26"/>
          <p:cNvGrpSpPr/>
          <p:nvPr/>
        </p:nvGrpSpPr>
        <p:grpSpPr>
          <a:xfrm flipH="1">
            <a:off x="11835362" y="3428732"/>
            <a:ext cx="609905" cy="760773"/>
            <a:chOff x="2950525" y="4361225"/>
            <a:chExt cx="324625" cy="404925"/>
          </a:xfrm>
        </p:grpSpPr>
        <p:sp>
          <p:nvSpPr>
            <p:cNvPr id="2032" name="Google Shape;2032;p26"/>
            <p:cNvSpPr/>
            <p:nvPr/>
          </p:nvSpPr>
          <p:spPr>
            <a:xfrm>
              <a:off x="3029350" y="4562650"/>
              <a:ext cx="245800" cy="203500"/>
            </a:xfrm>
            <a:custGeom>
              <a:avLst/>
              <a:gdLst/>
              <a:ahLst/>
              <a:cxnLst/>
              <a:rect l="l" t="t" r="r" b="b"/>
              <a:pathLst>
                <a:path w="9832" h="8140" extrusionOk="0">
                  <a:moveTo>
                    <a:pt x="5893" y="0"/>
                  </a:moveTo>
                  <a:cubicBezTo>
                    <a:pt x="5454" y="0"/>
                    <a:pt x="5000" y="103"/>
                    <a:pt x="4544" y="335"/>
                  </a:cubicBezTo>
                  <a:lnTo>
                    <a:pt x="3150" y="1508"/>
                  </a:lnTo>
                  <a:cubicBezTo>
                    <a:pt x="3150" y="1508"/>
                    <a:pt x="3148" y="1508"/>
                    <a:pt x="3143" y="1508"/>
                  </a:cubicBezTo>
                  <a:cubicBezTo>
                    <a:pt x="3016" y="1508"/>
                    <a:pt x="1125" y="1540"/>
                    <a:pt x="567" y="3412"/>
                  </a:cubicBezTo>
                  <a:cubicBezTo>
                    <a:pt x="0" y="5294"/>
                    <a:pt x="1426" y="8140"/>
                    <a:pt x="4412" y="8140"/>
                  </a:cubicBezTo>
                  <a:cubicBezTo>
                    <a:pt x="4472" y="8140"/>
                    <a:pt x="4533" y="8139"/>
                    <a:pt x="4595" y="8136"/>
                  </a:cubicBezTo>
                  <a:cubicBezTo>
                    <a:pt x="7722" y="8000"/>
                    <a:pt x="9659" y="6182"/>
                    <a:pt x="9761" y="4159"/>
                  </a:cubicBezTo>
                  <a:cubicBezTo>
                    <a:pt x="9832" y="2479"/>
                    <a:pt x="8048" y="0"/>
                    <a:pt x="58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6"/>
            <p:cNvSpPr/>
            <p:nvPr/>
          </p:nvSpPr>
          <p:spPr>
            <a:xfrm>
              <a:off x="3047075" y="4573000"/>
              <a:ext cx="226275" cy="161625"/>
            </a:xfrm>
            <a:custGeom>
              <a:avLst/>
              <a:gdLst/>
              <a:ahLst/>
              <a:cxnLst/>
              <a:rect l="l" t="t" r="r" b="b"/>
              <a:pathLst>
                <a:path w="9051" h="6465" extrusionOk="0">
                  <a:moveTo>
                    <a:pt x="5226" y="1"/>
                  </a:moveTo>
                  <a:cubicBezTo>
                    <a:pt x="5182" y="1"/>
                    <a:pt x="5137" y="3"/>
                    <a:pt x="5092" y="6"/>
                  </a:cubicBezTo>
                  <a:cubicBezTo>
                    <a:pt x="3308" y="142"/>
                    <a:pt x="3750" y="1740"/>
                    <a:pt x="2781" y="1774"/>
                  </a:cubicBezTo>
                  <a:cubicBezTo>
                    <a:pt x="1812" y="1791"/>
                    <a:pt x="521" y="1825"/>
                    <a:pt x="215" y="3439"/>
                  </a:cubicBezTo>
                  <a:cubicBezTo>
                    <a:pt x="1" y="4569"/>
                    <a:pt x="1326" y="6464"/>
                    <a:pt x="3358" y="6464"/>
                  </a:cubicBezTo>
                  <a:cubicBezTo>
                    <a:pt x="4230" y="6464"/>
                    <a:pt x="5232" y="6115"/>
                    <a:pt x="6299" y="5207"/>
                  </a:cubicBezTo>
                  <a:cubicBezTo>
                    <a:pt x="9050" y="2903"/>
                    <a:pt x="7001" y="1"/>
                    <a:pt x="52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6"/>
            <p:cNvSpPr/>
            <p:nvPr/>
          </p:nvSpPr>
          <p:spPr>
            <a:xfrm>
              <a:off x="2950525" y="4361225"/>
              <a:ext cx="176275" cy="256125"/>
            </a:xfrm>
            <a:custGeom>
              <a:avLst/>
              <a:gdLst/>
              <a:ahLst/>
              <a:cxnLst/>
              <a:rect l="l" t="t" r="r" b="b"/>
              <a:pathLst>
                <a:path w="7051" h="10245" extrusionOk="0">
                  <a:moveTo>
                    <a:pt x="1063" y="1"/>
                  </a:moveTo>
                  <a:cubicBezTo>
                    <a:pt x="516" y="1"/>
                    <a:pt x="0" y="1394"/>
                    <a:pt x="355" y="1764"/>
                  </a:cubicBezTo>
                  <a:cubicBezTo>
                    <a:pt x="478" y="1882"/>
                    <a:pt x="624" y="1922"/>
                    <a:pt x="767" y="1922"/>
                  </a:cubicBezTo>
                  <a:cubicBezTo>
                    <a:pt x="1079" y="1922"/>
                    <a:pt x="1374" y="1730"/>
                    <a:pt x="1374" y="1730"/>
                  </a:cubicBezTo>
                  <a:cubicBezTo>
                    <a:pt x="1374" y="1730"/>
                    <a:pt x="5453" y="2461"/>
                    <a:pt x="6626" y="10245"/>
                  </a:cubicBezTo>
                  <a:lnTo>
                    <a:pt x="7051" y="10109"/>
                  </a:lnTo>
                  <a:cubicBezTo>
                    <a:pt x="7051" y="10109"/>
                    <a:pt x="6099" y="3005"/>
                    <a:pt x="1578" y="1254"/>
                  </a:cubicBezTo>
                  <a:cubicBezTo>
                    <a:pt x="1578" y="1254"/>
                    <a:pt x="1731" y="201"/>
                    <a:pt x="1154" y="14"/>
                  </a:cubicBezTo>
                  <a:cubicBezTo>
                    <a:pt x="1123" y="5"/>
                    <a:pt x="1093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5" name="Google Shape;2035;p26"/>
          <p:cNvGrpSpPr/>
          <p:nvPr/>
        </p:nvGrpSpPr>
        <p:grpSpPr>
          <a:xfrm flipH="1">
            <a:off x="-527914" y="2052935"/>
            <a:ext cx="1067867" cy="798100"/>
            <a:chOff x="4829400" y="3625075"/>
            <a:chExt cx="800900" cy="598575"/>
          </a:xfrm>
        </p:grpSpPr>
        <p:sp>
          <p:nvSpPr>
            <p:cNvPr id="2036" name="Google Shape;2036;p26"/>
            <p:cNvSpPr/>
            <p:nvPr/>
          </p:nvSpPr>
          <p:spPr>
            <a:xfrm>
              <a:off x="4829400" y="3648875"/>
              <a:ext cx="800900" cy="574775"/>
            </a:xfrm>
            <a:custGeom>
              <a:avLst/>
              <a:gdLst/>
              <a:ahLst/>
              <a:cxnLst/>
              <a:rect l="l" t="t" r="r" b="b"/>
              <a:pathLst>
                <a:path w="32036" h="22991" extrusionOk="0">
                  <a:moveTo>
                    <a:pt x="15575" y="1"/>
                  </a:moveTo>
                  <a:cubicBezTo>
                    <a:pt x="12748" y="1"/>
                    <a:pt x="9930" y="1020"/>
                    <a:pt x="7864" y="3321"/>
                  </a:cubicBezTo>
                  <a:cubicBezTo>
                    <a:pt x="0" y="12101"/>
                    <a:pt x="6646" y="22991"/>
                    <a:pt x="14631" y="22991"/>
                  </a:cubicBezTo>
                  <a:cubicBezTo>
                    <a:pt x="17156" y="22991"/>
                    <a:pt x="19815" y="21902"/>
                    <a:pt x="22191" y="19313"/>
                  </a:cubicBezTo>
                  <a:cubicBezTo>
                    <a:pt x="32035" y="8572"/>
                    <a:pt x="23772" y="1"/>
                    <a:pt x="15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6"/>
            <p:cNvSpPr/>
            <p:nvPr/>
          </p:nvSpPr>
          <p:spPr>
            <a:xfrm>
              <a:off x="4960550" y="3674950"/>
              <a:ext cx="563000" cy="513500"/>
            </a:xfrm>
            <a:custGeom>
              <a:avLst/>
              <a:gdLst/>
              <a:ahLst/>
              <a:cxnLst/>
              <a:rect l="l" t="t" r="r" b="b"/>
              <a:pathLst>
                <a:path w="22520" h="20540" extrusionOk="0">
                  <a:moveTo>
                    <a:pt x="10044" y="0"/>
                  </a:moveTo>
                  <a:cubicBezTo>
                    <a:pt x="10021" y="0"/>
                    <a:pt x="9999" y="0"/>
                    <a:pt x="9977" y="1"/>
                  </a:cubicBezTo>
                  <a:cubicBezTo>
                    <a:pt x="7547" y="18"/>
                    <a:pt x="4318" y="816"/>
                    <a:pt x="3808" y="2601"/>
                  </a:cubicBezTo>
                  <a:cubicBezTo>
                    <a:pt x="3298" y="4368"/>
                    <a:pt x="7275" y="4878"/>
                    <a:pt x="7326" y="6119"/>
                  </a:cubicBezTo>
                  <a:cubicBezTo>
                    <a:pt x="7330" y="6267"/>
                    <a:pt x="7276" y="6328"/>
                    <a:pt x="7175" y="6328"/>
                  </a:cubicBezTo>
                  <a:cubicBezTo>
                    <a:pt x="6707" y="6328"/>
                    <a:pt x="5225" y="5038"/>
                    <a:pt x="3672" y="5038"/>
                  </a:cubicBezTo>
                  <a:cubicBezTo>
                    <a:pt x="2699" y="5038"/>
                    <a:pt x="1698" y="5544"/>
                    <a:pt x="902" y="7190"/>
                  </a:cubicBezTo>
                  <a:cubicBezTo>
                    <a:pt x="222" y="8634"/>
                    <a:pt x="1" y="10266"/>
                    <a:pt x="256" y="11846"/>
                  </a:cubicBezTo>
                  <a:cubicBezTo>
                    <a:pt x="851" y="15925"/>
                    <a:pt x="3859" y="19239"/>
                    <a:pt x="7870" y="20242"/>
                  </a:cubicBezTo>
                  <a:cubicBezTo>
                    <a:pt x="8175" y="20310"/>
                    <a:pt x="8498" y="20378"/>
                    <a:pt x="8821" y="20429"/>
                  </a:cubicBezTo>
                  <a:cubicBezTo>
                    <a:pt x="9261" y="20502"/>
                    <a:pt x="9707" y="20539"/>
                    <a:pt x="10156" y="20539"/>
                  </a:cubicBezTo>
                  <a:cubicBezTo>
                    <a:pt x="13663" y="20539"/>
                    <a:pt x="17357" y="18258"/>
                    <a:pt x="19783" y="12985"/>
                  </a:cubicBezTo>
                  <a:cubicBezTo>
                    <a:pt x="22519" y="7037"/>
                    <a:pt x="19562" y="4300"/>
                    <a:pt x="18169" y="3332"/>
                  </a:cubicBezTo>
                  <a:cubicBezTo>
                    <a:pt x="17943" y="3176"/>
                    <a:pt x="17739" y="3109"/>
                    <a:pt x="17545" y="3109"/>
                  </a:cubicBezTo>
                  <a:cubicBezTo>
                    <a:pt x="16550" y="3109"/>
                    <a:pt x="15808" y="4862"/>
                    <a:pt x="13818" y="5473"/>
                  </a:cubicBezTo>
                  <a:cubicBezTo>
                    <a:pt x="13571" y="5549"/>
                    <a:pt x="13404" y="5584"/>
                    <a:pt x="13304" y="5584"/>
                  </a:cubicBezTo>
                  <a:cubicBezTo>
                    <a:pt x="12436" y="5584"/>
                    <a:pt x="16527" y="2996"/>
                    <a:pt x="16877" y="2006"/>
                  </a:cubicBezTo>
                  <a:cubicBezTo>
                    <a:pt x="17264" y="911"/>
                    <a:pt x="12495" y="0"/>
                    <a:pt x="10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6"/>
            <p:cNvSpPr/>
            <p:nvPr/>
          </p:nvSpPr>
          <p:spPr>
            <a:xfrm>
              <a:off x="4997525" y="3906675"/>
              <a:ext cx="105225" cy="96700"/>
            </a:xfrm>
            <a:custGeom>
              <a:avLst/>
              <a:gdLst/>
              <a:ahLst/>
              <a:cxnLst/>
              <a:rect l="l" t="t" r="r" b="b"/>
              <a:pathLst>
                <a:path w="4209" h="3868" extrusionOk="0">
                  <a:moveTo>
                    <a:pt x="2607" y="1"/>
                  </a:moveTo>
                  <a:cubicBezTo>
                    <a:pt x="2467" y="1"/>
                    <a:pt x="2332" y="31"/>
                    <a:pt x="2210" y="96"/>
                  </a:cubicBezTo>
                  <a:cubicBezTo>
                    <a:pt x="1445" y="487"/>
                    <a:pt x="221" y="1354"/>
                    <a:pt x="102" y="2424"/>
                  </a:cubicBezTo>
                  <a:cubicBezTo>
                    <a:pt x="0" y="3495"/>
                    <a:pt x="1377" y="3818"/>
                    <a:pt x="1377" y="3818"/>
                  </a:cubicBezTo>
                  <a:cubicBezTo>
                    <a:pt x="1464" y="3852"/>
                    <a:pt x="1558" y="3867"/>
                    <a:pt x="1658" y="3867"/>
                  </a:cubicBezTo>
                  <a:cubicBezTo>
                    <a:pt x="2518" y="3867"/>
                    <a:pt x="3781" y="2704"/>
                    <a:pt x="3994" y="1744"/>
                  </a:cubicBezTo>
                  <a:cubicBezTo>
                    <a:pt x="4208" y="831"/>
                    <a:pt x="3343" y="1"/>
                    <a:pt x="2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6"/>
            <p:cNvSpPr/>
            <p:nvPr/>
          </p:nvSpPr>
          <p:spPr>
            <a:xfrm>
              <a:off x="5103750" y="3735175"/>
              <a:ext cx="61625" cy="55400"/>
            </a:xfrm>
            <a:custGeom>
              <a:avLst/>
              <a:gdLst/>
              <a:ahLst/>
              <a:cxnLst/>
              <a:rect l="l" t="t" r="r" b="b"/>
              <a:pathLst>
                <a:path w="2465" h="2216" extrusionOk="0">
                  <a:moveTo>
                    <a:pt x="1539" y="1"/>
                  </a:moveTo>
                  <a:cubicBezTo>
                    <a:pt x="823" y="1"/>
                    <a:pt x="0" y="981"/>
                    <a:pt x="204" y="1874"/>
                  </a:cubicBezTo>
                  <a:cubicBezTo>
                    <a:pt x="256" y="2123"/>
                    <a:pt x="397" y="2216"/>
                    <a:pt x="579" y="2216"/>
                  </a:cubicBezTo>
                  <a:cubicBezTo>
                    <a:pt x="1120" y="2216"/>
                    <a:pt x="2023" y="1399"/>
                    <a:pt x="2023" y="1399"/>
                  </a:cubicBezTo>
                  <a:cubicBezTo>
                    <a:pt x="2023" y="1399"/>
                    <a:pt x="2464" y="226"/>
                    <a:pt x="1717" y="22"/>
                  </a:cubicBezTo>
                  <a:cubicBezTo>
                    <a:pt x="1659" y="7"/>
                    <a:pt x="1599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6"/>
            <p:cNvSpPr/>
            <p:nvPr/>
          </p:nvSpPr>
          <p:spPr>
            <a:xfrm>
              <a:off x="5231625" y="3703475"/>
              <a:ext cx="99500" cy="66575"/>
            </a:xfrm>
            <a:custGeom>
              <a:avLst/>
              <a:gdLst/>
              <a:ahLst/>
              <a:cxnLst/>
              <a:rect l="l" t="t" r="r" b="b"/>
              <a:pathLst>
                <a:path w="3980" h="2663" extrusionOk="0">
                  <a:moveTo>
                    <a:pt x="2476" y="0"/>
                  </a:moveTo>
                  <a:cubicBezTo>
                    <a:pt x="2300" y="0"/>
                    <a:pt x="2119" y="21"/>
                    <a:pt x="1938" y="66"/>
                  </a:cubicBezTo>
                  <a:cubicBezTo>
                    <a:pt x="935" y="321"/>
                    <a:pt x="1" y="1426"/>
                    <a:pt x="833" y="2327"/>
                  </a:cubicBezTo>
                  <a:cubicBezTo>
                    <a:pt x="1066" y="2574"/>
                    <a:pt x="1377" y="2663"/>
                    <a:pt x="1705" y="2663"/>
                  </a:cubicBezTo>
                  <a:cubicBezTo>
                    <a:pt x="2549" y="2663"/>
                    <a:pt x="3502" y="2072"/>
                    <a:pt x="3502" y="2072"/>
                  </a:cubicBezTo>
                  <a:cubicBezTo>
                    <a:pt x="3706" y="1715"/>
                    <a:pt x="3842" y="1341"/>
                    <a:pt x="3910" y="933"/>
                  </a:cubicBezTo>
                  <a:cubicBezTo>
                    <a:pt x="3979" y="444"/>
                    <a:pt x="3290" y="0"/>
                    <a:pt x="2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6"/>
            <p:cNvSpPr/>
            <p:nvPr/>
          </p:nvSpPr>
          <p:spPr>
            <a:xfrm>
              <a:off x="5136450" y="3880075"/>
              <a:ext cx="94775" cy="90225"/>
            </a:xfrm>
            <a:custGeom>
              <a:avLst/>
              <a:gdLst/>
              <a:ahLst/>
              <a:cxnLst/>
              <a:rect l="l" t="t" r="r" b="b"/>
              <a:pathLst>
                <a:path w="3791" h="3609" extrusionOk="0">
                  <a:moveTo>
                    <a:pt x="3377" y="1"/>
                  </a:moveTo>
                  <a:cubicBezTo>
                    <a:pt x="2746" y="1"/>
                    <a:pt x="1548" y="736"/>
                    <a:pt x="901" y="1602"/>
                  </a:cubicBezTo>
                  <a:cubicBezTo>
                    <a:pt x="1" y="2808"/>
                    <a:pt x="2618" y="3556"/>
                    <a:pt x="2618" y="3556"/>
                  </a:cubicBezTo>
                  <a:cubicBezTo>
                    <a:pt x="2660" y="3592"/>
                    <a:pt x="2702" y="3608"/>
                    <a:pt x="2745" y="3608"/>
                  </a:cubicBezTo>
                  <a:cubicBezTo>
                    <a:pt x="3255" y="3608"/>
                    <a:pt x="3791" y="1225"/>
                    <a:pt x="3791" y="378"/>
                  </a:cubicBezTo>
                  <a:cubicBezTo>
                    <a:pt x="3786" y="114"/>
                    <a:pt x="3625" y="1"/>
                    <a:pt x="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26"/>
            <p:cNvSpPr/>
            <p:nvPr/>
          </p:nvSpPr>
          <p:spPr>
            <a:xfrm>
              <a:off x="5096525" y="4030875"/>
              <a:ext cx="73875" cy="65625"/>
            </a:xfrm>
            <a:custGeom>
              <a:avLst/>
              <a:gdLst/>
              <a:ahLst/>
              <a:cxnLst/>
              <a:rect l="l" t="t" r="r" b="b"/>
              <a:pathLst>
                <a:path w="2955" h="2625" extrusionOk="0">
                  <a:moveTo>
                    <a:pt x="2348" y="1"/>
                  </a:moveTo>
                  <a:cubicBezTo>
                    <a:pt x="1996" y="1"/>
                    <a:pt x="1518" y="127"/>
                    <a:pt x="1139" y="193"/>
                  </a:cubicBezTo>
                  <a:cubicBezTo>
                    <a:pt x="340" y="311"/>
                    <a:pt x="0" y="1671"/>
                    <a:pt x="153" y="2419"/>
                  </a:cubicBezTo>
                  <a:cubicBezTo>
                    <a:pt x="185" y="2562"/>
                    <a:pt x="284" y="2624"/>
                    <a:pt x="427" y="2624"/>
                  </a:cubicBezTo>
                  <a:cubicBezTo>
                    <a:pt x="1045" y="2624"/>
                    <a:pt x="2480" y="1453"/>
                    <a:pt x="2770" y="651"/>
                  </a:cubicBezTo>
                  <a:cubicBezTo>
                    <a:pt x="2954" y="143"/>
                    <a:pt x="2723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26"/>
            <p:cNvSpPr/>
            <p:nvPr/>
          </p:nvSpPr>
          <p:spPr>
            <a:xfrm>
              <a:off x="5272425" y="3877625"/>
              <a:ext cx="96900" cy="109775"/>
            </a:xfrm>
            <a:custGeom>
              <a:avLst/>
              <a:gdLst/>
              <a:ahLst/>
              <a:cxnLst/>
              <a:rect l="l" t="t" r="r" b="b"/>
              <a:pathLst>
                <a:path w="3876" h="4391" extrusionOk="0">
                  <a:moveTo>
                    <a:pt x="2461" y="0"/>
                  </a:moveTo>
                  <a:cubicBezTo>
                    <a:pt x="1906" y="0"/>
                    <a:pt x="1242" y="203"/>
                    <a:pt x="816" y="459"/>
                  </a:cubicBezTo>
                  <a:cubicBezTo>
                    <a:pt x="51" y="918"/>
                    <a:pt x="0" y="3501"/>
                    <a:pt x="442" y="4062"/>
                  </a:cubicBezTo>
                  <a:cubicBezTo>
                    <a:pt x="648" y="4320"/>
                    <a:pt x="1143" y="4390"/>
                    <a:pt x="1617" y="4390"/>
                  </a:cubicBezTo>
                  <a:cubicBezTo>
                    <a:pt x="1925" y="4390"/>
                    <a:pt x="2223" y="4361"/>
                    <a:pt x="2430" y="4334"/>
                  </a:cubicBezTo>
                  <a:cubicBezTo>
                    <a:pt x="2889" y="4164"/>
                    <a:pt x="3280" y="3875"/>
                    <a:pt x="3552" y="3467"/>
                  </a:cubicBezTo>
                  <a:cubicBezTo>
                    <a:pt x="3875" y="2940"/>
                    <a:pt x="3688" y="1207"/>
                    <a:pt x="3399" y="459"/>
                  </a:cubicBezTo>
                  <a:cubicBezTo>
                    <a:pt x="3271" y="128"/>
                    <a:pt x="2901" y="0"/>
                    <a:pt x="2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26"/>
            <p:cNvSpPr/>
            <p:nvPr/>
          </p:nvSpPr>
          <p:spPr>
            <a:xfrm>
              <a:off x="5258400" y="4039875"/>
              <a:ext cx="90950" cy="76300"/>
            </a:xfrm>
            <a:custGeom>
              <a:avLst/>
              <a:gdLst/>
              <a:ahLst/>
              <a:cxnLst/>
              <a:rect l="l" t="t" r="r" b="b"/>
              <a:pathLst>
                <a:path w="3638" h="3052" extrusionOk="0">
                  <a:moveTo>
                    <a:pt x="1024" y="0"/>
                  </a:moveTo>
                  <a:cubicBezTo>
                    <a:pt x="471" y="0"/>
                    <a:pt x="17" y="998"/>
                    <a:pt x="17" y="1209"/>
                  </a:cubicBezTo>
                  <a:cubicBezTo>
                    <a:pt x="0" y="1447"/>
                    <a:pt x="663" y="2688"/>
                    <a:pt x="1190" y="3011"/>
                  </a:cubicBezTo>
                  <a:cubicBezTo>
                    <a:pt x="1235" y="3038"/>
                    <a:pt x="1289" y="3051"/>
                    <a:pt x="1350" y="3051"/>
                  </a:cubicBezTo>
                  <a:cubicBezTo>
                    <a:pt x="1995" y="3051"/>
                    <a:pt x="3410" y="1600"/>
                    <a:pt x="3518" y="1056"/>
                  </a:cubicBezTo>
                  <a:cubicBezTo>
                    <a:pt x="3637" y="478"/>
                    <a:pt x="1904" y="359"/>
                    <a:pt x="1241" y="53"/>
                  </a:cubicBezTo>
                  <a:cubicBezTo>
                    <a:pt x="1167" y="17"/>
                    <a:pt x="1095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26"/>
            <p:cNvSpPr/>
            <p:nvPr/>
          </p:nvSpPr>
          <p:spPr>
            <a:xfrm>
              <a:off x="5418700" y="3840125"/>
              <a:ext cx="50400" cy="43775"/>
            </a:xfrm>
            <a:custGeom>
              <a:avLst/>
              <a:gdLst/>
              <a:ahLst/>
              <a:cxnLst/>
              <a:rect l="l" t="t" r="r" b="b"/>
              <a:pathLst>
                <a:path w="2016" h="1751" extrusionOk="0">
                  <a:moveTo>
                    <a:pt x="747" y="1"/>
                  </a:moveTo>
                  <a:cubicBezTo>
                    <a:pt x="723" y="1"/>
                    <a:pt x="699" y="2"/>
                    <a:pt x="675" y="5"/>
                  </a:cubicBezTo>
                  <a:cubicBezTo>
                    <a:pt x="1" y="97"/>
                    <a:pt x="640" y="1750"/>
                    <a:pt x="1220" y="1750"/>
                  </a:cubicBezTo>
                  <a:cubicBezTo>
                    <a:pt x="1283" y="1750"/>
                    <a:pt x="1346" y="1731"/>
                    <a:pt x="1406" y="1687"/>
                  </a:cubicBezTo>
                  <a:cubicBezTo>
                    <a:pt x="2015" y="1243"/>
                    <a:pt x="1476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26"/>
            <p:cNvSpPr/>
            <p:nvPr/>
          </p:nvSpPr>
          <p:spPr>
            <a:xfrm>
              <a:off x="5177250" y="3625075"/>
              <a:ext cx="91800" cy="39700"/>
            </a:xfrm>
            <a:custGeom>
              <a:avLst/>
              <a:gdLst/>
              <a:ahLst/>
              <a:cxnLst/>
              <a:rect l="l" t="t" r="r" b="b"/>
              <a:pathLst>
                <a:path w="3672" h="1588" extrusionOk="0">
                  <a:moveTo>
                    <a:pt x="2343" y="0"/>
                  </a:moveTo>
                  <a:cubicBezTo>
                    <a:pt x="1891" y="0"/>
                    <a:pt x="1345" y="184"/>
                    <a:pt x="884" y="381"/>
                  </a:cubicBezTo>
                  <a:cubicBezTo>
                    <a:pt x="170" y="687"/>
                    <a:pt x="0" y="1588"/>
                    <a:pt x="0" y="1588"/>
                  </a:cubicBezTo>
                  <a:cubicBezTo>
                    <a:pt x="731" y="1384"/>
                    <a:pt x="3671" y="1248"/>
                    <a:pt x="3671" y="1248"/>
                  </a:cubicBezTo>
                  <a:cubicBezTo>
                    <a:pt x="3518" y="857"/>
                    <a:pt x="3280" y="483"/>
                    <a:pt x="2974" y="194"/>
                  </a:cubicBezTo>
                  <a:cubicBezTo>
                    <a:pt x="2812" y="56"/>
                    <a:pt x="2591" y="0"/>
                    <a:pt x="2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7" name="Google Shape;2047;p26"/>
          <p:cNvGrpSpPr/>
          <p:nvPr/>
        </p:nvGrpSpPr>
        <p:grpSpPr>
          <a:xfrm flipH="1">
            <a:off x="3011974" y="5887241"/>
            <a:ext cx="1596593" cy="1175035"/>
            <a:chOff x="3544875" y="238025"/>
            <a:chExt cx="1058375" cy="778925"/>
          </a:xfrm>
        </p:grpSpPr>
        <p:sp>
          <p:nvSpPr>
            <p:cNvPr id="2048" name="Google Shape;2048;p26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6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6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6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6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6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6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6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6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6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6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9" name="Google Shape;2059;p26"/>
          <p:cNvGrpSpPr/>
          <p:nvPr/>
        </p:nvGrpSpPr>
        <p:grpSpPr>
          <a:xfrm flipH="1">
            <a:off x="8745773" y="-228847"/>
            <a:ext cx="784600" cy="760800"/>
            <a:chOff x="3294600" y="4601775"/>
            <a:chExt cx="889300" cy="862325"/>
          </a:xfrm>
        </p:grpSpPr>
        <p:sp>
          <p:nvSpPr>
            <p:cNvPr id="2060" name="Google Shape;2060;p26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6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6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6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6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6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6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6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6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6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6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6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2" name="Google Shape;2072;p26"/>
          <p:cNvGrpSpPr/>
          <p:nvPr/>
        </p:nvGrpSpPr>
        <p:grpSpPr>
          <a:xfrm flipH="1">
            <a:off x="-227438" y="3971327"/>
            <a:ext cx="784633" cy="672933"/>
            <a:chOff x="1755275" y="2954425"/>
            <a:chExt cx="588475" cy="504700"/>
          </a:xfrm>
        </p:grpSpPr>
        <p:sp>
          <p:nvSpPr>
            <p:cNvPr id="2073" name="Google Shape;2073;p26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6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26"/>
          <p:cNvGrpSpPr/>
          <p:nvPr/>
        </p:nvGrpSpPr>
        <p:grpSpPr>
          <a:xfrm flipH="1">
            <a:off x="11226431" y="-301544"/>
            <a:ext cx="1076435" cy="1113392"/>
            <a:chOff x="4791650" y="538625"/>
            <a:chExt cx="731075" cy="756175"/>
          </a:xfrm>
        </p:grpSpPr>
        <p:sp>
          <p:nvSpPr>
            <p:cNvPr id="2081" name="Google Shape;2081;p26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7" name="Google Shape;2087;p26"/>
          <p:cNvGrpSpPr/>
          <p:nvPr/>
        </p:nvGrpSpPr>
        <p:grpSpPr>
          <a:xfrm>
            <a:off x="11532577" y="1725141"/>
            <a:ext cx="789600" cy="790300"/>
            <a:chOff x="1813400" y="1392650"/>
            <a:chExt cx="592200" cy="592725"/>
          </a:xfrm>
        </p:grpSpPr>
        <p:sp>
          <p:nvSpPr>
            <p:cNvPr id="2088" name="Google Shape;2088;p26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3" name="Google Shape;2093;p26"/>
          <p:cNvGrpSpPr/>
          <p:nvPr/>
        </p:nvGrpSpPr>
        <p:grpSpPr>
          <a:xfrm flipH="1">
            <a:off x="11226438" y="5102798"/>
            <a:ext cx="1401892" cy="1375129"/>
            <a:chOff x="1931075" y="728875"/>
            <a:chExt cx="789650" cy="774575"/>
          </a:xfrm>
        </p:grpSpPr>
        <p:sp>
          <p:nvSpPr>
            <p:cNvPr id="2094" name="Google Shape;2094;p26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6" name="Google Shape;2096;p26"/>
          <p:cNvGrpSpPr/>
          <p:nvPr/>
        </p:nvGrpSpPr>
        <p:grpSpPr>
          <a:xfrm>
            <a:off x="6265065" y="6103832"/>
            <a:ext cx="784583" cy="741853"/>
            <a:chOff x="2776800" y="970450"/>
            <a:chExt cx="431500" cy="408000"/>
          </a:xfrm>
        </p:grpSpPr>
        <p:sp>
          <p:nvSpPr>
            <p:cNvPr id="2097" name="Google Shape;2097;p26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7" name="Google Shape;2107;p26"/>
          <p:cNvGrpSpPr/>
          <p:nvPr/>
        </p:nvGrpSpPr>
        <p:grpSpPr>
          <a:xfrm>
            <a:off x="8706141" y="6202575"/>
            <a:ext cx="863800" cy="544367"/>
            <a:chOff x="4878725" y="3290775"/>
            <a:chExt cx="647850" cy="408275"/>
          </a:xfrm>
        </p:grpSpPr>
        <p:sp>
          <p:nvSpPr>
            <p:cNvPr id="2108" name="Google Shape;2108;p26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6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6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6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9" name="Google Shape;2119;p26"/>
          <p:cNvGrpSpPr/>
          <p:nvPr/>
        </p:nvGrpSpPr>
        <p:grpSpPr>
          <a:xfrm rot="-5400000" flipH="1">
            <a:off x="5803767" y="-756943"/>
            <a:ext cx="1304820" cy="1187076"/>
            <a:chOff x="4688600" y="1410900"/>
            <a:chExt cx="799000" cy="726900"/>
          </a:xfrm>
        </p:grpSpPr>
        <p:sp>
          <p:nvSpPr>
            <p:cNvPr id="2120" name="Google Shape;2120;p26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2" name="Google Shape;2122;p26"/>
          <p:cNvGrpSpPr/>
          <p:nvPr/>
        </p:nvGrpSpPr>
        <p:grpSpPr>
          <a:xfrm flipH="1">
            <a:off x="-708604" y="5884471"/>
            <a:ext cx="2377144" cy="1102843"/>
            <a:chOff x="4573425" y="2584300"/>
            <a:chExt cx="1222475" cy="567150"/>
          </a:xfrm>
        </p:grpSpPr>
        <p:sp>
          <p:nvSpPr>
            <p:cNvPr id="2123" name="Google Shape;2123;p26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257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6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6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6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6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6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5" name="Google Shape;2145;p26"/>
          <p:cNvGrpSpPr/>
          <p:nvPr/>
        </p:nvGrpSpPr>
        <p:grpSpPr>
          <a:xfrm>
            <a:off x="3199481" y="-228824"/>
            <a:ext cx="967103" cy="967960"/>
            <a:chOff x="1813400" y="1392650"/>
            <a:chExt cx="592200" cy="592725"/>
          </a:xfrm>
        </p:grpSpPr>
        <p:sp>
          <p:nvSpPr>
            <p:cNvPr id="2146" name="Google Shape;2146;p26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6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4838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27"/>
          <p:cNvSpPr/>
          <p:nvPr/>
        </p:nvSpPr>
        <p:spPr>
          <a:xfrm flipH="1">
            <a:off x="3042201" y="-13220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53" name="Google Shape;2153;p27"/>
          <p:cNvGrpSpPr/>
          <p:nvPr/>
        </p:nvGrpSpPr>
        <p:grpSpPr>
          <a:xfrm>
            <a:off x="11485592" y="2084685"/>
            <a:ext cx="1166377" cy="1062923"/>
            <a:chOff x="3080800" y="238100"/>
            <a:chExt cx="714225" cy="650875"/>
          </a:xfrm>
        </p:grpSpPr>
        <p:sp>
          <p:nvSpPr>
            <p:cNvPr id="2154" name="Google Shape;2154;p27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27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7" name="Google Shape;2157;p27"/>
          <p:cNvGrpSpPr/>
          <p:nvPr/>
        </p:nvGrpSpPr>
        <p:grpSpPr>
          <a:xfrm flipH="1">
            <a:off x="11639422" y="4237858"/>
            <a:ext cx="1057983" cy="666740"/>
            <a:chOff x="4878725" y="3290775"/>
            <a:chExt cx="647850" cy="408275"/>
          </a:xfrm>
        </p:grpSpPr>
        <p:sp>
          <p:nvSpPr>
            <p:cNvPr id="2158" name="Google Shape;2158;p27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69" name="Google Shape;2169;p27"/>
          <p:cNvGrpSpPr/>
          <p:nvPr/>
        </p:nvGrpSpPr>
        <p:grpSpPr>
          <a:xfrm flipH="1">
            <a:off x="10445523" y="5994849"/>
            <a:ext cx="1193895" cy="1234884"/>
            <a:chOff x="4791650" y="538625"/>
            <a:chExt cx="731075" cy="756175"/>
          </a:xfrm>
        </p:grpSpPr>
        <p:sp>
          <p:nvSpPr>
            <p:cNvPr id="2170" name="Google Shape;2170;p27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6" name="Google Shape;2176;p27"/>
          <p:cNvGrpSpPr/>
          <p:nvPr/>
        </p:nvGrpSpPr>
        <p:grpSpPr>
          <a:xfrm flipH="1">
            <a:off x="10842303" y="-134561"/>
            <a:ext cx="1057949" cy="1128997"/>
            <a:chOff x="3862225" y="4682025"/>
            <a:chExt cx="310650" cy="331525"/>
          </a:xfrm>
        </p:grpSpPr>
        <p:sp>
          <p:nvSpPr>
            <p:cNvPr id="2177" name="Google Shape;2177;p27"/>
            <p:cNvSpPr/>
            <p:nvPr/>
          </p:nvSpPr>
          <p:spPr>
            <a:xfrm>
              <a:off x="3863075" y="4785075"/>
              <a:ext cx="309800" cy="228475"/>
            </a:xfrm>
            <a:custGeom>
              <a:avLst/>
              <a:gdLst/>
              <a:ahLst/>
              <a:cxnLst/>
              <a:rect l="l" t="t" r="r" b="b"/>
              <a:pathLst>
                <a:path w="12392" h="9139" extrusionOk="0">
                  <a:moveTo>
                    <a:pt x="2272" y="0"/>
                  </a:moveTo>
                  <a:cubicBezTo>
                    <a:pt x="1765" y="0"/>
                    <a:pt x="1277" y="238"/>
                    <a:pt x="806" y="611"/>
                  </a:cubicBezTo>
                  <a:cubicBezTo>
                    <a:pt x="1" y="1262"/>
                    <a:pt x="823" y="2358"/>
                    <a:pt x="1542" y="3591"/>
                  </a:cubicBezTo>
                  <a:cubicBezTo>
                    <a:pt x="2227" y="4739"/>
                    <a:pt x="3118" y="5766"/>
                    <a:pt x="4163" y="6589"/>
                  </a:cubicBezTo>
                  <a:cubicBezTo>
                    <a:pt x="5173" y="7411"/>
                    <a:pt x="6886" y="8318"/>
                    <a:pt x="8239" y="8884"/>
                  </a:cubicBezTo>
                  <a:cubicBezTo>
                    <a:pt x="8661" y="9067"/>
                    <a:pt x="9209" y="9139"/>
                    <a:pt x="9766" y="9139"/>
                  </a:cubicBezTo>
                  <a:cubicBezTo>
                    <a:pt x="10974" y="9139"/>
                    <a:pt x="12227" y="8804"/>
                    <a:pt x="12332" y="8558"/>
                  </a:cubicBezTo>
                  <a:cubicBezTo>
                    <a:pt x="12392" y="8412"/>
                    <a:pt x="12246" y="8369"/>
                    <a:pt x="12019" y="8369"/>
                  </a:cubicBezTo>
                  <a:cubicBezTo>
                    <a:pt x="11694" y="8369"/>
                    <a:pt x="11202" y="8458"/>
                    <a:pt x="10919" y="8458"/>
                  </a:cubicBezTo>
                  <a:cubicBezTo>
                    <a:pt x="10891" y="8458"/>
                    <a:pt x="10865" y="8457"/>
                    <a:pt x="10842" y="8455"/>
                  </a:cubicBezTo>
                  <a:cubicBezTo>
                    <a:pt x="10397" y="8404"/>
                    <a:pt x="9318" y="7959"/>
                    <a:pt x="8770" y="7513"/>
                  </a:cubicBezTo>
                  <a:cubicBezTo>
                    <a:pt x="8222" y="7051"/>
                    <a:pt x="7965" y="6469"/>
                    <a:pt x="7365" y="5732"/>
                  </a:cubicBezTo>
                  <a:cubicBezTo>
                    <a:pt x="6749" y="4979"/>
                    <a:pt x="6372" y="4174"/>
                    <a:pt x="5858" y="3540"/>
                  </a:cubicBezTo>
                  <a:cubicBezTo>
                    <a:pt x="5362" y="2906"/>
                    <a:pt x="4385" y="1142"/>
                    <a:pt x="3443" y="440"/>
                  </a:cubicBezTo>
                  <a:cubicBezTo>
                    <a:pt x="3041" y="133"/>
                    <a:pt x="2651" y="0"/>
                    <a:pt x="2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3862225" y="4682025"/>
              <a:ext cx="97600" cy="137600"/>
            </a:xfrm>
            <a:custGeom>
              <a:avLst/>
              <a:gdLst/>
              <a:ahLst/>
              <a:cxnLst/>
              <a:rect l="l" t="t" r="r" b="b"/>
              <a:pathLst>
                <a:path w="3904" h="5504" extrusionOk="0">
                  <a:moveTo>
                    <a:pt x="110" y="0"/>
                  </a:moveTo>
                  <a:cubicBezTo>
                    <a:pt x="50" y="0"/>
                    <a:pt x="1" y="23"/>
                    <a:pt x="1" y="23"/>
                  </a:cubicBezTo>
                  <a:cubicBezTo>
                    <a:pt x="1" y="23"/>
                    <a:pt x="1" y="2387"/>
                    <a:pt x="103" y="2781"/>
                  </a:cubicBezTo>
                  <a:cubicBezTo>
                    <a:pt x="206" y="3175"/>
                    <a:pt x="977" y="3911"/>
                    <a:pt x="977" y="3911"/>
                  </a:cubicBezTo>
                  <a:cubicBezTo>
                    <a:pt x="977" y="3911"/>
                    <a:pt x="35" y="4476"/>
                    <a:pt x="412" y="5504"/>
                  </a:cubicBezTo>
                  <a:cubicBezTo>
                    <a:pt x="412" y="5504"/>
                    <a:pt x="1542" y="4733"/>
                    <a:pt x="2210" y="4665"/>
                  </a:cubicBezTo>
                  <a:cubicBezTo>
                    <a:pt x="2878" y="4596"/>
                    <a:pt x="3477" y="4562"/>
                    <a:pt x="3477" y="4562"/>
                  </a:cubicBezTo>
                  <a:cubicBezTo>
                    <a:pt x="3477" y="4562"/>
                    <a:pt x="3605" y="4586"/>
                    <a:pt x="3717" y="4586"/>
                  </a:cubicBezTo>
                  <a:cubicBezTo>
                    <a:pt x="3817" y="4586"/>
                    <a:pt x="3904" y="4566"/>
                    <a:pt x="3871" y="4493"/>
                  </a:cubicBezTo>
                  <a:cubicBezTo>
                    <a:pt x="3871" y="4493"/>
                    <a:pt x="3820" y="3911"/>
                    <a:pt x="2775" y="3791"/>
                  </a:cubicBezTo>
                  <a:cubicBezTo>
                    <a:pt x="2509" y="3760"/>
                    <a:pt x="2281" y="3749"/>
                    <a:pt x="2091" y="3749"/>
                  </a:cubicBezTo>
                  <a:cubicBezTo>
                    <a:pt x="1546" y="3749"/>
                    <a:pt x="1302" y="3843"/>
                    <a:pt x="1302" y="3843"/>
                  </a:cubicBezTo>
                  <a:cubicBezTo>
                    <a:pt x="994" y="3466"/>
                    <a:pt x="737" y="3072"/>
                    <a:pt x="497" y="2644"/>
                  </a:cubicBezTo>
                  <a:cubicBezTo>
                    <a:pt x="257" y="2147"/>
                    <a:pt x="343" y="674"/>
                    <a:pt x="326" y="280"/>
                  </a:cubicBezTo>
                  <a:cubicBezTo>
                    <a:pt x="306" y="48"/>
                    <a:pt x="196" y="0"/>
                    <a:pt x="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3969275" y="4897875"/>
              <a:ext cx="92500" cy="64875"/>
            </a:xfrm>
            <a:custGeom>
              <a:avLst/>
              <a:gdLst/>
              <a:ahLst/>
              <a:cxnLst/>
              <a:rect l="l" t="t" r="r" b="b"/>
              <a:pathLst>
                <a:path w="3700" h="2595" extrusionOk="0">
                  <a:moveTo>
                    <a:pt x="1045" y="1"/>
                  </a:moveTo>
                  <a:cubicBezTo>
                    <a:pt x="1023" y="1"/>
                    <a:pt x="1000" y="2"/>
                    <a:pt x="976" y="4"/>
                  </a:cubicBezTo>
                  <a:cubicBezTo>
                    <a:pt x="343" y="90"/>
                    <a:pt x="0" y="638"/>
                    <a:pt x="617" y="1289"/>
                  </a:cubicBezTo>
                  <a:cubicBezTo>
                    <a:pt x="1158" y="1829"/>
                    <a:pt x="2521" y="2595"/>
                    <a:pt x="3123" y="2595"/>
                  </a:cubicBezTo>
                  <a:cubicBezTo>
                    <a:pt x="3226" y="2595"/>
                    <a:pt x="3307" y="2572"/>
                    <a:pt x="3357" y="2522"/>
                  </a:cubicBezTo>
                  <a:cubicBezTo>
                    <a:pt x="3700" y="2196"/>
                    <a:pt x="2467" y="1683"/>
                    <a:pt x="2124" y="1272"/>
                  </a:cubicBezTo>
                  <a:cubicBezTo>
                    <a:pt x="1810" y="859"/>
                    <a:pt x="1640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3874025" y="4781275"/>
              <a:ext cx="48900" cy="29150"/>
            </a:xfrm>
            <a:custGeom>
              <a:avLst/>
              <a:gdLst/>
              <a:ahLst/>
              <a:cxnLst/>
              <a:rect l="l" t="t" r="r" b="b"/>
              <a:pathLst>
                <a:path w="1956" h="1166" extrusionOk="0">
                  <a:moveTo>
                    <a:pt x="1183" y="1"/>
                  </a:moveTo>
                  <a:cubicBezTo>
                    <a:pt x="1018" y="1"/>
                    <a:pt x="846" y="24"/>
                    <a:pt x="693" y="78"/>
                  </a:cubicBezTo>
                  <a:cubicBezTo>
                    <a:pt x="145" y="284"/>
                    <a:pt x="8" y="1123"/>
                    <a:pt x="8" y="1123"/>
                  </a:cubicBezTo>
                  <a:cubicBezTo>
                    <a:pt x="1" y="1153"/>
                    <a:pt x="8" y="1165"/>
                    <a:pt x="27" y="1165"/>
                  </a:cubicBezTo>
                  <a:cubicBezTo>
                    <a:pt x="138" y="1165"/>
                    <a:pt x="654" y="712"/>
                    <a:pt x="933" y="609"/>
                  </a:cubicBezTo>
                  <a:cubicBezTo>
                    <a:pt x="1275" y="506"/>
                    <a:pt x="1721" y="506"/>
                    <a:pt x="1858" y="301"/>
                  </a:cubicBezTo>
                  <a:cubicBezTo>
                    <a:pt x="1955" y="142"/>
                    <a:pt x="159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1" name="Google Shape;2181;p27"/>
          <p:cNvGrpSpPr/>
          <p:nvPr/>
        </p:nvGrpSpPr>
        <p:grpSpPr>
          <a:xfrm rot="-5400000" flipH="1">
            <a:off x="-143498" y="521257"/>
            <a:ext cx="1304820" cy="1187076"/>
            <a:chOff x="4688600" y="1410900"/>
            <a:chExt cx="799000" cy="726900"/>
          </a:xfrm>
        </p:grpSpPr>
        <p:sp>
          <p:nvSpPr>
            <p:cNvPr id="2182" name="Google Shape;2182;p27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4" name="Google Shape;2184;p27"/>
          <p:cNvGrpSpPr/>
          <p:nvPr/>
        </p:nvGrpSpPr>
        <p:grpSpPr>
          <a:xfrm flipH="1">
            <a:off x="-708604" y="5884471"/>
            <a:ext cx="2377144" cy="1102843"/>
            <a:chOff x="4573425" y="2584300"/>
            <a:chExt cx="1222475" cy="567150"/>
          </a:xfrm>
        </p:grpSpPr>
        <p:sp>
          <p:nvSpPr>
            <p:cNvPr id="2185" name="Google Shape;2185;p27"/>
            <p:cNvSpPr/>
            <p:nvPr/>
          </p:nvSpPr>
          <p:spPr>
            <a:xfrm>
              <a:off x="5586475" y="2593100"/>
              <a:ext cx="153750" cy="77950"/>
            </a:xfrm>
            <a:custGeom>
              <a:avLst/>
              <a:gdLst/>
              <a:ahLst/>
              <a:cxnLst/>
              <a:rect l="l" t="t" r="r" b="b"/>
              <a:pathLst>
                <a:path w="6150" h="3118" extrusionOk="0">
                  <a:moveTo>
                    <a:pt x="5095" y="2061"/>
                  </a:moveTo>
                  <a:lnTo>
                    <a:pt x="4916" y="2227"/>
                  </a:lnTo>
                  <a:lnTo>
                    <a:pt x="5053" y="2124"/>
                  </a:lnTo>
                  <a:cubicBezTo>
                    <a:pt x="5053" y="2124"/>
                    <a:pt x="5071" y="2100"/>
                    <a:pt x="5095" y="2061"/>
                  </a:cubicBezTo>
                  <a:close/>
                  <a:moveTo>
                    <a:pt x="4694" y="0"/>
                  </a:moveTo>
                  <a:lnTo>
                    <a:pt x="1919" y="925"/>
                  </a:lnTo>
                  <a:lnTo>
                    <a:pt x="309" y="1524"/>
                  </a:lnTo>
                  <a:lnTo>
                    <a:pt x="1" y="2312"/>
                  </a:lnTo>
                  <a:lnTo>
                    <a:pt x="481" y="3117"/>
                  </a:lnTo>
                  <a:lnTo>
                    <a:pt x="1011" y="2860"/>
                  </a:lnTo>
                  <a:cubicBezTo>
                    <a:pt x="599" y="1923"/>
                    <a:pt x="3794" y="1325"/>
                    <a:pt x="4752" y="1325"/>
                  </a:cubicBezTo>
                  <a:cubicBezTo>
                    <a:pt x="4827" y="1325"/>
                    <a:pt x="4889" y="1328"/>
                    <a:pt x="4934" y="1336"/>
                  </a:cubicBezTo>
                  <a:cubicBezTo>
                    <a:pt x="5435" y="1420"/>
                    <a:pt x="5200" y="1889"/>
                    <a:pt x="5095" y="2061"/>
                  </a:cubicBezTo>
                  <a:lnTo>
                    <a:pt x="5095" y="2061"/>
                  </a:lnTo>
                  <a:lnTo>
                    <a:pt x="6150" y="1079"/>
                  </a:lnTo>
                  <a:lnTo>
                    <a:pt x="5944" y="343"/>
                  </a:lnTo>
                  <a:lnTo>
                    <a:pt x="4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5299600" y="2584300"/>
              <a:ext cx="496300" cy="293125"/>
            </a:xfrm>
            <a:custGeom>
              <a:avLst/>
              <a:gdLst/>
              <a:ahLst/>
              <a:cxnLst/>
              <a:rect l="l" t="t" r="r" b="b"/>
              <a:pathLst>
                <a:path w="19852" h="11725" extrusionOk="0">
                  <a:moveTo>
                    <a:pt x="16402" y="1132"/>
                  </a:moveTo>
                  <a:cubicBezTo>
                    <a:pt x="16779" y="1132"/>
                    <a:pt x="17005" y="1229"/>
                    <a:pt x="16957" y="1465"/>
                  </a:cubicBezTo>
                  <a:cubicBezTo>
                    <a:pt x="16820" y="2048"/>
                    <a:pt x="15569" y="2476"/>
                    <a:pt x="14370" y="2801"/>
                  </a:cubicBezTo>
                  <a:cubicBezTo>
                    <a:pt x="13706" y="2978"/>
                    <a:pt x="13063" y="3134"/>
                    <a:pt x="12618" y="3134"/>
                  </a:cubicBezTo>
                  <a:cubicBezTo>
                    <a:pt x="12374" y="3134"/>
                    <a:pt x="12189" y="3088"/>
                    <a:pt x="12093" y="2972"/>
                  </a:cubicBezTo>
                  <a:cubicBezTo>
                    <a:pt x="11636" y="2421"/>
                    <a:pt x="15028" y="1132"/>
                    <a:pt x="16402" y="1132"/>
                  </a:cubicBezTo>
                  <a:close/>
                  <a:moveTo>
                    <a:pt x="17574" y="0"/>
                  </a:moveTo>
                  <a:cubicBezTo>
                    <a:pt x="14577" y="0"/>
                    <a:pt x="1826" y="5835"/>
                    <a:pt x="1" y="8967"/>
                  </a:cubicBezTo>
                  <a:lnTo>
                    <a:pt x="823" y="11724"/>
                  </a:lnTo>
                  <a:cubicBezTo>
                    <a:pt x="823" y="11724"/>
                    <a:pt x="9249" y="5696"/>
                    <a:pt x="13959" y="4856"/>
                  </a:cubicBezTo>
                  <a:cubicBezTo>
                    <a:pt x="16443" y="4428"/>
                    <a:pt x="17864" y="3880"/>
                    <a:pt x="18652" y="3452"/>
                  </a:cubicBezTo>
                  <a:cubicBezTo>
                    <a:pt x="19457" y="3041"/>
                    <a:pt x="19851" y="2099"/>
                    <a:pt x="19577" y="1226"/>
                  </a:cubicBezTo>
                  <a:cubicBezTo>
                    <a:pt x="19389" y="660"/>
                    <a:pt x="18892" y="146"/>
                    <a:pt x="17762" y="9"/>
                  </a:cubicBezTo>
                  <a:cubicBezTo>
                    <a:pt x="17704" y="3"/>
                    <a:pt x="17641" y="0"/>
                    <a:pt x="17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5245225" y="2808450"/>
              <a:ext cx="76250" cy="95950"/>
            </a:xfrm>
            <a:custGeom>
              <a:avLst/>
              <a:gdLst/>
              <a:ahLst/>
              <a:cxnLst/>
              <a:rect l="l" t="t" r="r" b="b"/>
              <a:pathLst>
                <a:path w="3050" h="3838" fill="none" extrusionOk="0">
                  <a:moveTo>
                    <a:pt x="3049" y="2227"/>
                  </a:moveTo>
                  <a:cubicBezTo>
                    <a:pt x="3049" y="2227"/>
                    <a:pt x="652" y="3837"/>
                    <a:pt x="549" y="3598"/>
                  </a:cubicBezTo>
                  <a:cubicBezTo>
                    <a:pt x="429" y="3341"/>
                    <a:pt x="1" y="2758"/>
                    <a:pt x="18" y="2604"/>
                  </a:cubicBezTo>
                  <a:cubicBezTo>
                    <a:pt x="35" y="2433"/>
                    <a:pt x="926" y="789"/>
                    <a:pt x="926" y="789"/>
                  </a:cubicBezTo>
                  <a:lnTo>
                    <a:pt x="2176" y="1"/>
                  </a:lnTo>
                  <a:close/>
                </a:path>
              </a:pathLst>
            </a:custGeom>
            <a:noFill/>
            <a:ln w="2575" cap="flat" cmpd="sng">
              <a:solidFill>
                <a:schemeClr val="accent6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4573425" y="2685675"/>
              <a:ext cx="725350" cy="465575"/>
            </a:xfrm>
            <a:custGeom>
              <a:avLst/>
              <a:gdLst/>
              <a:ahLst/>
              <a:cxnLst/>
              <a:rect l="l" t="t" r="r" b="b"/>
              <a:pathLst>
                <a:path w="29014" h="18623" extrusionOk="0">
                  <a:moveTo>
                    <a:pt x="22588" y="0"/>
                  </a:moveTo>
                  <a:cubicBezTo>
                    <a:pt x="20613" y="0"/>
                    <a:pt x="18216" y="363"/>
                    <a:pt x="15552" y="1024"/>
                  </a:cubicBezTo>
                  <a:cubicBezTo>
                    <a:pt x="5224" y="3559"/>
                    <a:pt x="1902" y="8217"/>
                    <a:pt x="1097" y="10290"/>
                  </a:cubicBezTo>
                  <a:cubicBezTo>
                    <a:pt x="0" y="13133"/>
                    <a:pt x="6355" y="17278"/>
                    <a:pt x="7279" y="17980"/>
                  </a:cubicBezTo>
                  <a:cubicBezTo>
                    <a:pt x="7760" y="18352"/>
                    <a:pt x="9022" y="18623"/>
                    <a:pt x="10818" y="18623"/>
                  </a:cubicBezTo>
                  <a:cubicBezTo>
                    <a:pt x="12415" y="18623"/>
                    <a:pt x="14434" y="18408"/>
                    <a:pt x="16699" y="17860"/>
                  </a:cubicBezTo>
                  <a:cubicBezTo>
                    <a:pt x="21512" y="16695"/>
                    <a:pt x="25982" y="13441"/>
                    <a:pt x="27506" y="11489"/>
                  </a:cubicBezTo>
                  <a:cubicBezTo>
                    <a:pt x="29014" y="9553"/>
                    <a:pt x="28226" y="3542"/>
                    <a:pt x="28226" y="3542"/>
                  </a:cubicBezTo>
                  <a:cubicBezTo>
                    <a:pt x="28128" y="1073"/>
                    <a:pt x="25983" y="0"/>
                    <a:pt x="22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4598275" y="2704925"/>
              <a:ext cx="725750" cy="329200"/>
            </a:xfrm>
            <a:custGeom>
              <a:avLst/>
              <a:gdLst/>
              <a:ahLst/>
              <a:cxnLst/>
              <a:rect l="l" t="t" r="r" b="b"/>
              <a:pathLst>
                <a:path w="29030" h="13168" extrusionOk="0">
                  <a:moveTo>
                    <a:pt x="21303" y="0"/>
                  </a:moveTo>
                  <a:cubicBezTo>
                    <a:pt x="13798" y="0"/>
                    <a:pt x="0" y="6060"/>
                    <a:pt x="976" y="10565"/>
                  </a:cubicBezTo>
                  <a:cubicBezTo>
                    <a:pt x="1381" y="12393"/>
                    <a:pt x="3686" y="13167"/>
                    <a:pt x="6751" y="13167"/>
                  </a:cubicBezTo>
                  <a:cubicBezTo>
                    <a:pt x="15083" y="13167"/>
                    <a:pt x="29029" y="7442"/>
                    <a:pt x="25673" y="1607"/>
                  </a:cubicBezTo>
                  <a:cubicBezTo>
                    <a:pt x="25027" y="479"/>
                    <a:pt x="23414" y="0"/>
                    <a:pt x="2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5124925" y="2907800"/>
              <a:ext cx="47550" cy="30425"/>
            </a:xfrm>
            <a:custGeom>
              <a:avLst/>
              <a:gdLst/>
              <a:ahLst/>
              <a:cxnLst/>
              <a:rect l="l" t="t" r="r" b="b"/>
              <a:pathLst>
                <a:path w="1902" h="1217" extrusionOk="0">
                  <a:moveTo>
                    <a:pt x="1901" y="0"/>
                  </a:moveTo>
                  <a:cubicBezTo>
                    <a:pt x="1285" y="446"/>
                    <a:pt x="651" y="857"/>
                    <a:pt x="0" y="1216"/>
                  </a:cubicBezTo>
                  <a:cubicBezTo>
                    <a:pt x="651" y="857"/>
                    <a:pt x="1285" y="446"/>
                    <a:pt x="1901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5172875" y="2874825"/>
              <a:ext cx="38550" cy="33000"/>
            </a:xfrm>
            <a:custGeom>
              <a:avLst/>
              <a:gdLst/>
              <a:ahLst/>
              <a:cxnLst/>
              <a:rect l="l" t="t" r="r" b="b"/>
              <a:pathLst>
                <a:path w="1542" h="1320" extrusionOk="0">
                  <a:moveTo>
                    <a:pt x="1542" y="1"/>
                  </a:moveTo>
                  <a:cubicBezTo>
                    <a:pt x="1062" y="480"/>
                    <a:pt x="548" y="926"/>
                    <a:pt x="0" y="1319"/>
                  </a:cubicBezTo>
                  <a:cubicBezTo>
                    <a:pt x="548" y="926"/>
                    <a:pt x="1062" y="480"/>
                    <a:pt x="154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5211825" y="2851275"/>
              <a:ext cx="19300" cy="23150"/>
            </a:xfrm>
            <a:custGeom>
              <a:avLst/>
              <a:gdLst/>
              <a:ahLst/>
              <a:cxnLst/>
              <a:rect l="l" t="t" r="r" b="b"/>
              <a:pathLst>
                <a:path w="772" h="926" extrusionOk="0">
                  <a:moveTo>
                    <a:pt x="772" y="1"/>
                  </a:moveTo>
                  <a:cubicBezTo>
                    <a:pt x="532" y="326"/>
                    <a:pt x="275" y="634"/>
                    <a:pt x="1" y="926"/>
                  </a:cubicBezTo>
                  <a:cubicBezTo>
                    <a:pt x="275" y="634"/>
                    <a:pt x="532" y="326"/>
                    <a:pt x="772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5231525" y="2839300"/>
              <a:ext cx="7300" cy="11575"/>
            </a:xfrm>
            <a:custGeom>
              <a:avLst/>
              <a:gdLst/>
              <a:ahLst/>
              <a:cxnLst/>
              <a:rect l="l" t="t" r="r" b="b"/>
              <a:pathLst>
                <a:path w="292" h="463" extrusionOk="0">
                  <a:moveTo>
                    <a:pt x="292" y="0"/>
                  </a:moveTo>
                  <a:cubicBezTo>
                    <a:pt x="206" y="154"/>
                    <a:pt x="103" y="308"/>
                    <a:pt x="1" y="463"/>
                  </a:cubicBezTo>
                  <a:cubicBezTo>
                    <a:pt x="103" y="308"/>
                    <a:pt x="206" y="154"/>
                    <a:pt x="292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4861575" y="3018700"/>
              <a:ext cx="39850" cy="7300"/>
            </a:xfrm>
            <a:custGeom>
              <a:avLst/>
              <a:gdLst/>
              <a:ahLst/>
              <a:cxnLst/>
              <a:rect l="l" t="t" r="r" b="b"/>
              <a:pathLst>
                <a:path w="1594" h="292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063" y="120"/>
                    <a:pt x="532" y="206"/>
                    <a:pt x="1" y="292"/>
                  </a:cubicBezTo>
                  <a:cubicBezTo>
                    <a:pt x="532" y="223"/>
                    <a:pt x="1063" y="120"/>
                    <a:pt x="1593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4967350" y="2989150"/>
              <a:ext cx="40700" cy="12875"/>
            </a:xfrm>
            <a:custGeom>
              <a:avLst/>
              <a:gdLst/>
              <a:ahLst/>
              <a:cxnLst/>
              <a:rect l="l" t="t" r="r" b="b"/>
              <a:pathLst>
                <a:path w="1628" h="515" extrusionOk="0">
                  <a:moveTo>
                    <a:pt x="1627" y="1"/>
                  </a:moveTo>
                  <a:cubicBezTo>
                    <a:pt x="1079" y="189"/>
                    <a:pt x="548" y="360"/>
                    <a:pt x="0" y="514"/>
                  </a:cubicBezTo>
                  <a:cubicBezTo>
                    <a:pt x="548" y="360"/>
                    <a:pt x="1079" y="189"/>
                    <a:pt x="1627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4841900" y="3026825"/>
              <a:ext cx="18000" cy="2600"/>
            </a:xfrm>
            <a:custGeom>
              <a:avLst/>
              <a:gdLst/>
              <a:ahLst/>
              <a:cxnLst/>
              <a:rect l="l" t="t" r="r" b="b"/>
              <a:pathLst>
                <a:path w="720" h="104" extrusionOk="0">
                  <a:moveTo>
                    <a:pt x="719" y="1"/>
                  </a:moveTo>
                  <a:lnTo>
                    <a:pt x="0" y="104"/>
                  </a:ln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4802075" y="3029400"/>
              <a:ext cx="37275" cy="3450"/>
            </a:xfrm>
            <a:custGeom>
              <a:avLst/>
              <a:gdLst/>
              <a:ahLst/>
              <a:cxnLst/>
              <a:rect l="l" t="t" r="r" b="b"/>
              <a:pathLst>
                <a:path w="1491" h="138" extrusionOk="0">
                  <a:moveTo>
                    <a:pt x="1490" y="1"/>
                  </a:moveTo>
                  <a:cubicBezTo>
                    <a:pt x="977" y="52"/>
                    <a:pt x="480" y="103"/>
                    <a:pt x="0" y="138"/>
                  </a:cubicBezTo>
                  <a:cubicBezTo>
                    <a:pt x="480" y="103"/>
                    <a:pt x="977" y="52"/>
                    <a:pt x="1490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4904400" y="3013550"/>
              <a:ext cx="19725" cy="4750"/>
            </a:xfrm>
            <a:custGeom>
              <a:avLst/>
              <a:gdLst/>
              <a:ahLst/>
              <a:cxnLst/>
              <a:rect l="l" t="t" r="r" b="b"/>
              <a:pathLst>
                <a:path w="789" h="190" extrusionOk="0">
                  <a:moveTo>
                    <a:pt x="789" y="1"/>
                  </a:moveTo>
                  <a:cubicBezTo>
                    <a:pt x="514" y="69"/>
                    <a:pt x="258" y="121"/>
                    <a:pt x="1" y="189"/>
                  </a:cubicBezTo>
                  <a:cubicBezTo>
                    <a:pt x="258" y="121"/>
                    <a:pt x="514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4924100" y="3008425"/>
              <a:ext cx="21000" cy="5150"/>
            </a:xfrm>
            <a:custGeom>
              <a:avLst/>
              <a:gdLst/>
              <a:ahLst/>
              <a:cxnLst/>
              <a:rect l="l" t="t" r="r" b="b"/>
              <a:pathLst>
                <a:path w="840" h="206" extrusionOk="0">
                  <a:moveTo>
                    <a:pt x="1" y="206"/>
                  </a:moveTo>
                  <a:cubicBezTo>
                    <a:pt x="275" y="137"/>
                    <a:pt x="566" y="69"/>
                    <a:pt x="840" y="0"/>
                  </a:cubicBezTo>
                  <a:cubicBezTo>
                    <a:pt x="566" y="69"/>
                    <a:pt x="275" y="137"/>
                    <a:pt x="1" y="206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5029000" y="2965625"/>
              <a:ext cx="38975" cy="15850"/>
            </a:xfrm>
            <a:custGeom>
              <a:avLst/>
              <a:gdLst/>
              <a:ahLst/>
              <a:cxnLst/>
              <a:rect l="l" t="t" r="r" b="b"/>
              <a:pathLst>
                <a:path w="1559" h="634" extrusionOk="0">
                  <a:moveTo>
                    <a:pt x="1558" y="0"/>
                  </a:moveTo>
                  <a:lnTo>
                    <a:pt x="1558" y="0"/>
                  </a:lnTo>
                  <a:cubicBezTo>
                    <a:pt x="1062" y="223"/>
                    <a:pt x="531" y="445"/>
                    <a:pt x="1" y="633"/>
                  </a:cubicBezTo>
                  <a:cubicBezTo>
                    <a:pt x="548" y="445"/>
                    <a:pt x="1062" y="223"/>
                    <a:pt x="1558" y="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5008875" y="2982300"/>
              <a:ext cx="19300" cy="6875"/>
            </a:xfrm>
            <a:custGeom>
              <a:avLst/>
              <a:gdLst/>
              <a:ahLst/>
              <a:cxnLst/>
              <a:rect l="l" t="t" r="r" b="b"/>
              <a:pathLst>
                <a:path w="772" h="275" extrusionOk="0">
                  <a:moveTo>
                    <a:pt x="771" y="1"/>
                  </a:moveTo>
                  <a:cubicBezTo>
                    <a:pt x="514" y="86"/>
                    <a:pt x="258" y="172"/>
                    <a:pt x="1" y="275"/>
                  </a:cubicBezTo>
                  <a:cubicBezTo>
                    <a:pt x="258" y="189"/>
                    <a:pt x="514" y="103"/>
                    <a:pt x="771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4945500" y="3002850"/>
              <a:ext cx="19725" cy="5175"/>
            </a:xfrm>
            <a:custGeom>
              <a:avLst/>
              <a:gdLst/>
              <a:ahLst/>
              <a:cxnLst/>
              <a:rect l="l" t="t" r="r" b="b"/>
              <a:pathLst>
                <a:path w="789" h="207" extrusionOk="0">
                  <a:moveTo>
                    <a:pt x="789" y="1"/>
                  </a:moveTo>
                  <a:cubicBezTo>
                    <a:pt x="515" y="69"/>
                    <a:pt x="258" y="155"/>
                    <a:pt x="1" y="206"/>
                  </a:cubicBezTo>
                  <a:cubicBezTo>
                    <a:pt x="258" y="155"/>
                    <a:pt x="532" y="69"/>
                    <a:pt x="789" y="1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5069250" y="2938625"/>
              <a:ext cx="54825" cy="27000"/>
            </a:xfrm>
            <a:custGeom>
              <a:avLst/>
              <a:gdLst/>
              <a:ahLst/>
              <a:cxnLst/>
              <a:rect l="l" t="t" r="r" b="b"/>
              <a:pathLst>
                <a:path w="2193" h="1080" extrusionOk="0">
                  <a:moveTo>
                    <a:pt x="1" y="1080"/>
                  </a:moveTo>
                  <a:cubicBezTo>
                    <a:pt x="771" y="737"/>
                    <a:pt x="1508" y="377"/>
                    <a:pt x="2193" y="1"/>
                  </a:cubicBezTo>
                  <a:cubicBezTo>
                    <a:pt x="1508" y="377"/>
                    <a:pt x="771" y="737"/>
                    <a:pt x="1" y="1080"/>
                  </a:cubicBezTo>
                  <a:close/>
                </a:path>
              </a:pathLst>
            </a:custGeom>
            <a:solidFill>
              <a:srgbClr val="3B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27"/>
            <p:cNvSpPr/>
            <p:nvPr/>
          </p:nvSpPr>
          <p:spPr>
            <a:xfrm>
              <a:off x="4683900" y="2828875"/>
              <a:ext cx="554925" cy="205400"/>
            </a:xfrm>
            <a:custGeom>
              <a:avLst/>
              <a:gdLst/>
              <a:ahLst/>
              <a:cxnLst/>
              <a:rect l="l" t="t" r="r" b="b"/>
              <a:pathLst>
                <a:path w="22197" h="8216" extrusionOk="0">
                  <a:moveTo>
                    <a:pt x="19361" y="0"/>
                  </a:moveTo>
                  <a:cubicBezTo>
                    <a:pt x="13323" y="0"/>
                    <a:pt x="3215" y="3918"/>
                    <a:pt x="0" y="7799"/>
                  </a:cubicBezTo>
                  <a:cubicBezTo>
                    <a:pt x="926" y="8083"/>
                    <a:pt x="2062" y="8216"/>
                    <a:pt x="3326" y="8216"/>
                  </a:cubicBezTo>
                  <a:cubicBezTo>
                    <a:pt x="9827" y="8216"/>
                    <a:pt x="19745" y="4719"/>
                    <a:pt x="22197" y="417"/>
                  </a:cubicBezTo>
                  <a:cubicBezTo>
                    <a:pt x="21432" y="131"/>
                    <a:pt x="20464" y="0"/>
                    <a:pt x="19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27"/>
            <p:cNvSpPr/>
            <p:nvPr/>
          </p:nvSpPr>
          <p:spPr>
            <a:xfrm>
              <a:off x="4617950" y="2809750"/>
              <a:ext cx="669275" cy="341700"/>
            </a:xfrm>
            <a:custGeom>
              <a:avLst/>
              <a:gdLst/>
              <a:ahLst/>
              <a:cxnLst/>
              <a:rect l="l" t="t" r="r" b="b"/>
              <a:pathLst>
                <a:path w="26771" h="13668" extrusionOk="0">
                  <a:moveTo>
                    <a:pt x="26582" y="0"/>
                  </a:moveTo>
                  <a:lnTo>
                    <a:pt x="26582" y="0"/>
                  </a:lnTo>
                  <a:cubicBezTo>
                    <a:pt x="25212" y="2587"/>
                    <a:pt x="21769" y="6372"/>
                    <a:pt x="13137" y="8684"/>
                  </a:cubicBezTo>
                  <a:cubicBezTo>
                    <a:pt x="10417" y="9403"/>
                    <a:pt x="8167" y="9685"/>
                    <a:pt x="6306" y="9685"/>
                  </a:cubicBezTo>
                  <a:cubicBezTo>
                    <a:pt x="3293" y="9685"/>
                    <a:pt x="1303" y="8945"/>
                    <a:pt x="1" y="8119"/>
                  </a:cubicBezTo>
                  <a:lnTo>
                    <a:pt x="1" y="8119"/>
                  </a:lnTo>
                  <a:cubicBezTo>
                    <a:pt x="1559" y="10362"/>
                    <a:pt x="4865" y="12537"/>
                    <a:pt x="5498" y="13034"/>
                  </a:cubicBezTo>
                  <a:cubicBezTo>
                    <a:pt x="5984" y="13403"/>
                    <a:pt x="7229" y="13667"/>
                    <a:pt x="8998" y="13667"/>
                  </a:cubicBezTo>
                  <a:cubicBezTo>
                    <a:pt x="10600" y="13667"/>
                    <a:pt x="12632" y="13450"/>
                    <a:pt x="14918" y="12897"/>
                  </a:cubicBezTo>
                  <a:cubicBezTo>
                    <a:pt x="19731" y="11732"/>
                    <a:pt x="24218" y="8478"/>
                    <a:pt x="25725" y="6543"/>
                  </a:cubicBezTo>
                  <a:cubicBezTo>
                    <a:pt x="26770" y="5190"/>
                    <a:pt x="26719" y="1901"/>
                    <a:pt x="26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7" name="Google Shape;2207;p27"/>
          <p:cNvGrpSpPr/>
          <p:nvPr/>
        </p:nvGrpSpPr>
        <p:grpSpPr>
          <a:xfrm>
            <a:off x="-505382" y="2594876"/>
            <a:ext cx="967103" cy="967960"/>
            <a:chOff x="1813400" y="1392650"/>
            <a:chExt cx="592200" cy="592725"/>
          </a:xfrm>
        </p:grpSpPr>
        <p:sp>
          <p:nvSpPr>
            <p:cNvPr id="2208" name="Google Shape;2208;p27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27"/>
          <p:cNvGrpSpPr/>
          <p:nvPr/>
        </p:nvGrpSpPr>
        <p:grpSpPr>
          <a:xfrm>
            <a:off x="-170951" y="4390508"/>
            <a:ext cx="704668" cy="666291"/>
            <a:chOff x="2776800" y="970450"/>
            <a:chExt cx="431500" cy="408000"/>
          </a:xfrm>
        </p:grpSpPr>
        <p:sp>
          <p:nvSpPr>
            <p:cNvPr id="2214" name="Google Shape;2214;p27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24" name="Google Shape;2224;p27"/>
          <p:cNvGrpSpPr/>
          <p:nvPr/>
        </p:nvGrpSpPr>
        <p:grpSpPr>
          <a:xfrm>
            <a:off x="8102428" y="-369783"/>
            <a:ext cx="1293933" cy="1239400"/>
            <a:chOff x="4644875" y="480450"/>
            <a:chExt cx="970450" cy="929550"/>
          </a:xfrm>
        </p:grpSpPr>
        <p:sp>
          <p:nvSpPr>
            <p:cNvPr id="2225" name="Google Shape;2225;p27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3" name="Google Shape;2233;p27"/>
          <p:cNvGrpSpPr/>
          <p:nvPr/>
        </p:nvGrpSpPr>
        <p:grpSpPr>
          <a:xfrm>
            <a:off x="8355956" y="5884453"/>
            <a:ext cx="654161" cy="666295"/>
            <a:chOff x="4344225" y="923400"/>
            <a:chExt cx="366600" cy="373400"/>
          </a:xfrm>
        </p:grpSpPr>
        <p:sp>
          <p:nvSpPr>
            <p:cNvPr id="2234" name="Google Shape;2234;p27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7" name="Google Shape;2237;p27"/>
          <p:cNvGrpSpPr/>
          <p:nvPr/>
        </p:nvGrpSpPr>
        <p:grpSpPr>
          <a:xfrm>
            <a:off x="5323954" y="5848365"/>
            <a:ext cx="1596593" cy="1175035"/>
            <a:chOff x="3544875" y="238025"/>
            <a:chExt cx="1058375" cy="778925"/>
          </a:xfrm>
        </p:grpSpPr>
        <p:sp>
          <p:nvSpPr>
            <p:cNvPr id="2238" name="Google Shape;2238;p27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27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49" name="Google Shape;2249;p27"/>
          <p:cNvGrpSpPr/>
          <p:nvPr/>
        </p:nvGrpSpPr>
        <p:grpSpPr>
          <a:xfrm>
            <a:off x="3103947" y="5837188"/>
            <a:ext cx="784600" cy="760800"/>
            <a:chOff x="3294600" y="4601775"/>
            <a:chExt cx="889300" cy="862325"/>
          </a:xfrm>
        </p:grpSpPr>
        <p:sp>
          <p:nvSpPr>
            <p:cNvPr id="2250" name="Google Shape;2250;p27"/>
            <p:cNvSpPr/>
            <p:nvPr/>
          </p:nvSpPr>
          <p:spPr>
            <a:xfrm>
              <a:off x="3294600" y="4601775"/>
              <a:ext cx="889300" cy="862325"/>
            </a:xfrm>
            <a:custGeom>
              <a:avLst/>
              <a:gdLst/>
              <a:ahLst/>
              <a:cxnLst/>
              <a:rect l="l" t="t" r="r" b="b"/>
              <a:pathLst>
                <a:path w="35572" h="34493" extrusionOk="0">
                  <a:moveTo>
                    <a:pt x="17448" y="0"/>
                  </a:moveTo>
                  <a:cubicBezTo>
                    <a:pt x="14543" y="0"/>
                    <a:pt x="11331" y="772"/>
                    <a:pt x="7530" y="2900"/>
                  </a:cubicBezTo>
                  <a:cubicBezTo>
                    <a:pt x="1" y="7098"/>
                    <a:pt x="222" y="17856"/>
                    <a:pt x="222" y="17856"/>
                  </a:cubicBezTo>
                  <a:cubicBezTo>
                    <a:pt x="324" y="21748"/>
                    <a:pt x="1768" y="29175"/>
                    <a:pt x="9518" y="32489"/>
                  </a:cubicBezTo>
                  <a:cubicBezTo>
                    <a:pt x="12617" y="33818"/>
                    <a:pt x="15238" y="34492"/>
                    <a:pt x="17697" y="34492"/>
                  </a:cubicBezTo>
                  <a:cubicBezTo>
                    <a:pt x="21402" y="34492"/>
                    <a:pt x="24743" y="32963"/>
                    <a:pt x="28808" y="29837"/>
                  </a:cubicBezTo>
                  <a:cubicBezTo>
                    <a:pt x="35572" y="24620"/>
                    <a:pt x="35028" y="17414"/>
                    <a:pt x="34025" y="12434"/>
                  </a:cubicBezTo>
                  <a:cubicBezTo>
                    <a:pt x="33022" y="7438"/>
                    <a:pt x="30473" y="3563"/>
                    <a:pt x="25375" y="1677"/>
                  </a:cubicBezTo>
                  <a:cubicBezTo>
                    <a:pt x="22850" y="743"/>
                    <a:pt x="20297" y="0"/>
                    <a:pt x="17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3317550" y="4643275"/>
              <a:ext cx="840425" cy="758100"/>
            </a:xfrm>
            <a:custGeom>
              <a:avLst/>
              <a:gdLst/>
              <a:ahLst/>
              <a:cxnLst/>
              <a:rect l="l" t="t" r="r" b="b"/>
              <a:pathLst>
                <a:path w="33617" h="30324" extrusionOk="0">
                  <a:moveTo>
                    <a:pt x="16063" y="1"/>
                  </a:moveTo>
                  <a:cubicBezTo>
                    <a:pt x="12339" y="1"/>
                    <a:pt x="9915" y="954"/>
                    <a:pt x="7241" y="2600"/>
                  </a:cubicBezTo>
                  <a:cubicBezTo>
                    <a:pt x="4351" y="4367"/>
                    <a:pt x="2210" y="7019"/>
                    <a:pt x="1173" y="9551"/>
                  </a:cubicBezTo>
                  <a:cubicBezTo>
                    <a:pt x="137" y="12066"/>
                    <a:pt x="1" y="17454"/>
                    <a:pt x="1105" y="20785"/>
                  </a:cubicBezTo>
                  <a:cubicBezTo>
                    <a:pt x="2210" y="24099"/>
                    <a:pt x="6119" y="27957"/>
                    <a:pt x="6119" y="27957"/>
                  </a:cubicBezTo>
                  <a:cubicBezTo>
                    <a:pt x="6942" y="29405"/>
                    <a:pt x="11267" y="30323"/>
                    <a:pt x="15645" y="30323"/>
                  </a:cubicBezTo>
                  <a:cubicBezTo>
                    <a:pt x="18408" y="30323"/>
                    <a:pt x="21191" y="29958"/>
                    <a:pt x="23131" y="29129"/>
                  </a:cubicBezTo>
                  <a:cubicBezTo>
                    <a:pt x="28145" y="26988"/>
                    <a:pt x="30065" y="22994"/>
                    <a:pt x="31850" y="19595"/>
                  </a:cubicBezTo>
                  <a:cubicBezTo>
                    <a:pt x="33617" y="16196"/>
                    <a:pt x="31917" y="12134"/>
                    <a:pt x="31323" y="9772"/>
                  </a:cubicBezTo>
                  <a:cubicBezTo>
                    <a:pt x="30745" y="7409"/>
                    <a:pt x="29045" y="3857"/>
                    <a:pt x="26598" y="2464"/>
                  </a:cubicBezTo>
                  <a:cubicBezTo>
                    <a:pt x="24151" y="1053"/>
                    <a:pt x="21126" y="170"/>
                    <a:pt x="16911" y="17"/>
                  </a:cubicBezTo>
                  <a:cubicBezTo>
                    <a:pt x="16621" y="6"/>
                    <a:pt x="16338" y="1"/>
                    <a:pt x="16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3302675" y="4672825"/>
              <a:ext cx="814950" cy="720550"/>
            </a:xfrm>
            <a:custGeom>
              <a:avLst/>
              <a:gdLst/>
              <a:ahLst/>
              <a:cxnLst/>
              <a:rect l="l" t="t" r="r" b="b"/>
              <a:pathLst>
                <a:path w="32598" h="28822" extrusionOk="0">
                  <a:moveTo>
                    <a:pt x="19125" y="0"/>
                  </a:moveTo>
                  <a:cubicBezTo>
                    <a:pt x="18687" y="0"/>
                    <a:pt x="18116" y="21"/>
                    <a:pt x="17285" y="41"/>
                  </a:cubicBezTo>
                  <a:cubicBezTo>
                    <a:pt x="13750" y="143"/>
                    <a:pt x="10810" y="636"/>
                    <a:pt x="7768" y="2505"/>
                  </a:cubicBezTo>
                  <a:cubicBezTo>
                    <a:pt x="4725" y="4375"/>
                    <a:pt x="2754" y="9864"/>
                    <a:pt x="2754" y="9864"/>
                  </a:cubicBezTo>
                  <a:cubicBezTo>
                    <a:pt x="1" y="14980"/>
                    <a:pt x="3536" y="23206"/>
                    <a:pt x="6884" y="25772"/>
                  </a:cubicBezTo>
                  <a:cubicBezTo>
                    <a:pt x="9142" y="27500"/>
                    <a:pt x="11447" y="28822"/>
                    <a:pt x="14842" y="28822"/>
                  </a:cubicBezTo>
                  <a:cubicBezTo>
                    <a:pt x="16455" y="28822"/>
                    <a:pt x="18314" y="28523"/>
                    <a:pt x="20531" y="27828"/>
                  </a:cubicBezTo>
                  <a:cubicBezTo>
                    <a:pt x="27397" y="25670"/>
                    <a:pt x="29470" y="21744"/>
                    <a:pt x="31034" y="18209"/>
                  </a:cubicBezTo>
                  <a:cubicBezTo>
                    <a:pt x="32597" y="14674"/>
                    <a:pt x="32020" y="10459"/>
                    <a:pt x="30830" y="7706"/>
                  </a:cubicBezTo>
                  <a:cubicBezTo>
                    <a:pt x="29657" y="4953"/>
                    <a:pt x="27499" y="2998"/>
                    <a:pt x="23573" y="1418"/>
                  </a:cubicBezTo>
                  <a:cubicBezTo>
                    <a:pt x="20570" y="222"/>
                    <a:pt x="20550" y="0"/>
                    <a:pt x="19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3404650" y="4741425"/>
              <a:ext cx="303400" cy="251650"/>
            </a:xfrm>
            <a:custGeom>
              <a:avLst/>
              <a:gdLst/>
              <a:ahLst/>
              <a:cxnLst/>
              <a:rect l="l" t="t" r="r" b="b"/>
              <a:pathLst>
                <a:path w="12136" h="10066" extrusionOk="0">
                  <a:moveTo>
                    <a:pt x="7357" y="0"/>
                  </a:moveTo>
                  <a:cubicBezTo>
                    <a:pt x="5622" y="0"/>
                    <a:pt x="1" y="5153"/>
                    <a:pt x="1" y="6628"/>
                  </a:cubicBezTo>
                  <a:cubicBezTo>
                    <a:pt x="1" y="8063"/>
                    <a:pt x="7668" y="10065"/>
                    <a:pt x="10312" y="10065"/>
                  </a:cubicBezTo>
                  <a:cubicBezTo>
                    <a:pt x="10704" y="10065"/>
                    <a:pt x="10986" y="10021"/>
                    <a:pt x="11115" y="9925"/>
                  </a:cubicBezTo>
                  <a:cubicBezTo>
                    <a:pt x="12135" y="9160"/>
                    <a:pt x="8651" y="1512"/>
                    <a:pt x="7767" y="186"/>
                  </a:cubicBezTo>
                  <a:cubicBezTo>
                    <a:pt x="7682" y="59"/>
                    <a:pt x="7542" y="0"/>
                    <a:pt x="7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3608400" y="4705275"/>
              <a:ext cx="179950" cy="269875"/>
            </a:xfrm>
            <a:custGeom>
              <a:avLst/>
              <a:gdLst/>
              <a:ahLst/>
              <a:cxnLst/>
              <a:rect l="l" t="t" r="r" b="b"/>
              <a:pathLst>
                <a:path w="7198" h="10795" extrusionOk="0">
                  <a:moveTo>
                    <a:pt x="5107" y="0"/>
                  </a:moveTo>
                  <a:cubicBezTo>
                    <a:pt x="3759" y="0"/>
                    <a:pt x="2025" y="508"/>
                    <a:pt x="1266" y="1004"/>
                  </a:cubicBezTo>
                  <a:cubicBezTo>
                    <a:pt x="1" y="1813"/>
                    <a:pt x="3558" y="10794"/>
                    <a:pt x="4525" y="10794"/>
                  </a:cubicBezTo>
                  <a:cubicBezTo>
                    <a:pt x="4532" y="10794"/>
                    <a:pt x="4539" y="10794"/>
                    <a:pt x="4546" y="10793"/>
                  </a:cubicBezTo>
                  <a:cubicBezTo>
                    <a:pt x="5498" y="10674"/>
                    <a:pt x="7197" y="2448"/>
                    <a:pt x="6891" y="868"/>
                  </a:cubicBezTo>
                  <a:cubicBezTo>
                    <a:pt x="6761" y="235"/>
                    <a:pt x="6023" y="0"/>
                    <a:pt x="5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3753900" y="4733200"/>
              <a:ext cx="216350" cy="248550"/>
            </a:xfrm>
            <a:custGeom>
              <a:avLst/>
              <a:gdLst/>
              <a:ahLst/>
              <a:cxnLst/>
              <a:rect l="l" t="t" r="r" b="b"/>
              <a:pathLst>
                <a:path w="8654" h="9942" extrusionOk="0">
                  <a:moveTo>
                    <a:pt x="2815" y="1"/>
                  </a:moveTo>
                  <a:cubicBezTo>
                    <a:pt x="2764" y="1"/>
                    <a:pt x="2715" y="2"/>
                    <a:pt x="2669" y="6"/>
                  </a:cubicBezTo>
                  <a:cubicBezTo>
                    <a:pt x="1003" y="141"/>
                    <a:pt x="256" y="9625"/>
                    <a:pt x="256" y="9625"/>
                  </a:cubicBezTo>
                  <a:cubicBezTo>
                    <a:pt x="256" y="9625"/>
                    <a:pt x="1" y="9829"/>
                    <a:pt x="324" y="9914"/>
                  </a:cubicBezTo>
                  <a:cubicBezTo>
                    <a:pt x="433" y="9934"/>
                    <a:pt x="543" y="9942"/>
                    <a:pt x="652" y="9942"/>
                  </a:cubicBezTo>
                  <a:cubicBezTo>
                    <a:pt x="730" y="9942"/>
                    <a:pt x="807" y="9938"/>
                    <a:pt x="884" y="9931"/>
                  </a:cubicBezTo>
                  <a:cubicBezTo>
                    <a:pt x="1972" y="9863"/>
                    <a:pt x="7648" y="4934"/>
                    <a:pt x="8158" y="3422"/>
                  </a:cubicBezTo>
                  <a:cubicBezTo>
                    <a:pt x="8654" y="1952"/>
                    <a:pt x="4560" y="1"/>
                    <a:pt x="2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3767925" y="4849550"/>
              <a:ext cx="305075" cy="178950"/>
            </a:xfrm>
            <a:custGeom>
              <a:avLst/>
              <a:gdLst/>
              <a:ahLst/>
              <a:cxnLst/>
              <a:rect l="l" t="t" r="r" b="b"/>
              <a:pathLst>
                <a:path w="12203" h="7158" extrusionOk="0">
                  <a:moveTo>
                    <a:pt x="8809" y="1"/>
                  </a:moveTo>
                  <a:cubicBezTo>
                    <a:pt x="6627" y="1"/>
                    <a:pt x="510" y="6160"/>
                    <a:pt x="510" y="6160"/>
                  </a:cubicBezTo>
                  <a:cubicBezTo>
                    <a:pt x="510" y="6160"/>
                    <a:pt x="0" y="6534"/>
                    <a:pt x="442" y="6993"/>
                  </a:cubicBezTo>
                  <a:cubicBezTo>
                    <a:pt x="556" y="7106"/>
                    <a:pt x="1217" y="7157"/>
                    <a:pt x="2161" y="7157"/>
                  </a:cubicBezTo>
                  <a:cubicBezTo>
                    <a:pt x="4899" y="7157"/>
                    <a:pt x="10010" y="6729"/>
                    <a:pt x="10945" y="6160"/>
                  </a:cubicBezTo>
                  <a:cubicBezTo>
                    <a:pt x="12203" y="5413"/>
                    <a:pt x="10809" y="1487"/>
                    <a:pt x="9297" y="161"/>
                  </a:cubicBezTo>
                  <a:cubicBezTo>
                    <a:pt x="9171" y="51"/>
                    <a:pt x="9006" y="1"/>
                    <a:pt x="8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3383825" y="4950450"/>
              <a:ext cx="287825" cy="167800"/>
            </a:xfrm>
            <a:custGeom>
              <a:avLst/>
              <a:gdLst/>
              <a:ahLst/>
              <a:cxnLst/>
              <a:rect l="l" t="t" r="r" b="b"/>
              <a:pathLst>
                <a:path w="11513" h="6712" extrusionOk="0">
                  <a:moveTo>
                    <a:pt x="1410" y="1"/>
                  </a:moveTo>
                  <a:cubicBezTo>
                    <a:pt x="1084" y="1"/>
                    <a:pt x="858" y="53"/>
                    <a:pt x="766" y="170"/>
                  </a:cubicBezTo>
                  <a:cubicBezTo>
                    <a:pt x="1" y="1122"/>
                    <a:pt x="188" y="6305"/>
                    <a:pt x="511" y="6679"/>
                  </a:cubicBezTo>
                  <a:cubicBezTo>
                    <a:pt x="529" y="6701"/>
                    <a:pt x="581" y="6712"/>
                    <a:pt x="662" y="6712"/>
                  </a:cubicBezTo>
                  <a:cubicBezTo>
                    <a:pt x="2012" y="6712"/>
                    <a:pt x="11512" y="3805"/>
                    <a:pt x="11320" y="3212"/>
                  </a:cubicBezTo>
                  <a:cubicBezTo>
                    <a:pt x="11156" y="2646"/>
                    <a:pt x="3737" y="1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3417300" y="5048075"/>
              <a:ext cx="276300" cy="287000"/>
            </a:xfrm>
            <a:custGeom>
              <a:avLst/>
              <a:gdLst/>
              <a:ahLst/>
              <a:cxnLst/>
              <a:rect l="l" t="t" r="r" b="b"/>
              <a:pathLst>
                <a:path w="11052" h="11480" extrusionOk="0">
                  <a:moveTo>
                    <a:pt x="10249" y="0"/>
                  </a:moveTo>
                  <a:cubicBezTo>
                    <a:pt x="8236" y="0"/>
                    <a:pt x="1" y="4701"/>
                    <a:pt x="259" y="5918"/>
                  </a:cubicBezTo>
                  <a:cubicBezTo>
                    <a:pt x="543" y="7254"/>
                    <a:pt x="6064" y="11480"/>
                    <a:pt x="8012" y="11480"/>
                  </a:cubicBezTo>
                  <a:cubicBezTo>
                    <a:pt x="8046" y="11480"/>
                    <a:pt x="8079" y="11478"/>
                    <a:pt x="8111" y="11476"/>
                  </a:cubicBezTo>
                  <a:cubicBezTo>
                    <a:pt x="9947" y="11340"/>
                    <a:pt x="11051" y="1550"/>
                    <a:pt x="10677" y="208"/>
                  </a:cubicBezTo>
                  <a:cubicBezTo>
                    <a:pt x="10636" y="65"/>
                    <a:pt x="10486" y="0"/>
                    <a:pt x="10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3661475" y="5066825"/>
              <a:ext cx="201650" cy="283050"/>
            </a:xfrm>
            <a:custGeom>
              <a:avLst/>
              <a:gdLst/>
              <a:ahLst/>
              <a:cxnLst/>
              <a:rect l="l" t="t" r="r" b="b"/>
              <a:pathLst>
                <a:path w="8066" h="11322" extrusionOk="0">
                  <a:moveTo>
                    <a:pt x="2338" y="1"/>
                  </a:moveTo>
                  <a:cubicBezTo>
                    <a:pt x="1380" y="1"/>
                    <a:pt x="180" y="10590"/>
                    <a:pt x="180" y="10590"/>
                  </a:cubicBezTo>
                  <a:cubicBezTo>
                    <a:pt x="0" y="11097"/>
                    <a:pt x="1080" y="11321"/>
                    <a:pt x="2430" y="11321"/>
                  </a:cubicBezTo>
                  <a:cubicBezTo>
                    <a:pt x="4018" y="11321"/>
                    <a:pt x="5980" y="11011"/>
                    <a:pt x="6706" y="10488"/>
                  </a:cubicBezTo>
                  <a:cubicBezTo>
                    <a:pt x="8065" y="9519"/>
                    <a:pt x="3375" y="563"/>
                    <a:pt x="2406" y="19"/>
                  </a:cubicBezTo>
                  <a:cubicBezTo>
                    <a:pt x="2384" y="6"/>
                    <a:pt x="2361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3755600" y="5053825"/>
              <a:ext cx="235450" cy="251075"/>
            </a:xfrm>
            <a:custGeom>
              <a:avLst/>
              <a:gdLst/>
              <a:ahLst/>
              <a:cxnLst/>
              <a:rect l="l" t="t" r="r" b="b"/>
              <a:pathLst>
                <a:path w="9418" h="10043" extrusionOk="0">
                  <a:moveTo>
                    <a:pt x="746" y="1"/>
                  </a:moveTo>
                  <a:cubicBezTo>
                    <a:pt x="720" y="1"/>
                    <a:pt x="698" y="4"/>
                    <a:pt x="680" y="12"/>
                  </a:cubicBezTo>
                  <a:cubicBezTo>
                    <a:pt x="1" y="318"/>
                    <a:pt x="4045" y="9682"/>
                    <a:pt x="4011" y="9852"/>
                  </a:cubicBezTo>
                  <a:cubicBezTo>
                    <a:pt x="3985" y="9984"/>
                    <a:pt x="4053" y="10042"/>
                    <a:pt x="4192" y="10042"/>
                  </a:cubicBezTo>
                  <a:cubicBezTo>
                    <a:pt x="5021" y="10042"/>
                    <a:pt x="8360" y="7938"/>
                    <a:pt x="8855" y="6657"/>
                  </a:cubicBezTo>
                  <a:cubicBezTo>
                    <a:pt x="9418" y="5183"/>
                    <a:pt x="1756" y="1"/>
                    <a:pt x="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27"/>
            <p:cNvSpPr/>
            <p:nvPr/>
          </p:nvSpPr>
          <p:spPr>
            <a:xfrm>
              <a:off x="3778550" y="5028425"/>
              <a:ext cx="282925" cy="139400"/>
            </a:xfrm>
            <a:custGeom>
              <a:avLst/>
              <a:gdLst/>
              <a:ahLst/>
              <a:cxnLst/>
              <a:rect l="l" t="t" r="r" b="b"/>
              <a:pathLst>
                <a:path w="11317" h="5576" extrusionOk="0">
                  <a:moveTo>
                    <a:pt x="9173" y="0"/>
                  </a:moveTo>
                  <a:cubicBezTo>
                    <a:pt x="6338" y="0"/>
                    <a:pt x="1559" y="573"/>
                    <a:pt x="918" y="739"/>
                  </a:cubicBezTo>
                  <a:cubicBezTo>
                    <a:pt x="0" y="977"/>
                    <a:pt x="8668" y="5532"/>
                    <a:pt x="8668" y="5532"/>
                  </a:cubicBezTo>
                  <a:cubicBezTo>
                    <a:pt x="8707" y="5561"/>
                    <a:pt x="8749" y="5575"/>
                    <a:pt x="8794" y="5575"/>
                  </a:cubicBezTo>
                  <a:cubicBezTo>
                    <a:pt x="9586" y="5575"/>
                    <a:pt x="11316" y="1315"/>
                    <a:pt x="11268" y="399"/>
                  </a:cubicBezTo>
                  <a:cubicBezTo>
                    <a:pt x="11258" y="107"/>
                    <a:pt x="10396" y="0"/>
                    <a:pt x="9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2" name="Google Shape;2262;p27"/>
          <p:cNvGrpSpPr/>
          <p:nvPr/>
        </p:nvGrpSpPr>
        <p:grpSpPr>
          <a:xfrm>
            <a:off x="2548391" y="-337603"/>
            <a:ext cx="1585720" cy="1175041"/>
            <a:chOff x="4882375" y="2533975"/>
            <a:chExt cx="1025250" cy="759725"/>
          </a:xfrm>
        </p:grpSpPr>
        <p:sp>
          <p:nvSpPr>
            <p:cNvPr id="2263" name="Google Shape;2263;p27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5" name="Google Shape;2265;p27"/>
          <p:cNvGrpSpPr/>
          <p:nvPr/>
        </p:nvGrpSpPr>
        <p:grpSpPr>
          <a:xfrm>
            <a:off x="5580052" y="-306780"/>
            <a:ext cx="1076435" cy="1113392"/>
            <a:chOff x="4791650" y="538625"/>
            <a:chExt cx="731075" cy="756175"/>
          </a:xfrm>
        </p:grpSpPr>
        <p:sp>
          <p:nvSpPr>
            <p:cNvPr id="2266" name="Google Shape;2266;p27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27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27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27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3597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flipH="1">
            <a:off x="1317732" y="-1362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3"/>
          <p:cNvGrpSpPr/>
          <p:nvPr/>
        </p:nvGrpSpPr>
        <p:grpSpPr>
          <a:xfrm>
            <a:off x="-245650" y="3988257"/>
            <a:ext cx="760747" cy="989688"/>
            <a:chOff x="3523950" y="4973225"/>
            <a:chExt cx="385175" cy="501125"/>
          </a:xfrm>
        </p:grpSpPr>
        <p:sp>
          <p:nvSpPr>
            <p:cNvPr id="98" name="Google Shape;98;p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3299400" y="-573777"/>
            <a:ext cx="1259227" cy="1147536"/>
            <a:chOff x="3080800" y="238100"/>
            <a:chExt cx="714225" cy="650875"/>
          </a:xfrm>
        </p:grpSpPr>
        <p:sp>
          <p:nvSpPr>
            <p:cNvPr id="102" name="Google Shape;102;p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37756" y="6144773"/>
            <a:ext cx="1259224" cy="1145691"/>
            <a:chOff x="4688600" y="1410900"/>
            <a:chExt cx="799000" cy="726900"/>
          </a:xfrm>
        </p:grpSpPr>
        <p:sp>
          <p:nvSpPr>
            <p:cNvPr id="106" name="Google Shape;106;p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0909645" y="-393289"/>
            <a:ext cx="1044127" cy="1106500"/>
            <a:chOff x="2291250" y="337875"/>
            <a:chExt cx="626025" cy="663475"/>
          </a:xfrm>
        </p:grpSpPr>
        <p:sp>
          <p:nvSpPr>
            <p:cNvPr id="109" name="Google Shape;109;p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-516019" y="2086636"/>
            <a:ext cx="1044088" cy="1045013"/>
            <a:chOff x="1813400" y="1392650"/>
            <a:chExt cx="592200" cy="592725"/>
          </a:xfrm>
        </p:grpSpPr>
        <p:sp>
          <p:nvSpPr>
            <p:cNvPr id="115" name="Google Shape;115;p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3060285" y="6382854"/>
            <a:ext cx="760737" cy="844479"/>
            <a:chOff x="3041425" y="4736025"/>
            <a:chExt cx="377225" cy="418750"/>
          </a:xfrm>
        </p:grpSpPr>
        <p:sp>
          <p:nvSpPr>
            <p:cNvPr id="121" name="Google Shape;121;p3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38231" y="-368695"/>
            <a:ext cx="1629837" cy="1598723"/>
            <a:chOff x="1931075" y="728875"/>
            <a:chExt cx="789650" cy="774575"/>
          </a:xfrm>
        </p:grpSpPr>
        <p:sp>
          <p:nvSpPr>
            <p:cNvPr id="125" name="Google Shape;125;p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582787" y="5834555"/>
            <a:ext cx="760763" cy="719331"/>
            <a:chOff x="2776800" y="970450"/>
            <a:chExt cx="431500" cy="408000"/>
          </a:xfrm>
        </p:grpSpPr>
        <p:sp>
          <p:nvSpPr>
            <p:cNvPr id="128" name="Google Shape;128;p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989959" y="-368690"/>
            <a:ext cx="1142155" cy="1094019"/>
            <a:chOff x="4644875" y="480450"/>
            <a:chExt cx="970450" cy="929550"/>
          </a:xfrm>
        </p:grpSpPr>
        <p:sp>
          <p:nvSpPr>
            <p:cNvPr id="139" name="Google Shape;139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11710433" y="1600826"/>
            <a:ext cx="738200" cy="1288900"/>
            <a:chOff x="1987675" y="4319675"/>
            <a:chExt cx="553650" cy="966675"/>
          </a:xfrm>
        </p:grpSpPr>
        <p:sp>
          <p:nvSpPr>
            <p:cNvPr id="148" name="Google Shape;148;p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8563445" y="-461100"/>
            <a:ext cx="914867" cy="922200"/>
            <a:chOff x="2730425" y="489525"/>
            <a:chExt cx="686150" cy="691650"/>
          </a:xfrm>
        </p:grpSpPr>
        <p:sp>
          <p:nvSpPr>
            <p:cNvPr id="152" name="Google Shape;152;p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0891161" y="5337888"/>
            <a:ext cx="1629875" cy="1207760"/>
            <a:chOff x="4882375" y="2533975"/>
            <a:chExt cx="1025250" cy="759725"/>
          </a:xfrm>
        </p:grpSpPr>
        <p:sp>
          <p:nvSpPr>
            <p:cNvPr id="162" name="Google Shape;162;p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8513715" y="6354859"/>
            <a:ext cx="660711" cy="672916"/>
            <a:chOff x="4344225" y="923400"/>
            <a:chExt cx="366600" cy="373400"/>
          </a:xfrm>
        </p:grpSpPr>
        <p:sp>
          <p:nvSpPr>
            <p:cNvPr id="165" name="Google Shape;165;p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1297434" y="3777340"/>
            <a:ext cx="784633" cy="672933"/>
            <a:chOff x="1755275" y="2954425"/>
            <a:chExt cx="588475" cy="504700"/>
          </a:xfrm>
        </p:grpSpPr>
        <p:sp>
          <p:nvSpPr>
            <p:cNvPr id="169" name="Google Shape;169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759568" y="2939000"/>
            <a:ext cx="51316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2" hasCustomPrompt="1"/>
          </p:nvPr>
        </p:nvSpPr>
        <p:spPr>
          <a:xfrm>
            <a:off x="7449968" y="13585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6299168" y="4954631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522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flipH="1">
            <a:off x="1317732" y="-1362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3"/>
          <p:cNvGrpSpPr/>
          <p:nvPr/>
        </p:nvGrpSpPr>
        <p:grpSpPr>
          <a:xfrm>
            <a:off x="-245650" y="3988257"/>
            <a:ext cx="760747" cy="989688"/>
            <a:chOff x="3523950" y="4973225"/>
            <a:chExt cx="385175" cy="501125"/>
          </a:xfrm>
        </p:grpSpPr>
        <p:sp>
          <p:nvSpPr>
            <p:cNvPr id="98" name="Google Shape;98;p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3299400" y="-573777"/>
            <a:ext cx="1259227" cy="1147536"/>
            <a:chOff x="3080800" y="238100"/>
            <a:chExt cx="714225" cy="650875"/>
          </a:xfrm>
        </p:grpSpPr>
        <p:sp>
          <p:nvSpPr>
            <p:cNvPr id="102" name="Google Shape;102;p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37756" y="6144773"/>
            <a:ext cx="1259224" cy="1145691"/>
            <a:chOff x="4688600" y="1410900"/>
            <a:chExt cx="799000" cy="726900"/>
          </a:xfrm>
        </p:grpSpPr>
        <p:sp>
          <p:nvSpPr>
            <p:cNvPr id="106" name="Google Shape;106;p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0909645" y="-393289"/>
            <a:ext cx="1044127" cy="1106500"/>
            <a:chOff x="2291250" y="337875"/>
            <a:chExt cx="626025" cy="663475"/>
          </a:xfrm>
        </p:grpSpPr>
        <p:sp>
          <p:nvSpPr>
            <p:cNvPr id="109" name="Google Shape;109;p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-516019" y="2086636"/>
            <a:ext cx="1044088" cy="1045013"/>
            <a:chOff x="1813400" y="1392650"/>
            <a:chExt cx="592200" cy="592725"/>
          </a:xfrm>
        </p:grpSpPr>
        <p:sp>
          <p:nvSpPr>
            <p:cNvPr id="115" name="Google Shape;115;p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3060285" y="6382854"/>
            <a:ext cx="760737" cy="844479"/>
            <a:chOff x="3041425" y="4736025"/>
            <a:chExt cx="377225" cy="418750"/>
          </a:xfrm>
        </p:grpSpPr>
        <p:sp>
          <p:nvSpPr>
            <p:cNvPr id="121" name="Google Shape;121;p3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38231" y="-368695"/>
            <a:ext cx="1629837" cy="1598723"/>
            <a:chOff x="1931075" y="728875"/>
            <a:chExt cx="789650" cy="774575"/>
          </a:xfrm>
        </p:grpSpPr>
        <p:sp>
          <p:nvSpPr>
            <p:cNvPr id="125" name="Google Shape;125;p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582787" y="5834555"/>
            <a:ext cx="760763" cy="719331"/>
            <a:chOff x="2776800" y="970450"/>
            <a:chExt cx="431500" cy="408000"/>
          </a:xfrm>
        </p:grpSpPr>
        <p:sp>
          <p:nvSpPr>
            <p:cNvPr id="128" name="Google Shape;128;p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989959" y="-368690"/>
            <a:ext cx="1142155" cy="1094019"/>
            <a:chOff x="4644875" y="480450"/>
            <a:chExt cx="970450" cy="929550"/>
          </a:xfrm>
        </p:grpSpPr>
        <p:sp>
          <p:nvSpPr>
            <p:cNvPr id="139" name="Google Shape;139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11710433" y="1600826"/>
            <a:ext cx="738200" cy="1288900"/>
            <a:chOff x="1987675" y="4319675"/>
            <a:chExt cx="553650" cy="966675"/>
          </a:xfrm>
        </p:grpSpPr>
        <p:sp>
          <p:nvSpPr>
            <p:cNvPr id="148" name="Google Shape;148;p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8563445" y="-461100"/>
            <a:ext cx="914867" cy="922200"/>
            <a:chOff x="2730425" y="489525"/>
            <a:chExt cx="686150" cy="691650"/>
          </a:xfrm>
        </p:grpSpPr>
        <p:sp>
          <p:nvSpPr>
            <p:cNvPr id="152" name="Google Shape;152;p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0891161" y="5337888"/>
            <a:ext cx="1629875" cy="1207760"/>
            <a:chOff x="4882375" y="2533975"/>
            <a:chExt cx="1025250" cy="759725"/>
          </a:xfrm>
        </p:grpSpPr>
        <p:sp>
          <p:nvSpPr>
            <p:cNvPr id="162" name="Google Shape;162;p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8513715" y="6354859"/>
            <a:ext cx="660711" cy="672916"/>
            <a:chOff x="4344225" y="923400"/>
            <a:chExt cx="366600" cy="373400"/>
          </a:xfrm>
        </p:grpSpPr>
        <p:sp>
          <p:nvSpPr>
            <p:cNvPr id="165" name="Google Shape;165;p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1297434" y="3777340"/>
            <a:ext cx="784633" cy="672933"/>
            <a:chOff x="1755275" y="2954425"/>
            <a:chExt cx="588475" cy="504700"/>
          </a:xfrm>
        </p:grpSpPr>
        <p:sp>
          <p:nvSpPr>
            <p:cNvPr id="169" name="Google Shape;169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759568" y="2939000"/>
            <a:ext cx="51316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2" hasCustomPrompt="1"/>
          </p:nvPr>
        </p:nvSpPr>
        <p:spPr>
          <a:xfrm>
            <a:off x="7449968" y="13585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6299168" y="4954631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0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flipH="1">
            <a:off x="1317732" y="-1362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3"/>
          <p:cNvGrpSpPr/>
          <p:nvPr/>
        </p:nvGrpSpPr>
        <p:grpSpPr>
          <a:xfrm>
            <a:off x="-245650" y="3988257"/>
            <a:ext cx="760747" cy="989688"/>
            <a:chOff x="3523950" y="4973225"/>
            <a:chExt cx="385175" cy="501125"/>
          </a:xfrm>
        </p:grpSpPr>
        <p:sp>
          <p:nvSpPr>
            <p:cNvPr id="98" name="Google Shape;98;p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3299400" y="-573777"/>
            <a:ext cx="1259227" cy="1147536"/>
            <a:chOff x="3080800" y="238100"/>
            <a:chExt cx="714225" cy="650875"/>
          </a:xfrm>
        </p:grpSpPr>
        <p:sp>
          <p:nvSpPr>
            <p:cNvPr id="102" name="Google Shape;102;p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37756" y="6144773"/>
            <a:ext cx="1259224" cy="1145691"/>
            <a:chOff x="4688600" y="1410900"/>
            <a:chExt cx="799000" cy="726900"/>
          </a:xfrm>
        </p:grpSpPr>
        <p:sp>
          <p:nvSpPr>
            <p:cNvPr id="106" name="Google Shape;106;p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0909645" y="-393289"/>
            <a:ext cx="1044127" cy="1106500"/>
            <a:chOff x="2291250" y="337875"/>
            <a:chExt cx="626025" cy="663475"/>
          </a:xfrm>
        </p:grpSpPr>
        <p:sp>
          <p:nvSpPr>
            <p:cNvPr id="109" name="Google Shape;109;p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-516019" y="2086636"/>
            <a:ext cx="1044088" cy="1045013"/>
            <a:chOff x="1813400" y="1392650"/>
            <a:chExt cx="592200" cy="592725"/>
          </a:xfrm>
        </p:grpSpPr>
        <p:sp>
          <p:nvSpPr>
            <p:cNvPr id="115" name="Google Shape;115;p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3060285" y="6382854"/>
            <a:ext cx="760737" cy="844479"/>
            <a:chOff x="3041425" y="4736025"/>
            <a:chExt cx="377225" cy="418750"/>
          </a:xfrm>
        </p:grpSpPr>
        <p:sp>
          <p:nvSpPr>
            <p:cNvPr id="121" name="Google Shape;121;p3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38231" y="-368695"/>
            <a:ext cx="1629837" cy="1598723"/>
            <a:chOff x="1931075" y="728875"/>
            <a:chExt cx="789650" cy="774575"/>
          </a:xfrm>
        </p:grpSpPr>
        <p:sp>
          <p:nvSpPr>
            <p:cNvPr id="125" name="Google Shape;125;p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582787" y="5834555"/>
            <a:ext cx="760763" cy="719331"/>
            <a:chOff x="2776800" y="970450"/>
            <a:chExt cx="431500" cy="408000"/>
          </a:xfrm>
        </p:grpSpPr>
        <p:sp>
          <p:nvSpPr>
            <p:cNvPr id="128" name="Google Shape;128;p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989959" y="-368690"/>
            <a:ext cx="1142155" cy="1094019"/>
            <a:chOff x="4644875" y="480450"/>
            <a:chExt cx="970450" cy="929550"/>
          </a:xfrm>
        </p:grpSpPr>
        <p:sp>
          <p:nvSpPr>
            <p:cNvPr id="139" name="Google Shape;139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11710433" y="1600826"/>
            <a:ext cx="738200" cy="1288900"/>
            <a:chOff x="1987675" y="4319675"/>
            <a:chExt cx="553650" cy="966675"/>
          </a:xfrm>
        </p:grpSpPr>
        <p:sp>
          <p:nvSpPr>
            <p:cNvPr id="148" name="Google Shape;148;p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8563445" y="-461100"/>
            <a:ext cx="914867" cy="922200"/>
            <a:chOff x="2730425" y="489525"/>
            <a:chExt cx="686150" cy="691650"/>
          </a:xfrm>
        </p:grpSpPr>
        <p:sp>
          <p:nvSpPr>
            <p:cNvPr id="152" name="Google Shape;152;p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0891161" y="5337888"/>
            <a:ext cx="1629875" cy="1207760"/>
            <a:chOff x="4882375" y="2533975"/>
            <a:chExt cx="1025250" cy="759725"/>
          </a:xfrm>
        </p:grpSpPr>
        <p:sp>
          <p:nvSpPr>
            <p:cNvPr id="162" name="Google Shape;162;p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8513715" y="6354859"/>
            <a:ext cx="660711" cy="672916"/>
            <a:chOff x="4344225" y="923400"/>
            <a:chExt cx="366600" cy="373400"/>
          </a:xfrm>
        </p:grpSpPr>
        <p:sp>
          <p:nvSpPr>
            <p:cNvPr id="165" name="Google Shape;165;p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1297434" y="3777340"/>
            <a:ext cx="784633" cy="672933"/>
            <a:chOff x="1755275" y="2954425"/>
            <a:chExt cx="588475" cy="504700"/>
          </a:xfrm>
        </p:grpSpPr>
        <p:sp>
          <p:nvSpPr>
            <p:cNvPr id="169" name="Google Shape;169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759568" y="2939000"/>
            <a:ext cx="51316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2" hasCustomPrompt="1"/>
          </p:nvPr>
        </p:nvSpPr>
        <p:spPr>
          <a:xfrm>
            <a:off x="7449968" y="13585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6299168" y="4954631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03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flipH="1">
            <a:off x="1317732" y="-1362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3"/>
          <p:cNvGrpSpPr/>
          <p:nvPr/>
        </p:nvGrpSpPr>
        <p:grpSpPr>
          <a:xfrm>
            <a:off x="-245650" y="3988257"/>
            <a:ext cx="760747" cy="989688"/>
            <a:chOff x="3523950" y="4973225"/>
            <a:chExt cx="385175" cy="501125"/>
          </a:xfrm>
        </p:grpSpPr>
        <p:sp>
          <p:nvSpPr>
            <p:cNvPr id="98" name="Google Shape;98;p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3299400" y="-573777"/>
            <a:ext cx="1259227" cy="1147536"/>
            <a:chOff x="3080800" y="238100"/>
            <a:chExt cx="714225" cy="650875"/>
          </a:xfrm>
        </p:grpSpPr>
        <p:sp>
          <p:nvSpPr>
            <p:cNvPr id="102" name="Google Shape;102;p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37756" y="6144773"/>
            <a:ext cx="1259224" cy="1145691"/>
            <a:chOff x="4688600" y="1410900"/>
            <a:chExt cx="799000" cy="726900"/>
          </a:xfrm>
        </p:grpSpPr>
        <p:sp>
          <p:nvSpPr>
            <p:cNvPr id="106" name="Google Shape;106;p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0909645" y="-393289"/>
            <a:ext cx="1044127" cy="1106500"/>
            <a:chOff x="2291250" y="337875"/>
            <a:chExt cx="626025" cy="663475"/>
          </a:xfrm>
        </p:grpSpPr>
        <p:sp>
          <p:nvSpPr>
            <p:cNvPr id="109" name="Google Shape;109;p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-516019" y="2086636"/>
            <a:ext cx="1044088" cy="1045013"/>
            <a:chOff x="1813400" y="1392650"/>
            <a:chExt cx="592200" cy="592725"/>
          </a:xfrm>
        </p:grpSpPr>
        <p:sp>
          <p:nvSpPr>
            <p:cNvPr id="115" name="Google Shape;115;p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3060285" y="6382854"/>
            <a:ext cx="760737" cy="844479"/>
            <a:chOff x="3041425" y="4736025"/>
            <a:chExt cx="377225" cy="418750"/>
          </a:xfrm>
        </p:grpSpPr>
        <p:sp>
          <p:nvSpPr>
            <p:cNvPr id="121" name="Google Shape;121;p3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38231" y="-368695"/>
            <a:ext cx="1629837" cy="1598723"/>
            <a:chOff x="1931075" y="728875"/>
            <a:chExt cx="789650" cy="774575"/>
          </a:xfrm>
        </p:grpSpPr>
        <p:sp>
          <p:nvSpPr>
            <p:cNvPr id="125" name="Google Shape;125;p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582787" y="5834555"/>
            <a:ext cx="760763" cy="719331"/>
            <a:chOff x="2776800" y="970450"/>
            <a:chExt cx="431500" cy="408000"/>
          </a:xfrm>
        </p:grpSpPr>
        <p:sp>
          <p:nvSpPr>
            <p:cNvPr id="128" name="Google Shape;128;p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989959" y="-368690"/>
            <a:ext cx="1142155" cy="1094019"/>
            <a:chOff x="4644875" y="480450"/>
            <a:chExt cx="970450" cy="929550"/>
          </a:xfrm>
        </p:grpSpPr>
        <p:sp>
          <p:nvSpPr>
            <p:cNvPr id="139" name="Google Shape;139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11710433" y="1600826"/>
            <a:ext cx="738200" cy="1288900"/>
            <a:chOff x="1987675" y="4319675"/>
            <a:chExt cx="553650" cy="966675"/>
          </a:xfrm>
        </p:grpSpPr>
        <p:sp>
          <p:nvSpPr>
            <p:cNvPr id="148" name="Google Shape;148;p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8563445" y="-461100"/>
            <a:ext cx="914867" cy="922200"/>
            <a:chOff x="2730425" y="489525"/>
            <a:chExt cx="686150" cy="691650"/>
          </a:xfrm>
        </p:grpSpPr>
        <p:sp>
          <p:nvSpPr>
            <p:cNvPr id="152" name="Google Shape;152;p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0891161" y="5337888"/>
            <a:ext cx="1629875" cy="1207760"/>
            <a:chOff x="4882375" y="2533975"/>
            <a:chExt cx="1025250" cy="759725"/>
          </a:xfrm>
        </p:grpSpPr>
        <p:sp>
          <p:nvSpPr>
            <p:cNvPr id="162" name="Google Shape;162;p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8513715" y="6354859"/>
            <a:ext cx="660711" cy="672916"/>
            <a:chOff x="4344225" y="923400"/>
            <a:chExt cx="366600" cy="373400"/>
          </a:xfrm>
        </p:grpSpPr>
        <p:sp>
          <p:nvSpPr>
            <p:cNvPr id="165" name="Google Shape;165;p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1297434" y="3777340"/>
            <a:ext cx="784633" cy="672933"/>
            <a:chOff x="1755275" y="2954425"/>
            <a:chExt cx="588475" cy="504700"/>
          </a:xfrm>
        </p:grpSpPr>
        <p:sp>
          <p:nvSpPr>
            <p:cNvPr id="169" name="Google Shape;169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759568" y="2939000"/>
            <a:ext cx="51316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2" hasCustomPrompt="1"/>
          </p:nvPr>
        </p:nvSpPr>
        <p:spPr>
          <a:xfrm>
            <a:off x="7449968" y="13585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6299168" y="4954631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2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flipH="1">
            <a:off x="1317732" y="-1362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3"/>
          <p:cNvGrpSpPr/>
          <p:nvPr/>
        </p:nvGrpSpPr>
        <p:grpSpPr>
          <a:xfrm>
            <a:off x="-245650" y="3988257"/>
            <a:ext cx="760747" cy="989688"/>
            <a:chOff x="3523950" y="4973225"/>
            <a:chExt cx="385175" cy="501125"/>
          </a:xfrm>
        </p:grpSpPr>
        <p:sp>
          <p:nvSpPr>
            <p:cNvPr id="98" name="Google Shape;98;p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3299400" y="-573777"/>
            <a:ext cx="1259227" cy="1147536"/>
            <a:chOff x="3080800" y="238100"/>
            <a:chExt cx="714225" cy="650875"/>
          </a:xfrm>
        </p:grpSpPr>
        <p:sp>
          <p:nvSpPr>
            <p:cNvPr id="102" name="Google Shape;102;p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37756" y="6144773"/>
            <a:ext cx="1259224" cy="1145691"/>
            <a:chOff x="4688600" y="1410900"/>
            <a:chExt cx="799000" cy="726900"/>
          </a:xfrm>
        </p:grpSpPr>
        <p:sp>
          <p:nvSpPr>
            <p:cNvPr id="106" name="Google Shape;106;p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0909645" y="-393289"/>
            <a:ext cx="1044127" cy="1106500"/>
            <a:chOff x="2291250" y="337875"/>
            <a:chExt cx="626025" cy="663475"/>
          </a:xfrm>
        </p:grpSpPr>
        <p:sp>
          <p:nvSpPr>
            <p:cNvPr id="109" name="Google Shape;109;p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-516019" y="2086636"/>
            <a:ext cx="1044088" cy="1045013"/>
            <a:chOff x="1813400" y="1392650"/>
            <a:chExt cx="592200" cy="592725"/>
          </a:xfrm>
        </p:grpSpPr>
        <p:sp>
          <p:nvSpPr>
            <p:cNvPr id="115" name="Google Shape;115;p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3060285" y="6382854"/>
            <a:ext cx="760737" cy="844479"/>
            <a:chOff x="3041425" y="4736025"/>
            <a:chExt cx="377225" cy="418750"/>
          </a:xfrm>
        </p:grpSpPr>
        <p:sp>
          <p:nvSpPr>
            <p:cNvPr id="121" name="Google Shape;121;p3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38231" y="-368695"/>
            <a:ext cx="1629837" cy="1598723"/>
            <a:chOff x="1931075" y="728875"/>
            <a:chExt cx="789650" cy="774575"/>
          </a:xfrm>
        </p:grpSpPr>
        <p:sp>
          <p:nvSpPr>
            <p:cNvPr id="125" name="Google Shape;125;p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582787" y="5834555"/>
            <a:ext cx="760763" cy="719331"/>
            <a:chOff x="2776800" y="970450"/>
            <a:chExt cx="431500" cy="408000"/>
          </a:xfrm>
        </p:grpSpPr>
        <p:sp>
          <p:nvSpPr>
            <p:cNvPr id="128" name="Google Shape;128;p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989959" y="-368690"/>
            <a:ext cx="1142155" cy="1094019"/>
            <a:chOff x="4644875" y="480450"/>
            <a:chExt cx="970450" cy="929550"/>
          </a:xfrm>
        </p:grpSpPr>
        <p:sp>
          <p:nvSpPr>
            <p:cNvPr id="139" name="Google Shape;139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11710433" y="1600826"/>
            <a:ext cx="738200" cy="1288900"/>
            <a:chOff x="1987675" y="4319675"/>
            <a:chExt cx="553650" cy="966675"/>
          </a:xfrm>
        </p:grpSpPr>
        <p:sp>
          <p:nvSpPr>
            <p:cNvPr id="148" name="Google Shape;148;p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8563445" y="-461100"/>
            <a:ext cx="914867" cy="922200"/>
            <a:chOff x="2730425" y="489525"/>
            <a:chExt cx="686150" cy="691650"/>
          </a:xfrm>
        </p:grpSpPr>
        <p:sp>
          <p:nvSpPr>
            <p:cNvPr id="152" name="Google Shape;152;p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0891161" y="5337888"/>
            <a:ext cx="1629875" cy="1207760"/>
            <a:chOff x="4882375" y="2533975"/>
            <a:chExt cx="1025250" cy="759725"/>
          </a:xfrm>
        </p:grpSpPr>
        <p:sp>
          <p:nvSpPr>
            <p:cNvPr id="162" name="Google Shape;162;p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8513715" y="6354859"/>
            <a:ext cx="660711" cy="672916"/>
            <a:chOff x="4344225" y="923400"/>
            <a:chExt cx="366600" cy="373400"/>
          </a:xfrm>
        </p:grpSpPr>
        <p:sp>
          <p:nvSpPr>
            <p:cNvPr id="165" name="Google Shape;165;p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1297434" y="3777340"/>
            <a:ext cx="784633" cy="672933"/>
            <a:chOff x="1755275" y="2954425"/>
            <a:chExt cx="588475" cy="504700"/>
          </a:xfrm>
        </p:grpSpPr>
        <p:sp>
          <p:nvSpPr>
            <p:cNvPr id="169" name="Google Shape;169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759568" y="2939000"/>
            <a:ext cx="51316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2" hasCustomPrompt="1"/>
          </p:nvPr>
        </p:nvSpPr>
        <p:spPr>
          <a:xfrm>
            <a:off x="7449968" y="13585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6299168" y="4954631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 flipH="1">
            <a:off x="1317732" y="-1362844"/>
            <a:ext cx="10874273" cy="15015215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3"/>
          <p:cNvGrpSpPr/>
          <p:nvPr/>
        </p:nvGrpSpPr>
        <p:grpSpPr>
          <a:xfrm>
            <a:off x="-245650" y="3988257"/>
            <a:ext cx="760747" cy="989688"/>
            <a:chOff x="3523950" y="4973225"/>
            <a:chExt cx="385175" cy="501125"/>
          </a:xfrm>
        </p:grpSpPr>
        <p:sp>
          <p:nvSpPr>
            <p:cNvPr id="98" name="Google Shape;98;p3"/>
            <p:cNvSpPr/>
            <p:nvPr/>
          </p:nvSpPr>
          <p:spPr>
            <a:xfrm>
              <a:off x="3523950" y="5103925"/>
              <a:ext cx="385175" cy="370425"/>
            </a:xfrm>
            <a:custGeom>
              <a:avLst/>
              <a:gdLst/>
              <a:ahLst/>
              <a:cxnLst/>
              <a:rect l="l" t="t" r="r" b="b"/>
              <a:pathLst>
                <a:path w="15407" h="14817" extrusionOk="0">
                  <a:moveTo>
                    <a:pt x="7165" y="1"/>
                  </a:moveTo>
                  <a:cubicBezTo>
                    <a:pt x="2060" y="1"/>
                    <a:pt x="0" y="6215"/>
                    <a:pt x="309" y="9472"/>
                  </a:cubicBezTo>
                  <a:cubicBezTo>
                    <a:pt x="618" y="12897"/>
                    <a:pt x="2399" y="13445"/>
                    <a:pt x="7314" y="14610"/>
                  </a:cubicBezTo>
                  <a:cubicBezTo>
                    <a:pt x="7905" y="14751"/>
                    <a:pt x="8465" y="14817"/>
                    <a:pt x="8992" y="14817"/>
                  </a:cubicBezTo>
                  <a:cubicBezTo>
                    <a:pt x="13264" y="14817"/>
                    <a:pt x="15407" y="10508"/>
                    <a:pt x="14782" y="7108"/>
                  </a:cubicBezTo>
                  <a:cubicBezTo>
                    <a:pt x="14165" y="3803"/>
                    <a:pt x="13686" y="737"/>
                    <a:pt x="7982" y="52"/>
                  </a:cubicBezTo>
                  <a:cubicBezTo>
                    <a:pt x="7702" y="17"/>
                    <a:pt x="7429" y="1"/>
                    <a:pt x="71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588400" y="5151325"/>
              <a:ext cx="318375" cy="237700"/>
            </a:xfrm>
            <a:custGeom>
              <a:avLst/>
              <a:gdLst/>
              <a:ahLst/>
              <a:cxnLst/>
              <a:rect l="l" t="t" r="r" b="b"/>
              <a:pathLst>
                <a:path w="12735" h="9508" extrusionOk="0">
                  <a:moveTo>
                    <a:pt x="6055" y="0"/>
                  </a:moveTo>
                  <a:cubicBezTo>
                    <a:pt x="0" y="0"/>
                    <a:pt x="142" y="8445"/>
                    <a:pt x="6809" y="9442"/>
                  </a:cubicBezTo>
                  <a:cubicBezTo>
                    <a:pt x="7099" y="9487"/>
                    <a:pt x="7375" y="9508"/>
                    <a:pt x="7637" y="9508"/>
                  </a:cubicBezTo>
                  <a:cubicBezTo>
                    <a:pt x="12667" y="9508"/>
                    <a:pt x="12735" y="1771"/>
                    <a:pt x="8795" y="485"/>
                  </a:cubicBezTo>
                  <a:cubicBezTo>
                    <a:pt x="7773" y="149"/>
                    <a:pt x="6859" y="0"/>
                    <a:pt x="60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702100" y="4973225"/>
              <a:ext cx="194275" cy="174150"/>
            </a:xfrm>
            <a:custGeom>
              <a:avLst/>
              <a:gdLst/>
              <a:ahLst/>
              <a:cxnLst/>
              <a:rect l="l" t="t" r="r" b="b"/>
              <a:pathLst>
                <a:path w="7771" h="6966" extrusionOk="0">
                  <a:moveTo>
                    <a:pt x="1204" y="1"/>
                  </a:moveTo>
                  <a:cubicBezTo>
                    <a:pt x="1083" y="1"/>
                    <a:pt x="885" y="1246"/>
                    <a:pt x="719" y="1512"/>
                  </a:cubicBezTo>
                  <a:cubicBezTo>
                    <a:pt x="548" y="1786"/>
                    <a:pt x="0" y="2762"/>
                    <a:pt x="308" y="3927"/>
                  </a:cubicBezTo>
                  <a:cubicBezTo>
                    <a:pt x="599" y="5074"/>
                    <a:pt x="1815" y="6068"/>
                    <a:pt x="1815" y="6068"/>
                  </a:cubicBezTo>
                  <a:cubicBezTo>
                    <a:pt x="1815" y="6068"/>
                    <a:pt x="3049" y="6616"/>
                    <a:pt x="3357" y="6753"/>
                  </a:cubicBezTo>
                  <a:cubicBezTo>
                    <a:pt x="3562" y="6844"/>
                    <a:pt x="4773" y="6966"/>
                    <a:pt x="5679" y="6966"/>
                  </a:cubicBezTo>
                  <a:cubicBezTo>
                    <a:pt x="6131" y="6966"/>
                    <a:pt x="6508" y="6935"/>
                    <a:pt x="6645" y="6855"/>
                  </a:cubicBezTo>
                  <a:cubicBezTo>
                    <a:pt x="7039" y="6598"/>
                    <a:pt x="7536" y="5794"/>
                    <a:pt x="7741" y="5519"/>
                  </a:cubicBezTo>
                  <a:cubicBezTo>
                    <a:pt x="7767" y="5490"/>
                    <a:pt x="7770" y="5477"/>
                    <a:pt x="7756" y="5477"/>
                  </a:cubicBezTo>
                  <a:cubicBezTo>
                    <a:pt x="7644" y="5477"/>
                    <a:pt x="6459" y="6258"/>
                    <a:pt x="6080" y="6273"/>
                  </a:cubicBezTo>
                  <a:cubicBezTo>
                    <a:pt x="5498" y="6256"/>
                    <a:pt x="4933" y="6205"/>
                    <a:pt x="4367" y="6136"/>
                  </a:cubicBezTo>
                  <a:cubicBezTo>
                    <a:pt x="4367" y="6136"/>
                    <a:pt x="6577" y="5434"/>
                    <a:pt x="6834" y="4937"/>
                  </a:cubicBezTo>
                  <a:cubicBezTo>
                    <a:pt x="7091" y="4440"/>
                    <a:pt x="6765" y="3019"/>
                    <a:pt x="6731" y="2813"/>
                  </a:cubicBezTo>
                  <a:cubicBezTo>
                    <a:pt x="6729" y="2805"/>
                    <a:pt x="6727" y="2801"/>
                    <a:pt x="6725" y="2801"/>
                  </a:cubicBezTo>
                  <a:cubicBezTo>
                    <a:pt x="6675" y="2801"/>
                    <a:pt x="6442" y="4656"/>
                    <a:pt x="6131" y="4869"/>
                  </a:cubicBezTo>
                  <a:cubicBezTo>
                    <a:pt x="5806" y="5091"/>
                    <a:pt x="3374" y="5468"/>
                    <a:pt x="3374" y="5468"/>
                  </a:cubicBezTo>
                  <a:cubicBezTo>
                    <a:pt x="3374" y="5468"/>
                    <a:pt x="4025" y="2676"/>
                    <a:pt x="4042" y="2471"/>
                  </a:cubicBezTo>
                  <a:cubicBezTo>
                    <a:pt x="4059" y="2282"/>
                    <a:pt x="3425" y="2008"/>
                    <a:pt x="3203" y="1974"/>
                  </a:cubicBezTo>
                  <a:cubicBezTo>
                    <a:pt x="3201" y="1974"/>
                    <a:pt x="3199" y="1974"/>
                    <a:pt x="3197" y="1974"/>
                  </a:cubicBezTo>
                  <a:cubicBezTo>
                    <a:pt x="2962" y="1974"/>
                    <a:pt x="2877" y="4237"/>
                    <a:pt x="2860" y="4509"/>
                  </a:cubicBezTo>
                  <a:cubicBezTo>
                    <a:pt x="2860" y="4783"/>
                    <a:pt x="2089" y="5211"/>
                    <a:pt x="2089" y="5365"/>
                  </a:cubicBezTo>
                  <a:cubicBezTo>
                    <a:pt x="2089" y="5371"/>
                    <a:pt x="2086" y="5374"/>
                    <a:pt x="2082" y="5374"/>
                  </a:cubicBezTo>
                  <a:cubicBezTo>
                    <a:pt x="1986" y="5374"/>
                    <a:pt x="943" y="3622"/>
                    <a:pt x="959" y="3293"/>
                  </a:cubicBezTo>
                  <a:cubicBezTo>
                    <a:pt x="976" y="2933"/>
                    <a:pt x="1661" y="1255"/>
                    <a:pt x="1730" y="741"/>
                  </a:cubicBezTo>
                  <a:cubicBezTo>
                    <a:pt x="1781" y="227"/>
                    <a:pt x="1319" y="107"/>
                    <a:pt x="1216" y="5"/>
                  </a:cubicBezTo>
                  <a:cubicBezTo>
                    <a:pt x="1212" y="2"/>
                    <a:pt x="1208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3299400" y="-573777"/>
            <a:ext cx="1259227" cy="1147536"/>
            <a:chOff x="3080800" y="238100"/>
            <a:chExt cx="714225" cy="650875"/>
          </a:xfrm>
        </p:grpSpPr>
        <p:sp>
          <p:nvSpPr>
            <p:cNvPr id="102" name="Google Shape;102;p3"/>
            <p:cNvSpPr/>
            <p:nvPr/>
          </p:nvSpPr>
          <p:spPr>
            <a:xfrm>
              <a:off x="3511975" y="238100"/>
              <a:ext cx="283050" cy="304050"/>
            </a:xfrm>
            <a:custGeom>
              <a:avLst/>
              <a:gdLst/>
              <a:ahLst/>
              <a:cxnLst/>
              <a:rect l="l" t="t" r="r" b="b"/>
              <a:pathLst>
                <a:path w="11322" h="12162" extrusionOk="0">
                  <a:moveTo>
                    <a:pt x="4640" y="1"/>
                  </a:moveTo>
                  <a:cubicBezTo>
                    <a:pt x="4124" y="1"/>
                    <a:pt x="2039" y="8479"/>
                    <a:pt x="1919" y="9010"/>
                  </a:cubicBezTo>
                  <a:cubicBezTo>
                    <a:pt x="1914" y="9030"/>
                    <a:pt x="1911" y="9040"/>
                    <a:pt x="1909" y="9040"/>
                  </a:cubicBezTo>
                  <a:lnTo>
                    <a:pt x="1909" y="9040"/>
                  </a:lnTo>
                  <a:cubicBezTo>
                    <a:pt x="1874" y="9040"/>
                    <a:pt x="3049" y="2418"/>
                    <a:pt x="3032" y="2039"/>
                  </a:cubicBezTo>
                  <a:cubicBezTo>
                    <a:pt x="3025" y="1878"/>
                    <a:pt x="2848" y="1807"/>
                    <a:pt x="2634" y="1807"/>
                  </a:cubicBezTo>
                  <a:cubicBezTo>
                    <a:pt x="2301" y="1807"/>
                    <a:pt x="1878" y="1980"/>
                    <a:pt x="1867" y="2262"/>
                  </a:cubicBezTo>
                  <a:cubicBezTo>
                    <a:pt x="1833" y="2724"/>
                    <a:pt x="1062" y="8153"/>
                    <a:pt x="1165" y="8410"/>
                  </a:cubicBezTo>
                  <a:cubicBezTo>
                    <a:pt x="1247" y="8630"/>
                    <a:pt x="453" y="8652"/>
                    <a:pt x="132" y="8652"/>
                  </a:cubicBezTo>
                  <a:cubicBezTo>
                    <a:pt x="51" y="8652"/>
                    <a:pt x="1" y="8650"/>
                    <a:pt x="1" y="8650"/>
                  </a:cubicBezTo>
                  <a:lnTo>
                    <a:pt x="1" y="8650"/>
                  </a:lnTo>
                  <a:lnTo>
                    <a:pt x="2227" y="12161"/>
                  </a:lnTo>
                  <a:lnTo>
                    <a:pt x="2655" y="11391"/>
                  </a:lnTo>
                  <a:cubicBezTo>
                    <a:pt x="2655" y="11391"/>
                    <a:pt x="5515" y="11559"/>
                    <a:pt x="6899" y="11559"/>
                  </a:cubicBezTo>
                  <a:cubicBezTo>
                    <a:pt x="7221" y="11559"/>
                    <a:pt x="7464" y="11550"/>
                    <a:pt x="7571" y="11528"/>
                  </a:cubicBezTo>
                  <a:cubicBezTo>
                    <a:pt x="8119" y="11425"/>
                    <a:pt x="7536" y="10500"/>
                    <a:pt x="7399" y="10072"/>
                  </a:cubicBezTo>
                  <a:cubicBezTo>
                    <a:pt x="7363" y="9957"/>
                    <a:pt x="7103" y="9917"/>
                    <a:pt x="6733" y="9917"/>
                  </a:cubicBezTo>
                  <a:cubicBezTo>
                    <a:pt x="5919" y="9917"/>
                    <a:pt x="4573" y="10109"/>
                    <a:pt x="3896" y="10109"/>
                  </a:cubicBezTo>
                  <a:cubicBezTo>
                    <a:pt x="3737" y="10109"/>
                    <a:pt x="3615" y="10098"/>
                    <a:pt x="3546" y="10072"/>
                  </a:cubicBezTo>
                  <a:cubicBezTo>
                    <a:pt x="3049" y="9883"/>
                    <a:pt x="11322" y="8445"/>
                    <a:pt x="11322" y="8445"/>
                  </a:cubicBezTo>
                  <a:cubicBezTo>
                    <a:pt x="11322" y="8445"/>
                    <a:pt x="10859" y="6955"/>
                    <a:pt x="10688" y="6681"/>
                  </a:cubicBezTo>
                  <a:cubicBezTo>
                    <a:pt x="10680" y="6668"/>
                    <a:pt x="10660" y="6662"/>
                    <a:pt x="10628" y="6662"/>
                  </a:cubicBezTo>
                  <a:cubicBezTo>
                    <a:pt x="10001" y="6662"/>
                    <a:pt x="4866" y="8952"/>
                    <a:pt x="3546" y="9164"/>
                  </a:cubicBezTo>
                  <a:cubicBezTo>
                    <a:pt x="3492" y="9172"/>
                    <a:pt x="3448" y="9176"/>
                    <a:pt x="3412" y="9176"/>
                  </a:cubicBezTo>
                  <a:cubicBezTo>
                    <a:pt x="2530" y="9176"/>
                    <a:pt x="7057" y="6818"/>
                    <a:pt x="7057" y="6818"/>
                  </a:cubicBezTo>
                  <a:cubicBezTo>
                    <a:pt x="7057" y="6818"/>
                    <a:pt x="6612" y="6047"/>
                    <a:pt x="6149" y="5739"/>
                  </a:cubicBezTo>
                  <a:cubicBezTo>
                    <a:pt x="6127" y="5723"/>
                    <a:pt x="6100" y="5716"/>
                    <a:pt x="6068" y="5716"/>
                  </a:cubicBezTo>
                  <a:cubicBezTo>
                    <a:pt x="5439" y="5716"/>
                    <a:pt x="3029" y="8645"/>
                    <a:pt x="2638" y="8873"/>
                  </a:cubicBezTo>
                  <a:cubicBezTo>
                    <a:pt x="2632" y="8877"/>
                    <a:pt x="2626" y="8879"/>
                    <a:pt x="2622" y="8879"/>
                  </a:cubicBezTo>
                  <a:cubicBezTo>
                    <a:pt x="2359" y="8879"/>
                    <a:pt x="6459" y="1074"/>
                    <a:pt x="6543" y="669"/>
                  </a:cubicBezTo>
                  <a:cubicBezTo>
                    <a:pt x="6629" y="241"/>
                    <a:pt x="5156" y="18"/>
                    <a:pt x="4642" y="1"/>
                  </a:cubicBezTo>
                  <a:cubicBezTo>
                    <a:pt x="4642" y="1"/>
                    <a:pt x="4641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080800" y="385425"/>
              <a:ext cx="544675" cy="503125"/>
            </a:xfrm>
            <a:custGeom>
              <a:avLst/>
              <a:gdLst/>
              <a:ahLst/>
              <a:cxnLst/>
              <a:rect l="l" t="t" r="r" b="b"/>
              <a:pathLst>
                <a:path w="21787" h="20125" extrusionOk="0">
                  <a:moveTo>
                    <a:pt x="9691" y="0"/>
                  </a:moveTo>
                  <a:cubicBezTo>
                    <a:pt x="9506" y="0"/>
                    <a:pt x="9335" y="11"/>
                    <a:pt x="9181" y="34"/>
                  </a:cubicBezTo>
                  <a:cubicBezTo>
                    <a:pt x="6869" y="377"/>
                    <a:pt x="3203" y="2363"/>
                    <a:pt x="2416" y="5669"/>
                  </a:cubicBezTo>
                  <a:cubicBezTo>
                    <a:pt x="1628" y="8974"/>
                    <a:pt x="4111" y="12246"/>
                    <a:pt x="4111" y="12246"/>
                  </a:cubicBezTo>
                  <a:cubicBezTo>
                    <a:pt x="4111" y="12246"/>
                    <a:pt x="3049" y="13873"/>
                    <a:pt x="2929" y="14661"/>
                  </a:cubicBezTo>
                  <a:cubicBezTo>
                    <a:pt x="2810" y="15448"/>
                    <a:pt x="3495" y="16579"/>
                    <a:pt x="3717" y="17418"/>
                  </a:cubicBezTo>
                  <a:cubicBezTo>
                    <a:pt x="3940" y="18274"/>
                    <a:pt x="2364" y="17812"/>
                    <a:pt x="1182" y="18154"/>
                  </a:cubicBezTo>
                  <a:cubicBezTo>
                    <a:pt x="1" y="18497"/>
                    <a:pt x="1080" y="20124"/>
                    <a:pt x="1080" y="20124"/>
                  </a:cubicBezTo>
                  <a:cubicBezTo>
                    <a:pt x="1080" y="20124"/>
                    <a:pt x="1011" y="19233"/>
                    <a:pt x="1182" y="18840"/>
                  </a:cubicBezTo>
                  <a:cubicBezTo>
                    <a:pt x="1354" y="18446"/>
                    <a:pt x="4282" y="18788"/>
                    <a:pt x="5173" y="18343"/>
                  </a:cubicBezTo>
                  <a:cubicBezTo>
                    <a:pt x="6081" y="17880"/>
                    <a:pt x="4848" y="16202"/>
                    <a:pt x="4728" y="15808"/>
                  </a:cubicBezTo>
                  <a:cubicBezTo>
                    <a:pt x="4625" y="15414"/>
                    <a:pt x="5344" y="14112"/>
                    <a:pt x="6132" y="13770"/>
                  </a:cubicBezTo>
                  <a:cubicBezTo>
                    <a:pt x="6157" y="13760"/>
                    <a:pt x="6189" y="13755"/>
                    <a:pt x="6227" y="13755"/>
                  </a:cubicBezTo>
                  <a:cubicBezTo>
                    <a:pt x="7211" y="13755"/>
                    <a:pt x="12562" y="16985"/>
                    <a:pt x="16276" y="16985"/>
                  </a:cubicBezTo>
                  <a:cubicBezTo>
                    <a:pt x="17033" y="16985"/>
                    <a:pt x="17722" y="16850"/>
                    <a:pt x="18292" y="16527"/>
                  </a:cubicBezTo>
                  <a:cubicBezTo>
                    <a:pt x="21786" y="14558"/>
                    <a:pt x="20827" y="6405"/>
                    <a:pt x="19149" y="4213"/>
                  </a:cubicBezTo>
                  <a:cubicBezTo>
                    <a:pt x="17566" y="2151"/>
                    <a:pt x="12271" y="0"/>
                    <a:pt x="9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080800" y="470550"/>
              <a:ext cx="517700" cy="418425"/>
            </a:xfrm>
            <a:custGeom>
              <a:avLst/>
              <a:gdLst/>
              <a:ahLst/>
              <a:cxnLst/>
              <a:rect l="l" t="t" r="r" b="b"/>
              <a:pathLst>
                <a:path w="20708" h="16737" extrusionOk="0">
                  <a:moveTo>
                    <a:pt x="5355" y="1"/>
                  </a:moveTo>
                  <a:cubicBezTo>
                    <a:pt x="4630" y="1"/>
                    <a:pt x="6475" y="7111"/>
                    <a:pt x="6475" y="7111"/>
                  </a:cubicBezTo>
                  <a:cubicBezTo>
                    <a:pt x="4351" y="4970"/>
                    <a:pt x="3358" y="2760"/>
                    <a:pt x="2929" y="911"/>
                  </a:cubicBezTo>
                  <a:cubicBezTo>
                    <a:pt x="2707" y="1339"/>
                    <a:pt x="2535" y="1801"/>
                    <a:pt x="2416" y="2264"/>
                  </a:cubicBezTo>
                  <a:cubicBezTo>
                    <a:pt x="1628" y="5586"/>
                    <a:pt x="4111" y="8858"/>
                    <a:pt x="4111" y="8858"/>
                  </a:cubicBezTo>
                  <a:cubicBezTo>
                    <a:pt x="4111" y="8858"/>
                    <a:pt x="3049" y="10485"/>
                    <a:pt x="2929" y="11273"/>
                  </a:cubicBezTo>
                  <a:cubicBezTo>
                    <a:pt x="2810" y="12060"/>
                    <a:pt x="3495" y="13191"/>
                    <a:pt x="3717" y="14030"/>
                  </a:cubicBezTo>
                  <a:cubicBezTo>
                    <a:pt x="3940" y="14869"/>
                    <a:pt x="2364" y="14424"/>
                    <a:pt x="1182" y="14767"/>
                  </a:cubicBezTo>
                  <a:cubicBezTo>
                    <a:pt x="1" y="15109"/>
                    <a:pt x="1063" y="16736"/>
                    <a:pt x="1063" y="16736"/>
                  </a:cubicBezTo>
                  <a:cubicBezTo>
                    <a:pt x="1063" y="16736"/>
                    <a:pt x="1011" y="15828"/>
                    <a:pt x="1182" y="15452"/>
                  </a:cubicBezTo>
                  <a:cubicBezTo>
                    <a:pt x="1354" y="15058"/>
                    <a:pt x="4282" y="15383"/>
                    <a:pt x="5173" y="14938"/>
                  </a:cubicBezTo>
                  <a:cubicBezTo>
                    <a:pt x="6081" y="14493"/>
                    <a:pt x="4848" y="12797"/>
                    <a:pt x="4728" y="12403"/>
                  </a:cubicBezTo>
                  <a:cubicBezTo>
                    <a:pt x="4608" y="12009"/>
                    <a:pt x="5344" y="10725"/>
                    <a:pt x="6132" y="10382"/>
                  </a:cubicBezTo>
                  <a:cubicBezTo>
                    <a:pt x="6158" y="10371"/>
                    <a:pt x="6192" y="10365"/>
                    <a:pt x="6233" y="10365"/>
                  </a:cubicBezTo>
                  <a:cubicBezTo>
                    <a:pt x="7232" y="10365"/>
                    <a:pt x="12569" y="13580"/>
                    <a:pt x="16276" y="13580"/>
                  </a:cubicBezTo>
                  <a:cubicBezTo>
                    <a:pt x="17033" y="13580"/>
                    <a:pt x="17722" y="13445"/>
                    <a:pt x="18292" y="13122"/>
                  </a:cubicBezTo>
                  <a:cubicBezTo>
                    <a:pt x="20091" y="12112"/>
                    <a:pt x="20707" y="9457"/>
                    <a:pt x="20656" y="6837"/>
                  </a:cubicBezTo>
                  <a:lnTo>
                    <a:pt x="20656" y="6837"/>
                  </a:lnTo>
                  <a:cubicBezTo>
                    <a:pt x="20258" y="6877"/>
                    <a:pt x="19859" y="6894"/>
                    <a:pt x="19464" y="6894"/>
                  </a:cubicBezTo>
                  <a:cubicBezTo>
                    <a:pt x="16627" y="6894"/>
                    <a:pt x="13981" y="5991"/>
                    <a:pt x="13274" y="5946"/>
                  </a:cubicBezTo>
                  <a:cubicBezTo>
                    <a:pt x="13265" y="5945"/>
                    <a:pt x="13257" y="5945"/>
                    <a:pt x="13249" y="5945"/>
                  </a:cubicBezTo>
                  <a:cubicBezTo>
                    <a:pt x="12256" y="5945"/>
                    <a:pt x="17111" y="11187"/>
                    <a:pt x="17111" y="11187"/>
                  </a:cubicBezTo>
                  <a:cubicBezTo>
                    <a:pt x="10140" y="9628"/>
                    <a:pt x="6149" y="157"/>
                    <a:pt x="5379" y="3"/>
                  </a:cubicBezTo>
                  <a:cubicBezTo>
                    <a:pt x="5370" y="1"/>
                    <a:pt x="5362" y="1"/>
                    <a:pt x="5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37756" y="6144773"/>
            <a:ext cx="1259224" cy="1145691"/>
            <a:chOff x="4688600" y="1410900"/>
            <a:chExt cx="799000" cy="726900"/>
          </a:xfrm>
        </p:grpSpPr>
        <p:sp>
          <p:nvSpPr>
            <p:cNvPr id="106" name="Google Shape;106;p3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10909645" y="-393289"/>
            <a:ext cx="1044127" cy="1106500"/>
            <a:chOff x="2291250" y="337875"/>
            <a:chExt cx="626025" cy="663475"/>
          </a:xfrm>
        </p:grpSpPr>
        <p:sp>
          <p:nvSpPr>
            <p:cNvPr id="109" name="Google Shape;109;p3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-516019" y="2086636"/>
            <a:ext cx="1044088" cy="1045013"/>
            <a:chOff x="1813400" y="1392650"/>
            <a:chExt cx="592200" cy="592725"/>
          </a:xfrm>
        </p:grpSpPr>
        <p:sp>
          <p:nvSpPr>
            <p:cNvPr id="115" name="Google Shape;115;p3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3060285" y="6382854"/>
            <a:ext cx="760737" cy="844479"/>
            <a:chOff x="3041425" y="4736025"/>
            <a:chExt cx="377225" cy="418750"/>
          </a:xfrm>
        </p:grpSpPr>
        <p:sp>
          <p:nvSpPr>
            <p:cNvPr id="121" name="Google Shape;121;p3"/>
            <p:cNvSpPr/>
            <p:nvPr/>
          </p:nvSpPr>
          <p:spPr>
            <a:xfrm>
              <a:off x="3041425" y="4742700"/>
              <a:ext cx="377225" cy="412075"/>
            </a:xfrm>
            <a:custGeom>
              <a:avLst/>
              <a:gdLst/>
              <a:ahLst/>
              <a:cxnLst/>
              <a:rect l="l" t="t" r="r" b="b"/>
              <a:pathLst>
                <a:path w="15089" h="16483" extrusionOk="0">
                  <a:moveTo>
                    <a:pt x="9573" y="1"/>
                  </a:moveTo>
                  <a:cubicBezTo>
                    <a:pt x="8501" y="1"/>
                    <a:pt x="7607" y="440"/>
                    <a:pt x="7142" y="1073"/>
                  </a:cubicBezTo>
                  <a:lnTo>
                    <a:pt x="7142" y="1073"/>
                  </a:lnTo>
                  <a:cubicBezTo>
                    <a:pt x="7142" y="1072"/>
                    <a:pt x="7135" y="1071"/>
                    <a:pt x="7121" y="1071"/>
                  </a:cubicBezTo>
                  <a:cubicBezTo>
                    <a:pt x="6891" y="1071"/>
                    <a:pt x="4800" y="1222"/>
                    <a:pt x="4316" y="2238"/>
                  </a:cubicBezTo>
                  <a:cubicBezTo>
                    <a:pt x="4316" y="2238"/>
                    <a:pt x="2278" y="2238"/>
                    <a:pt x="2004" y="4139"/>
                  </a:cubicBezTo>
                  <a:cubicBezTo>
                    <a:pt x="2004" y="4139"/>
                    <a:pt x="103" y="5423"/>
                    <a:pt x="51" y="6965"/>
                  </a:cubicBezTo>
                  <a:cubicBezTo>
                    <a:pt x="0" y="8523"/>
                    <a:pt x="942" y="11229"/>
                    <a:pt x="3699" y="12839"/>
                  </a:cubicBezTo>
                  <a:cubicBezTo>
                    <a:pt x="3699" y="12839"/>
                    <a:pt x="5532" y="14826"/>
                    <a:pt x="6200" y="15545"/>
                  </a:cubicBezTo>
                  <a:cubicBezTo>
                    <a:pt x="6707" y="16078"/>
                    <a:pt x="7725" y="16482"/>
                    <a:pt x="8472" y="16482"/>
                  </a:cubicBezTo>
                  <a:cubicBezTo>
                    <a:pt x="8710" y="16482"/>
                    <a:pt x="8920" y="16441"/>
                    <a:pt x="9077" y="16350"/>
                  </a:cubicBezTo>
                  <a:cubicBezTo>
                    <a:pt x="9077" y="16350"/>
                    <a:pt x="9494" y="16423"/>
                    <a:pt x="10063" y="16423"/>
                  </a:cubicBezTo>
                  <a:cubicBezTo>
                    <a:pt x="10733" y="16423"/>
                    <a:pt x="11614" y="16323"/>
                    <a:pt x="12280" y="15888"/>
                  </a:cubicBezTo>
                  <a:cubicBezTo>
                    <a:pt x="13513" y="15083"/>
                    <a:pt x="13325" y="14278"/>
                    <a:pt x="13325" y="14278"/>
                  </a:cubicBezTo>
                  <a:lnTo>
                    <a:pt x="13325" y="14278"/>
                  </a:lnTo>
                  <a:cubicBezTo>
                    <a:pt x="13325" y="14278"/>
                    <a:pt x="13347" y="14282"/>
                    <a:pt x="13387" y="14282"/>
                  </a:cubicBezTo>
                  <a:cubicBezTo>
                    <a:pt x="13584" y="14282"/>
                    <a:pt x="14210" y="14187"/>
                    <a:pt x="14609" y="13045"/>
                  </a:cubicBezTo>
                  <a:cubicBezTo>
                    <a:pt x="15089" y="11675"/>
                    <a:pt x="14233" y="9020"/>
                    <a:pt x="14181" y="8318"/>
                  </a:cubicBezTo>
                  <a:cubicBezTo>
                    <a:pt x="14130" y="7598"/>
                    <a:pt x="14181" y="2118"/>
                    <a:pt x="12109" y="799"/>
                  </a:cubicBezTo>
                  <a:cubicBezTo>
                    <a:pt x="11234" y="235"/>
                    <a:pt x="10356" y="1"/>
                    <a:pt x="9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106075" y="4770000"/>
              <a:ext cx="152875" cy="93300"/>
            </a:xfrm>
            <a:custGeom>
              <a:avLst/>
              <a:gdLst/>
              <a:ahLst/>
              <a:cxnLst/>
              <a:rect l="l" t="t" r="r" b="b"/>
              <a:pathLst>
                <a:path w="6115" h="3732" extrusionOk="0">
                  <a:moveTo>
                    <a:pt x="5816" y="0"/>
                  </a:moveTo>
                  <a:cubicBezTo>
                    <a:pt x="4839" y="0"/>
                    <a:pt x="4624" y="529"/>
                    <a:pt x="4624" y="529"/>
                  </a:cubicBezTo>
                  <a:cubicBezTo>
                    <a:pt x="3357" y="598"/>
                    <a:pt x="2261" y="1831"/>
                    <a:pt x="2261" y="1831"/>
                  </a:cubicBezTo>
                  <a:cubicBezTo>
                    <a:pt x="1182" y="1916"/>
                    <a:pt x="257" y="2687"/>
                    <a:pt x="0" y="3732"/>
                  </a:cubicBezTo>
                  <a:cubicBezTo>
                    <a:pt x="884" y="3184"/>
                    <a:pt x="2163" y="3089"/>
                    <a:pt x="2943" y="3089"/>
                  </a:cubicBezTo>
                  <a:cubicBezTo>
                    <a:pt x="3357" y="3089"/>
                    <a:pt x="3631" y="3115"/>
                    <a:pt x="3631" y="3115"/>
                  </a:cubicBezTo>
                  <a:cubicBezTo>
                    <a:pt x="3837" y="1505"/>
                    <a:pt x="6115" y="15"/>
                    <a:pt x="6115" y="15"/>
                  </a:cubicBezTo>
                  <a:cubicBezTo>
                    <a:pt x="6008" y="5"/>
                    <a:pt x="5909" y="0"/>
                    <a:pt x="5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60675" y="4736025"/>
              <a:ext cx="168725" cy="108025"/>
            </a:xfrm>
            <a:custGeom>
              <a:avLst/>
              <a:gdLst/>
              <a:ahLst/>
              <a:cxnLst/>
              <a:rect l="l" t="t" r="r" b="b"/>
              <a:pathLst>
                <a:path w="6749" h="4321" extrusionOk="0">
                  <a:moveTo>
                    <a:pt x="2568" y="0"/>
                  </a:moveTo>
                  <a:cubicBezTo>
                    <a:pt x="1998" y="0"/>
                    <a:pt x="1346" y="232"/>
                    <a:pt x="617" y="843"/>
                  </a:cubicBezTo>
                  <a:cubicBezTo>
                    <a:pt x="617" y="843"/>
                    <a:pt x="1" y="1374"/>
                    <a:pt x="360" y="1785"/>
                  </a:cubicBezTo>
                  <a:cubicBezTo>
                    <a:pt x="686" y="2126"/>
                    <a:pt x="1203" y="2593"/>
                    <a:pt x="1536" y="2593"/>
                  </a:cubicBezTo>
                  <a:cubicBezTo>
                    <a:pt x="1589" y="2593"/>
                    <a:pt x="1637" y="2582"/>
                    <a:pt x="1679" y="2556"/>
                  </a:cubicBezTo>
                  <a:cubicBezTo>
                    <a:pt x="1996" y="2373"/>
                    <a:pt x="2118" y="1217"/>
                    <a:pt x="2455" y="1217"/>
                  </a:cubicBezTo>
                  <a:cubicBezTo>
                    <a:pt x="2465" y="1217"/>
                    <a:pt x="2474" y="1218"/>
                    <a:pt x="2484" y="1220"/>
                  </a:cubicBezTo>
                  <a:cubicBezTo>
                    <a:pt x="2827" y="1272"/>
                    <a:pt x="4077" y="3190"/>
                    <a:pt x="4077" y="3190"/>
                  </a:cubicBezTo>
                  <a:cubicBezTo>
                    <a:pt x="4077" y="3190"/>
                    <a:pt x="2878" y="3686"/>
                    <a:pt x="2878" y="4320"/>
                  </a:cubicBezTo>
                  <a:cubicBezTo>
                    <a:pt x="2878" y="4320"/>
                    <a:pt x="3873" y="3829"/>
                    <a:pt x="4600" y="3829"/>
                  </a:cubicBezTo>
                  <a:cubicBezTo>
                    <a:pt x="4741" y="3829"/>
                    <a:pt x="4873" y="3847"/>
                    <a:pt x="4985" y="3892"/>
                  </a:cubicBezTo>
                  <a:cubicBezTo>
                    <a:pt x="4985" y="3892"/>
                    <a:pt x="6064" y="2282"/>
                    <a:pt x="6749" y="2231"/>
                  </a:cubicBezTo>
                  <a:cubicBezTo>
                    <a:pt x="6749" y="2231"/>
                    <a:pt x="6348" y="2121"/>
                    <a:pt x="5936" y="2121"/>
                  </a:cubicBezTo>
                  <a:cubicBezTo>
                    <a:pt x="5717" y="2121"/>
                    <a:pt x="5494" y="2152"/>
                    <a:pt x="5327" y="2248"/>
                  </a:cubicBezTo>
                  <a:cubicBezTo>
                    <a:pt x="5327" y="2248"/>
                    <a:pt x="4346" y="0"/>
                    <a:pt x="2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238231" y="-368695"/>
            <a:ext cx="1629837" cy="1598723"/>
            <a:chOff x="1931075" y="728875"/>
            <a:chExt cx="789650" cy="774575"/>
          </a:xfrm>
        </p:grpSpPr>
        <p:sp>
          <p:nvSpPr>
            <p:cNvPr id="125" name="Google Shape;125;p3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582787" y="5834555"/>
            <a:ext cx="760763" cy="719331"/>
            <a:chOff x="2776800" y="970450"/>
            <a:chExt cx="431500" cy="408000"/>
          </a:xfrm>
        </p:grpSpPr>
        <p:sp>
          <p:nvSpPr>
            <p:cNvPr id="128" name="Google Shape;128;p3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989959" y="-368690"/>
            <a:ext cx="1142155" cy="1094019"/>
            <a:chOff x="4644875" y="480450"/>
            <a:chExt cx="970450" cy="929550"/>
          </a:xfrm>
        </p:grpSpPr>
        <p:sp>
          <p:nvSpPr>
            <p:cNvPr id="139" name="Google Shape;139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rgbClr val="DB8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644875" y="480450"/>
              <a:ext cx="957700" cy="929550"/>
            </a:xfrm>
            <a:custGeom>
              <a:avLst/>
              <a:gdLst/>
              <a:ahLst/>
              <a:cxnLst/>
              <a:rect l="l" t="t" r="r" b="b"/>
              <a:pathLst>
                <a:path w="38308" h="37182" extrusionOk="0">
                  <a:moveTo>
                    <a:pt x="15306" y="1"/>
                  </a:moveTo>
                  <a:cubicBezTo>
                    <a:pt x="13972" y="1"/>
                    <a:pt x="12535" y="245"/>
                    <a:pt x="10928" y="793"/>
                  </a:cubicBezTo>
                  <a:cubicBezTo>
                    <a:pt x="2856" y="3563"/>
                    <a:pt x="0" y="12095"/>
                    <a:pt x="4963" y="20728"/>
                  </a:cubicBezTo>
                  <a:cubicBezTo>
                    <a:pt x="6136" y="22785"/>
                    <a:pt x="7733" y="24382"/>
                    <a:pt x="8668" y="26388"/>
                  </a:cubicBezTo>
                  <a:cubicBezTo>
                    <a:pt x="11064" y="31554"/>
                    <a:pt x="12645" y="36466"/>
                    <a:pt x="18015" y="37095"/>
                  </a:cubicBezTo>
                  <a:cubicBezTo>
                    <a:pt x="18508" y="37153"/>
                    <a:pt x="19000" y="37181"/>
                    <a:pt x="19491" y="37181"/>
                  </a:cubicBezTo>
                  <a:cubicBezTo>
                    <a:pt x="26376" y="37181"/>
                    <a:pt x="32891" y="31656"/>
                    <a:pt x="34874" y="28070"/>
                  </a:cubicBezTo>
                  <a:cubicBezTo>
                    <a:pt x="36999" y="24229"/>
                    <a:pt x="38307" y="13097"/>
                    <a:pt x="30558" y="8016"/>
                  </a:cubicBezTo>
                  <a:cubicBezTo>
                    <a:pt x="24350" y="3959"/>
                    <a:pt x="20672" y="1"/>
                    <a:pt x="15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717525" y="491100"/>
              <a:ext cx="897800" cy="902175"/>
            </a:xfrm>
            <a:custGeom>
              <a:avLst/>
              <a:gdLst/>
              <a:ahLst/>
              <a:cxnLst/>
              <a:rect l="l" t="t" r="r" b="b"/>
              <a:pathLst>
                <a:path w="35912" h="36087" extrusionOk="0">
                  <a:moveTo>
                    <a:pt x="11900" y="0"/>
                  </a:moveTo>
                  <a:cubicBezTo>
                    <a:pt x="8320" y="0"/>
                    <a:pt x="5261" y="2399"/>
                    <a:pt x="2992" y="4531"/>
                  </a:cubicBezTo>
                  <a:cubicBezTo>
                    <a:pt x="188" y="7148"/>
                    <a:pt x="1" y="8916"/>
                    <a:pt x="476" y="14558"/>
                  </a:cubicBezTo>
                  <a:cubicBezTo>
                    <a:pt x="935" y="20200"/>
                    <a:pt x="3060" y="19809"/>
                    <a:pt x="4759" y="22886"/>
                  </a:cubicBezTo>
                  <a:cubicBezTo>
                    <a:pt x="6459" y="25962"/>
                    <a:pt x="5048" y="23854"/>
                    <a:pt x="6816" y="27083"/>
                  </a:cubicBezTo>
                  <a:cubicBezTo>
                    <a:pt x="8583" y="30312"/>
                    <a:pt x="7444" y="31315"/>
                    <a:pt x="12781" y="34918"/>
                  </a:cubicBezTo>
                  <a:cubicBezTo>
                    <a:pt x="14030" y="35763"/>
                    <a:pt x="15428" y="36086"/>
                    <a:pt x="16837" y="36086"/>
                  </a:cubicBezTo>
                  <a:cubicBezTo>
                    <a:pt x="21469" y="36086"/>
                    <a:pt x="26224" y="32590"/>
                    <a:pt x="26224" y="32590"/>
                  </a:cubicBezTo>
                  <a:cubicBezTo>
                    <a:pt x="35911" y="25843"/>
                    <a:pt x="33056" y="19605"/>
                    <a:pt x="32495" y="16665"/>
                  </a:cubicBezTo>
                  <a:cubicBezTo>
                    <a:pt x="31951" y="13742"/>
                    <a:pt x="29028" y="10020"/>
                    <a:pt x="26054" y="7573"/>
                  </a:cubicBezTo>
                  <a:cubicBezTo>
                    <a:pt x="23063" y="5126"/>
                    <a:pt x="19222" y="2033"/>
                    <a:pt x="14514" y="435"/>
                  </a:cubicBezTo>
                  <a:cubicBezTo>
                    <a:pt x="13616" y="133"/>
                    <a:pt x="12744" y="0"/>
                    <a:pt x="11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907450" y="734725"/>
              <a:ext cx="516825" cy="398200"/>
            </a:xfrm>
            <a:custGeom>
              <a:avLst/>
              <a:gdLst/>
              <a:ahLst/>
              <a:cxnLst/>
              <a:rect l="l" t="t" r="r" b="b"/>
              <a:pathLst>
                <a:path w="20673" h="15928" extrusionOk="0">
                  <a:moveTo>
                    <a:pt x="8998" y="0"/>
                  </a:moveTo>
                  <a:cubicBezTo>
                    <a:pt x="5010" y="0"/>
                    <a:pt x="2201" y="4361"/>
                    <a:pt x="1785" y="6512"/>
                  </a:cubicBezTo>
                  <a:cubicBezTo>
                    <a:pt x="1207" y="9589"/>
                    <a:pt x="0" y="13158"/>
                    <a:pt x="5881" y="15503"/>
                  </a:cubicBezTo>
                  <a:cubicBezTo>
                    <a:pt x="6608" y="15793"/>
                    <a:pt x="7396" y="15928"/>
                    <a:pt x="8203" y="15928"/>
                  </a:cubicBezTo>
                  <a:cubicBezTo>
                    <a:pt x="13922" y="15928"/>
                    <a:pt x="20673" y="9168"/>
                    <a:pt x="14701" y="2943"/>
                  </a:cubicBezTo>
                  <a:cubicBezTo>
                    <a:pt x="12646" y="807"/>
                    <a:pt x="10713" y="0"/>
                    <a:pt x="8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014525" y="853825"/>
              <a:ext cx="340575" cy="230100"/>
            </a:xfrm>
            <a:custGeom>
              <a:avLst/>
              <a:gdLst/>
              <a:ahLst/>
              <a:cxnLst/>
              <a:rect l="l" t="t" r="r" b="b"/>
              <a:pathLst>
                <a:path w="13623" h="9204" extrusionOk="0">
                  <a:moveTo>
                    <a:pt x="7080" y="1"/>
                  </a:moveTo>
                  <a:cubicBezTo>
                    <a:pt x="4090" y="1"/>
                    <a:pt x="1192" y="2918"/>
                    <a:pt x="969" y="4145"/>
                  </a:cubicBezTo>
                  <a:cubicBezTo>
                    <a:pt x="646" y="5810"/>
                    <a:pt x="0" y="7731"/>
                    <a:pt x="3178" y="9005"/>
                  </a:cubicBezTo>
                  <a:cubicBezTo>
                    <a:pt x="3520" y="9141"/>
                    <a:pt x="3915" y="9204"/>
                    <a:pt x="4341" y="9204"/>
                  </a:cubicBezTo>
                  <a:cubicBezTo>
                    <a:pt x="7875" y="9204"/>
                    <a:pt x="13622" y="4870"/>
                    <a:pt x="10316" y="1443"/>
                  </a:cubicBezTo>
                  <a:cubicBezTo>
                    <a:pt x="9313" y="403"/>
                    <a:pt x="8190" y="1"/>
                    <a:pt x="7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965225" y="894725"/>
              <a:ext cx="599525" cy="465800"/>
            </a:xfrm>
            <a:custGeom>
              <a:avLst/>
              <a:gdLst/>
              <a:ahLst/>
              <a:cxnLst/>
              <a:rect l="l" t="t" r="r" b="b"/>
              <a:pathLst>
                <a:path w="23981" h="18632" extrusionOk="0">
                  <a:moveTo>
                    <a:pt x="18692" y="1"/>
                  </a:moveTo>
                  <a:cubicBezTo>
                    <a:pt x="16934" y="1"/>
                    <a:pt x="16564" y="4317"/>
                    <a:pt x="14073" y="7250"/>
                  </a:cubicBezTo>
                  <a:cubicBezTo>
                    <a:pt x="10895" y="10955"/>
                    <a:pt x="1" y="11686"/>
                    <a:pt x="3128" y="16581"/>
                  </a:cubicBezTo>
                  <a:cubicBezTo>
                    <a:pt x="4103" y="18106"/>
                    <a:pt x="5591" y="18631"/>
                    <a:pt x="7178" y="18631"/>
                  </a:cubicBezTo>
                  <a:cubicBezTo>
                    <a:pt x="10682" y="18631"/>
                    <a:pt x="14668" y="16071"/>
                    <a:pt x="14668" y="16071"/>
                  </a:cubicBezTo>
                  <a:cubicBezTo>
                    <a:pt x="19987" y="13794"/>
                    <a:pt x="23981" y="4497"/>
                    <a:pt x="20480" y="1047"/>
                  </a:cubicBezTo>
                  <a:cubicBezTo>
                    <a:pt x="19738" y="313"/>
                    <a:pt x="19165" y="1"/>
                    <a:pt x="18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740475" y="537275"/>
              <a:ext cx="504200" cy="608025"/>
            </a:xfrm>
            <a:custGeom>
              <a:avLst/>
              <a:gdLst/>
              <a:ahLst/>
              <a:cxnLst/>
              <a:rect l="l" t="t" r="r" b="b"/>
              <a:pathLst>
                <a:path w="20168" h="24321" extrusionOk="0">
                  <a:moveTo>
                    <a:pt x="11631" y="1"/>
                  </a:moveTo>
                  <a:cubicBezTo>
                    <a:pt x="11258" y="1"/>
                    <a:pt x="10897" y="32"/>
                    <a:pt x="10554" y="101"/>
                  </a:cubicBezTo>
                  <a:cubicBezTo>
                    <a:pt x="6900" y="814"/>
                    <a:pt x="1649" y="3568"/>
                    <a:pt x="816" y="7205"/>
                  </a:cubicBezTo>
                  <a:cubicBezTo>
                    <a:pt x="0" y="10841"/>
                    <a:pt x="612" y="14240"/>
                    <a:pt x="2754" y="17351"/>
                  </a:cubicBezTo>
                  <a:cubicBezTo>
                    <a:pt x="4878" y="20444"/>
                    <a:pt x="6170" y="23962"/>
                    <a:pt x="8022" y="24285"/>
                  </a:cubicBezTo>
                  <a:cubicBezTo>
                    <a:pt x="8161" y="24309"/>
                    <a:pt x="8284" y="24320"/>
                    <a:pt x="8393" y="24320"/>
                  </a:cubicBezTo>
                  <a:cubicBezTo>
                    <a:pt x="9732" y="24320"/>
                    <a:pt x="8889" y="22619"/>
                    <a:pt x="8889" y="22619"/>
                  </a:cubicBezTo>
                  <a:cubicBezTo>
                    <a:pt x="7104" y="20461"/>
                    <a:pt x="6390" y="17589"/>
                    <a:pt x="6934" y="14835"/>
                  </a:cubicBezTo>
                  <a:cubicBezTo>
                    <a:pt x="7818" y="10094"/>
                    <a:pt x="11115" y="8428"/>
                    <a:pt x="13341" y="7646"/>
                  </a:cubicBezTo>
                  <a:cubicBezTo>
                    <a:pt x="13751" y="7499"/>
                    <a:pt x="14259" y="7445"/>
                    <a:pt x="14810" y="7445"/>
                  </a:cubicBezTo>
                  <a:cubicBezTo>
                    <a:pt x="16371" y="7445"/>
                    <a:pt x="18280" y="7881"/>
                    <a:pt x="19300" y="7881"/>
                  </a:cubicBezTo>
                  <a:cubicBezTo>
                    <a:pt x="19876" y="7881"/>
                    <a:pt x="20168" y="7742"/>
                    <a:pt x="19953" y="7306"/>
                  </a:cubicBezTo>
                  <a:cubicBezTo>
                    <a:pt x="19506" y="6393"/>
                    <a:pt x="17322" y="5568"/>
                    <a:pt x="14392" y="5568"/>
                  </a:cubicBezTo>
                  <a:cubicBezTo>
                    <a:pt x="12526" y="5568"/>
                    <a:pt x="10357" y="5903"/>
                    <a:pt x="8141" y="6763"/>
                  </a:cubicBezTo>
                  <a:cubicBezTo>
                    <a:pt x="3062" y="8719"/>
                    <a:pt x="5111" y="16153"/>
                    <a:pt x="4176" y="16153"/>
                  </a:cubicBezTo>
                  <a:cubicBezTo>
                    <a:pt x="4063" y="16153"/>
                    <a:pt x="3906" y="16044"/>
                    <a:pt x="3688" y="15804"/>
                  </a:cubicBezTo>
                  <a:cubicBezTo>
                    <a:pt x="1666" y="13578"/>
                    <a:pt x="816" y="9992"/>
                    <a:pt x="3467" y="6984"/>
                  </a:cubicBezTo>
                  <a:cubicBezTo>
                    <a:pt x="6136" y="3958"/>
                    <a:pt x="20157" y="4587"/>
                    <a:pt x="20038" y="3721"/>
                  </a:cubicBezTo>
                  <a:cubicBezTo>
                    <a:pt x="19945" y="2935"/>
                    <a:pt x="15233" y="1"/>
                    <a:pt x="11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 flipH="1">
            <a:off x="11710433" y="1600826"/>
            <a:ext cx="738200" cy="1288900"/>
            <a:chOff x="1987675" y="4319675"/>
            <a:chExt cx="553650" cy="966675"/>
          </a:xfrm>
        </p:grpSpPr>
        <p:sp>
          <p:nvSpPr>
            <p:cNvPr id="148" name="Google Shape;148;p3"/>
            <p:cNvSpPr/>
            <p:nvPr/>
          </p:nvSpPr>
          <p:spPr>
            <a:xfrm>
              <a:off x="1988100" y="4350075"/>
              <a:ext cx="529425" cy="935850"/>
            </a:xfrm>
            <a:custGeom>
              <a:avLst/>
              <a:gdLst/>
              <a:ahLst/>
              <a:cxnLst/>
              <a:rect l="l" t="t" r="r" b="b"/>
              <a:pathLst>
                <a:path w="21177" h="37434" extrusionOk="0">
                  <a:moveTo>
                    <a:pt x="13410" y="1"/>
                  </a:moveTo>
                  <a:cubicBezTo>
                    <a:pt x="13410" y="1"/>
                    <a:pt x="12679" y="2754"/>
                    <a:pt x="12067" y="3825"/>
                  </a:cubicBezTo>
                  <a:cubicBezTo>
                    <a:pt x="11643" y="4539"/>
                    <a:pt x="7683" y="7989"/>
                    <a:pt x="6748" y="10657"/>
                  </a:cubicBezTo>
                  <a:cubicBezTo>
                    <a:pt x="5830" y="13342"/>
                    <a:pt x="1055" y="29827"/>
                    <a:pt x="1055" y="29827"/>
                  </a:cubicBezTo>
                  <a:cubicBezTo>
                    <a:pt x="1055" y="29827"/>
                    <a:pt x="1" y="33022"/>
                    <a:pt x="1615" y="34569"/>
                  </a:cubicBezTo>
                  <a:cubicBezTo>
                    <a:pt x="2917" y="35822"/>
                    <a:pt x="8957" y="37434"/>
                    <a:pt x="11109" y="37434"/>
                  </a:cubicBezTo>
                  <a:cubicBezTo>
                    <a:pt x="11204" y="37434"/>
                    <a:pt x="11291" y="37431"/>
                    <a:pt x="11371" y="37424"/>
                  </a:cubicBezTo>
                  <a:cubicBezTo>
                    <a:pt x="13240" y="37288"/>
                    <a:pt x="14158" y="36404"/>
                    <a:pt x="14617" y="35368"/>
                  </a:cubicBezTo>
                  <a:cubicBezTo>
                    <a:pt x="15059" y="34331"/>
                    <a:pt x="20293" y="16945"/>
                    <a:pt x="20735" y="15517"/>
                  </a:cubicBezTo>
                  <a:cubicBezTo>
                    <a:pt x="21177" y="14107"/>
                    <a:pt x="20038" y="6629"/>
                    <a:pt x="20038" y="6170"/>
                  </a:cubicBezTo>
                  <a:cubicBezTo>
                    <a:pt x="20038" y="5728"/>
                    <a:pt x="21160" y="2550"/>
                    <a:pt x="21160" y="2550"/>
                  </a:cubicBezTo>
                  <a:lnTo>
                    <a:pt x="134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09325" y="4319675"/>
              <a:ext cx="232000" cy="102675"/>
            </a:xfrm>
            <a:custGeom>
              <a:avLst/>
              <a:gdLst/>
              <a:ahLst/>
              <a:cxnLst/>
              <a:rect l="l" t="t" r="r" b="b"/>
              <a:pathLst>
                <a:path w="9280" h="4107" extrusionOk="0">
                  <a:moveTo>
                    <a:pt x="905" y="0"/>
                  </a:moveTo>
                  <a:cubicBezTo>
                    <a:pt x="812" y="0"/>
                    <a:pt x="742" y="9"/>
                    <a:pt x="697" y="27"/>
                  </a:cubicBezTo>
                  <a:cubicBezTo>
                    <a:pt x="0" y="316"/>
                    <a:pt x="51" y="1489"/>
                    <a:pt x="51" y="1489"/>
                  </a:cubicBezTo>
                  <a:lnTo>
                    <a:pt x="8515" y="4106"/>
                  </a:lnTo>
                  <a:cubicBezTo>
                    <a:pt x="8515" y="4106"/>
                    <a:pt x="9280" y="3120"/>
                    <a:pt x="8821" y="2475"/>
                  </a:cubicBezTo>
                  <a:cubicBezTo>
                    <a:pt x="8391" y="1870"/>
                    <a:pt x="2259" y="0"/>
                    <a:pt x="9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87675" y="4424875"/>
              <a:ext cx="529425" cy="861475"/>
            </a:xfrm>
            <a:custGeom>
              <a:avLst/>
              <a:gdLst/>
              <a:ahLst/>
              <a:cxnLst/>
              <a:rect l="l" t="t" r="r" b="b"/>
              <a:pathLst>
                <a:path w="21177" h="34459" extrusionOk="0">
                  <a:moveTo>
                    <a:pt x="12458" y="0"/>
                  </a:moveTo>
                  <a:cubicBezTo>
                    <a:pt x="12356" y="272"/>
                    <a:pt x="12220" y="561"/>
                    <a:pt x="12067" y="833"/>
                  </a:cubicBezTo>
                  <a:cubicBezTo>
                    <a:pt x="11643" y="1547"/>
                    <a:pt x="7700" y="4997"/>
                    <a:pt x="6765" y="7665"/>
                  </a:cubicBezTo>
                  <a:cubicBezTo>
                    <a:pt x="5830" y="10333"/>
                    <a:pt x="1055" y="26835"/>
                    <a:pt x="1055" y="26835"/>
                  </a:cubicBezTo>
                  <a:cubicBezTo>
                    <a:pt x="1055" y="26835"/>
                    <a:pt x="1" y="30013"/>
                    <a:pt x="1615" y="31577"/>
                  </a:cubicBezTo>
                  <a:cubicBezTo>
                    <a:pt x="2934" y="32831"/>
                    <a:pt x="8964" y="34459"/>
                    <a:pt x="11111" y="34459"/>
                  </a:cubicBezTo>
                  <a:cubicBezTo>
                    <a:pt x="11206" y="34459"/>
                    <a:pt x="11292" y="34456"/>
                    <a:pt x="11371" y="34449"/>
                  </a:cubicBezTo>
                  <a:cubicBezTo>
                    <a:pt x="13240" y="34313"/>
                    <a:pt x="14158" y="33429"/>
                    <a:pt x="14617" y="32393"/>
                  </a:cubicBezTo>
                  <a:cubicBezTo>
                    <a:pt x="15059" y="31356"/>
                    <a:pt x="20293" y="13970"/>
                    <a:pt x="20735" y="12542"/>
                  </a:cubicBezTo>
                  <a:cubicBezTo>
                    <a:pt x="21177" y="11115"/>
                    <a:pt x="20038" y="3654"/>
                    <a:pt x="20055" y="3195"/>
                  </a:cubicBezTo>
                  <a:cubicBezTo>
                    <a:pt x="20089" y="2923"/>
                    <a:pt x="20157" y="2651"/>
                    <a:pt x="20242" y="2396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8563445" y="-461100"/>
            <a:ext cx="914867" cy="922200"/>
            <a:chOff x="2730425" y="489525"/>
            <a:chExt cx="686150" cy="691650"/>
          </a:xfrm>
        </p:grpSpPr>
        <p:sp>
          <p:nvSpPr>
            <p:cNvPr id="152" name="Google Shape;152;p3"/>
            <p:cNvSpPr/>
            <p:nvPr/>
          </p:nvSpPr>
          <p:spPr>
            <a:xfrm>
              <a:off x="2730425" y="539825"/>
              <a:ext cx="686150" cy="641350"/>
            </a:xfrm>
            <a:custGeom>
              <a:avLst/>
              <a:gdLst/>
              <a:ahLst/>
              <a:cxnLst/>
              <a:rect l="l" t="t" r="r" b="b"/>
              <a:pathLst>
                <a:path w="27446" h="25654" extrusionOk="0">
                  <a:moveTo>
                    <a:pt x="18239" y="1"/>
                  </a:moveTo>
                  <a:cubicBezTo>
                    <a:pt x="17801" y="1"/>
                    <a:pt x="17351" y="55"/>
                    <a:pt x="16892" y="168"/>
                  </a:cubicBezTo>
                  <a:cubicBezTo>
                    <a:pt x="13866" y="916"/>
                    <a:pt x="12456" y="3160"/>
                    <a:pt x="9108" y="4485"/>
                  </a:cubicBezTo>
                  <a:cubicBezTo>
                    <a:pt x="5760" y="5811"/>
                    <a:pt x="117" y="6202"/>
                    <a:pt x="49" y="12881"/>
                  </a:cubicBezTo>
                  <a:cubicBezTo>
                    <a:pt x="0" y="19322"/>
                    <a:pt x="8803" y="25653"/>
                    <a:pt x="13089" y="25653"/>
                  </a:cubicBezTo>
                  <a:cubicBezTo>
                    <a:pt x="13247" y="25653"/>
                    <a:pt x="13398" y="25645"/>
                    <a:pt x="13544" y="25627"/>
                  </a:cubicBezTo>
                  <a:cubicBezTo>
                    <a:pt x="17163" y="25185"/>
                    <a:pt x="17928" y="21735"/>
                    <a:pt x="17928" y="21735"/>
                  </a:cubicBezTo>
                  <a:cubicBezTo>
                    <a:pt x="17928" y="21735"/>
                    <a:pt x="18352" y="22074"/>
                    <a:pt x="19468" y="22074"/>
                  </a:cubicBezTo>
                  <a:cubicBezTo>
                    <a:pt x="20156" y="22074"/>
                    <a:pt x="21106" y="21946"/>
                    <a:pt x="22381" y="21531"/>
                  </a:cubicBezTo>
                  <a:cubicBezTo>
                    <a:pt x="25712" y="20444"/>
                    <a:pt x="27446" y="14852"/>
                    <a:pt x="26001" y="9006"/>
                  </a:cubicBezTo>
                  <a:cubicBezTo>
                    <a:pt x="24727" y="3772"/>
                    <a:pt x="21881" y="1"/>
                    <a:pt x="18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899475" y="600950"/>
              <a:ext cx="147450" cy="94700"/>
            </a:xfrm>
            <a:custGeom>
              <a:avLst/>
              <a:gdLst/>
              <a:ahLst/>
              <a:cxnLst/>
              <a:rect l="l" t="t" r="r" b="b"/>
              <a:pathLst>
                <a:path w="5898" h="3788" extrusionOk="0">
                  <a:moveTo>
                    <a:pt x="5898" y="1"/>
                  </a:moveTo>
                  <a:cubicBezTo>
                    <a:pt x="4810" y="834"/>
                    <a:pt x="3603" y="1513"/>
                    <a:pt x="2346" y="2040"/>
                  </a:cubicBezTo>
                  <a:cubicBezTo>
                    <a:pt x="1632" y="2329"/>
                    <a:pt x="833" y="2567"/>
                    <a:pt x="0" y="2822"/>
                  </a:cubicBezTo>
                  <a:cubicBezTo>
                    <a:pt x="1039" y="3194"/>
                    <a:pt x="2859" y="3788"/>
                    <a:pt x="3867" y="3788"/>
                  </a:cubicBezTo>
                  <a:cubicBezTo>
                    <a:pt x="4196" y="3788"/>
                    <a:pt x="4438" y="3724"/>
                    <a:pt x="4538" y="3570"/>
                  </a:cubicBezTo>
                  <a:cubicBezTo>
                    <a:pt x="5167" y="2465"/>
                    <a:pt x="5626" y="1258"/>
                    <a:pt x="5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03300" y="489525"/>
              <a:ext cx="98675" cy="185800"/>
            </a:xfrm>
            <a:custGeom>
              <a:avLst/>
              <a:gdLst/>
              <a:ahLst/>
              <a:cxnLst/>
              <a:rect l="l" t="t" r="r" b="b"/>
              <a:pathLst>
                <a:path w="3947" h="7432" extrusionOk="0">
                  <a:moveTo>
                    <a:pt x="1813" y="1"/>
                  </a:moveTo>
                  <a:cubicBezTo>
                    <a:pt x="1481" y="1"/>
                    <a:pt x="1167" y="59"/>
                    <a:pt x="935" y="192"/>
                  </a:cubicBezTo>
                  <a:cubicBezTo>
                    <a:pt x="0" y="702"/>
                    <a:pt x="952" y="1671"/>
                    <a:pt x="952" y="1671"/>
                  </a:cubicBezTo>
                  <a:cubicBezTo>
                    <a:pt x="816" y="2979"/>
                    <a:pt x="2822" y="7279"/>
                    <a:pt x="3043" y="7432"/>
                  </a:cubicBezTo>
                  <a:lnTo>
                    <a:pt x="3620" y="7058"/>
                  </a:lnTo>
                  <a:cubicBezTo>
                    <a:pt x="2635" y="5461"/>
                    <a:pt x="2295" y="3115"/>
                    <a:pt x="2448" y="2554"/>
                  </a:cubicBezTo>
                  <a:cubicBezTo>
                    <a:pt x="2601" y="1977"/>
                    <a:pt x="3145" y="1892"/>
                    <a:pt x="3603" y="1110"/>
                  </a:cubicBezTo>
                  <a:cubicBezTo>
                    <a:pt x="3946" y="513"/>
                    <a:pt x="2798" y="1"/>
                    <a:pt x="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rgbClr val="EEE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733775" y="555800"/>
              <a:ext cx="665800" cy="603750"/>
            </a:xfrm>
            <a:custGeom>
              <a:avLst/>
              <a:gdLst/>
              <a:ahLst/>
              <a:cxnLst/>
              <a:rect l="l" t="t" r="r" b="b"/>
              <a:pathLst>
                <a:path w="26632" h="24150" extrusionOk="0">
                  <a:moveTo>
                    <a:pt x="17894" y="1"/>
                  </a:moveTo>
                  <a:cubicBezTo>
                    <a:pt x="17037" y="1"/>
                    <a:pt x="16155" y="310"/>
                    <a:pt x="15126" y="821"/>
                  </a:cubicBezTo>
                  <a:cubicBezTo>
                    <a:pt x="12424" y="2147"/>
                    <a:pt x="11251" y="6769"/>
                    <a:pt x="11251" y="6769"/>
                  </a:cubicBezTo>
                  <a:cubicBezTo>
                    <a:pt x="11251" y="6769"/>
                    <a:pt x="8887" y="5613"/>
                    <a:pt x="6672" y="5613"/>
                  </a:cubicBezTo>
                  <a:cubicBezTo>
                    <a:pt x="6340" y="5613"/>
                    <a:pt x="6011" y="5639"/>
                    <a:pt x="5694" y="5699"/>
                  </a:cubicBezTo>
                  <a:cubicBezTo>
                    <a:pt x="3246" y="6175"/>
                    <a:pt x="0" y="8996"/>
                    <a:pt x="1700" y="14604"/>
                  </a:cubicBezTo>
                  <a:cubicBezTo>
                    <a:pt x="3233" y="19729"/>
                    <a:pt x="9209" y="24149"/>
                    <a:pt x="12419" y="24149"/>
                  </a:cubicBezTo>
                  <a:cubicBezTo>
                    <a:pt x="12733" y="24149"/>
                    <a:pt x="13020" y="24107"/>
                    <a:pt x="13274" y="24019"/>
                  </a:cubicBezTo>
                  <a:cubicBezTo>
                    <a:pt x="16129" y="23017"/>
                    <a:pt x="16911" y="19499"/>
                    <a:pt x="16911" y="19499"/>
                  </a:cubicBezTo>
                  <a:cubicBezTo>
                    <a:pt x="16911" y="19499"/>
                    <a:pt x="17939" y="20046"/>
                    <a:pt x="19488" y="20046"/>
                  </a:cubicBezTo>
                  <a:cubicBezTo>
                    <a:pt x="20762" y="20046"/>
                    <a:pt x="22387" y="19676"/>
                    <a:pt x="24082" y="18326"/>
                  </a:cubicBezTo>
                  <a:cubicBezTo>
                    <a:pt x="26632" y="16287"/>
                    <a:pt x="25323" y="6294"/>
                    <a:pt x="22417" y="2912"/>
                  </a:cubicBezTo>
                  <a:cubicBezTo>
                    <a:pt x="20618" y="818"/>
                    <a:pt x="19287" y="1"/>
                    <a:pt x="17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000375" y="804525"/>
              <a:ext cx="62675" cy="65825"/>
            </a:xfrm>
            <a:custGeom>
              <a:avLst/>
              <a:gdLst/>
              <a:ahLst/>
              <a:cxnLst/>
              <a:rect l="l" t="t" r="r" b="b"/>
              <a:pathLst>
                <a:path w="2507" h="2633" extrusionOk="0">
                  <a:moveTo>
                    <a:pt x="1475" y="1"/>
                  </a:moveTo>
                  <a:cubicBezTo>
                    <a:pt x="1418" y="1"/>
                    <a:pt x="1359" y="27"/>
                    <a:pt x="1301" y="83"/>
                  </a:cubicBezTo>
                  <a:cubicBezTo>
                    <a:pt x="1165" y="219"/>
                    <a:pt x="0" y="2633"/>
                    <a:pt x="1287" y="2633"/>
                  </a:cubicBezTo>
                  <a:cubicBezTo>
                    <a:pt x="1292" y="2633"/>
                    <a:pt x="1296" y="2633"/>
                    <a:pt x="1301" y="2633"/>
                  </a:cubicBezTo>
                  <a:cubicBezTo>
                    <a:pt x="2507" y="2617"/>
                    <a:pt x="205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075375" y="783600"/>
              <a:ext cx="66175" cy="54800"/>
            </a:xfrm>
            <a:custGeom>
              <a:avLst/>
              <a:gdLst/>
              <a:ahLst/>
              <a:cxnLst/>
              <a:rect l="l" t="t" r="r" b="b"/>
              <a:pathLst>
                <a:path w="2647" h="2192" extrusionOk="0">
                  <a:moveTo>
                    <a:pt x="251" y="1"/>
                  </a:moveTo>
                  <a:cubicBezTo>
                    <a:pt x="101" y="1"/>
                    <a:pt x="4" y="72"/>
                    <a:pt x="0" y="241"/>
                  </a:cubicBezTo>
                  <a:cubicBezTo>
                    <a:pt x="0" y="373"/>
                    <a:pt x="685" y="2192"/>
                    <a:pt x="1485" y="2192"/>
                  </a:cubicBezTo>
                  <a:cubicBezTo>
                    <a:pt x="1611" y="2192"/>
                    <a:pt x="1740" y="2146"/>
                    <a:pt x="1870" y="2042"/>
                  </a:cubicBezTo>
                  <a:cubicBezTo>
                    <a:pt x="2647" y="1418"/>
                    <a:pt x="921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043075" y="775575"/>
              <a:ext cx="75125" cy="106575"/>
            </a:xfrm>
            <a:custGeom>
              <a:avLst/>
              <a:gdLst/>
              <a:ahLst/>
              <a:cxnLst/>
              <a:rect l="l" t="t" r="r" b="b"/>
              <a:pathLst>
                <a:path w="3005" h="4263" extrusionOk="0">
                  <a:moveTo>
                    <a:pt x="9" y="1"/>
                  </a:moveTo>
                  <a:cubicBezTo>
                    <a:pt x="6" y="1"/>
                    <a:pt x="3" y="1"/>
                    <a:pt x="1" y="1"/>
                  </a:cubicBezTo>
                  <a:cubicBezTo>
                    <a:pt x="1" y="1"/>
                    <a:pt x="1038" y="4263"/>
                    <a:pt x="1969" y="4263"/>
                  </a:cubicBezTo>
                  <a:cubicBezTo>
                    <a:pt x="1998" y="4263"/>
                    <a:pt x="2028" y="4259"/>
                    <a:pt x="2057" y="4250"/>
                  </a:cubicBezTo>
                  <a:cubicBezTo>
                    <a:pt x="3005" y="3962"/>
                    <a:pt x="63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10891161" y="5337888"/>
            <a:ext cx="1629875" cy="1207760"/>
            <a:chOff x="4882375" y="2533975"/>
            <a:chExt cx="1025250" cy="759725"/>
          </a:xfrm>
        </p:grpSpPr>
        <p:sp>
          <p:nvSpPr>
            <p:cNvPr id="162" name="Google Shape;162;p3"/>
            <p:cNvSpPr/>
            <p:nvPr/>
          </p:nvSpPr>
          <p:spPr>
            <a:xfrm>
              <a:off x="4932100" y="2552500"/>
              <a:ext cx="916050" cy="647475"/>
            </a:xfrm>
            <a:custGeom>
              <a:avLst/>
              <a:gdLst/>
              <a:ahLst/>
              <a:cxnLst/>
              <a:rect l="l" t="t" r="r" b="b"/>
              <a:pathLst>
                <a:path w="36642" h="25899" extrusionOk="0">
                  <a:moveTo>
                    <a:pt x="32394" y="1"/>
                  </a:moveTo>
                  <a:cubicBezTo>
                    <a:pt x="32037" y="1"/>
                    <a:pt x="31592" y="59"/>
                    <a:pt x="30965" y="150"/>
                  </a:cubicBezTo>
                  <a:cubicBezTo>
                    <a:pt x="29096" y="405"/>
                    <a:pt x="27651" y="1153"/>
                    <a:pt x="26546" y="1442"/>
                  </a:cubicBezTo>
                  <a:cubicBezTo>
                    <a:pt x="25459" y="1714"/>
                    <a:pt x="24728" y="2139"/>
                    <a:pt x="23521" y="2870"/>
                  </a:cubicBezTo>
                  <a:cubicBezTo>
                    <a:pt x="22689" y="3397"/>
                    <a:pt x="21822" y="3889"/>
                    <a:pt x="20938" y="4331"/>
                  </a:cubicBezTo>
                  <a:cubicBezTo>
                    <a:pt x="19867" y="4858"/>
                    <a:pt x="18661" y="5742"/>
                    <a:pt x="17488" y="6405"/>
                  </a:cubicBezTo>
                  <a:cubicBezTo>
                    <a:pt x="16298" y="7067"/>
                    <a:pt x="16213" y="7611"/>
                    <a:pt x="15279" y="8410"/>
                  </a:cubicBezTo>
                  <a:cubicBezTo>
                    <a:pt x="14344" y="9209"/>
                    <a:pt x="14701" y="8886"/>
                    <a:pt x="13392" y="9804"/>
                  </a:cubicBezTo>
                  <a:cubicBezTo>
                    <a:pt x="12084" y="10704"/>
                    <a:pt x="12152" y="11112"/>
                    <a:pt x="10928" y="12251"/>
                  </a:cubicBezTo>
                  <a:cubicBezTo>
                    <a:pt x="9687" y="13390"/>
                    <a:pt x="8974" y="13560"/>
                    <a:pt x="7682" y="14562"/>
                  </a:cubicBezTo>
                  <a:cubicBezTo>
                    <a:pt x="6407" y="15548"/>
                    <a:pt x="5914" y="15956"/>
                    <a:pt x="5031" y="16891"/>
                  </a:cubicBezTo>
                  <a:cubicBezTo>
                    <a:pt x="4130" y="17842"/>
                    <a:pt x="4045" y="17859"/>
                    <a:pt x="3331" y="18692"/>
                  </a:cubicBezTo>
                  <a:cubicBezTo>
                    <a:pt x="2600" y="19525"/>
                    <a:pt x="1921" y="19627"/>
                    <a:pt x="1258" y="20511"/>
                  </a:cubicBezTo>
                  <a:cubicBezTo>
                    <a:pt x="612" y="21377"/>
                    <a:pt x="0" y="22924"/>
                    <a:pt x="51" y="23077"/>
                  </a:cubicBezTo>
                  <a:lnTo>
                    <a:pt x="1326" y="25898"/>
                  </a:lnTo>
                  <a:cubicBezTo>
                    <a:pt x="1326" y="25898"/>
                    <a:pt x="1367" y="25899"/>
                    <a:pt x="1445" y="25899"/>
                  </a:cubicBezTo>
                  <a:cubicBezTo>
                    <a:pt x="2137" y="25899"/>
                    <a:pt x="5734" y="25844"/>
                    <a:pt x="9262" y="24759"/>
                  </a:cubicBezTo>
                  <a:cubicBezTo>
                    <a:pt x="13205" y="23570"/>
                    <a:pt x="16451" y="21139"/>
                    <a:pt x="20819" y="18539"/>
                  </a:cubicBezTo>
                  <a:cubicBezTo>
                    <a:pt x="25187" y="15922"/>
                    <a:pt x="25459" y="14613"/>
                    <a:pt x="28416" y="12234"/>
                  </a:cubicBezTo>
                  <a:cubicBezTo>
                    <a:pt x="31373" y="9838"/>
                    <a:pt x="34500" y="6541"/>
                    <a:pt x="35571" y="4671"/>
                  </a:cubicBezTo>
                  <a:cubicBezTo>
                    <a:pt x="36642" y="2802"/>
                    <a:pt x="35333" y="1884"/>
                    <a:pt x="34211" y="898"/>
                  </a:cubicBezTo>
                  <a:cubicBezTo>
                    <a:pt x="33466" y="232"/>
                    <a:pt x="33103" y="1"/>
                    <a:pt x="32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882375" y="2533975"/>
              <a:ext cx="1025250" cy="759725"/>
            </a:xfrm>
            <a:custGeom>
              <a:avLst/>
              <a:gdLst/>
              <a:ahLst/>
              <a:cxnLst/>
              <a:rect l="l" t="t" r="r" b="b"/>
              <a:pathLst>
                <a:path w="41010" h="30389" extrusionOk="0">
                  <a:moveTo>
                    <a:pt x="35468" y="1"/>
                  </a:moveTo>
                  <a:cubicBezTo>
                    <a:pt x="34512" y="1"/>
                    <a:pt x="33501" y="220"/>
                    <a:pt x="32546" y="484"/>
                  </a:cubicBezTo>
                  <a:cubicBezTo>
                    <a:pt x="33056" y="942"/>
                    <a:pt x="33532" y="1435"/>
                    <a:pt x="33991" y="1945"/>
                  </a:cubicBezTo>
                  <a:cubicBezTo>
                    <a:pt x="35232" y="3441"/>
                    <a:pt x="36625" y="5157"/>
                    <a:pt x="34977" y="5378"/>
                  </a:cubicBezTo>
                  <a:cubicBezTo>
                    <a:pt x="34903" y="5388"/>
                    <a:pt x="34828" y="5393"/>
                    <a:pt x="34751" y="5393"/>
                  </a:cubicBezTo>
                  <a:cubicBezTo>
                    <a:pt x="33091" y="5393"/>
                    <a:pt x="30724" y="3191"/>
                    <a:pt x="29164" y="2557"/>
                  </a:cubicBezTo>
                  <a:cubicBezTo>
                    <a:pt x="28773" y="2404"/>
                    <a:pt x="28315" y="2217"/>
                    <a:pt x="27822" y="2013"/>
                  </a:cubicBezTo>
                  <a:cubicBezTo>
                    <a:pt x="26955" y="2370"/>
                    <a:pt x="26054" y="2761"/>
                    <a:pt x="25170" y="3186"/>
                  </a:cubicBezTo>
                  <a:cubicBezTo>
                    <a:pt x="26870" y="4172"/>
                    <a:pt x="28790" y="4970"/>
                    <a:pt x="29810" y="6313"/>
                  </a:cubicBezTo>
                  <a:cubicBezTo>
                    <a:pt x="30881" y="7707"/>
                    <a:pt x="32104" y="10052"/>
                    <a:pt x="31085" y="10290"/>
                  </a:cubicBezTo>
                  <a:cubicBezTo>
                    <a:pt x="31027" y="10302"/>
                    <a:pt x="30966" y="10308"/>
                    <a:pt x="30902" y="10308"/>
                  </a:cubicBezTo>
                  <a:cubicBezTo>
                    <a:pt x="29839" y="10308"/>
                    <a:pt x="27831" y="8659"/>
                    <a:pt x="25748" y="7554"/>
                  </a:cubicBezTo>
                  <a:cubicBezTo>
                    <a:pt x="23590" y="6398"/>
                    <a:pt x="22621" y="5837"/>
                    <a:pt x="20871" y="5599"/>
                  </a:cubicBezTo>
                  <a:cubicBezTo>
                    <a:pt x="19919" y="6279"/>
                    <a:pt x="19001" y="7027"/>
                    <a:pt x="18134" y="7825"/>
                  </a:cubicBezTo>
                  <a:cubicBezTo>
                    <a:pt x="18389" y="7910"/>
                    <a:pt x="18678" y="8012"/>
                    <a:pt x="18967" y="8114"/>
                  </a:cubicBezTo>
                  <a:cubicBezTo>
                    <a:pt x="21941" y="9134"/>
                    <a:pt x="22553" y="10239"/>
                    <a:pt x="23743" y="11581"/>
                  </a:cubicBezTo>
                  <a:cubicBezTo>
                    <a:pt x="24950" y="12941"/>
                    <a:pt x="26564" y="15167"/>
                    <a:pt x="25663" y="16238"/>
                  </a:cubicBezTo>
                  <a:cubicBezTo>
                    <a:pt x="25499" y="16430"/>
                    <a:pt x="25288" y="16513"/>
                    <a:pt x="25037" y="16513"/>
                  </a:cubicBezTo>
                  <a:cubicBezTo>
                    <a:pt x="23906" y="16513"/>
                    <a:pt x="21961" y="14833"/>
                    <a:pt x="19834" y="13791"/>
                  </a:cubicBezTo>
                  <a:cubicBezTo>
                    <a:pt x="17217" y="12499"/>
                    <a:pt x="17999" y="13196"/>
                    <a:pt x="14973" y="12193"/>
                  </a:cubicBezTo>
                  <a:cubicBezTo>
                    <a:pt x="14498" y="12023"/>
                    <a:pt x="14090" y="11887"/>
                    <a:pt x="13733" y="11751"/>
                  </a:cubicBezTo>
                  <a:cubicBezTo>
                    <a:pt x="13206" y="12176"/>
                    <a:pt x="12679" y="12584"/>
                    <a:pt x="12084" y="13060"/>
                  </a:cubicBezTo>
                  <a:cubicBezTo>
                    <a:pt x="11081" y="13876"/>
                    <a:pt x="9671" y="14827"/>
                    <a:pt x="8430" y="15779"/>
                  </a:cubicBezTo>
                  <a:cubicBezTo>
                    <a:pt x="8532" y="15782"/>
                    <a:pt x="8635" y="15783"/>
                    <a:pt x="8740" y="15783"/>
                  </a:cubicBezTo>
                  <a:cubicBezTo>
                    <a:pt x="9296" y="15783"/>
                    <a:pt x="9897" y="15748"/>
                    <a:pt x="10502" y="15748"/>
                  </a:cubicBezTo>
                  <a:cubicBezTo>
                    <a:pt x="11065" y="15748"/>
                    <a:pt x="11632" y="15779"/>
                    <a:pt x="12169" y="15898"/>
                  </a:cubicBezTo>
                  <a:cubicBezTo>
                    <a:pt x="14481" y="16425"/>
                    <a:pt x="18202" y="17853"/>
                    <a:pt x="17200" y="19960"/>
                  </a:cubicBezTo>
                  <a:cubicBezTo>
                    <a:pt x="16897" y="20592"/>
                    <a:pt x="16555" y="20823"/>
                    <a:pt x="16140" y="20823"/>
                  </a:cubicBezTo>
                  <a:cubicBezTo>
                    <a:pt x="15182" y="20823"/>
                    <a:pt x="13834" y="19592"/>
                    <a:pt x="11676" y="19212"/>
                  </a:cubicBezTo>
                  <a:cubicBezTo>
                    <a:pt x="8566" y="18651"/>
                    <a:pt x="8906" y="18838"/>
                    <a:pt x="7207" y="18702"/>
                  </a:cubicBezTo>
                  <a:cubicBezTo>
                    <a:pt x="6697" y="18634"/>
                    <a:pt x="6187" y="18515"/>
                    <a:pt x="5677" y="18345"/>
                  </a:cubicBezTo>
                  <a:cubicBezTo>
                    <a:pt x="5116" y="18872"/>
                    <a:pt x="4453" y="19484"/>
                    <a:pt x="3808" y="20147"/>
                  </a:cubicBezTo>
                  <a:cubicBezTo>
                    <a:pt x="4521" y="20504"/>
                    <a:pt x="5354" y="20878"/>
                    <a:pt x="5932" y="21303"/>
                  </a:cubicBezTo>
                  <a:cubicBezTo>
                    <a:pt x="7411" y="22441"/>
                    <a:pt x="9909" y="22883"/>
                    <a:pt x="10045" y="24702"/>
                  </a:cubicBezTo>
                  <a:cubicBezTo>
                    <a:pt x="10089" y="25382"/>
                    <a:pt x="9755" y="25623"/>
                    <a:pt x="9241" y="25623"/>
                  </a:cubicBezTo>
                  <a:cubicBezTo>
                    <a:pt x="8368" y="25623"/>
                    <a:pt x="6975" y="24926"/>
                    <a:pt x="6034" y="24498"/>
                  </a:cubicBezTo>
                  <a:cubicBezTo>
                    <a:pt x="4538" y="23801"/>
                    <a:pt x="4266" y="23614"/>
                    <a:pt x="3162" y="22373"/>
                  </a:cubicBezTo>
                  <a:cubicBezTo>
                    <a:pt x="2941" y="22101"/>
                    <a:pt x="2737" y="21829"/>
                    <a:pt x="2550" y="21524"/>
                  </a:cubicBezTo>
                  <a:cubicBezTo>
                    <a:pt x="2227" y="21914"/>
                    <a:pt x="1938" y="22322"/>
                    <a:pt x="1666" y="22747"/>
                  </a:cubicBezTo>
                  <a:cubicBezTo>
                    <a:pt x="1411" y="23138"/>
                    <a:pt x="1207" y="23563"/>
                    <a:pt x="1020" y="24022"/>
                  </a:cubicBezTo>
                  <a:cubicBezTo>
                    <a:pt x="1" y="26758"/>
                    <a:pt x="1972" y="29460"/>
                    <a:pt x="1972" y="29460"/>
                  </a:cubicBezTo>
                  <a:cubicBezTo>
                    <a:pt x="2376" y="30112"/>
                    <a:pt x="2869" y="30389"/>
                    <a:pt x="3622" y="30389"/>
                  </a:cubicBezTo>
                  <a:cubicBezTo>
                    <a:pt x="4676" y="30389"/>
                    <a:pt x="6241" y="29848"/>
                    <a:pt x="8787" y="29035"/>
                  </a:cubicBezTo>
                  <a:cubicBezTo>
                    <a:pt x="13155" y="27642"/>
                    <a:pt x="17047" y="24872"/>
                    <a:pt x="21873" y="22390"/>
                  </a:cubicBezTo>
                  <a:cubicBezTo>
                    <a:pt x="26700" y="19926"/>
                    <a:pt x="28060" y="17071"/>
                    <a:pt x="31561" y="14216"/>
                  </a:cubicBezTo>
                  <a:cubicBezTo>
                    <a:pt x="35045" y="11360"/>
                    <a:pt x="34892" y="11055"/>
                    <a:pt x="37951" y="8182"/>
                  </a:cubicBezTo>
                  <a:cubicBezTo>
                    <a:pt x="41010" y="5327"/>
                    <a:pt x="40296" y="2897"/>
                    <a:pt x="38206" y="959"/>
                  </a:cubicBezTo>
                  <a:cubicBezTo>
                    <a:pt x="37443" y="250"/>
                    <a:pt x="36486" y="1"/>
                    <a:pt x="35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3"/>
          <p:cNvGrpSpPr/>
          <p:nvPr/>
        </p:nvGrpSpPr>
        <p:grpSpPr>
          <a:xfrm>
            <a:off x="8513715" y="6354859"/>
            <a:ext cx="660711" cy="672916"/>
            <a:chOff x="4344225" y="923400"/>
            <a:chExt cx="366600" cy="373400"/>
          </a:xfrm>
        </p:grpSpPr>
        <p:sp>
          <p:nvSpPr>
            <p:cNvPr id="165" name="Google Shape;165;p3"/>
            <p:cNvSpPr/>
            <p:nvPr/>
          </p:nvSpPr>
          <p:spPr>
            <a:xfrm>
              <a:off x="4452825" y="1070825"/>
              <a:ext cx="258000" cy="225975"/>
            </a:xfrm>
            <a:custGeom>
              <a:avLst/>
              <a:gdLst/>
              <a:ahLst/>
              <a:cxnLst/>
              <a:rect l="l" t="t" r="r" b="b"/>
              <a:pathLst>
                <a:path w="10320" h="9039" extrusionOk="0">
                  <a:moveTo>
                    <a:pt x="6041" y="1"/>
                  </a:moveTo>
                  <a:cubicBezTo>
                    <a:pt x="6010" y="1"/>
                    <a:pt x="5979" y="1"/>
                    <a:pt x="5949" y="2"/>
                  </a:cubicBezTo>
                  <a:cubicBezTo>
                    <a:pt x="3960" y="53"/>
                    <a:pt x="3485" y="1974"/>
                    <a:pt x="3485" y="1974"/>
                  </a:cubicBezTo>
                  <a:lnTo>
                    <a:pt x="1989" y="3011"/>
                  </a:lnTo>
                  <a:cubicBezTo>
                    <a:pt x="1" y="5254"/>
                    <a:pt x="2363" y="8534"/>
                    <a:pt x="4317" y="8959"/>
                  </a:cubicBezTo>
                  <a:cubicBezTo>
                    <a:pt x="4553" y="9012"/>
                    <a:pt x="4792" y="9039"/>
                    <a:pt x="5033" y="9039"/>
                  </a:cubicBezTo>
                  <a:cubicBezTo>
                    <a:pt x="6789" y="9039"/>
                    <a:pt x="8609" y="7636"/>
                    <a:pt x="9416" y="5050"/>
                  </a:cubicBezTo>
                  <a:cubicBezTo>
                    <a:pt x="10320" y="2138"/>
                    <a:pt x="8010" y="1"/>
                    <a:pt x="6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485400" y="1082200"/>
              <a:ext cx="221950" cy="174625"/>
            </a:xfrm>
            <a:custGeom>
              <a:avLst/>
              <a:gdLst/>
              <a:ahLst/>
              <a:cxnLst/>
              <a:rect l="l" t="t" r="r" b="b"/>
              <a:pathLst>
                <a:path w="8878" h="6985" extrusionOk="0">
                  <a:moveTo>
                    <a:pt x="4781" y="0"/>
                  </a:moveTo>
                  <a:cubicBezTo>
                    <a:pt x="3326" y="0"/>
                    <a:pt x="2987" y="1148"/>
                    <a:pt x="2725" y="2029"/>
                  </a:cubicBezTo>
                  <a:cubicBezTo>
                    <a:pt x="2454" y="2946"/>
                    <a:pt x="1043" y="2131"/>
                    <a:pt x="448" y="3796"/>
                  </a:cubicBezTo>
                  <a:cubicBezTo>
                    <a:pt x="1" y="5049"/>
                    <a:pt x="1178" y="6984"/>
                    <a:pt x="3055" y="6984"/>
                  </a:cubicBezTo>
                  <a:cubicBezTo>
                    <a:pt x="3673" y="6984"/>
                    <a:pt x="4368" y="6774"/>
                    <a:pt x="5105" y="6261"/>
                  </a:cubicBezTo>
                  <a:cubicBezTo>
                    <a:pt x="8878" y="3626"/>
                    <a:pt x="6583" y="125"/>
                    <a:pt x="4969" y="6"/>
                  </a:cubicBezTo>
                  <a:cubicBezTo>
                    <a:pt x="4904" y="2"/>
                    <a:pt x="4842" y="0"/>
                    <a:pt x="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344225" y="923400"/>
              <a:ext cx="209325" cy="218450"/>
            </a:xfrm>
            <a:custGeom>
              <a:avLst/>
              <a:gdLst/>
              <a:ahLst/>
              <a:cxnLst/>
              <a:rect l="l" t="t" r="r" b="b"/>
              <a:pathLst>
                <a:path w="8373" h="8738" extrusionOk="0">
                  <a:moveTo>
                    <a:pt x="1146" y="1"/>
                  </a:moveTo>
                  <a:cubicBezTo>
                    <a:pt x="613" y="1"/>
                    <a:pt x="0" y="212"/>
                    <a:pt x="11" y="580"/>
                  </a:cubicBezTo>
                  <a:cubicBezTo>
                    <a:pt x="28" y="1158"/>
                    <a:pt x="1099" y="1277"/>
                    <a:pt x="1099" y="1277"/>
                  </a:cubicBezTo>
                  <a:cubicBezTo>
                    <a:pt x="1608" y="6035"/>
                    <a:pt x="8135" y="8738"/>
                    <a:pt x="8135" y="8738"/>
                  </a:cubicBezTo>
                  <a:lnTo>
                    <a:pt x="8372" y="8381"/>
                  </a:lnTo>
                  <a:cubicBezTo>
                    <a:pt x="1252" y="5288"/>
                    <a:pt x="1591" y="1209"/>
                    <a:pt x="1591" y="1209"/>
                  </a:cubicBezTo>
                  <a:cubicBezTo>
                    <a:pt x="1591" y="1209"/>
                    <a:pt x="2152" y="716"/>
                    <a:pt x="1880" y="257"/>
                  </a:cubicBezTo>
                  <a:cubicBezTo>
                    <a:pt x="1776" y="82"/>
                    <a:pt x="147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1297434" y="3777340"/>
            <a:ext cx="784633" cy="672933"/>
            <a:chOff x="1755275" y="2954425"/>
            <a:chExt cx="588475" cy="504700"/>
          </a:xfrm>
        </p:grpSpPr>
        <p:sp>
          <p:nvSpPr>
            <p:cNvPr id="169" name="Google Shape;169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"/>
          <p:cNvSpPr txBox="1">
            <a:spLocks noGrp="1"/>
          </p:cNvSpPr>
          <p:nvPr>
            <p:ph type="title"/>
          </p:nvPr>
        </p:nvSpPr>
        <p:spPr>
          <a:xfrm>
            <a:off x="5759568" y="2939000"/>
            <a:ext cx="5131600" cy="2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177" name="Google Shape;177;p3"/>
          <p:cNvSpPr txBox="1">
            <a:spLocks noGrp="1"/>
          </p:cNvSpPr>
          <p:nvPr>
            <p:ph type="title" idx="2" hasCustomPrompt="1"/>
          </p:nvPr>
        </p:nvSpPr>
        <p:spPr>
          <a:xfrm>
            <a:off x="7449968" y="1358584"/>
            <a:ext cx="1750800" cy="12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7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78" name="Google Shape;178;p3"/>
          <p:cNvSpPr txBox="1">
            <a:spLocks noGrp="1"/>
          </p:cNvSpPr>
          <p:nvPr>
            <p:ph type="subTitle" idx="1"/>
          </p:nvPr>
        </p:nvSpPr>
        <p:spPr>
          <a:xfrm>
            <a:off x="6299168" y="4954631"/>
            <a:ext cx="4052400" cy="9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67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/>
          <p:nvPr/>
        </p:nvSpPr>
        <p:spPr>
          <a:xfrm>
            <a:off x="4122146" y="-14764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" name="Google Shape;181;p4"/>
          <p:cNvGrpSpPr/>
          <p:nvPr/>
        </p:nvGrpSpPr>
        <p:grpSpPr>
          <a:xfrm>
            <a:off x="6577746" y="5942004"/>
            <a:ext cx="1462533" cy="1076371"/>
            <a:chOff x="3544875" y="238025"/>
            <a:chExt cx="1058375" cy="778925"/>
          </a:xfrm>
        </p:grpSpPr>
        <p:sp>
          <p:nvSpPr>
            <p:cNvPr id="182" name="Google Shape;182;p4"/>
            <p:cNvSpPr/>
            <p:nvPr/>
          </p:nvSpPr>
          <p:spPr>
            <a:xfrm>
              <a:off x="3545300" y="238100"/>
              <a:ext cx="1057950" cy="778850"/>
            </a:xfrm>
            <a:custGeom>
              <a:avLst/>
              <a:gdLst/>
              <a:ahLst/>
              <a:cxnLst/>
              <a:rect l="l" t="t" r="r" b="b"/>
              <a:pathLst>
                <a:path w="42318" h="31154" extrusionOk="0">
                  <a:moveTo>
                    <a:pt x="33342" y="0"/>
                  </a:moveTo>
                  <a:cubicBezTo>
                    <a:pt x="31202" y="0"/>
                    <a:pt x="26457" y="2400"/>
                    <a:pt x="24626" y="3876"/>
                  </a:cubicBezTo>
                  <a:cubicBezTo>
                    <a:pt x="22417" y="5660"/>
                    <a:pt x="19425" y="6595"/>
                    <a:pt x="15992" y="8974"/>
                  </a:cubicBezTo>
                  <a:cubicBezTo>
                    <a:pt x="12576" y="11354"/>
                    <a:pt x="11761" y="12781"/>
                    <a:pt x="9449" y="14345"/>
                  </a:cubicBezTo>
                  <a:cubicBezTo>
                    <a:pt x="7138" y="15925"/>
                    <a:pt x="0" y="20718"/>
                    <a:pt x="0" y="20718"/>
                  </a:cubicBezTo>
                  <a:cubicBezTo>
                    <a:pt x="2127" y="25534"/>
                    <a:pt x="8962" y="31153"/>
                    <a:pt x="16736" y="31153"/>
                  </a:cubicBezTo>
                  <a:cubicBezTo>
                    <a:pt x="21197" y="31153"/>
                    <a:pt x="25968" y="29303"/>
                    <a:pt x="30336" y="24389"/>
                  </a:cubicBezTo>
                  <a:cubicBezTo>
                    <a:pt x="42318" y="10895"/>
                    <a:pt x="35316" y="1599"/>
                    <a:pt x="34262" y="307"/>
                  </a:cubicBezTo>
                  <a:cubicBezTo>
                    <a:pt x="34086" y="94"/>
                    <a:pt x="33764" y="0"/>
                    <a:pt x="33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545300" y="238025"/>
              <a:ext cx="931775" cy="778625"/>
            </a:xfrm>
            <a:custGeom>
              <a:avLst/>
              <a:gdLst/>
              <a:ahLst/>
              <a:cxnLst/>
              <a:rect l="l" t="t" r="r" b="b"/>
              <a:pathLst>
                <a:path w="37271" h="31145" extrusionOk="0">
                  <a:moveTo>
                    <a:pt x="33343" y="1"/>
                  </a:moveTo>
                  <a:cubicBezTo>
                    <a:pt x="32760" y="1"/>
                    <a:pt x="31990" y="178"/>
                    <a:pt x="31135" y="463"/>
                  </a:cubicBezTo>
                  <a:cubicBezTo>
                    <a:pt x="31798" y="1551"/>
                    <a:pt x="32767" y="3522"/>
                    <a:pt x="33141" y="4661"/>
                  </a:cubicBezTo>
                  <a:cubicBezTo>
                    <a:pt x="33820" y="6802"/>
                    <a:pt x="34126" y="8026"/>
                    <a:pt x="33922" y="10048"/>
                  </a:cubicBezTo>
                  <a:cubicBezTo>
                    <a:pt x="33718" y="12071"/>
                    <a:pt x="33599" y="14467"/>
                    <a:pt x="31781" y="17764"/>
                  </a:cubicBezTo>
                  <a:cubicBezTo>
                    <a:pt x="29962" y="21078"/>
                    <a:pt x="27736" y="23202"/>
                    <a:pt x="25034" y="25089"/>
                  </a:cubicBezTo>
                  <a:cubicBezTo>
                    <a:pt x="22332" y="26975"/>
                    <a:pt x="21601" y="26533"/>
                    <a:pt x="18831" y="27621"/>
                  </a:cubicBezTo>
                  <a:cubicBezTo>
                    <a:pt x="17844" y="28005"/>
                    <a:pt x="16823" y="28153"/>
                    <a:pt x="15824" y="28153"/>
                  </a:cubicBezTo>
                  <a:cubicBezTo>
                    <a:pt x="14032" y="28153"/>
                    <a:pt x="12310" y="27677"/>
                    <a:pt x="10979" y="27230"/>
                  </a:cubicBezTo>
                  <a:cubicBezTo>
                    <a:pt x="8888" y="26550"/>
                    <a:pt x="6356" y="24715"/>
                    <a:pt x="4861" y="23066"/>
                  </a:cubicBezTo>
                  <a:cubicBezTo>
                    <a:pt x="4215" y="22336"/>
                    <a:pt x="2838" y="20568"/>
                    <a:pt x="1988" y="19378"/>
                  </a:cubicBezTo>
                  <a:lnTo>
                    <a:pt x="0" y="20721"/>
                  </a:lnTo>
                  <a:cubicBezTo>
                    <a:pt x="51" y="20840"/>
                    <a:pt x="102" y="20959"/>
                    <a:pt x="153" y="21078"/>
                  </a:cubicBezTo>
                  <a:cubicBezTo>
                    <a:pt x="272" y="21316"/>
                    <a:pt x="408" y="21571"/>
                    <a:pt x="544" y="21809"/>
                  </a:cubicBezTo>
                  <a:cubicBezTo>
                    <a:pt x="833" y="22302"/>
                    <a:pt x="1139" y="22777"/>
                    <a:pt x="1496" y="23253"/>
                  </a:cubicBezTo>
                  <a:cubicBezTo>
                    <a:pt x="2158" y="24137"/>
                    <a:pt x="2906" y="24970"/>
                    <a:pt x="3705" y="25718"/>
                  </a:cubicBezTo>
                  <a:lnTo>
                    <a:pt x="4079" y="26058"/>
                  </a:lnTo>
                  <a:cubicBezTo>
                    <a:pt x="4589" y="26499"/>
                    <a:pt x="5116" y="26924"/>
                    <a:pt x="5676" y="27332"/>
                  </a:cubicBezTo>
                  <a:cubicBezTo>
                    <a:pt x="8720" y="29549"/>
                    <a:pt x="12598" y="31144"/>
                    <a:pt x="16741" y="31144"/>
                  </a:cubicBezTo>
                  <a:cubicBezTo>
                    <a:pt x="21204" y="31144"/>
                    <a:pt x="25973" y="29293"/>
                    <a:pt x="30336" y="24375"/>
                  </a:cubicBezTo>
                  <a:cubicBezTo>
                    <a:pt x="34840" y="19344"/>
                    <a:pt x="36659" y="14858"/>
                    <a:pt x="37134" y="11187"/>
                  </a:cubicBezTo>
                  <a:cubicBezTo>
                    <a:pt x="37151" y="11034"/>
                    <a:pt x="37168" y="10881"/>
                    <a:pt x="37185" y="10728"/>
                  </a:cubicBezTo>
                  <a:cubicBezTo>
                    <a:pt x="37236" y="10286"/>
                    <a:pt x="37253" y="9844"/>
                    <a:pt x="37270" y="9419"/>
                  </a:cubicBezTo>
                  <a:lnTo>
                    <a:pt x="37270" y="8587"/>
                  </a:lnTo>
                  <a:cubicBezTo>
                    <a:pt x="37253" y="8179"/>
                    <a:pt x="37219" y="7771"/>
                    <a:pt x="37168" y="7397"/>
                  </a:cubicBezTo>
                  <a:cubicBezTo>
                    <a:pt x="37100" y="6785"/>
                    <a:pt x="36981" y="6190"/>
                    <a:pt x="36845" y="5595"/>
                  </a:cubicBezTo>
                  <a:cubicBezTo>
                    <a:pt x="36777" y="5374"/>
                    <a:pt x="36726" y="5154"/>
                    <a:pt x="36659" y="4950"/>
                  </a:cubicBezTo>
                  <a:cubicBezTo>
                    <a:pt x="36625" y="4848"/>
                    <a:pt x="36608" y="4729"/>
                    <a:pt x="36557" y="4627"/>
                  </a:cubicBezTo>
                  <a:cubicBezTo>
                    <a:pt x="36506" y="4423"/>
                    <a:pt x="36438" y="4236"/>
                    <a:pt x="36353" y="4032"/>
                  </a:cubicBezTo>
                  <a:cubicBezTo>
                    <a:pt x="36319" y="3947"/>
                    <a:pt x="36285" y="3845"/>
                    <a:pt x="36251" y="3760"/>
                  </a:cubicBezTo>
                  <a:cubicBezTo>
                    <a:pt x="36166" y="3573"/>
                    <a:pt x="36098" y="3386"/>
                    <a:pt x="36030" y="3216"/>
                  </a:cubicBezTo>
                  <a:cubicBezTo>
                    <a:pt x="35571" y="2179"/>
                    <a:pt x="34993" y="1194"/>
                    <a:pt x="34279" y="310"/>
                  </a:cubicBezTo>
                  <a:cubicBezTo>
                    <a:pt x="34093" y="95"/>
                    <a:pt x="33768" y="1"/>
                    <a:pt x="33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544875" y="238225"/>
              <a:ext cx="1057950" cy="778725"/>
            </a:xfrm>
            <a:custGeom>
              <a:avLst/>
              <a:gdLst/>
              <a:ahLst/>
              <a:cxnLst/>
              <a:rect l="l" t="t" r="r" b="b"/>
              <a:pathLst>
                <a:path w="42318" h="31149" extrusionOk="0">
                  <a:moveTo>
                    <a:pt x="33365" y="1"/>
                  </a:moveTo>
                  <a:cubicBezTo>
                    <a:pt x="33069" y="1"/>
                    <a:pt x="32723" y="47"/>
                    <a:pt x="32342" y="132"/>
                  </a:cubicBezTo>
                  <a:cubicBezTo>
                    <a:pt x="32869" y="982"/>
                    <a:pt x="33735" y="2052"/>
                    <a:pt x="34194" y="3072"/>
                  </a:cubicBezTo>
                  <a:cubicBezTo>
                    <a:pt x="35010" y="4891"/>
                    <a:pt x="34432" y="4772"/>
                    <a:pt x="34823" y="7457"/>
                  </a:cubicBezTo>
                  <a:cubicBezTo>
                    <a:pt x="35214" y="10125"/>
                    <a:pt x="35112" y="14918"/>
                    <a:pt x="34211" y="16855"/>
                  </a:cubicBezTo>
                  <a:cubicBezTo>
                    <a:pt x="33310" y="18793"/>
                    <a:pt x="31203" y="21461"/>
                    <a:pt x="28433" y="24146"/>
                  </a:cubicBezTo>
                  <a:cubicBezTo>
                    <a:pt x="25646" y="26848"/>
                    <a:pt x="22740" y="29007"/>
                    <a:pt x="19273" y="29568"/>
                  </a:cubicBezTo>
                  <a:cubicBezTo>
                    <a:pt x="18747" y="29653"/>
                    <a:pt x="18200" y="29691"/>
                    <a:pt x="17641" y="29691"/>
                  </a:cubicBezTo>
                  <a:cubicBezTo>
                    <a:pt x="14527" y="29691"/>
                    <a:pt x="11069" y="28496"/>
                    <a:pt x="9296" y="27545"/>
                  </a:cubicBezTo>
                  <a:cubicBezTo>
                    <a:pt x="7206" y="26406"/>
                    <a:pt x="5795" y="26118"/>
                    <a:pt x="4283" y="24656"/>
                  </a:cubicBezTo>
                  <a:cubicBezTo>
                    <a:pt x="3229" y="23636"/>
                    <a:pt x="1717" y="21376"/>
                    <a:pt x="901" y="20118"/>
                  </a:cubicBezTo>
                  <a:lnTo>
                    <a:pt x="0" y="20713"/>
                  </a:lnTo>
                  <a:cubicBezTo>
                    <a:pt x="2127" y="25529"/>
                    <a:pt x="8968" y="31148"/>
                    <a:pt x="16748" y="31148"/>
                  </a:cubicBezTo>
                  <a:cubicBezTo>
                    <a:pt x="21212" y="31148"/>
                    <a:pt x="25985" y="29298"/>
                    <a:pt x="30353" y="24384"/>
                  </a:cubicBezTo>
                  <a:cubicBezTo>
                    <a:pt x="42318" y="10890"/>
                    <a:pt x="35333" y="1611"/>
                    <a:pt x="34279" y="302"/>
                  </a:cubicBezTo>
                  <a:cubicBezTo>
                    <a:pt x="34100" y="93"/>
                    <a:pt x="33782" y="1"/>
                    <a:pt x="33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605200" y="257225"/>
              <a:ext cx="777975" cy="654850"/>
            </a:xfrm>
            <a:custGeom>
              <a:avLst/>
              <a:gdLst/>
              <a:ahLst/>
              <a:cxnLst/>
              <a:rect l="l" t="t" r="r" b="b"/>
              <a:pathLst>
                <a:path w="31119" h="26194" extrusionOk="0">
                  <a:moveTo>
                    <a:pt x="27957" y="1"/>
                  </a:moveTo>
                  <a:cubicBezTo>
                    <a:pt x="25816" y="817"/>
                    <a:pt x="23420" y="2159"/>
                    <a:pt x="22230" y="3111"/>
                  </a:cubicBezTo>
                  <a:cubicBezTo>
                    <a:pt x="20021" y="4895"/>
                    <a:pt x="17029" y="5830"/>
                    <a:pt x="13596" y="8209"/>
                  </a:cubicBezTo>
                  <a:cubicBezTo>
                    <a:pt x="10180" y="10606"/>
                    <a:pt x="9365" y="12016"/>
                    <a:pt x="7053" y="13597"/>
                  </a:cubicBezTo>
                  <a:cubicBezTo>
                    <a:pt x="5609" y="14566"/>
                    <a:pt x="2295" y="16809"/>
                    <a:pt x="0" y="18339"/>
                  </a:cubicBezTo>
                  <a:cubicBezTo>
                    <a:pt x="1173" y="19800"/>
                    <a:pt x="2499" y="21109"/>
                    <a:pt x="3977" y="22247"/>
                  </a:cubicBezTo>
                  <a:cubicBezTo>
                    <a:pt x="6754" y="24323"/>
                    <a:pt x="9966" y="26194"/>
                    <a:pt x="13124" y="26194"/>
                  </a:cubicBezTo>
                  <a:cubicBezTo>
                    <a:pt x="13715" y="26194"/>
                    <a:pt x="14304" y="26128"/>
                    <a:pt x="14888" y="25986"/>
                  </a:cubicBezTo>
                  <a:cubicBezTo>
                    <a:pt x="18610" y="25069"/>
                    <a:pt x="19392" y="25409"/>
                    <a:pt x="22723" y="22723"/>
                  </a:cubicBezTo>
                  <a:cubicBezTo>
                    <a:pt x="26037" y="20055"/>
                    <a:pt x="29028" y="17115"/>
                    <a:pt x="30065" y="13597"/>
                  </a:cubicBezTo>
                  <a:cubicBezTo>
                    <a:pt x="31118" y="10079"/>
                    <a:pt x="30711" y="5337"/>
                    <a:pt x="29589" y="2788"/>
                  </a:cubicBezTo>
                  <a:cubicBezTo>
                    <a:pt x="29130" y="1802"/>
                    <a:pt x="28586" y="868"/>
                    <a:pt x="27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657175" y="331850"/>
              <a:ext cx="681375" cy="521350"/>
            </a:xfrm>
            <a:custGeom>
              <a:avLst/>
              <a:gdLst/>
              <a:ahLst/>
              <a:cxnLst/>
              <a:rect l="l" t="t" r="r" b="b"/>
              <a:pathLst>
                <a:path w="27255" h="20854" extrusionOk="0">
                  <a:moveTo>
                    <a:pt x="24447" y="1"/>
                  </a:moveTo>
                  <a:cubicBezTo>
                    <a:pt x="23561" y="1"/>
                    <a:pt x="22360" y="531"/>
                    <a:pt x="20933" y="1146"/>
                  </a:cubicBezTo>
                  <a:cubicBezTo>
                    <a:pt x="18723" y="2114"/>
                    <a:pt x="11127" y="7128"/>
                    <a:pt x="9274" y="8454"/>
                  </a:cubicBezTo>
                  <a:cubicBezTo>
                    <a:pt x="7405" y="9796"/>
                    <a:pt x="6028" y="11122"/>
                    <a:pt x="4617" y="12192"/>
                  </a:cubicBezTo>
                  <a:cubicBezTo>
                    <a:pt x="3207" y="13246"/>
                    <a:pt x="726" y="14742"/>
                    <a:pt x="726" y="14742"/>
                  </a:cubicBezTo>
                  <a:cubicBezTo>
                    <a:pt x="1" y="17311"/>
                    <a:pt x="7879" y="20854"/>
                    <a:pt x="11708" y="20854"/>
                  </a:cubicBezTo>
                  <a:cubicBezTo>
                    <a:pt x="11830" y="20854"/>
                    <a:pt x="11948" y="20850"/>
                    <a:pt x="12061" y="20843"/>
                  </a:cubicBezTo>
                  <a:cubicBezTo>
                    <a:pt x="15715" y="20588"/>
                    <a:pt x="22173" y="16611"/>
                    <a:pt x="24706" y="12039"/>
                  </a:cubicBezTo>
                  <a:cubicBezTo>
                    <a:pt x="27255" y="7485"/>
                    <a:pt x="26405" y="1638"/>
                    <a:pt x="25606" y="551"/>
                  </a:cubicBezTo>
                  <a:cubicBezTo>
                    <a:pt x="25324" y="160"/>
                    <a:pt x="24932" y="1"/>
                    <a:pt x="244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178350" y="400425"/>
              <a:ext cx="39975" cy="25575"/>
            </a:xfrm>
            <a:custGeom>
              <a:avLst/>
              <a:gdLst/>
              <a:ahLst/>
              <a:cxnLst/>
              <a:rect l="l" t="t" r="r" b="b"/>
              <a:pathLst>
                <a:path w="1599" h="102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0" y="1023"/>
                    <a:pt x="895" y="1023"/>
                  </a:cubicBezTo>
                  <a:cubicBezTo>
                    <a:pt x="996" y="1023"/>
                    <a:pt x="1092" y="959"/>
                    <a:pt x="1173" y="799"/>
                  </a:cubicBezTo>
                  <a:cubicBezTo>
                    <a:pt x="1598" y="1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933625" y="617950"/>
              <a:ext cx="39975" cy="25425"/>
            </a:xfrm>
            <a:custGeom>
              <a:avLst/>
              <a:gdLst/>
              <a:ahLst/>
              <a:cxnLst/>
              <a:rect l="l" t="t" r="r" b="b"/>
              <a:pathLst>
                <a:path w="15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92" y="1017"/>
                    <a:pt x="897" y="1017"/>
                  </a:cubicBezTo>
                  <a:cubicBezTo>
                    <a:pt x="997" y="1017"/>
                    <a:pt x="1092" y="954"/>
                    <a:pt x="1173" y="799"/>
                  </a:cubicBezTo>
                  <a:cubicBezTo>
                    <a:pt x="159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77475" y="719925"/>
              <a:ext cx="40450" cy="35700"/>
            </a:xfrm>
            <a:custGeom>
              <a:avLst/>
              <a:gdLst/>
              <a:ahLst/>
              <a:cxnLst/>
              <a:rect l="l" t="t" r="r" b="b"/>
              <a:pathLst>
                <a:path w="1618" h="1428" extrusionOk="0">
                  <a:moveTo>
                    <a:pt x="462" y="0"/>
                  </a:moveTo>
                  <a:cubicBezTo>
                    <a:pt x="462" y="1"/>
                    <a:pt x="1" y="1427"/>
                    <a:pt x="592" y="1427"/>
                  </a:cubicBezTo>
                  <a:cubicBezTo>
                    <a:pt x="642" y="1427"/>
                    <a:pt x="701" y="1417"/>
                    <a:pt x="768" y="1394"/>
                  </a:cubicBezTo>
                  <a:cubicBezTo>
                    <a:pt x="1618" y="1105"/>
                    <a:pt x="462" y="1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831525" y="650250"/>
              <a:ext cx="40100" cy="35700"/>
            </a:xfrm>
            <a:custGeom>
              <a:avLst/>
              <a:gdLst/>
              <a:ahLst/>
              <a:cxnLst/>
              <a:rect l="l" t="t" r="r" b="b"/>
              <a:pathLst>
                <a:path w="1604" h="1428" extrusionOk="0">
                  <a:moveTo>
                    <a:pt x="448" y="0"/>
                  </a:moveTo>
                  <a:lnTo>
                    <a:pt x="448" y="0"/>
                  </a:lnTo>
                  <a:cubicBezTo>
                    <a:pt x="448" y="0"/>
                    <a:pt x="1" y="1427"/>
                    <a:pt x="594" y="1427"/>
                  </a:cubicBezTo>
                  <a:cubicBezTo>
                    <a:pt x="645" y="1427"/>
                    <a:pt x="703" y="1417"/>
                    <a:pt x="771" y="1394"/>
                  </a:cubicBezTo>
                  <a:cubicBezTo>
                    <a:pt x="1603" y="1122"/>
                    <a:pt x="448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135875" y="577175"/>
              <a:ext cx="40375" cy="25575"/>
            </a:xfrm>
            <a:custGeom>
              <a:avLst/>
              <a:gdLst/>
              <a:ahLst/>
              <a:cxnLst/>
              <a:rect l="l" t="t" r="r" b="b"/>
              <a:pathLst>
                <a:path w="1615" h="1023" extrusionOk="0">
                  <a:moveTo>
                    <a:pt x="0" y="0"/>
                  </a:moveTo>
                  <a:cubicBezTo>
                    <a:pt x="0" y="0"/>
                    <a:pt x="490" y="1023"/>
                    <a:pt x="903" y="1023"/>
                  </a:cubicBezTo>
                  <a:cubicBezTo>
                    <a:pt x="1006" y="1023"/>
                    <a:pt x="1105" y="959"/>
                    <a:pt x="1190" y="799"/>
                  </a:cubicBezTo>
                  <a:cubicBezTo>
                    <a:pt x="1615" y="1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741250" y="681250"/>
              <a:ext cx="42850" cy="48900"/>
            </a:xfrm>
            <a:custGeom>
              <a:avLst/>
              <a:gdLst/>
              <a:ahLst/>
              <a:cxnLst/>
              <a:rect l="l" t="t" r="r" b="b"/>
              <a:pathLst>
                <a:path w="1714" h="1956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1203" y="1"/>
                    <a:pt x="1" y="1956"/>
                    <a:pt x="825" y="1956"/>
                  </a:cubicBezTo>
                  <a:cubicBezTo>
                    <a:pt x="832" y="1956"/>
                    <a:pt x="839" y="1956"/>
                    <a:pt x="847" y="1955"/>
                  </a:cubicBezTo>
                  <a:cubicBezTo>
                    <a:pt x="1713" y="1921"/>
                    <a:pt x="1204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" name="Google Shape;193;p4"/>
          <p:cNvGrpSpPr/>
          <p:nvPr/>
        </p:nvGrpSpPr>
        <p:grpSpPr>
          <a:xfrm flipH="1">
            <a:off x="1309623" y="6141928"/>
            <a:ext cx="974767" cy="1008233"/>
            <a:chOff x="4791650" y="538625"/>
            <a:chExt cx="731075" cy="756175"/>
          </a:xfrm>
        </p:grpSpPr>
        <p:sp>
          <p:nvSpPr>
            <p:cNvPr id="194" name="Google Shape;194;p4"/>
            <p:cNvSpPr/>
            <p:nvPr/>
          </p:nvSpPr>
          <p:spPr>
            <a:xfrm>
              <a:off x="4791650" y="538625"/>
              <a:ext cx="513550" cy="357200"/>
            </a:xfrm>
            <a:custGeom>
              <a:avLst/>
              <a:gdLst/>
              <a:ahLst/>
              <a:cxnLst/>
              <a:rect l="l" t="t" r="r" b="b"/>
              <a:pathLst>
                <a:path w="20542" h="14288" extrusionOk="0">
                  <a:moveTo>
                    <a:pt x="9923" y="1"/>
                  </a:moveTo>
                  <a:cubicBezTo>
                    <a:pt x="8747" y="1"/>
                    <a:pt x="8675" y="1335"/>
                    <a:pt x="8330" y="2024"/>
                  </a:cubicBezTo>
                  <a:cubicBezTo>
                    <a:pt x="8286" y="2108"/>
                    <a:pt x="8231" y="2145"/>
                    <a:pt x="8166" y="2145"/>
                  </a:cubicBezTo>
                  <a:cubicBezTo>
                    <a:pt x="7717" y="2145"/>
                    <a:pt x="6814" y="374"/>
                    <a:pt x="6086" y="374"/>
                  </a:cubicBezTo>
                  <a:cubicBezTo>
                    <a:pt x="5979" y="374"/>
                    <a:pt x="5876" y="412"/>
                    <a:pt x="5778" y="500"/>
                  </a:cubicBezTo>
                  <a:cubicBezTo>
                    <a:pt x="4922" y="1253"/>
                    <a:pt x="5384" y="2435"/>
                    <a:pt x="5384" y="3617"/>
                  </a:cubicBezTo>
                  <a:cubicBezTo>
                    <a:pt x="5367" y="4799"/>
                    <a:pt x="8638" y="5398"/>
                    <a:pt x="9066" y="5963"/>
                  </a:cubicBezTo>
                  <a:cubicBezTo>
                    <a:pt x="9495" y="6529"/>
                    <a:pt x="12492" y="10673"/>
                    <a:pt x="12817" y="10965"/>
                  </a:cubicBezTo>
                  <a:cubicBezTo>
                    <a:pt x="12845" y="10989"/>
                    <a:pt x="12852" y="11001"/>
                    <a:pt x="12841" y="11001"/>
                  </a:cubicBezTo>
                  <a:cubicBezTo>
                    <a:pt x="12724" y="11001"/>
                    <a:pt x="10556" y="9666"/>
                    <a:pt x="10180" y="9149"/>
                  </a:cubicBezTo>
                  <a:cubicBezTo>
                    <a:pt x="9991" y="8900"/>
                    <a:pt x="9667" y="8831"/>
                    <a:pt x="9301" y="8831"/>
                  </a:cubicBezTo>
                  <a:cubicBezTo>
                    <a:pt x="8836" y="8831"/>
                    <a:pt x="8305" y="8944"/>
                    <a:pt x="7902" y="8944"/>
                  </a:cubicBezTo>
                  <a:cubicBezTo>
                    <a:pt x="7182" y="8944"/>
                    <a:pt x="8159" y="7282"/>
                    <a:pt x="8159" y="6340"/>
                  </a:cubicBezTo>
                  <a:cubicBezTo>
                    <a:pt x="8159" y="5398"/>
                    <a:pt x="5744" y="5467"/>
                    <a:pt x="4939" y="5176"/>
                  </a:cubicBezTo>
                  <a:cubicBezTo>
                    <a:pt x="4878" y="5154"/>
                    <a:pt x="4823" y="5145"/>
                    <a:pt x="4772" y="5145"/>
                  </a:cubicBezTo>
                  <a:cubicBezTo>
                    <a:pt x="4170" y="5145"/>
                    <a:pt x="4281" y="6563"/>
                    <a:pt x="4408" y="7179"/>
                  </a:cubicBezTo>
                  <a:cubicBezTo>
                    <a:pt x="4425" y="7251"/>
                    <a:pt x="4417" y="7283"/>
                    <a:pt x="4389" y="7283"/>
                  </a:cubicBezTo>
                  <a:cubicBezTo>
                    <a:pt x="4161" y="7283"/>
                    <a:pt x="2595" y="5184"/>
                    <a:pt x="1924" y="4833"/>
                  </a:cubicBezTo>
                  <a:cubicBezTo>
                    <a:pt x="1856" y="4800"/>
                    <a:pt x="1784" y="4784"/>
                    <a:pt x="1711" y="4784"/>
                  </a:cubicBezTo>
                  <a:cubicBezTo>
                    <a:pt x="956" y="4784"/>
                    <a:pt x="1" y="6428"/>
                    <a:pt x="297" y="7334"/>
                  </a:cubicBezTo>
                  <a:cubicBezTo>
                    <a:pt x="606" y="8344"/>
                    <a:pt x="503" y="9937"/>
                    <a:pt x="1068" y="10930"/>
                  </a:cubicBezTo>
                  <a:cubicBezTo>
                    <a:pt x="1305" y="11354"/>
                    <a:pt x="1792" y="11486"/>
                    <a:pt x="2326" y="11486"/>
                  </a:cubicBezTo>
                  <a:cubicBezTo>
                    <a:pt x="3067" y="11486"/>
                    <a:pt x="3900" y="11233"/>
                    <a:pt x="4288" y="11153"/>
                  </a:cubicBezTo>
                  <a:cubicBezTo>
                    <a:pt x="4309" y="11149"/>
                    <a:pt x="4330" y="11147"/>
                    <a:pt x="4350" y="11147"/>
                  </a:cubicBezTo>
                  <a:cubicBezTo>
                    <a:pt x="4965" y="11147"/>
                    <a:pt x="5120" y="13119"/>
                    <a:pt x="5932" y="13534"/>
                  </a:cubicBezTo>
                  <a:cubicBezTo>
                    <a:pt x="6002" y="13569"/>
                    <a:pt x="6075" y="13585"/>
                    <a:pt x="6150" y="13585"/>
                  </a:cubicBezTo>
                  <a:cubicBezTo>
                    <a:pt x="6999" y="13585"/>
                    <a:pt x="8137" y="11540"/>
                    <a:pt x="8279" y="11273"/>
                  </a:cubicBezTo>
                  <a:cubicBezTo>
                    <a:pt x="8361" y="11098"/>
                    <a:pt x="8904" y="10949"/>
                    <a:pt x="9510" y="10949"/>
                  </a:cubicBezTo>
                  <a:cubicBezTo>
                    <a:pt x="9916" y="10949"/>
                    <a:pt x="10350" y="11016"/>
                    <a:pt x="10694" y="11187"/>
                  </a:cubicBezTo>
                  <a:cubicBezTo>
                    <a:pt x="11533" y="11615"/>
                    <a:pt x="13519" y="14287"/>
                    <a:pt x="13519" y="14287"/>
                  </a:cubicBezTo>
                  <a:lnTo>
                    <a:pt x="16243" y="12917"/>
                  </a:lnTo>
                  <a:lnTo>
                    <a:pt x="14547" y="9200"/>
                  </a:lnTo>
                  <a:cubicBezTo>
                    <a:pt x="14547" y="9200"/>
                    <a:pt x="14461" y="7967"/>
                    <a:pt x="15318" y="7693"/>
                  </a:cubicBezTo>
                  <a:cubicBezTo>
                    <a:pt x="16174" y="7419"/>
                    <a:pt x="16363" y="7025"/>
                    <a:pt x="16465" y="5655"/>
                  </a:cubicBezTo>
                  <a:cubicBezTo>
                    <a:pt x="16508" y="5092"/>
                    <a:pt x="16900" y="4948"/>
                    <a:pt x="17410" y="4948"/>
                  </a:cubicBezTo>
                  <a:cubicBezTo>
                    <a:pt x="17942" y="4948"/>
                    <a:pt x="18602" y="5104"/>
                    <a:pt x="19128" y="5104"/>
                  </a:cubicBezTo>
                  <a:cubicBezTo>
                    <a:pt x="19326" y="5104"/>
                    <a:pt x="19505" y="5082"/>
                    <a:pt x="19651" y="5021"/>
                  </a:cubicBezTo>
                  <a:cubicBezTo>
                    <a:pt x="20542" y="4645"/>
                    <a:pt x="19668" y="2178"/>
                    <a:pt x="19343" y="705"/>
                  </a:cubicBezTo>
                  <a:cubicBezTo>
                    <a:pt x="19239" y="235"/>
                    <a:pt x="18907" y="50"/>
                    <a:pt x="18465" y="50"/>
                  </a:cubicBezTo>
                  <a:cubicBezTo>
                    <a:pt x="17522" y="50"/>
                    <a:pt x="16082" y="896"/>
                    <a:pt x="15301" y="1630"/>
                  </a:cubicBezTo>
                  <a:cubicBezTo>
                    <a:pt x="14342" y="2572"/>
                    <a:pt x="14068" y="4011"/>
                    <a:pt x="14667" y="5227"/>
                  </a:cubicBezTo>
                  <a:cubicBezTo>
                    <a:pt x="15129" y="6186"/>
                    <a:pt x="13468" y="6409"/>
                    <a:pt x="13177" y="6974"/>
                  </a:cubicBezTo>
                  <a:cubicBezTo>
                    <a:pt x="12886" y="7539"/>
                    <a:pt x="14479" y="10965"/>
                    <a:pt x="14479" y="10965"/>
                  </a:cubicBezTo>
                  <a:lnTo>
                    <a:pt x="10488" y="6443"/>
                  </a:lnTo>
                  <a:cubicBezTo>
                    <a:pt x="10488" y="6443"/>
                    <a:pt x="12817" y="4645"/>
                    <a:pt x="12971" y="3189"/>
                  </a:cubicBezTo>
                  <a:cubicBezTo>
                    <a:pt x="13108" y="1716"/>
                    <a:pt x="11790" y="329"/>
                    <a:pt x="10282" y="37"/>
                  </a:cubicBezTo>
                  <a:cubicBezTo>
                    <a:pt x="10152" y="13"/>
                    <a:pt x="10033" y="1"/>
                    <a:pt x="9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124050" y="567100"/>
              <a:ext cx="167875" cy="262775"/>
            </a:xfrm>
            <a:custGeom>
              <a:avLst/>
              <a:gdLst/>
              <a:ahLst/>
              <a:cxnLst/>
              <a:rect l="l" t="t" r="r" b="b"/>
              <a:pathLst>
                <a:path w="6715" h="10511" extrusionOk="0">
                  <a:moveTo>
                    <a:pt x="5216" y="1"/>
                  </a:moveTo>
                  <a:cubicBezTo>
                    <a:pt x="4261" y="1"/>
                    <a:pt x="2565" y="1011"/>
                    <a:pt x="2107" y="1724"/>
                  </a:cubicBezTo>
                  <a:cubicBezTo>
                    <a:pt x="1525" y="2632"/>
                    <a:pt x="2090" y="3677"/>
                    <a:pt x="2159" y="5030"/>
                  </a:cubicBezTo>
                  <a:cubicBezTo>
                    <a:pt x="2227" y="6383"/>
                    <a:pt x="1354" y="5749"/>
                    <a:pt x="686" y="6691"/>
                  </a:cubicBezTo>
                  <a:cubicBezTo>
                    <a:pt x="1" y="7633"/>
                    <a:pt x="1833" y="10511"/>
                    <a:pt x="1833" y="10511"/>
                  </a:cubicBezTo>
                  <a:cubicBezTo>
                    <a:pt x="1833" y="10511"/>
                    <a:pt x="754" y="7616"/>
                    <a:pt x="994" y="7000"/>
                  </a:cubicBezTo>
                  <a:cubicBezTo>
                    <a:pt x="1234" y="6400"/>
                    <a:pt x="2176" y="6400"/>
                    <a:pt x="2707" y="5784"/>
                  </a:cubicBezTo>
                  <a:cubicBezTo>
                    <a:pt x="3238" y="5184"/>
                    <a:pt x="2930" y="3985"/>
                    <a:pt x="3358" y="3146"/>
                  </a:cubicBezTo>
                  <a:cubicBezTo>
                    <a:pt x="3461" y="2936"/>
                    <a:pt x="3661" y="2862"/>
                    <a:pt x="3912" y="2862"/>
                  </a:cubicBezTo>
                  <a:cubicBezTo>
                    <a:pt x="4502" y="2862"/>
                    <a:pt x="5370" y="3270"/>
                    <a:pt x="5895" y="3270"/>
                  </a:cubicBezTo>
                  <a:cubicBezTo>
                    <a:pt x="6038" y="3270"/>
                    <a:pt x="6155" y="3240"/>
                    <a:pt x="6235" y="3163"/>
                  </a:cubicBezTo>
                  <a:cubicBezTo>
                    <a:pt x="6715" y="2684"/>
                    <a:pt x="6286" y="1074"/>
                    <a:pt x="5790" y="252"/>
                  </a:cubicBezTo>
                  <a:cubicBezTo>
                    <a:pt x="5680" y="76"/>
                    <a:pt x="5475" y="1"/>
                    <a:pt x="5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978475" y="811200"/>
              <a:ext cx="544250" cy="483600"/>
            </a:xfrm>
            <a:custGeom>
              <a:avLst/>
              <a:gdLst/>
              <a:ahLst/>
              <a:cxnLst/>
              <a:rect l="l" t="t" r="r" b="b"/>
              <a:pathLst>
                <a:path w="21770" h="19344" extrusionOk="0">
                  <a:moveTo>
                    <a:pt x="14149" y="1"/>
                  </a:moveTo>
                  <a:cubicBezTo>
                    <a:pt x="10773" y="1"/>
                    <a:pt x="6847" y="1347"/>
                    <a:pt x="5002" y="3333"/>
                  </a:cubicBezTo>
                  <a:cubicBezTo>
                    <a:pt x="1850" y="6724"/>
                    <a:pt x="1" y="14346"/>
                    <a:pt x="3940" y="16452"/>
                  </a:cubicBezTo>
                  <a:cubicBezTo>
                    <a:pt x="4895" y="16965"/>
                    <a:pt x="5956" y="17159"/>
                    <a:pt x="7015" y="17159"/>
                  </a:cubicBezTo>
                  <a:cubicBezTo>
                    <a:pt x="10302" y="17159"/>
                    <a:pt x="13565" y="15288"/>
                    <a:pt x="13565" y="15288"/>
                  </a:cubicBezTo>
                  <a:cubicBezTo>
                    <a:pt x="14062" y="15544"/>
                    <a:pt x="14559" y="15836"/>
                    <a:pt x="15021" y="16144"/>
                  </a:cubicBezTo>
                  <a:cubicBezTo>
                    <a:pt x="15535" y="16521"/>
                    <a:pt x="13582" y="18268"/>
                    <a:pt x="14576" y="19124"/>
                  </a:cubicBezTo>
                  <a:cubicBezTo>
                    <a:pt x="14755" y="19279"/>
                    <a:pt x="15006" y="19343"/>
                    <a:pt x="15298" y="19343"/>
                  </a:cubicBezTo>
                  <a:cubicBezTo>
                    <a:pt x="16645" y="19343"/>
                    <a:pt x="18857" y="17977"/>
                    <a:pt x="18857" y="17977"/>
                  </a:cubicBezTo>
                  <a:lnTo>
                    <a:pt x="18857" y="17977"/>
                  </a:lnTo>
                  <a:cubicBezTo>
                    <a:pt x="18857" y="17977"/>
                    <a:pt x="17392" y="18353"/>
                    <a:pt x="16265" y="18353"/>
                  </a:cubicBezTo>
                  <a:cubicBezTo>
                    <a:pt x="15930" y="18353"/>
                    <a:pt x="15625" y="18320"/>
                    <a:pt x="15398" y="18233"/>
                  </a:cubicBezTo>
                  <a:cubicBezTo>
                    <a:pt x="14404" y="17839"/>
                    <a:pt x="17128" y="16949"/>
                    <a:pt x="17641" y="15681"/>
                  </a:cubicBezTo>
                  <a:cubicBezTo>
                    <a:pt x="18155" y="14414"/>
                    <a:pt x="15312" y="15099"/>
                    <a:pt x="14935" y="14191"/>
                  </a:cubicBezTo>
                  <a:cubicBezTo>
                    <a:pt x="14576" y="13301"/>
                    <a:pt x="21769" y="6125"/>
                    <a:pt x="19560" y="2271"/>
                  </a:cubicBezTo>
                  <a:cubicBezTo>
                    <a:pt x="18651" y="674"/>
                    <a:pt x="16538" y="1"/>
                    <a:pt x="1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799075" y="668725"/>
              <a:ext cx="265875" cy="135900"/>
            </a:xfrm>
            <a:custGeom>
              <a:avLst/>
              <a:gdLst/>
              <a:ahLst/>
              <a:cxnLst/>
              <a:rect l="l" t="t" r="r" b="b"/>
              <a:pathLst>
                <a:path w="10635" h="5436" extrusionOk="0">
                  <a:moveTo>
                    <a:pt x="1267" y="1"/>
                  </a:moveTo>
                  <a:cubicBezTo>
                    <a:pt x="882" y="1"/>
                    <a:pt x="708" y="626"/>
                    <a:pt x="394" y="1410"/>
                  </a:cubicBezTo>
                  <a:cubicBezTo>
                    <a:pt x="0" y="2455"/>
                    <a:pt x="942" y="3842"/>
                    <a:pt x="2004" y="4390"/>
                  </a:cubicBezTo>
                  <a:cubicBezTo>
                    <a:pt x="2199" y="4489"/>
                    <a:pt x="2391" y="4528"/>
                    <a:pt x="2581" y="4528"/>
                  </a:cubicBezTo>
                  <a:cubicBezTo>
                    <a:pt x="3317" y="4528"/>
                    <a:pt x="4017" y="3937"/>
                    <a:pt x="4668" y="3937"/>
                  </a:cubicBezTo>
                  <a:cubicBezTo>
                    <a:pt x="4781" y="3937"/>
                    <a:pt x="4892" y="3955"/>
                    <a:pt x="5002" y="3996"/>
                  </a:cubicBezTo>
                  <a:cubicBezTo>
                    <a:pt x="5926" y="4339"/>
                    <a:pt x="6149" y="4853"/>
                    <a:pt x="7005" y="4887"/>
                  </a:cubicBezTo>
                  <a:cubicBezTo>
                    <a:pt x="7862" y="4921"/>
                    <a:pt x="9797" y="5418"/>
                    <a:pt x="10225" y="5435"/>
                  </a:cubicBezTo>
                  <a:cubicBezTo>
                    <a:pt x="10229" y="5435"/>
                    <a:pt x="10232" y="5435"/>
                    <a:pt x="10236" y="5435"/>
                  </a:cubicBezTo>
                  <a:cubicBezTo>
                    <a:pt x="10634" y="5435"/>
                    <a:pt x="9518" y="4438"/>
                    <a:pt x="8975" y="4031"/>
                  </a:cubicBezTo>
                  <a:cubicBezTo>
                    <a:pt x="8758" y="3880"/>
                    <a:pt x="8416" y="3862"/>
                    <a:pt x="8054" y="3862"/>
                  </a:cubicBezTo>
                  <a:cubicBezTo>
                    <a:pt x="7943" y="3862"/>
                    <a:pt x="7831" y="3864"/>
                    <a:pt x="7720" y="3864"/>
                  </a:cubicBezTo>
                  <a:cubicBezTo>
                    <a:pt x="7245" y="3864"/>
                    <a:pt x="6791" y="3834"/>
                    <a:pt x="6594" y="3517"/>
                  </a:cubicBezTo>
                  <a:cubicBezTo>
                    <a:pt x="6200" y="2866"/>
                    <a:pt x="7160" y="1993"/>
                    <a:pt x="6988" y="1068"/>
                  </a:cubicBezTo>
                  <a:cubicBezTo>
                    <a:pt x="6875" y="458"/>
                    <a:pt x="6129" y="339"/>
                    <a:pt x="5467" y="339"/>
                  </a:cubicBezTo>
                  <a:cubicBezTo>
                    <a:pt x="5125" y="339"/>
                    <a:pt x="4806" y="371"/>
                    <a:pt x="4608" y="383"/>
                  </a:cubicBezTo>
                  <a:cubicBezTo>
                    <a:pt x="4025" y="417"/>
                    <a:pt x="4659" y="2010"/>
                    <a:pt x="4522" y="2866"/>
                  </a:cubicBezTo>
                  <a:cubicBezTo>
                    <a:pt x="4503" y="2969"/>
                    <a:pt x="4457" y="3015"/>
                    <a:pt x="4389" y="3015"/>
                  </a:cubicBezTo>
                  <a:cubicBezTo>
                    <a:pt x="3905" y="3015"/>
                    <a:pt x="2327" y="690"/>
                    <a:pt x="1696" y="194"/>
                  </a:cubicBezTo>
                  <a:cubicBezTo>
                    <a:pt x="1526" y="61"/>
                    <a:pt x="1386" y="1"/>
                    <a:pt x="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5005125" y="556400"/>
              <a:ext cx="106550" cy="230225"/>
            </a:xfrm>
            <a:custGeom>
              <a:avLst/>
              <a:gdLst/>
              <a:ahLst/>
              <a:cxnLst/>
              <a:rect l="l" t="t" r="r" b="b"/>
              <a:pathLst>
                <a:path w="4262" h="9209" extrusionOk="0">
                  <a:moveTo>
                    <a:pt x="853" y="1"/>
                  </a:moveTo>
                  <a:cubicBezTo>
                    <a:pt x="1" y="1"/>
                    <a:pt x="564" y="605"/>
                    <a:pt x="596" y="1416"/>
                  </a:cubicBezTo>
                  <a:cubicBezTo>
                    <a:pt x="630" y="2272"/>
                    <a:pt x="31" y="1964"/>
                    <a:pt x="253" y="3043"/>
                  </a:cubicBezTo>
                  <a:cubicBezTo>
                    <a:pt x="369" y="3594"/>
                    <a:pt x="747" y="3647"/>
                    <a:pt x="1135" y="3647"/>
                  </a:cubicBezTo>
                  <a:cubicBezTo>
                    <a:pt x="1227" y="3647"/>
                    <a:pt x="1320" y="3644"/>
                    <a:pt x="1410" y="3644"/>
                  </a:cubicBezTo>
                  <a:cubicBezTo>
                    <a:pt x="1670" y="3644"/>
                    <a:pt x="1906" y="3669"/>
                    <a:pt x="2035" y="3865"/>
                  </a:cubicBezTo>
                  <a:cubicBezTo>
                    <a:pt x="2394" y="4413"/>
                    <a:pt x="1401" y="4670"/>
                    <a:pt x="1264" y="5389"/>
                  </a:cubicBezTo>
                  <a:cubicBezTo>
                    <a:pt x="1127" y="6126"/>
                    <a:pt x="4261" y="9209"/>
                    <a:pt x="4261" y="9209"/>
                  </a:cubicBezTo>
                  <a:cubicBezTo>
                    <a:pt x="4261" y="9209"/>
                    <a:pt x="1658" y="6366"/>
                    <a:pt x="1983" y="5407"/>
                  </a:cubicBezTo>
                  <a:cubicBezTo>
                    <a:pt x="2309" y="4447"/>
                    <a:pt x="4073" y="3574"/>
                    <a:pt x="4141" y="2015"/>
                  </a:cubicBezTo>
                  <a:cubicBezTo>
                    <a:pt x="4210" y="440"/>
                    <a:pt x="2223" y="97"/>
                    <a:pt x="1076" y="12"/>
                  </a:cubicBezTo>
                  <a:cubicBezTo>
                    <a:pt x="992" y="4"/>
                    <a:pt x="918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" name="Google Shape;200;p4"/>
          <p:cNvGrpSpPr/>
          <p:nvPr/>
        </p:nvGrpSpPr>
        <p:grpSpPr>
          <a:xfrm rot="5400000">
            <a:off x="11484414" y="3662728"/>
            <a:ext cx="1065333" cy="969200"/>
            <a:chOff x="4688600" y="1410900"/>
            <a:chExt cx="799000" cy="726900"/>
          </a:xfrm>
        </p:grpSpPr>
        <p:sp>
          <p:nvSpPr>
            <p:cNvPr id="201" name="Google Shape;201;p4"/>
            <p:cNvSpPr/>
            <p:nvPr/>
          </p:nvSpPr>
          <p:spPr>
            <a:xfrm>
              <a:off x="5004175" y="1511625"/>
              <a:ext cx="483425" cy="626175"/>
            </a:xfrm>
            <a:custGeom>
              <a:avLst/>
              <a:gdLst/>
              <a:ahLst/>
              <a:cxnLst/>
              <a:rect l="l" t="t" r="r" b="b"/>
              <a:pathLst>
                <a:path w="19337" h="25047" extrusionOk="0">
                  <a:moveTo>
                    <a:pt x="4069" y="1"/>
                  </a:moveTo>
                  <a:cubicBezTo>
                    <a:pt x="1880" y="1"/>
                    <a:pt x="663" y="1564"/>
                    <a:pt x="360" y="3490"/>
                  </a:cubicBezTo>
                  <a:cubicBezTo>
                    <a:pt x="0" y="5682"/>
                    <a:pt x="4864" y="7823"/>
                    <a:pt x="4864" y="7823"/>
                  </a:cubicBezTo>
                  <a:cubicBezTo>
                    <a:pt x="4864" y="7823"/>
                    <a:pt x="7673" y="9673"/>
                    <a:pt x="8786" y="10855"/>
                  </a:cubicBezTo>
                  <a:cubicBezTo>
                    <a:pt x="9900" y="12053"/>
                    <a:pt x="11184" y="12053"/>
                    <a:pt x="12297" y="13544"/>
                  </a:cubicBezTo>
                  <a:cubicBezTo>
                    <a:pt x="13411" y="15034"/>
                    <a:pt x="14490" y="17140"/>
                    <a:pt x="15569" y="19230"/>
                  </a:cubicBezTo>
                  <a:cubicBezTo>
                    <a:pt x="16633" y="21275"/>
                    <a:pt x="15599" y="25046"/>
                    <a:pt x="16477" y="25046"/>
                  </a:cubicBezTo>
                  <a:cubicBezTo>
                    <a:pt x="16504" y="25046"/>
                    <a:pt x="16532" y="25043"/>
                    <a:pt x="16562" y="25036"/>
                  </a:cubicBezTo>
                  <a:cubicBezTo>
                    <a:pt x="17573" y="24796"/>
                    <a:pt x="18395" y="21765"/>
                    <a:pt x="18857" y="19298"/>
                  </a:cubicBezTo>
                  <a:cubicBezTo>
                    <a:pt x="19337" y="16832"/>
                    <a:pt x="18463" y="12841"/>
                    <a:pt x="17675" y="11060"/>
                  </a:cubicBezTo>
                  <a:cubicBezTo>
                    <a:pt x="16887" y="9279"/>
                    <a:pt x="15637" y="8354"/>
                    <a:pt x="13736" y="5871"/>
                  </a:cubicBezTo>
                  <a:cubicBezTo>
                    <a:pt x="11818" y="3387"/>
                    <a:pt x="7725" y="561"/>
                    <a:pt x="4967" y="82"/>
                  </a:cubicBezTo>
                  <a:cubicBezTo>
                    <a:pt x="4651" y="27"/>
                    <a:pt x="4352" y="1"/>
                    <a:pt x="4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688600" y="1410900"/>
              <a:ext cx="414925" cy="234100"/>
            </a:xfrm>
            <a:custGeom>
              <a:avLst/>
              <a:gdLst/>
              <a:ahLst/>
              <a:cxnLst/>
              <a:rect l="l" t="t" r="r" b="b"/>
              <a:pathLst>
                <a:path w="16597" h="9364" extrusionOk="0">
                  <a:moveTo>
                    <a:pt x="189" y="0"/>
                  </a:moveTo>
                  <a:cubicBezTo>
                    <a:pt x="189" y="0"/>
                    <a:pt x="1" y="634"/>
                    <a:pt x="720" y="993"/>
                  </a:cubicBezTo>
                  <a:cubicBezTo>
                    <a:pt x="1456" y="1353"/>
                    <a:pt x="5327" y="1028"/>
                    <a:pt x="7177" y="2004"/>
                  </a:cubicBezTo>
                  <a:cubicBezTo>
                    <a:pt x="9009" y="2997"/>
                    <a:pt x="11476" y="5584"/>
                    <a:pt x="11698" y="5960"/>
                  </a:cubicBezTo>
                  <a:cubicBezTo>
                    <a:pt x="11921" y="6320"/>
                    <a:pt x="12041" y="8444"/>
                    <a:pt x="12349" y="9060"/>
                  </a:cubicBezTo>
                  <a:cubicBezTo>
                    <a:pt x="12465" y="9292"/>
                    <a:pt x="12636" y="9364"/>
                    <a:pt x="12804" y="9364"/>
                  </a:cubicBezTo>
                  <a:cubicBezTo>
                    <a:pt x="13085" y="9364"/>
                    <a:pt x="13360" y="9163"/>
                    <a:pt x="13360" y="9163"/>
                  </a:cubicBezTo>
                  <a:cubicBezTo>
                    <a:pt x="13206" y="7005"/>
                    <a:pt x="16597" y="4059"/>
                    <a:pt x="16597" y="4059"/>
                  </a:cubicBezTo>
                  <a:cubicBezTo>
                    <a:pt x="16597" y="4059"/>
                    <a:pt x="15842" y="3719"/>
                    <a:pt x="15000" y="3719"/>
                  </a:cubicBezTo>
                  <a:cubicBezTo>
                    <a:pt x="14860" y="3719"/>
                    <a:pt x="14718" y="3729"/>
                    <a:pt x="14576" y="3751"/>
                  </a:cubicBezTo>
                  <a:cubicBezTo>
                    <a:pt x="13582" y="3922"/>
                    <a:pt x="12058" y="5361"/>
                    <a:pt x="12058" y="5361"/>
                  </a:cubicBezTo>
                  <a:cubicBezTo>
                    <a:pt x="12058" y="5361"/>
                    <a:pt x="8461" y="2090"/>
                    <a:pt x="7211" y="1113"/>
                  </a:cubicBezTo>
                  <a:cubicBezTo>
                    <a:pt x="5944" y="120"/>
                    <a:pt x="189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" name="Google Shape;203;p4"/>
          <p:cNvGrpSpPr/>
          <p:nvPr/>
        </p:nvGrpSpPr>
        <p:grpSpPr>
          <a:xfrm>
            <a:off x="10811479" y="-165290"/>
            <a:ext cx="834700" cy="884633"/>
            <a:chOff x="2291250" y="337875"/>
            <a:chExt cx="626025" cy="663475"/>
          </a:xfrm>
        </p:grpSpPr>
        <p:sp>
          <p:nvSpPr>
            <p:cNvPr id="204" name="Google Shape;204;p4"/>
            <p:cNvSpPr/>
            <p:nvPr/>
          </p:nvSpPr>
          <p:spPr>
            <a:xfrm>
              <a:off x="2291250" y="375100"/>
              <a:ext cx="625600" cy="626200"/>
            </a:xfrm>
            <a:custGeom>
              <a:avLst/>
              <a:gdLst/>
              <a:ahLst/>
              <a:cxnLst/>
              <a:rect l="l" t="t" r="r" b="b"/>
              <a:pathLst>
                <a:path w="25024" h="25048" extrusionOk="0">
                  <a:moveTo>
                    <a:pt x="14118" y="0"/>
                  </a:moveTo>
                  <a:cubicBezTo>
                    <a:pt x="14007" y="0"/>
                    <a:pt x="13897" y="6"/>
                    <a:pt x="13788" y="19"/>
                  </a:cubicBezTo>
                  <a:cubicBezTo>
                    <a:pt x="11527" y="276"/>
                    <a:pt x="9318" y="3324"/>
                    <a:pt x="9318" y="3324"/>
                  </a:cubicBezTo>
                  <a:cubicBezTo>
                    <a:pt x="9222" y="3294"/>
                    <a:pt x="9118" y="3280"/>
                    <a:pt x="9007" y="3280"/>
                  </a:cubicBezTo>
                  <a:cubicBezTo>
                    <a:pt x="7731" y="3280"/>
                    <a:pt x="5466" y="5154"/>
                    <a:pt x="4316" y="6493"/>
                  </a:cubicBezTo>
                  <a:cubicBezTo>
                    <a:pt x="3066" y="7949"/>
                    <a:pt x="2518" y="8925"/>
                    <a:pt x="1970" y="9473"/>
                  </a:cubicBezTo>
                  <a:cubicBezTo>
                    <a:pt x="1405" y="10021"/>
                    <a:pt x="69" y="10466"/>
                    <a:pt x="35" y="12864"/>
                  </a:cubicBezTo>
                  <a:cubicBezTo>
                    <a:pt x="0" y="15279"/>
                    <a:pt x="5430" y="19920"/>
                    <a:pt x="5430" y="19920"/>
                  </a:cubicBezTo>
                  <a:cubicBezTo>
                    <a:pt x="8091" y="23369"/>
                    <a:pt x="12665" y="25048"/>
                    <a:pt x="15896" y="25048"/>
                  </a:cubicBezTo>
                  <a:cubicBezTo>
                    <a:pt x="16532" y="25048"/>
                    <a:pt x="17117" y="24983"/>
                    <a:pt x="17624" y="24853"/>
                  </a:cubicBezTo>
                  <a:cubicBezTo>
                    <a:pt x="20707" y="24065"/>
                    <a:pt x="19679" y="23055"/>
                    <a:pt x="20365" y="21633"/>
                  </a:cubicBezTo>
                  <a:cubicBezTo>
                    <a:pt x="21050" y="20195"/>
                    <a:pt x="23088" y="20708"/>
                    <a:pt x="24064" y="19133"/>
                  </a:cubicBezTo>
                  <a:cubicBezTo>
                    <a:pt x="25023" y="17557"/>
                    <a:pt x="24098" y="15433"/>
                    <a:pt x="23670" y="13172"/>
                  </a:cubicBezTo>
                  <a:cubicBezTo>
                    <a:pt x="23225" y="10912"/>
                    <a:pt x="21512" y="7846"/>
                    <a:pt x="20005" y="5020"/>
                  </a:cubicBezTo>
                  <a:cubicBezTo>
                    <a:pt x="18571" y="2332"/>
                    <a:pt x="16270" y="0"/>
                    <a:pt x="14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380300" y="439775"/>
              <a:ext cx="196575" cy="187150"/>
            </a:xfrm>
            <a:custGeom>
              <a:avLst/>
              <a:gdLst/>
              <a:ahLst/>
              <a:cxnLst/>
              <a:rect l="l" t="t" r="r" b="b"/>
              <a:pathLst>
                <a:path w="7863" h="7486" extrusionOk="0">
                  <a:moveTo>
                    <a:pt x="7845" y="1"/>
                  </a:moveTo>
                  <a:lnTo>
                    <a:pt x="7845" y="1"/>
                  </a:lnTo>
                  <a:cubicBezTo>
                    <a:pt x="5619" y="943"/>
                    <a:pt x="4317" y="3495"/>
                    <a:pt x="4317" y="3495"/>
                  </a:cubicBezTo>
                  <a:cubicBezTo>
                    <a:pt x="1217" y="3666"/>
                    <a:pt x="1" y="7485"/>
                    <a:pt x="1" y="7485"/>
                  </a:cubicBezTo>
                  <a:cubicBezTo>
                    <a:pt x="570" y="6845"/>
                    <a:pt x="1558" y="6747"/>
                    <a:pt x="2112" y="6747"/>
                  </a:cubicBezTo>
                  <a:cubicBezTo>
                    <a:pt x="2358" y="6747"/>
                    <a:pt x="2519" y="6766"/>
                    <a:pt x="2519" y="6766"/>
                  </a:cubicBezTo>
                  <a:cubicBezTo>
                    <a:pt x="3810" y="5357"/>
                    <a:pt x="5706" y="5256"/>
                    <a:pt x="6222" y="5256"/>
                  </a:cubicBezTo>
                  <a:cubicBezTo>
                    <a:pt x="6307" y="5256"/>
                    <a:pt x="6355" y="5259"/>
                    <a:pt x="6355" y="5259"/>
                  </a:cubicBezTo>
                  <a:cubicBezTo>
                    <a:pt x="6355" y="3409"/>
                    <a:pt x="7862" y="1"/>
                    <a:pt x="7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312225" y="377275"/>
              <a:ext cx="605050" cy="624025"/>
            </a:xfrm>
            <a:custGeom>
              <a:avLst/>
              <a:gdLst/>
              <a:ahLst/>
              <a:cxnLst/>
              <a:rect l="l" t="t" r="r" b="b"/>
              <a:pathLst>
                <a:path w="24202" h="24961" extrusionOk="0">
                  <a:moveTo>
                    <a:pt x="14028" y="0"/>
                  </a:moveTo>
                  <a:cubicBezTo>
                    <a:pt x="12863" y="514"/>
                    <a:pt x="11972" y="1302"/>
                    <a:pt x="11887" y="2158"/>
                  </a:cubicBezTo>
                  <a:cubicBezTo>
                    <a:pt x="11716" y="3974"/>
                    <a:pt x="13993" y="3340"/>
                    <a:pt x="16049" y="4984"/>
                  </a:cubicBezTo>
                  <a:cubicBezTo>
                    <a:pt x="18121" y="6611"/>
                    <a:pt x="22180" y="13993"/>
                    <a:pt x="21255" y="16716"/>
                  </a:cubicBezTo>
                  <a:cubicBezTo>
                    <a:pt x="21123" y="17109"/>
                    <a:pt x="20944" y="17282"/>
                    <a:pt x="20727" y="17282"/>
                  </a:cubicBezTo>
                  <a:cubicBezTo>
                    <a:pt x="19434" y="17282"/>
                    <a:pt x="16796" y="11141"/>
                    <a:pt x="14610" y="9249"/>
                  </a:cubicBezTo>
                  <a:cubicBezTo>
                    <a:pt x="13717" y="8476"/>
                    <a:pt x="12910" y="8114"/>
                    <a:pt x="12136" y="8114"/>
                  </a:cubicBezTo>
                  <a:cubicBezTo>
                    <a:pt x="10700" y="8114"/>
                    <a:pt x="9381" y="9362"/>
                    <a:pt x="7845" y="11544"/>
                  </a:cubicBezTo>
                  <a:cubicBezTo>
                    <a:pt x="5498" y="14901"/>
                    <a:pt x="13240" y="20364"/>
                    <a:pt x="14319" y="22814"/>
                  </a:cubicBezTo>
                  <a:cubicBezTo>
                    <a:pt x="14643" y="23554"/>
                    <a:pt x="14352" y="23847"/>
                    <a:pt x="13743" y="23847"/>
                  </a:cubicBezTo>
                  <a:cubicBezTo>
                    <a:pt x="12325" y="23847"/>
                    <a:pt x="9182" y="22260"/>
                    <a:pt x="8068" y="21050"/>
                  </a:cubicBezTo>
                  <a:cubicBezTo>
                    <a:pt x="6626" y="19468"/>
                    <a:pt x="2138" y="13423"/>
                    <a:pt x="576" y="13423"/>
                  </a:cubicBezTo>
                  <a:cubicBezTo>
                    <a:pt x="413" y="13423"/>
                    <a:pt x="282" y="13489"/>
                    <a:pt x="189" y="13633"/>
                  </a:cubicBezTo>
                  <a:cubicBezTo>
                    <a:pt x="1" y="13942"/>
                    <a:pt x="86" y="14575"/>
                    <a:pt x="360" y="15380"/>
                  </a:cubicBezTo>
                  <a:cubicBezTo>
                    <a:pt x="1936" y="17556"/>
                    <a:pt x="4591" y="19833"/>
                    <a:pt x="4591" y="19833"/>
                  </a:cubicBezTo>
                  <a:cubicBezTo>
                    <a:pt x="7252" y="23282"/>
                    <a:pt x="11826" y="24961"/>
                    <a:pt x="15057" y="24961"/>
                  </a:cubicBezTo>
                  <a:cubicBezTo>
                    <a:pt x="15693" y="24961"/>
                    <a:pt x="16278" y="24896"/>
                    <a:pt x="16785" y="24766"/>
                  </a:cubicBezTo>
                  <a:cubicBezTo>
                    <a:pt x="19868" y="23961"/>
                    <a:pt x="18840" y="22951"/>
                    <a:pt x="19526" y="21529"/>
                  </a:cubicBezTo>
                  <a:cubicBezTo>
                    <a:pt x="20211" y="20108"/>
                    <a:pt x="22249" y="20621"/>
                    <a:pt x="23225" y="19046"/>
                  </a:cubicBezTo>
                  <a:cubicBezTo>
                    <a:pt x="24201" y="17453"/>
                    <a:pt x="23276" y="15346"/>
                    <a:pt x="22831" y="13068"/>
                  </a:cubicBezTo>
                  <a:cubicBezTo>
                    <a:pt x="22386" y="10808"/>
                    <a:pt x="20656" y="7759"/>
                    <a:pt x="19149" y="4933"/>
                  </a:cubicBezTo>
                  <a:cubicBezTo>
                    <a:pt x="17898" y="2569"/>
                    <a:pt x="15946" y="463"/>
                    <a:pt x="140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433400" y="337875"/>
              <a:ext cx="117000" cy="248275"/>
            </a:xfrm>
            <a:custGeom>
              <a:avLst/>
              <a:gdLst/>
              <a:ahLst/>
              <a:cxnLst/>
              <a:rect l="l" t="t" r="r" b="b"/>
              <a:pathLst>
                <a:path w="4680" h="9931" extrusionOk="0">
                  <a:moveTo>
                    <a:pt x="1630" y="0"/>
                  </a:moveTo>
                  <a:cubicBezTo>
                    <a:pt x="1096" y="0"/>
                    <a:pt x="1525" y="437"/>
                    <a:pt x="1508" y="857"/>
                  </a:cubicBezTo>
                  <a:cubicBezTo>
                    <a:pt x="1508" y="1268"/>
                    <a:pt x="549" y="1850"/>
                    <a:pt x="275" y="3066"/>
                  </a:cubicBezTo>
                  <a:cubicBezTo>
                    <a:pt x="1" y="4265"/>
                    <a:pt x="1131" y="7691"/>
                    <a:pt x="1422" y="8222"/>
                  </a:cubicBezTo>
                  <a:cubicBezTo>
                    <a:pt x="1696" y="8735"/>
                    <a:pt x="788" y="9866"/>
                    <a:pt x="788" y="9866"/>
                  </a:cubicBezTo>
                  <a:cubicBezTo>
                    <a:pt x="806" y="9910"/>
                    <a:pt x="858" y="9930"/>
                    <a:pt x="937" y="9930"/>
                  </a:cubicBezTo>
                  <a:cubicBezTo>
                    <a:pt x="1468" y="9930"/>
                    <a:pt x="3204" y="9029"/>
                    <a:pt x="3786" y="8581"/>
                  </a:cubicBezTo>
                  <a:cubicBezTo>
                    <a:pt x="4265" y="8187"/>
                    <a:pt x="4574" y="7639"/>
                    <a:pt x="4676" y="7023"/>
                  </a:cubicBezTo>
                  <a:cubicBezTo>
                    <a:pt x="4680" y="6975"/>
                    <a:pt x="4629" y="6957"/>
                    <a:pt x="4544" y="6957"/>
                  </a:cubicBezTo>
                  <a:cubicBezTo>
                    <a:pt x="4290" y="6957"/>
                    <a:pt x="3732" y="7119"/>
                    <a:pt x="3448" y="7119"/>
                  </a:cubicBezTo>
                  <a:cubicBezTo>
                    <a:pt x="3385" y="7119"/>
                    <a:pt x="3336" y="7111"/>
                    <a:pt x="3306" y="7091"/>
                  </a:cubicBezTo>
                  <a:cubicBezTo>
                    <a:pt x="3084" y="6954"/>
                    <a:pt x="2090" y="4300"/>
                    <a:pt x="2022" y="3597"/>
                  </a:cubicBezTo>
                  <a:cubicBezTo>
                    <a:pt x="1936" y="2895"/>
                    <a:pt x="2518" y="2313"/>
                    <a:pt x="2690" y="2022"/>
                  </a:cubicBezTo>
                  <a:cubicBezTo>
                    <a:pt x="2861" y="1713"/>
                    <a:pt x="3580" y="1730"/>
                    <a:pt x="3820" y="1474"/>
                  </a:cubicBezTo>
                  <a:cubicBezTo>
                    <a:pt x="4077" y="1217"/>
                    <a:pt x="2261" y="18"/>
                    <a:pt x="1662" y="1"/>
                  </a:cubicBezTo>
                  <a:cubicBezTo>
                    <a:pt x="1651" y="0"/>
                    <a:pt x="1641" y="0"/>
                    <a:pt x="1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597825" y="731375"/>
              <a:ext cx="315600" cy="269975"/>
            </a:xfrm>
            <a:custGeom>
              <a:avLst/>
              <a:gdLst/>
              <a:ahLst/>
              <a:cxnLst/>
              <a:rect l="l" t="t" r="r" b="b"/>
              <a:pathLst>
                <a:path w="12624" h="10799" extrusionOk="0">
                  <a:moveTo>
                    <a:pt x="11647" y="0"/>
                  </a:moveTo>
                  <a:cubicBezTo>
                    <a:pt x="11373" y="1473"/>
                    <a:pt x="11030" y="3426"/>
                    <a:pt x="10499" y="4539"/>
                  </a:cubicBezTo>
                  <a:cubicBezTo>
                    <a:pt x="10082" y="5435"/>
                    <a:pt x="9422" y="5624"/>
                    <a:pt x="8725" y="5624"/>
                  </a:cubicBezTo>
                  <a:cubicBezTo>
                    <a:pt x="8217" y="5624"/>
                    <a:pt x="7689" y="5523"/>
                    <a:pt x="7222" y="5523"/>
                  </a:cubicBezTo>
                  <a:cubicBezTo>
                    <a:pt x="6886" y="5523"/>
                    <a:pt x="6581" y="5576"/>
                    <a:pt x="6337" y="5755"/>
                  </a:cubicBezTo>
                  <a:cubicBezTo>
                    <a:pt x="5293" y="6543"/>
                    <a:pt x="7005" y="8136"/>
                    <a:pt x="4882" y="10003"/>
                  </a:cubicBezTo>
                  <a:cubicBezTo>
                    <a:pt x="4432" y="10399"/>
                    <a:pt x="3688" y="10555"/>
                    <a:pt x="2797" y="10555"/>
                  </a:cubicBezTo>
                  <a:cubicBezTo>
                    <a:pt x="1955" y="10555"/>
                    <a:pt x="982" y="10416"/>
                    <a:pt x="0" y="10208"/>
                  </a:cubicBezTo>
                  <a:lnTo>
                    <a:pt x="0" y="10208"/>
                  </a:lnTo>
                  <a:cubicBezTo>
                    <a:pt x="1285" y="10600"/>
                    <a:pt x="2542" y="10798"/>
                    <a:pt x="3644" y="10798"/>
                  </a:cubicBezTo>
                  <a:cubicBezTo>
                    <a:pt x="4275" y="10798"/>
                    <a:pt x="4856" y="10733"/>
                    <a:pt x="5361" y="10602"/>
                  </a:cubicBezTo>
                  <a:cubicBezTo>
                    <a:pt x="8444" y="9814"/>
                    <a:pt x="7416" y="8804"/>
                    <a:pt x="8102" y="7382"/>
                  </a:cubicBezTo>
                  <a:cubicBezTo>
                    <a:pt x="8787" y="5961"/>
                    <a:pt x="10825" y="6457"/>
                    <a:pt x="11801" y="4882"/>
                  </a:cubicBezTo>
                  <a:cubicBezTo>
                    <a:pt x="12623" y="3563"/>
                    <a:pt x="12092" y="1850"/>
                    <a:pt x="116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" name="Google Shape;209;p4"/>
          <p:cNvGrpSpPr/>
          <p:nvPr/>
        </p:nvGrpSpPr>
        <p:grpSpPr>
          <a:xfrm>
            <a:off x="11064580" y="5791189"/>
            <a:ext cx="747933" cy="707145"/>
            <a:chOff x="2776800" y="970450"/>
            <a:chExt cx="431500" cy="408000"/>
          </a:xfrm>
        </p:grpSpPr>
        <p:sp>
          <p:nvSpPr>
            <p:cNvPr id="210" name="Google Shape;210;p4"/>
            <p:cNvSpPr/>
            <p:nvPr/>
          </p:nvSpPr>
          <p:spPr>
            <a:xfrm>
              <a:off x="2910825" y="1012025"/>
              <a:ext cx="105350" cy="95575"/>
            </a:xfrm>
            <a:custGeom>
              <a:avLst/>
              <a:gdLst/>
              <a:ahLst/>
              <a:cxnLst/>
              <a:rect l="l" t="t" r="r" b="b"/>
              <a:pathLst>
                <a:path w="4214" h="3823" extrusionOk="0">
                  <a:moveTo>
                    <a:pt x="2185" y="1"/>
                  </a:moveTo>
                  <a:cubicBezTo>
                    <a:pt x="2068" y="1"/>
                    <a:pt x="1950" y="10"/>
                    <a:pt x="1833" y="27"/>
                  </a:cubicBezTo>
                  <a:cubicBezTo>
                    <a:pt x="1456" y="78"/>
                    <a:pt x="1096" y="232"/>
                    <a:pt x="822" y="472"/>
                  </a:cubicBezTo>
                  <a:cubicBezTo>
                    <a:pt x="240" y="952"/>
                    <a:pt x="0" y="1705"/>
                    <a:pt x="206" y="2425"/>
                  </a:cubicBezTo>
                  <a:cubicBezTo>
                    <a:pt x="428" y="3144"/>
                    <a:pt x="1028" y="3658"/>
                    <a:pt x="1747" y="3795"/>
                  </a:cubicBezTo>
                  <a:cubicBezTo>
                    <a:pt x="1875" y="3813"/>
                    <a:pt x="2009" y="3822"/>
                    <a:pt x="2146" y="3822"/>
                  </a:cubicBezTo>
                  <a:cubicBezTo>
                    <a:pt x="2799" y="3822"/>
                    <a:pt x="3508" y="3605"/>
                    <a:pt x="3820" y="3024"/>
                  </a:cubicBezTo>
                  <a:cubicBezTo>
                    <a:pt x="4214" y="2288"/>
                    <a:pt x="4214" y="1277"/>
                    <a:pt x="3683" y="592"/>
                  </a:cubicBezTo>
                  <a:cubicBezTo>
                    <a:pt x="3647" y="552"/>
                    <a:pt x="3604" y="535"/>
                    <a:pt x="3563" y="535"/>
                  </a:cubicBezTo>
                  <a:cubicBezTo>
                    <a:pt x="3446" y="535"/>
                    <a:pt x="3342" y="671"/>
                    <a:pt x="3443" y="798"/>
                  </a:cubicBezTo>
                  <a:cubicBezTo>
                    <a:pt x="3802" y="1329"/>
                    <a:pt x="3888" y="2014"/>
                    <a:pt x="3648" y="2613"/>
                  </a:cubicBezTo>
                  <a:cubicBezTo>
                    <a:pt x="3563" y="2939"/>
                    <a:pt x="3340" y="3195"/>
                    <a:pt x="3049" y="3332"/>
                  </a:cubicBezTo>
                  <a:cubicBezTo>
                    <a:pt x="2779" y="3437"/>
                    <a:pt x="2496" y="3490"/>
                    <a:pt x="2212" y="3490"/>
                  </a:cubicBezTo>
                  <a:cubicBezTo>
                    <a:pt x="2171" y="3490"/>
                    <a:pt x="2130" y="3489"/>
                    <a:pt x="2090" y="3487"/>
                  </a:cubicBezTo>
                  <a:cubicBezTo>
                    <a:pt x="2076" y="3487"/>
                    <a:pt x="2062" y="3487"/>
                    <a:pt x="2048" y="3487"/>
                  </a:cubicBezTo>
                  <a:cubicBezTo>
                    <a:pt x="1398" y="3487"/>
                    <a:pt x="834" y="3097"/>
                    <a:pt x="565" y="2510"/>
                  </a:cubicBezTo>
                  <a:cubicBezTo>
                    <a:pt x="206" y="1585"/>
                    <a:pt x="754" y="575"/>
                    <a:pt x="1730" y="369"/>
                  </a:cubicBezTo>
                  <a:cubicBezTo>
                    <a:pt x="1879" y="335"/>
                    <a:pt x="2031" y="318"/>
                    <a:pt x="2183" y="318"/>
                  </a:cubicBezTo>
                  <a:cubicBezTo>
                    <a:pt x="2487" y="318"/>
                    <a:pt x="2792" y="387"/>
                    <a:pt x="3066" y="524"/>
                  </a:cubicBezTo>
                  <a:cubicBezTo>
                    <a:pt x="3090" y="534"/>
                    <a:pt x="3112" y="539"/>
                    <a:pt x="3133" y="539"/>
                  </a:cubicBezTo>
                  <a:cubicBezTo>
                    <a:pt x="3280" y="539"/>
                    <a:pt x="3351" y="305"/>
                    <a:pt x="3186" y="215"/>
                  </a:cubicBezTo>
                  <a:cubicBezTo>
                    <a:pt x="2866" y="75"/>
                    <a:pt x="2528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776800" y="1067425"/>
              <a:ext cx="175050" cy="311025"/>
            </a:xfrm>
            <a:custGeom>
              <a:avLst/>
              <a:gdLst/>
              <a:ahLst/>
              <a:cxnLst/>
              <a:rect l="l" t="t" r="r" b="b"/>
              <a:pathLst>
                <a:path w="7002" h="12441" extrusionOk="0">
                  <a:moveTo>
                    <a:pt x="5937" y="619"/>
                  </a:moveTo>
                  <a:cubicBezTo>
                    <a:pt x="5986" y="619"/>
                    <a:pt x="6040" y="624"/>
                    <a:pt x="6098" y="637"/>
                  </a:cubicBezTo>
                  <a:lnTo>
                    <a:pt x="6098" y="620"/>
                  </a:lnTo>
                  <a:lnTo>
                    <a:pt x="6098" y="620"/>
                  </a:lnTo>
                  <a:cubicBezTo>
                    <a:pt x="6659" y="738"/>
                    <a:pt x="6379" y="1468"/>
                    <a:pt x="5962" y="1468"/>
                  </a:cubicBezTo>
                  <a:cubicBezTo>
                    <a:pt x="5895" y="1468"/>
                    <a:pt x="5826" y="1450"/>
                    <a:pt x="5755" y="1408"/>
                  </a:cubicBezTo>
                  <a:cubicBezTo>
                    <a:pt x="5382" y="1190"/>
                    <a:pt x="5447" y="619"/>
                    <a:pt x="5937" y="619"/>
                  </a:cubicBezTo>
                  <a:close/>
                  <a:moveTo>
                    <a:pt x="6115" y="1"/>
                  </a:moveTo>
                  <a:cubicBezTo>
                    <a:pt x="5857" y="1"/>
                    <a:pt x="5585" y="115"/>
                    <a:pt x="5378" y="346"/>
                  </a:cubicBezTo>
                  <a:cubicBezTo>
                    <a:pt x="4813" y="979"/>
                    <a:pt x="3546" y="6648"/>
                    <a:pt x="3546" y="6648"/>
                  </a:cubicBezTo>
                  <a:cubicBezTo>
                    <a:pt x="463" y="7453"/>
                    <a:pt x="1" y="11307"/>
                    <a:pt x="2587" y="12181"/>
                  </a:cubicBezTo>
                  <a:cubicBezTo>
                    <a:pt x="3106" y="12361"/>
                    <a:pt x="3557" y="12441"/>
                    <a:pt x="3949" y="12441"/>
                  </a:cubicBezTo>
                  <a:cubicBezTo>
                    <a:pt x="5492" y="12441"/>
                    <a:pt x="6105" y="11197"/>
                    <a:pt x="6338" y="9954"/>
                  </a:cubicBezTo>
                  <a:cubicBezTo>
                    <a:pt x="6629" y="8378"/>
                    <a:pt x="5293" y="7025"/>
                    <a:pt x="5293" y="7025"/>
                  </a:cubicBezTo>
                  <a:cubicBezTo>
                    <a:pt x="5293" y="7025"/>
                    <a:pt x="6646" y="2298"/>
                    <a:pt x="6868" y="1134"/>
                  </a:cubicBezTo>
                  <a:cubicBezTo>
                    <a:pt x="7001" y="381"/>
                    <a:pt x="6584" y="1"/>
                    <a:pt x="6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948500" y="1085650"/>
              <a:ext cx="140025" cy="256750"/>
            </a:xfrm>
            <a:custGeom>
              <a:avLst/>
              <a:gdLst/>
              <a:ahLst/>
              <a:cxnLst/>
              <a:rect l="l" t="t" r="r" b="b"/>
              <a:pathLst>
                <a:path w="5601" h="10270" extrusionOk="0">
                  <a:moveTo>
                    <a:pt x="829" y="492"/>
                  </a:moveTo>
                  <a:cubicBezTo>
                    <a:pt x="1181" y="492"/>
                    <a:pt x="1217" y="1160"/>
                    <a:pt x="805" y="1175"/>
                  </a:cubicBezTo>
                  <a:cubicBezTo>
                    <a:pt x="799" y="1176"/>
                    <a:pt x="792" y="1176"/>
                    <a:pt x="786" y="1176"/>
                  </a:cubicBezTo>
                  <a:cubicBezTo>
                    <a:pt x="422" y="1176"/>
                    <a:pt x="231" y="710"/>
                    <a:pt x="686" y="524"/>
                  </a:cubicBezTo>
                  <a:cubicBezTo>
                    <a:pt x="738" y="502"/>
                    <a:pt x="786" y="492"/>
                    <a:pt x="829" y="492"/>
                  </a:cubicBezTo>
                  <a:close/>
                  <a:moveTo>
                    <a:pt x="759" y="0"/>
                  </a:moveTo>
                  <a:cubicBezTo>
                    <a:pt x="447" y="0"/>
                    <a:pt x="152" y="259"/>
                    <a:pt x="103" y="627"/>
                  </a:cubicBezTo>
                  <a:cubicBezTo>
                    <a:pt x="0" y="1295"/>
                    <a:pt x="1816" y="6194"/>
                    <a:pt x="1816" y="6194"/>
                  </a:cubicBezTo>
                  <a:cubicBezTo>
                    <a:pt x="300" y="7882"/>
                    <a:pt x="1294" y="10269"/>
                    <a:pt x="3043" y="10269"/>
                  </a:cubicBezTo>
                  <a:cubicBezTo>
                    <a:pt x="3210" y="10269"/>
                    <a:pt x="3384" y="10248"/>
                    <a:pt x="3563" y="10201"/>
                  </a:cubicBezTo>
                  <a:cubicBezTo>
                    <a:pt x="5601" y="9670"/>
                    <a:pt x="5515" y="8283"/>
                    <a:pt x="5036" y="7136"/>
                  </a:cubicBezTo>
                  <a:cubicBezTo>
                    <a:pt x="4556" y="5988"/>
                    <a:pt x="3118" y="5697"/>
                    <a:pt x="3118" y="5697"/>
                  </a:cubicBezTo>
                  <a:cubicBezTo>
                    <a:pt x="3118" y="5697"/>
                    <a:pt x="1747" y="1364"/>
                    <a:pt x="1405" y="524"/>
                  </a:cubicBezTo>
                  <a:cubicBezTo>
                    <a:pt x="1249" y="153"/>
                    <a:pt x="999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982525" y="1076450"/>
              <a:ext cx="207500" cy="167425"/>
            </a:xfrm>
            <a:custGeom>
              <a:avLst/>
              <a:gdLst/>
              <a:ahLst/>
              <a:cxnLst/>
              <a:rect l="l" t="t" r="r" b="b"/>
              <a:pathLst>
                <a:path w="8300" h="6697" extrusionOk="0">
                  <a:moveTo>
                    <a:pt x="751" y="362"/>
                  </a:moveTo>
                  <a:cubicBezTo>
                    <a:pt x="971" y="362"/>
                    <a:pt x="1183" y="726"/>
                    <a:pt x="934" y="910"/>
                  </a:cubicBezTo>
                  <a:cubicBezTo>
                    <a:pt x="876" y="948"/>
                    <a:pt x="812" y="966"/>
                    <a:pt x="750" y="966"/>
                  </a:cubicBezTo>
                  <a:cubicBezTo>
                    <a:pt x="539" y="966"/>
                    <a:pt x="359" y="760"/>
                    <a:pt x="558" y="481"/>
                  </a:cubicBezTo>
                  <a:cubicBezTo>
                    <a:pt x="614" y="397"/>
                    <a:pt x="683" y="362"/>
                    <a:pt x="751" y="362"/>
                  </a:cubicBezTo>
                  <a:close/>
                  <a:moveTo>
                    <a:pt x="631" y="0"/>
                  </a:moveTo>
                  <a:cubicBezTo>
                    <a:pt x="228" y="0"/>
                    <a:pt x="0" y="436"/>
                    <a:pt x="181" y="824"/>
                  </a:cubicBezTo>
                  <a:cubicBezTo>
                    <a:pt x="421" y="1355"/>
                    <a:pt x="3966" y="4078"/>
                    <a:pt x="3966" y="4078"/>
                  </a:cubicBezTo>
                  <a:cubicBezTo>
                    <a:pt x="3706" y="5588"/>
                    <a:pt x="4788" y="6696"/>
                    <a:pt x="5874" y="6696"/>
                  </a:cubicBezTo>
                  <a:cubicBezTo>
                    <a:pt x="6290" y="6696"/>
                    <a:pt x="6707" y="6533"/>
                    <a:pt x="7049" y="6168"/>
                  </a:cubicBezTo>
                  <a:cubicBezTo>
                    <a:pt x="8299" y="4849"/>
                    <a:pt x="7597" y="3890"/>
                    <a:pt x="6723" y="3290"/>
                  </a:cubicBezTo>
                  <a:cubicBezTo>
                    <a:pt x="6366" y="3038"/>
                    <a:pt x="5957" y="2963"/>
                    <a:pt x="5599" y="2963"/>
                  </a:cubicBezTo>
                  <a:cubicBezTo>
                    <a:pt x="5081" y="2963"/>
                    <a:pt x="4668" y="3119"/>
                    <a:pt x="4668" y="3119"/>
                  </a:cubicBezTo>
                  <a:cubicBezTo>
                    <a:pt x="4668" y="3119"/>
                    <a:pt x="1705" y="601"/>
                    <a:pt x="1071" y="156"/>
                  </a:cubicBezTo>
                  <a:cubicBezTo>
                    <a:pt x="912" y="47"/>
                    <a:pt x="762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2991750" y="1028525"/>
              <a:ext cx="216550" cy="82775"/>
            </a:xfrm>
            <a:custGeom>
              <a:avLst/>
              <a:gdLst/>
              <a:ahLst/>
              <a:cxnLst/>
              <a:rect l="l" t="t" r="r" b="b"/>
              <a:pathLst>
                <a:path w="8662" h="3311" extrusionOk="0">
                  <a:moveTo>
                    <a:pt x="758" y="993"/>
                  </a:moveTo>
                  <a:cubicBezTo>
                    <a:pt x="926" y="993"/>
                    <a:pt x="1115" y="1136"/>
                    <a:pt x="1045" y="1337"/>
                  </a:cubicBezTo>
                  <a:cubicBezTo>
                    <a:pt x="997" y="1465"/>
                    <a:pt x="881" y="1537"/>
                    <a:pt x="772" y="1537"/>
                  </a:cubicBezTo>
                  <a:cubicBezTo>
                    <a:pt x="648" y="1537"/>
                    <a:pt x="531" y="1443"/>
                    <a:pt x="531" y="1234"/>
                  </a:cubicBezTo>
                  <a:cubicBezTo>
                    <a:pt x="531" y="1064"/>
                    <a:pt x="639" y="993"/>
                    <a:pt x="758" y="993"/>
                  </a:cubicBezTo>
                  <a:close/>
                  <a:moveTo>
                    <a:pt x="6713" y="0"/>
                  </a:moveTo>
                  <a:cubicBezTo>
                    <a:pt x="6691" y="0"/>
                    <a:pt x="6668" y="0"/>
                    <a:pt x="6646" y="1"/>
                  </a:cubicBezTo>
                  <a:cubicBezTo>
                    <a:pt x="5669" y="18"/>
                    <a:pt x="5036" y="977"/>
                    <a:pt x="5036" y="977"/>
                  </a:cubicBezTo>
                  <a:cubicBezTo>
                    <a:pt x="5036" y="977"/>
                    <a:pt x="1473" y="703"/>
                    <a:pt x="754" y="703"/>
                  </a:cubicBezTo>
                  <a:cubicBezTo>
                    <a:pt x="35" y="720"/>
                    <a:pt x="0" y="1422"/>
                    <a:pt x="446" y="1696"/>
                  </a:cubicBezTo>
                  <a:cubicBezTo>
                    <a:pt x="908" y="1953"/>
                    <a:pt x="5018" y="2073"/>
                    <a:pt x="5018" y="2073"/>
                  </a:cubicBezTo>
                  <a:cubicBezTo>
                    <a:pt x="5428" y="2917"/>
                    <a:pt x="6184" y="3311"/>
                    <a:pt x="6882" y="3311"/>
                  </a:cubicBezTo>
                  <a:cubicBezTo>
                    <a:pt x="7643" y="3311"/>
                    <a:pt x="8337" y="2844"/>
                    <a:pt x="8444" y="1987"/>
                  </a:cubicBezTo>
                  <a:cubicBezTo>
                    <a:pt x="8661" y="364"/>
                    <a:pt x="7669" y="0"/>
                    <a:pt x="6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980600" y="970450"/>
              <a:ext cx="169750" cy="71550"/>
            </a:xfrm>
            <a:custGeom>
              <a:avLst/>
              <a:gdLst/>
              <a:ahLst/>
              <a:cxnLst/>
              <a:rect l="l" t="t" r="r" b="b"/>
              <a:pathLst>
                <a:path w="6790" h="2862" extrusionOk="0">
                  <a:moveTo>
                    <a:pt x="746" y="2205"/>
                  </a:moveTo>
                  <a:cubicBezTo>
                    <a:pt x="864" y="2205"/>
                    <a:pt x="985" y="2278"/>
                    <a:pt x="977" y="2426"/>
                  </a:cubicBezTo>
                  <a:cubicBezTo>
                    <a:pt x="968" y="2570"/>
                    <a:pt x="862" y="2665"/>
                    <a:pt x="756" y="2665"/>
                  </a:cubicBezTo>
                  <a:cubicBezTo>
                    <a:pt x="672" y="2665"/>
                    <a:pt x="587" y="2605"/>
                    <a:pt x="549" y="2461"/>
                  </a:cubicBezTo>
                  <a:cubicBezTo>
                    <a:pt x="496" y="2291"/>
                    <a:pt x="618" y="2205"/>
                    <a:pt x="746" y="2205"/>
                  </a:cubicBezTo>
                  <a:close/>
                  <a:moveTo>
                    <a:pt x="5407" y="1"/>
                  </a:moveTo>
                  <a:cubicBezTo>
                    <a:pt x="5182" y="1"/>
                    <a:pt x="4950" y="47"/>
                    <a:pt x="4728" y="114"/>
                  </a:cubicBezTo>
                  <a:cubicBezTo>
                    <a:pt x="3923" y="354"/>
                    <a:pt x="3649" y="1296"/>
                    <a:pt x="3649" y="1296"/>
                  </a:cubicBezTo>
                  <a:cubicBezTo>
                    <a:pt x="3649" y="1296"/>
                    <a:pt x="1166" y="1810"/>
                    <a:pt x="583" y="1998"/>
                  </a:cubicBezTo>
                  <a:cubicBezTo>
                    <a:pt x="1" y="2169"/>
                    <a:pt x="138" y="2752"/>
                    <a:pt x="566" y="2855"/>
                  </a:cubicBezTo>
                  <a:cubicBezTo>
                    <a:pt x="589" y="2859"/>
                    <a:pt x="619" y="2861"/>
                    <a:pt x="656" y="2861"/>
                  </a:cubicBezTo>
                  <a:cubicBezTo>
                    <a:pt x="1299" y="2861"/>
                    <a:pt x="3906" y="2187"/>
                    <a:pt x="3906" y="2187"/>
                  </a:cubicBezTo>
                  <a:cubicBezTo>
                    <a:pt x="4296" y="2613"/>
                    <a:pt x="4784" y="2799"/>
                    <a:pt x="5240" y="2799"/>
                  </a:cubicBezTo>
                  <a:cubicBezTo>
                    <a:pt x="6066" y="2799"/>
                    <a:pt x="6790" y="2190"/>
                    <a:pt x="6646" y="1296"/>
                  </a:cubicBezTo>
                  <a:cubicBezTo>
                    <a:pt x="6499" y="299"/>
                    <a:pt x="5980" y="1"/>
                    <a:pt x="5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13825" y="1012075"/>
              <a:ext cx="80775" cy="51625"/>
            </a:xfrm>
            <a:custGeom>
              <a:avLst/>
              <a:gdLst/>
              <a:ahLst/>
              <a:cxnLst/>
              <a:rect l="l" t="t" r="r" b="b"/>
              <a:pathLst>
                <a:path w="3231" h="2065" extrusionOk="0">
                  <a:moveTo>
                    <a:pt x="2103" y="0"/>
                  </a:moveTo>
                  <a:cubicBezTo>
                    <a:pt x="2047" y="0"/>
                    <a:pt x="1991" y="3"/>
                    <a:pt x="1936" y="8"/>
                  </a:cubicBezTo>
                  <a:cubicBezTo>
                    <a:pt x="874" y="8"/>
                    <a:pt x="17" y="847"/>
                    <a:pt x="0" y="1892"/>
                  </a:cubicBezTo>
                  <a:cubicBezTo>
                    <a:pt x="0" y="2003"/>
                    <a:pt x="91" y="2064"/>
                    <a:pt x="173" y="2064"/>
                  </a:cubicBezTo>
                  <a:cubicBezTo>
                    <a:pt x="244" y="2064"/>
                    <a:pt x="308" y="2020"/>
                    <a:pt x="308" y="1926"/>
                  </a:cubicBezTo>
                  <a:lnTo>
                    <a:pt x="326" y="1926"/>
                  </a:lnTo>
                  <a:cubicBezTo>
                    <a:pt x="343" y="1378"/>
                    <a:pt x="617" y="864"/>
                    <a:pt x="1096" y="573"/>
                  </a:cubicBezTo>
                  <a:cubicBezTo>
                    <a:pt x="1336" y="419"/>
                    <a:pt x="1627" y="333"/>
                    <a:pt x="1936" y="333"/>
                  </a:cubicBezTo>
                  <a:cubicBezTo>
                    <a:pt x="1993" y="327"/>
                    <a:pt x="2052" y="325"/>
                    <a:pt x="2110" y="325"/>
                  </a:cubicBezTo>
                  <a:cubicBezTo>
                    <a:pt x="2399" y="325"/>
                    <a:pt x="2693" y="394"/>
                    <a:pt x="2963" y="522"/>
                  </a:cubicBezTo>
                  <a:cubicBezTo>
                    <a:pt x="2985" y="532"/>
                    <a:pt x="3005" y="537"/>
                    <a:pt x="3025" y="537"/>
                  </a:cubicBezTo>
                  <a:cubicBezTo>
                    <a:pt x="3160" y="537"/>
                    <a:pt x="3231" y="303"/>
                    <a:pt x="3066" y="213"/>
                  </a:cubicBezTo>
                  <a:cubicBezTo>
                    <a:pt x="2759" y="82"/>
                    <a:pt x="2428" y="0"/>
                    <a:pt x="2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926225" y="1085575"/>
              <a:ext cx="48000" cy="21650"/>
            </a:xfrm>
            <a:custGeom>
              <a:avLst/>
              <a:gdLst/>
              <a:ahLst/>
              <a:cxnLst/>
              <a:rect l="l" t="t" r="r" b="b"/>
              <a:pathLst>
                <a:path w="1920" h="866" extrusionOk="0">
                  <a:moveTo>
                    <a:pt x="156" y="1"/>
                  </a:moveTo>
                  <a:cubicBezTo>
                    <a:pt x="126" y="1"/>
                    <a:pt x="96" y="11"/>
                    <a:pt x="69" y="31"/>
                  </a:cubicBezTo>
                  <a:cubicBezTo>
                    <a:pt x="1" y="82"/>
                    <a:pt x="1" y="185"/>
                    <a:pt x="52" y="253"/>
                  </a:cubicBezTo>
                  <a:cubicBezTo>
                    <a:pt x="258" y="476"/>
                    <a:pt x="515" y="647"/>
                    <a:pt x="789" y="750"/>
                  </a:cubicBezTo>
                  <a:cubicBezTo>
                    <a:pt x="1033" y="827"/>
                    <a:pt x="1277" y="866"/>
                    <a:pt x="1528" y="866"/>
                  </a:cubicBezTo>
                  <a:cubicBezTo>
                    <a:pt x="1612" y="866"/>
                    <a:pt x="1696" y="861"/>
                    <a:pt x="1782" y="853"/>
                  </a:cubicBezTo>
                  <a:cubicBezTo>
                    <a:pt x="1868" y="836"/>
                    <a:pt x="1919" y="750"/>
                    <a:pt x="1919" y="664"/>
                  </a:cubicBezTo>
                  <a:cubicBezTo>
                    <a:pt x="1902" y="579"/>
                    <a:pt x="1816" y="527"/>
                    <a:pt x="1731" y="527"/>
                  </a:cubicBezTo>
                  <a:lnTo>
                    <a:pt x="1714" y="545"/>
                  </a:lnTo>
                  <a:cubicBezTo>
                    <a:pt x="1643" y="553"/>
                    <a:pt x="1572" y="558"/>
                    <a:pt x="1501" y="558"/>
                  </a:cubicBezTo>
                  <a:cubicBezTo>
                    <a:pt x="1299" y="558"/>
                    <a:pt x="1099" y="522"/>
                    <a:pt x="909" y="459"/>
                  </a:cubicBezTo>
                  <a:cubicBezTo>
                    <a:pt x="669" y="373"/>
                    <a:pt x="463" y="236"/>
                    <a:pt x="292" y="65"/>
                  </a:cubicBezTo>
                  <a:cubicBezTo>
                    <a:pt x="251" y="24"/>
                    <a:pt x="20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2996025" y="1075725"/>
              <a:ext cx="13300" cy="17375"/>
            </a:xfrm>
            <a:custGeom>
              <a:avLst/>
              <a:gdLst/>
              <a:ahLst/>
              <a:cxnLst/>
              <a:rect l="l" t="t" r="r" b="b"/>
              <a:pathLst>
                <a:path w="532" h="695" extrusionOk="0">
                  <a:moveTo>
                    <a:pt x="360" y="1"/>
                  </a:moveTo>
                  <a:cubicBezTo>
                    <a:pt x="295" y="1"/>
                    <a:pt x="231" y="36"/>
                    <a:pt x="206" y="99"/>
                  </a:cubicBezTo>
                  <a:lnTo>
                    <a:pt x="223" y="116"/>
                  </a:lnTo>
                  <a:cubicBezTo>
                    <a:pt x="189" y="202"/>
                    <a:pt x="155" y="288"/>
                    <a:pt x="103" y="373"/>
                  </a:cubicBezTo>
                  <a:lnTo>
                    <a:pt x="120" y="340"/>
                  </a:lnTo>
                  <a:lnTo>
                    <a:pt x="120" y="340"/>
                  </a:lnTo>
                  <a:cubicBezTo>
                    <a:pt x="103" y="374"/>
                    <a:pt x="86" y="408"/>
                    <a:pt x="52" y="459"/>
                  </a:cubicBezTo>
                  <a:cubicBezTo>
                    <a:pt x="1" y="528"/>
                    <a:pt x="18" y="613"/>
                    <a:pt x="86" y="665"/>
                  </a:cubicBezTo>
                  <a:cubicBezTo>
                    <a:pt x="113" y="685"/>
                    <a:pt x="143" y="694"/>
                    <a:pt x="173" y="694"/>
                  </a:cubicBezTo>
                  <a:cubicBezTo>
                    <a:pt x="220" y="694"/>
                    <a:pt x="267" y="672"/>
                    <a:pt x="309" y="630"/>
                  </a:cubicBezTo>
                  <a:cubicBezTo>
                    <a:pt x="394" y="510"/>
                    <a:pt x="463" y="373"/>
                    <a:pt x="514" y="219"/>
                  </a:cubicBezTo>
                  <a:cubicBezTo>
                    <a:pt x="531" y="185"/>
                    <a:pt x="531" y="134"/>
                    <a:pt x="514" y="99"/>
                  </a:cubicBezTo>
                  <a:cubicBezTo>
                    <a:pt x="497" y="48"/>
                    <a:pt x="463" y="31"/>
                    <a:pt x="429" y="14"/>
                  </a:cubicBezTo>
                  <a:cubicBezTo>
                    <a:pt x="407" y="5"/>
                    <a:pt x="383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2994350" y="1025400"/>
              <a:ext cx="19675" cy="39975"/>
            </a:xfrm>
            <a:custGeom>
              <a:avLst/>
              <a:gdLst/>
              <a:ahLst/>
              <a:cxnLst/>
              <a:rect l="l" t="t" r="r" b="b"/>
              <a:pathLst>
                <a:path w="787" h="1599" extrusionOk="0">
                  <a:moveTo>
                    <a:pt x="222" y="0"/>
                  </a:moveTo>
                  <a:cubicBezTo>
                    <a:pt x="105" y="0"/>
                    <a:pt x="1" y="136"/>
                    <a:pt x="102" y="263"/>
                  </a:cubicBezTo>
                  <a:cubicBezTo>
                    <a:pt x="342" y="588"/>
                    <a:pt x="461" y="999"/>
                    <a:pt x="444" y="1410"/>
                  </a:cubicBezTo>
                  <a:cubicBezTo>
                    <a:pt x="427" y="1496"/>
                    <a:pt x="496" y="1581"/>
                    <a:pt x="581" y="1599"/>
                  </a:cubicBezTo>
                  <a:cubicBezTo>
                    <a:pt x="667" y="1599"/>
                    <a:pt x="736" y="1547"/>
                    <a:pt x="753" y="1444"/>
                  </a:cubicBezTo>
                  <a:cubicBezTo>
                    <a:pt x="787" y="965"/>
                    <a:pt x="633" y="468"/>
                    <a:pt x="342" y="57"/>
                  </a:cubicBezTo>
                  <a:cubicBezTo>
                    <a:pt x="306" y="17"/>
                    <a:pt x="26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" name="Google Shape;220;p4"/>
          <p:cNvGrpSpPr/>
          <p:nvPr/>
        </p:nvGrpSpPr>
        <p:grpSpPr>
          <a:xfrm>
            <a:off x="3961700" y="6141927"/>
            <a:ext cx="938733" cy="931700"/>
            <a:chOff x="4899375" y="1767350"/>
            <a:chExt cx="704050" cy="698775"/>
          </a:xfrm>
        </p:grpSpPr>
        <p:sp>
          <p:nvSpPr>
            <p:cNvPr id="221" name="Google Shape;221;p4"/>
            <p:cNvSpPr/>
            <p:nvPr/>
          </p:nvSpPr>
          <p:spPr>
            <a:xfrm>
              <a:off x="4899375" y="1767350"/>
              <a:ext cx="704050" cy="698775"/>
            </a:xfrm>
            <a:custGeom>
              <a:avLst/>
              <a:gdLst/>
              <a:ahLst/>
              <a:cxnLst/>
              <a:rect l="l" t="t" r="r" b="b"/>
              <a:pathLst>
                <a:path w="28162" h="27951" extrusionOk="0">
                  <a:moveTo>
                    <a:pt x="17758" y="1"/>
                  </a:moveTo>
                  <a:cubicBezTo>
                    <a:pt x="13940" y="1"/>
                    <a:pt x="3085" y="3423"/>
                    <a:pt x="1700" y="4432"/>
                  </a:cubicBezTo>
                  <a:cubicBezTo>
                    <a:pt x="408" y="5333"/>
                    <a:pt x="0" y="7049"/>
                    <a:pt x="765" y="8443"/>
                  </a:cubicBezTo>
                  <a:cubicBezTo>
                    <a:pt x="1377" y="9463"/>
                    <a:pt x="1904" y="10262"/>
                    <a:pt x="1904" y="10262"/>
                  </a:cubicBezTo>
                  <a:cubicBezTo>
                    <a:pt x="1904" y="10262"/>
                    <a:pt x="1190" y="10754"/>
                    <a:pt x="1462" y="12080"/>
                  </a:cubicBezTo>
                  <a:cubicBezTo>
                    <a:pt x="1734" y="13406"/>
                    <a:pt x="5065" y="25472"/>
                    <a:pt x="6867" y="27427"/>
                  </a:cubicBezTo>
                  <a:cubicBezTo>
                    <a:pt x="7210" y="27800"/>
                    <a:pt x="7793" y="27950"/>
                    <a:pt x="8509" y="27950"/>
                  </a:cubicBezTo>
                  <a:cubicBezTo>
                    <a:pt x="11514" y="27950"/>
                    <a:pt x="16877" y="25302"/>
                    <a:pt x="16877" y="25302"/>
                  </a:cubicBezTo>
                  <a:cubicBezTo>
                    <a:pt x="16877" y="25302"/>
                    <a:pt x="24524" y="23705"/>
                    <a:pt x="26343" y="21767"/>
                  </a:cubicBezTo>
                  <a:cubicBezTo>
                    <a:pt x="28161" y="19847"/>
                    <a:pt x="22570" y="6846"/>
                    <a:pt x="21856" y="5775"/>
                  </a:cubicBezTo>
                  <a:cubicBezTo>
                    <a:pt x="21142" y="4687"/>
                    <a:pt x="20463" y="4483"/>
                    <a:pt x="20463" y="4483"/>
                  </a:cubicBezTo>
                  <a:cubicBezTo>
                    <a:pt x="21465" y="3531"/>
                    <a:pt x="20803" y="1288"/>
                    <a:pt x="18848" y="183"/>
                  </a:cubicBezTo>
                  <a:cubicBezTo>
                    <a:pt x="18625" y="57"/>
                    <a:pt x="18250" y="1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4932100" y="1789375"/>
              <a:ext cx="610150" cy="649650"/>
            </a:xfrm>
            <a:custGeom>
              <a:avLst/>
              <a:gdLst/>
              <a:ahLst/>
              <a:cxnLst/>
              <a:rect l="l" t="t" r="r" b="b"/>
              <a:pathLst>
                <a:path w="24406" h="25986" extrusionOk="0">
                  <a:moveTo>
                    <a:pt x="16217" y="1"/>
                  </a:moveTo>
                  <a:cubicBezTo>
                    <a:pt x="14216" y="1"/>
                    <a:pt x="7572" y="2292"/>
                    <a:pt x="5269" y="2752"/>
                  </a:cubicBezTo>
                  <a:cubicBezTo>
                    <a:pt x="2719" y="3262"/>
                    <a:pt x="1071" y="3993"/>
                    <a:pt x="527" y="5506"/>
                  </a:cubicBezTo>
                  <a:cubicBezTo>
                    <a:pt x="0" y="7001"/>
                    <a:pt x="2277" y="8837"/>
                    <a:pt x="2277" y="8837"/>
                  </a:cubicBezTo>
                  <a:cubicBezTo>
                    <a:pt x="1819" y="9466"/>
                    <a:pt x="1445" y="10162"/>
                    <a:pt x="1173" y="10893"/>
                  </a:cubicBezTo>
                  <a:cubicBezTo>
                    <a:pt x="766" y="12062"/>
                    <a:pt x="4797" y="25985"/>
                    <a:pt x="6508" y="25985"/>
                  </a:cubicBezTo>
                  <a:cubicBezTo>
                    <a:pt x="6514" y="25985"/>
                    <a:pt x="6520" y="25985"/>
                    <a:pt x="6526" y="25985"/>
                  </a:cubicBezTo>
                  <a:cubicBezTo>
                    <a:pt x="8226" y="25883"/>
                    <a:pt x="13545" y="23470"/>
                    <a:pt x="15874" y="22450"/>
                  </a:cubicBezTo>
                  <a:cubicBezTo>
                    <a:pt x="18185" y="21447"/>
                    <a:pt x="22706" y="21311"/>
                    <a:pt x="23555" y="19884"/>
                  </a:cubicBezTo>
                  <a:cubicBezTo>
                    <a:pt x="24405" y="18439"/>
                    <a:pt x="20360" y="8446"/>
                    <a:pt x="19680" y="6593"/>
                  </a:cubicBezTo>
                  <a:cubicBezTo>
                    <a:pt x="19018" y="4741"/>
                    <a:pt x="17692" y="4095"/>
                    <a:pt x="17692" y="4095"/>
                  </a:cubicBezTo>
                  <a:cubicBezTo>
                    <a:pt x="18185" y="2650"/>
                    <a:pt x="17709" y="679"/>
                    <a:pt x="16689" y="84"/>
                  </a:cubicBezTo>
                  <a:cubicBezTo>
                    <a:pt x="16592" y="27"/>
                    <a:pt x="16431" y="1"/>
                    <a:pt x="16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996600" y="1879625"/>
              <a:ext cx="63125" cy="33325"/>
            </a:xfrm>
            <a:custGeom>
              <a:avLst/>
              <a:gdLst/>
              <a:ahLst/>
              <a:cxnLst/>
              <a:rect l="l" t="t" r="r" b="b"/>
              <a:pathLst>
                <a:path w="2525" h="1333" extrusionOk="0">
                  <a:moveTo>
                    <a:pt x="1816" y="0"/>
                  </a:moveTo>
                  <a:cubicBezTo>
                    <a:pt x="1249" y="0"/>
                    <a:pt x="458" y="282"/>
                    <a:pt x="173" y="842"/>
                  </a:cubicBezTo>
                  <a:cubicBezTo>
                    <a:pt x="0" y="1194"/>
                    <a:pt x="215" y="1333"/>
                    <a:pt x="572" y="1333"/>
                  </a:cubicBezTo>
                  <a:cubicBezTo>
                    <a:pt x="1196" y="1333"/>
                    <a:pt x="2254" y="906"/>
                    <a:pt x="2417" y="451"/>
                  </a:cubicBezTo>
                  <a:cubicBezTo>
                    <a:pt x="2524" y="150"/>
                    <a:pt x="2230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4968875" y="1928175"/>
              <a:ext cx="40975" cy="25375"/>
            </a:xfrm>
            <a:custGeom>
              <a:avLst/>
              <a:gdLst/>
              <a:ahLst/>
              <a:cxnLst/>
              <a:rect l="l" t="t" r="r" b="b"/>
              <a:pathLst>
                <a:path w="1639" h="1015" extrusionOk="0">
                  <a:moveTo>
                    <a:pt x="761" y="0"/>
                  </a:moveTo>
                  <a:cubicBezTo>
                    <a:pt x="731" y="0"/>
                    <a:pt x="701" y="2"/>
                    <a:pt x="670" y="5"/>
                  </a:cubicBezTo>
                  <a:cubicBezTo>
                    <a:pt x="0" y="66"/>
                    <a:pt x="26" y="1014"/>
                    <a:pt x="627" y="1014"/>
                  </a:cubicBezTo>
                  <a:cubicBezTo>
                    <a:pt x="696" y="1014"/>
                    <a:pt x="773" y="1002"/>
                    <a:pt x="857" y="973"/>
                  </a:cubicBezTo>
                  <a:cubicBezTo>
                    <a:pt x="1639" y="713"/>
                    <a:pt x="142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4985825" y="1976475"/>
              <a:ext cx="61575" cy="56325"/>
            </a:xfrm>
            <a:custGeom>
              <a:avLst/>
              <a:gdLst/>
              <a:ahLst/>
              <a:cxnLst/>
              <a:rect l="l" t="t" r="r" b="b"/>
              <a:pathLst>
                <a:path w="2463" h="2253" extrusionOk="0">
                  <a:moveTo>
                    <a:pt x="899" y="1"/>
                  </a:moveTo>
                  <a:cubicBezTo>
                    <a:pt x="846" y="1"/>
                    <a:pt x="793" y="9"/>
                    <a:pt x="740" y="27"/>
                  </a:cubicBezTo>
                  <a:cubicBezTo>
                    <a:pt x="1" y="274"/>
                    <a:pt x="923" y="2252"/>
                    <a:pt x="1609" y="2252"/>
                  </a:cubicBezTo>
                  <a:cubicBezTo>
                    <a:pt x="1679" y="2252"/>
                    <a:pt x="1748" y="2231"/>
                    <a:pt x="1811" y="2185"/>
                  </a:cubicBezTo>
                  <a:cubicBezTo>
                    <a:pt x="2462" y="1709"/>
                    <a:pt x="1659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4976950" y="204162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773" y="0"/>
                  </a:moveTo>
                  <a:cubicBezTo>
                    <a:pt x="430" y="0"/>
                    <a:pt x="0" y="1537"/>
                    <a:pt x="543" y="1537"/>
                  </a:cubicBezTo>
                  <a:cubicBezTo>
                    <a:pt x="557" y="1537"/>
                    <a:pt x="571" y="1536"/>
                    <a:pt x="585" y="1534"/>
                  </a:cubicBezTo>
                  <a:cubicBezTo>
                    <a:pt x="1231" y="1466"/>
                    <a:pt x="1180" y="259"/>
                    <a:pt x="840" y="21"/>
                  </a:cubicBezTo>
                  <a:cubicBezTo>
                    <a:pt x="819" y="7"/>
                    <a:pt x="796" y="0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4982325" y="2117775"/>
              <a:ext cx="39450" cy="36950"/>
            </a:xfrm>
            <a:custGeom>
              <a:avLst/>
              <a:gdLst/>
              <a:ahLst/>
              <a:cxnLst/>
              <a:rect l="l" t="t" r="r" b="b"/>
              <a:pathLst>
                <a:path w="1578" h="1478" extrusionOk="0">
                  <a:moveTo>
                    <a:pt x="415" y="0"/>
                  </a:moveTo>
                  <a:cubicBezTo>
                    <a:pt x="1" y="0"/>
                    <a:pt x="287" y="1477"/>
                    <a:pt x="813" y="1477"/>
                  </a:cubicBezTo>
                  <a:cubicBezTo>
                    <a:pt x="856" y="1477"/>
                    <a:pt x="902" y="1467"/>
                    <a:pt x="948" y="1445"/>
                  </a:cubicBezTo>
                  <a:cubicBezTo>
                    <a:pt x="1577" y="1139"/>
                    <a:pt x="880" y="34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072100" y="2355175"/>
              <a:ext cx="60300" cy="27750"/>
            </a:xfrm>
            <a:custGeom>
              <a:avLst/>
              <a:gdLst/>
              <a:ahLst/>
              <a:cxnLst/>
              <a:rect l="l" t="t" r="r" b="b"/>
              <a:pathLst>
                <a:path w="2412" h="1110" extrusionOk="0">
                  <a:moveTo>
                    <a:pt x="620" y="1"/>
                  </a:moveTo>
                  <a:cubicBezTo>
                    <a:pt x="564" y="1"/>
                    <a:pt x="512" y="7"/>
                    <a:pt x="467" y="22"/>
                  </a:cubicBezTo>
                  <a:cubicBezTo>
                    <a:pt x="1" y="172"/>
                    <a:pt x="1094" y="1109"/>
                    <a:pt x="1716" y="1109"/>
                  </a:cubicBezTo>
                  <a:cubicBezTo>
                    <a:pt x="1796" y="1109"/>
                    <a:pt x="1869" y="1093"/>
                    <a:pt x="1929" y="1058"/>
                  </a:cubicBezTo>
                  <a:cubicBezTo>
                    <a:pt x="2411" y="779"/>
                    <a:pt x="1228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5077175" y="2395200"/>
              <a:ext cx="44900" cy="21775"/>
            </a:xfrm>
            <a:custGeom>
              <a:avLst/>
              <a:gdLst/>
              <a:ahLst/>
              <a:cxnLst/>
              <a:rect l="l" t="t" r="r" b="b"/>
              <a:pathLst>
                <a:path w="1796" h="871" extrusionOk="0">
                  <a:moveTo>
                    <a:pt x="445" y="1"/>
                  </a:moveTo>
                  <a:cubicBezTo>
                    <a:pt x="395" y="1"/>
                    <a:pt x="351" y="6"/>
                    <a:pt x="315" y="18"/>
                  </a:cubicBezTo>
                  <a:cubicBezTo>
                    <a:pt x="0" y="119"/>
                    <a:pt x="832" y="871"/>
                    <a:pt x="1295" y="871"/>
                  </a:cubicBezTo>
                  <a:cubicBezTo>
                    <a:pt x="1381" y="871"/>
                    <a:pt x="1454" y="845"/>
                    <a:pt x="1505" y="783"/>
                  </a:cubicBezTo>
                  <a:cubicBezTo>
                    <a:pt x="1795" y="447"/>
                    <a:pt x="890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5150000" y="2379800"/>
              <a:ext cx="45450" cy="18450"/>
            </a:xfrm>
            <a:custGeom>
              <a:avLst/>
              <a:gdLst/>
              <a:ahLst/>
              <a:cxnLst/>
              <a:rect l="l" t="t" r="r" b="b"/>
              <a:pathLst>
                <a:path w="1818" h="738" extrusionOk="0">
                  <a:moveTo>
                    <a:pt x="1510" y="0"/>
                  </a:moveTo>
                  <a:cubicBezTo>
                    <a:pt x="1032" y="0"/>
                    <a:pt x="1" y="304"/>
                    <a:pt x="156" y="566"/>
                  </a:cubicBezTo>
                  <a:cubicBezTo>
                    <a:pt x="226" y="686"/>
                    <a:pt x="365" y="738"/>
                    <a:pt x="535" y="738"/>
                  </a:cubicBezTo>
                  <a:cubicBezTo>
                    <a:pt x="895" y="738"/>
                    <a:pt x="1396" y="504"/>
                    <a:pt x="1685" y="192"/>
                  </a:cubicBezTo>
                  <a:cubicBezTo>
                    <a:pt x="1817" y="55"/>
                    <a:pt x="1714" y="0"/>
                    <a:pt x="1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5255375" y="1814925"/>
              <a:ext cx="49900" cy="15575"/>
            </a:xfrm>
            <a:custGeom>
              <a:avLst/>
              <a:gdLst/>
              <a:ahLst/>
              <a:cxnLst/>
              <a:rect l="l" t="t" r="r" b="b"/>
              <a:pathLst>
                <a:path w="1996" h="623" extrusionOk="0">
                  <a:moveTo>
                    <a:pt x="1703" y="0"/>
                  </a:moveTo>
                  <a:cubicBezTo>
                    <a:pt x="1254" y="0"/>
                    <a:pt x="274" y="286"/>
                    <a:pt x="274" y="286"/>
                  </a:cubicBezTo>
                  <a:cubicBezTo>
                    <a:pt x="0" y="511"/>
                    <a:pt x="238" y="623"/>
                    <a:pt x="613" y="623"/>
                  </a:cubicBezTo>
                  <a:cubicBezTo>
                    <a:pt x="1029" y="623"/>
                    <a:pt x="1614" y="486"/>
                    <a:pt x="1855" y="218"/>
                  </a:cubicBezTo>
                  <a:cubicBezTo>
                    <a:pt x="1996" y="56"/>
                    <a:pt x="1901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408675" y="2007200"/>
              <a:ext cx="28200" cy="46050"/>
            </a:xfrm>
            <a:custGeom>
              <a:avLst/>
              <a:gdLst/>
              <a:ahLst/>
              <a:cxnLst/>
              <a:rect l="l" t="t" r="r" b="b"/>
              <a:pathLst>
                <a:path w="1128" h="1842" extrusionOk="0">
                  <a:moveTo>
                    <a:pt x="244" y="0"/>
                  </a:moveTo>
                  <a:cubicBezTo>
                    <a:pt x="0" y="0"/>
                    <a:pt x="342" y="1841"/>
                    <a:pt x="706" y="1841"/>
                  </a:cubicBezTo>
                  <a:cubicBezTo>
                    <a:pt x="710" y="1841"/>
                    <a:pt x="715" y="1841"/>
                    <a:pt x="719" y="1840"/>
                  </a:cubicBezTo>
                  <a:cubicBezTo>
                    <a:pt x="1127" y="1806"/>
                    <a:pt x="651" y="260"/>
                    <a:pt x="295" y="22"/>
                  </a:cubicBezTo>
                  <a:cubicBezTo>
                    <a:pt x="275" y="7"/>
                    <a:pt x="258" y="0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476900" y="2213775"/>
              <a:ext cx="22000" cy="38975"/>
            </a:xfrm>
            <a:custGeom>
              <a:avLst/>
              <a:gdLst/>
              <a:ahLst/>
              <a:cxnLst/>
              <a:rect l="l" t="t" r="r" b="b"/>
              <a:pathLst>
                <a:path w="880" h="1559" extrusionOk="0">
                  <a:moveTo>
                    <a:pt x="207" y="1"/>
                  </a:moveTo>
                  <a:cubicBezTo>
                    <a:pt x="0" y="1"/>
                    <a:pt x="350" y="1559"/>
                    <a:pt x="591" y="1559"/>
                  </a:cubicBezTo>
                  <a:cubicBezTo>
                    <a:pt x="603" y="1559"/>
                    <a:pt x="614" y="1555"/>
                    <a:pt x="625" y="1548"/>
                  </a:cubicBezTo>
                  <a:cubicBezTo>
                    <a:pt x="880" y="1378"/>
                    <a:pt x="540" y="222"/>
                    <a:pt x="251" y="18"/>
                  </a:cubicBezTo>
                  <a:cubicBezTo>
                    <a:pt x="234" y="6"/>
                    <a:pt x="220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049250" y="2108550"/>
              <a:ext cx="59625" cy="70725"/>
            </a:xfrm>
            <a:custGeom>
              <a:avLst/>
              <a:gdLst/>
              <a:ahLst/>
              <a:cxnLst/>
              <a:rect l="l" t="t" r="r" b="b"/>
              <a:pathLst>
                <a:path w="2385" h="2829" extrusionOk="0">
                  <a:moveTo>
                    <a:pt x="645" y="1"/>
                  </a:moveTo>
                  <a:cubicBezTo>
                    <a:pt x="0" y="1"/>
                    <a:pt x="739" y="2829"/>
                    <a:pt x="1485" y="2829"/>
                  </a:cubicBezTo>
                  <a:cubicBezTo>
                    <a:pt x="1513" y="2829"/>
                    <a:pt x="1541" y="2825"/>
                    <a:pt x="1568" y="2817"/>
                  </a:cubicBezTo>
                  <a:cubicBezTo>
                    <a:pt x="2384" y="2579"/>
                    <a:pt x="1653" y="403"/>
                    <a:pt x="770" y="30"/>
                  </a:cubicBezTo>
                  <a:cubicBezTo>
                    <a:pt x="723" y="10"/>
                    <a:pt x="682" y="1"/>
                    <a:pt x="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038575" y="2183150"/>
              <a:ext cx="33750" cy="34575"/>
            </a:xfrm>
            <a:custGeom>
              <a:avLst/>
              <a:gdLst/>
              <a:ahLst/>
              <a:cxnLst/>
              <a:rect l="l" t="t" r="r" b="b"/>
              <a:pathLst>
                <a:path w="1350" h="1383" extrusionOk="0">
                  <a:moveTo>
                    <a:pt x="245" y="1"/>
                  </a:moveTo>
                  <a:cubicBezTo>
                    <a:pt x="1" y="1"/>
                    <a:pt x="223" y="1383"/>
                    <a:pt x="703" y="1383"/>
                  </a:cubicBezTo>
                  <a:cubicBezTo>
                    <a:pt x="736" y="1383"/>
                    <a:pt x="770" y="1376"/>
                    <a:pt x="806" y="1362"/>
                  </a:cubicBezTo>
                  <a:cubicBezTo>
                    <a:pt x="1349" y="1124"/>
                    <a:pt x="568" y="88"/>
                    <a:pt x="262" y="3"/>
                  </a:cubicBezTo>
                  <a:cubicBezTo>
                    <a:pt x="256" y="1"/>
                    <a:pt x="250" y="1"/>
                    <a:pt x="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056275" y="2118500"/>
              <a:ext cx="46225" cy="50125"/>
            </a:xfrm>
            <a:custGeom>
              <a:avLst/>
              <a:gdLst/>
              <a:ahLst/>
              <a:cxnLst/>
              <a:rect l="l" t="t" r="r" b="b"/>
              <a:pathLst>
                <a:path w="1849" h="2005" extrusionOk="0">
                  <a:moveTo>
                    <a:pt x="479" y="0"/>
                  </a:moveTo>
                  <a:cubicBezTo>
                    <a:pt x="1" y="0"/>
                    <a:pt x="528" y="2005"/>
                    <a:pt x="1061" y="2005"/>
                  </a:cubicBezTo>
                  <a:cubicBezTo>
                    <a:pt x="1120" y="2005"/>
                    <a:pt x="1179" y="1980"/>
                    <a:pt x="1236" y="1926"/>
                  </a:cubicBezTo>
                  <a:cubicBezTo>
                    <a:pt x="1848" y="1348"/>
                    <a:pt x="1134" y="141"/>
                    <a:pt x="523" y="5"/>
                  </a:cubicBezTo>
                  <a:cubicBezTo>
                    <a:pt x="507" y="2"/>
                    <a:pt x="492" y="0"/>
                    <a:pt x="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4"/>
          <p:cNvGrpSpPr/>
          <p:nvPr/>
        </p:nvGrpSpPr>
        <p:grpSpPr>
          <a:xfrm>
            <a:off x="11624734" y="1830536"/>
            <a:ext cx="784633" cy="672933"/>
            <a:chOff x="1755275" y="2954425"/>
            <a:chExt cx="588475" cy="504700"/>
          </a:xfrm>
        </p:grpSpPr>
        <p:sp>
          <p:nvSpPr>
            <p:cNvPr id="238" name="Google Shape;238;p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rgbClr val="AF3F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1755275" y="2954425"/>
              <a:ext cx="588475" cy="504700"/>
            </a:xfrm>
            <a:custGeom>
              <a:avLst/>
              <a:gdLst/>
              <a:ahLst/>
              <a:cxnLst/>
              <a:rect l="l" t="t" r="r" b="b"/>
              <a:pathLst>
                <a:path w="23539" h="20188" extrusionOk="0">
                  <a:moveTo>
                    <a:pt x="12149" y="1"/>
                  </a:moveTo>
                  <a:cubicBezTo>
                    <a:pt x="10509" y="1"/>
                    <a:pt x="8747" y="401"/>
                    <a:pt x="7003" y="1256"/>
                  </a:cubicBezTo>
                  <a:cubicBezTo>
                    <a:pt x="2737" y="3346"/>
                    <a:pt x="1" y="10994"/>
                    <a:pt x="3910" y="16347"/>
                  </a:cubicBezTo>
                  <a:cubicBezTo>
                    <a:pt x="5459" y="18455"/>
                    <a:pt x="8170" y="20187"/>
                    <a:pt x="11187" y="20187"/>
                  </a:cubicBezTo>
                  <a:cubicBezTo>
                    <a:pt x="13497" y="20187"/>
                    <a:pt x="15986" y="19172"/>
                    <a:pt x="18270" y="16534"/>
                  </a:cubicBezTo>
                  <a:cubicBezTo>
                    <a:pt x="23539" y="10433"/>
                    <a:pt x="20548" y="4892"/>
                    <a:pt x="18083" y="2343"/>
                  </a:cubicBezTo>
                  <a:cubicBezTo>
                    <a:pt x="16637" y="836"/>
                    <a:pt x="14519" y="1"/>
                    <a:pt x="12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1822400" y="2992450"/>
              <a:ext cx="433400" cy="391950"/>
            </a:xfrm>
            <a:custGeom>
              <a:avLst/>
              <a:gdLst/>
              <a:ahLst/>
              <a:cxnLst/>
              <a:rect l="l" t="t" r="r" b="b"/>
              <a:pathLst>
                <a:path w="17336" h="15678" extrusionOk="0">
                  <a:moveTo>
                    <a:pt x="9105" y="1"/>
                  </a:moveTo>
                  <a:cubicBezTo>
                    <a:pt x="8199" y="1"/>
                    <a:pt x="7257" y="142"/>
                    <a:pt x="6306" y="465"/>
                  </a:cubicBezTo>
                  <a:cubicBezTo>
                    <a:pt x="1445" y="2097"/>
                    <a:pt x="1" y="9167"/>
                    <a:pt x="1904" y="11869"/>
                  </a:cubicBezTo>
                  <a:cubicBezTo>
                    <a:pt x="3261" y="13795"/>
                    <a:pt x="6517" y="15678"/>
                    <a:pt x="9654" y="15678"/>
                  </a:cubicBezTo>
                  <a:cubicBezTo>
                    <a:pt x="10918" y="15678"/>
                    <a:pt x="12163" y="15372"/>
                    <a:pt x="13257" y="14639"/>
                  </a:cubicBezTo>
                  <a:cubicBezTo>
                    <a:pt x="17064" y="12073"/>
                    <a:pt x="17336" y="6499"/>
                    <a:pt x="16537" y="4204"/>
                  </a:cubicBezTo>
                  <a:cubicBezTo>
                    <a:pt x="15909" y="2360"/>
                    <a:pt x="12811" y="1"/>
                    <a:pt x="9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rgbClr val="50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1901850" y="3006950"/>
              <a:ext cx="330175" cy="353625"/>
            </a:xfrm>
            <a:custGeom>
              <a:avLst/>
              <a:gdLst/>
              <a:ahLst/>
              <a:cxnLst/>
              <a:rect l="l" t="t" r="r" b="b"/>
              <a:pathLst>
                <a:path w="13207" h="14145" extrusionOk="0">
                  <a:moveTo>
                    <a:pt x="1980" y="1"/>
                  </a:moveTo>
                  <a:cubicBezTo>
                    <a:pt x="1746" y="1"/>
                    <a:pt x="2102" y="824"/>
                    <a:pt x="2601" y="1432"/>
                  </a:cubicBezTo>
                  <a:cubicBezTo>
                    <a:pt x="3145" y="2078"/>
                    <a:pt x="3689" y="3369"/>
                    <a:pt x="4012" y="4134"/>
                  </a:cubicBezTo>
                  <a:cubicBezTo>
                    <a:pt x="4335" y="4882"/>
                    <a:pt x="5575" y="5698"/>
                    <a:pt x="5575" y="5698"/>
                  </a:cubicBezTo>
                  <a:cubicBezTo>
                    <a:pt x="5575" y="5698"/>
                    <a:pt x="2873" y="6411"/>
                    <a:pt x="1785" y="7159"/>
                  </a:cubicBezTo>
                  <a:cubicBezTo>
                    <a:pt x="715" y="7924"/>
                    <a:pt x="1" y="9284"/>
                    <a:pt x="1" y="9284"/>
                  </a:cubicBezTo>
                  <a:cubicBezTo>
                    <a:pt x="1" y="9284"/>
                    <a:pt x="2397" y="8893"/>
                    <a:pt x="3468" y="8621"/>
                  </a:cubicBezTo>
                  <a:cubicBezTo>
                    <a:pt x="4555" y="8349"/>
                    <a:pt x="6662" y="6242"/>
                    <a:pt x="6663" y="6242"/>
                  </a:cubicBezTo>
                  <a:lnTo>
                    <a:pt x="6663" y="6242"/>
                  </a:lnTo>
                  <a:cubicBezTo>
                    <a:pt x="6340" y="6581"/>
                    <a:pt x="6102" y="6989"/>
                    <a:pt x="5949" y="7431"/>
                  </a:cubicBezTo>
                  <a:cubicBezTo>
                    <a:pt x="5745" y="8128"/>
                    <a:pt x="6493" y="14144"/>
                    <a:pt x="6493" y="14144"/>
                  </a:cubicBezTo>
                  <a:cubicBezTo>
                    <a:pt x="6493" y="14144"/>
                    <a:pt x="7581" y="11000"/>
                    <a:pt x="7734" y="9980"/>
                  </a:cubicBezTo>
                  <a:cubicBezTo>
                    <a:pt x="7904" y="8944"/>
                    <a:pt x="7989" y="7057"/>
                    <a:pt x="7989" y="7057"/>
                  </a:cubicBezTo>
                  <a:cubicBezTo>
                    <a:pt x="7989" y="7057"/>
                    <a:pt x="9195" y="8247"/>
                    <a:pt x="9841" y="8893"/>
                  </a:cubicBezTo>
                  <a:cubicBezTo>
                    <a:pt x="10504" y="9539"/>
                    <a:pt x="13206" y="10456"/>
                    <a:pt x="13206" y="10456"/>
                  </a:cubicBezTo>
                  <a:cubicBezTo>
                    <a:pt x="13206" y="10456"/>
                    <a:pt x="11099" y="7601"/>
                    <a:pt x="10504" y="7006"/>
                  </a:cubicBezTo>
                  <a:cubicBezTo>
                    <a:pt x="9909" y="6394"/>
                    <a:pt x="8940" y="6191"/>
                    <a:pt x="8940" y="6191"/>
                  </a:cubicBezTo>
                  <a:cubicBezTo>
                    <a:pt x="8940" y="6191"/>
                    <a:pt x="10402" y="5970"/>
                    <a:pt x="11048" y="5647"/>
                  </a:cubicBezTo>
                  <a:cubicBezTo>
                    <a:pt x="11694" y="5324"/>
                    <a:pt x="12832" y="3743"/>
                    <a:pt x="13002" y="3216"/>
                  </a:cubicBezTo>
                  <a:cubicBezTo>
                    <a:pt x="13031" y="3113"/>
                    <a:pt x="13012" y="3070"/>
                    <a:pt x="12959" y="3070"/>
                  </a:cubicBezTo>
                  <a:cubicBezTo>
                    <a:pt x="12732" y="3070"/>
                    <a:pt x="11894" y="3840"/>
                    <a:pt x="11592" y="3964"/>
                  </a:cubicBezTo>
                  <a:cubicBezTo>
                    <a:pt x="11218" y="4134"/>
                    <a:pt x="11150" y="4083"/>
                    <a:pt x="10453" y="4338"/>
                  </a:cubicBezTo>
                  <a:cubicBezTo>
                    <a:pt x="9739" y="4661"/>
                    <a:pt x="9042" y="5035"/>
                    <a:pt x="8380" y="5443"/>
                  </a:cubicBezTo>
                  <a:cubicBezTo>
                    <a:pt x="8753" y="4406"/>
                    <a:pt x="8006" y="939"/>
                    <a:pt x="7734" y="939"/>
                  </a:cubicBezTo>
                  <a:cubicBezTo>
                    <a:pt x="7462" y="939"/>
                    <a:pt x="7564" y="5120"/>
                    <a:pt x="7564" y="5120"/>
                  </a:cubicBezTo>
                  <a:cubicBezTo>
                    <a:pt x="7564" y="5120"/>
                    <a:pt x="7088" y="4372"/>
                    <a:pt x="6595" y="3437"/>
                  </a:cubicBezTo>
                  <a:cubicBezTo>
                    <a:pt x="6102" y="2520"/>
                    <a:pt x="2431" y="174"/>
                    <a:pt x="2057" y="21"/>
                  </a:cubicBezTo>
                  <a:cubicBezTo>
                    <a:pt x="2027" y="7"/>
                    <a:pt x="2001" y="1"/>
                    <a:pt x="1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071800" y="3106450"/>
              <a:ext cx="39975" cy="52725"/>
            </a:xfrm>
            <a:custGeom>
              <a:avLst/>
              <a:gdLst/>
              <a:ahLst/>
              <a:cxnLst/>
              <a:rect l="l" t="t" r="r" b="b"/>
              <a:pathLst>
                <a:path w="1599" h="2109" extrusionOk="0">
                  <a:moveTo>
                    <a:pt x="836" y="1"/>
                  </a:moveTo>
                  <a:cubicBezTo>
                    <a:pt x="681" y="1"/>
                    <a:pt x="524" y="23"/>
                    <a:pt x="392" y="52"/>
                  </a:cubicBezTo>
                  <a:cubicBezTo>
                    <a:pt x="1" y="154"/>
                    <a:pt x="171" y="545"/>
                    <a:pt x="171" y="545"/>
                  </a:cubicBezTo>
                  <a:cubicBezTo>
                    <a:pt x="851" y="1361"/>
                    <a:pt x="409" y="2092"/>
                    <a:pt x="409" y="2092"/>
                  </a:cubicBezTo>
                  <a:lnTo>
                    <a:pt x="1259" y="2109"/>
                  </a:lnTo>
                  <a:cubicBezTo>
                    <a:pt x="1582" y="1208"/>
                    <a:pt x="1599" y="851"/>
                    <a:pt x="1497" y="392"/>
                  </a:cubicBezTo>
                  <a:cubicBezTo>
                    <a:pt x="1429" y="88"/>
                    <a:pt x="1138" y="1"/>
                    <a:pt x="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045475" y="3162975"/>
              <a:ext cx="186550" cy="197600"/>
            </a:xfrm>
            <a:custGeom>
              <a:avLst/>
              <a:gdLst/>
              <a:ahLst/>
              <a:cxnLst/>
              <a:rect l="l" t="t" r="r" b="b"/>
              <a:pathLst>
                <a:path w="7462" h="7904" extrusionOk="0">
                  <a:moveTo>
                    <a:pt x="918" y="1"/>
                  </a:moveTo>
                  <a:cubicBezTo>
                    <a:pt x="595" y="340"/>
                    <a:pt x="357" y="748"/>
                    <a:pt x="221" y="1190"/>
                  </a:cubicBezTo>
                  <a:cubicBezTo>
                    <a:pt x="0" y="1904"/>
                    <a:pt x="765" y="7903"/>
                    <a:pt x="765" y="7903"/>
                  </a:cubicBezTo>
                  <a:cubicBezTo>
                    <a:pt x="765" y="7903"/>
                    <a:pt x="1836" y="4759"/>
                    <a:pt x="2006" y="3739"/>
                  </a:cubicBezTo>
                  <a:cubicBezTo>
                    <a:pt x="2159" y="2703"/>
                    <a:pt x="2261" y="816"/>
                    <a:pt x="2261" y="816"/>
                  </a:cubicBezTo>
                  <a:cubicBezTo>
                    <a:pt x="2261" y="816"/>
                    <a:pt x="3467" y="2006"/>
                    <a:pt x="4113" y="2652"/>
                  </a:cubicBezTo>
                  <a:cubicBezTo>
                    <a:pt x="4759" y="3298"/>
                    <a:pt x="7461" y="4215"/>
                    <a:pt x="7461" y="4215"/>
                  </a:cubicBezTo>
                  <a:cubicBezTo>
                    <a:pt x="7461" y="4215"/>
                    <a:pt x="6254" y="2584"/>
                    <a:pt x="5422" y="1530"/>
                  </a:cubicBezTo>
                  <a:lnTo>
                    <a:pt x="5422" y="1530"/>
                  </a:lnTo>
                  <a:cubicBezTo>
                    <a:pt x="5762" y="2227"/>
                    <a:pt x="6136" y="3060"/>
                    <a:pt x="6000" y="3213"/>
                  </a:cubicBezTo>
                  <a:cubicBezTo>
                    <a:pt x="5966" y="3246"/>
                    <a:pt x="5928" y="3260"/>
                    <a:pt x="5884" y="3260"/>
                  </a:cubicBezTo>
                  <a:cubicBezTo>
                    <a:pt x="5570" y="3260"/>
                    <a:pt x="5001" y="2493"/>
                    <a:pt x="4419" y="2329"/>
                  </a:cubicBezTo>
                  <a:cubicBezTo>
                    <a:pt x="3739" y="2125"/>
                    <a:pt x="2753" y="697"/>
                    <a:pt x="2074" y="629"/>
                  </a:cubicBezTo>
                  <a:cubicBezTo>
                    <a:pt x="2070" y="629"/>
                    <a:pt x="2066" y="629"/>
                    <a:pt x="2062" y="629"/>
                  </a:cubicBezTo>
                  <a:cubicBezTo>
                    <a:pt x="1390" y="629"/>
                    <a:pt x="1088" y="6204"/>
                    <a:pt x="1088" y="6323"/>
                  </a:cubicBezTo>
                  <a:cubicBezTo>
                    <a:pt x="867" y="5184"/>
                    <a:pt x="697" y="4028"/>
                    <a:pt x="612" y="2873"/>
                  </a:cubicBezTo>
                  <a:cubicBezTo>
                    <a:pt x="561" y="1666"/>
                    <a:pt x="1190" y="527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4"/>
          <p:cNvGrpSpPr/>
          <p:nvPr/>
        </p:nvGrpSpPr>
        <p:grpSpPr>
          <a:xfrm>
            <a:off x="-287014" y="2662966"/>
            <a:ext cx="938777" cy="591617"/>
            <a:chOff x="4878725" y="3290775"/>
            <a:chExt cx="647850" cy="408275"/>
          </a:xfrm>
        </p:grpSpPr>
        <p:sp>
          <p:nvSpPr>
            <p:cNvPr id="246" name="Google Shape;246;p4"/>
            <p:cNvSpPr/>
            <p:nvPr/>
          </p:nvSpPr>
          <p:spPr>
            <a:xfrm>
              <a:off x="4878725" y="3290775"/>
              <a:ext cx="647850" cy="408275"/>
            </a:xfrm>
            <a:custGeom>
              <a:avLst/>
              <a:gdLst/>
              <a:ahLst/>
              <a:cxnLst/>
              <a:rect l="l" t="t" r="r" b="b"/>
              <a:pathLst>
                <a:path w="25914" h="16331" extrusionOk="0">
                  <a:moveTo>
                    <a:pt x="18653" y="1"/>
                  </a:moveTo>
                  <a:cubicBezTo>
                    <a:pt x="17041" y="1"/>
                    <a:pt x="15397" y="546"/>
                    <a:pt x="14130" y="747"/>
                  </a:cubicBezTo>
                  <a:cubicBezTo>
                    <a:pt x="13977" y="771"/>
                    <a:pt x="13821" y="782"/>
                    <a:pt x="13660" y="782"/>
                  </a:cubicBezTo>
                  <a:cubicBezTo>
                    <a:pt x="12348" y="782"/>
                    <a:pt x="10766" y="62"/>
                    <a:pt x="8886" y="62"/>
                  </a:cubicBezTo>
                  <a:cubicBezTo>
                    <a:pt x="7898" y="62"/>
                    <a:pt x="6827" y="260"/>
                    <a:pt x="5669" y="867"/>
                  </a:cubicBezTo>
                  <a:cubicBezTo>
                    <a:pt x="2038" y="2768"/>
                    <a:pt x="0" y="7580"/>
                    <a:pt x="4847" y="12890"/>
                  </a:cubicBezTo>
                  <a:cubicBezTo>
                    <a:pt x="6989" y="15252"/>
                    <a:pt x="9448" y="16331"/>
                    <a:pt x="11948" y="16331"/>
                  </a:cubicBezTo>
                  <a:cubicBezTo>
                    <a:pt x="15086" y="16331"/>
                    <a:pt x="18289" y="14632"/>
                    <a:pt x="21015" y="11639"/>
                  </a:cubicBezTo>
                  <a:cubicBezTo>
                    <a:pt x="25913" y="6262"/>
                    <a:pt x="23841" y="2511"/>
                    <a:pt x="21529" y="849"/>
                  </a:cubicBezTo>
                  <a:cubicBezTo>
                    <a:pt x="20648" y="212"/>
                    <a:pt x="19657" y="1"/>
                    <a:pt x="18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4891975" y="3330400"/>
              <a:ext cx="596475" cy="368650"/>
            </a:xfrm>
            <a:custGeom>
              <a:avLst/>
              <a:gdLst/>
              <a:ahLst/>
              <a:cxnLst/>
              <a:rect l="l" t="t" r="r" b="b"/>
              <a:pathLst>
                <a:path w="23859" h="14746" extrusionOk="0">
                  <a:moveTo>
                    <a:pt x="4009" y="1"/>
                  </a:moveTo>
                  <a:lnTo>
                    <a:pt x="4009" y="1"/>
                  </a:lnTo>
                  <a:cubicBezTo>
                    <a:pt x="1148" y="2245"/>
                    <a:pt x="1" y="6578"/>
                    <a:pt x="4317" y="11305"/>
                  </a:cubicBezTo>
                  <a:cubicBezTo>
                    <a:pt x="6459" y="13667"/>
                    <a:pt x="8918" y="14746"/>
                    <a:pt x="11418" y="14746"/>
                  </a:cubicBezTo>
                  <a:cubicBezTo>
                    <a:pt x="14556" y="14746"/>
                    <a:pt x="17759" y="13047"/>
                    <a:pt x="20485" y="10054"/>
                  </a:cubicBezTo>
                  <a:cubicBezTo>
                    <a:pt x="23465" y="6783"/>
                    <a:pt x="23859" y="4111"/>
                    <a:pt x="23191" y="2142"/>
                  </a:cubicBezTo>
                  <a:lnTo>
                    <a:pt x="23191" y="2142"/>
                  </a:lnTo>
                  <a:cubicBezTo>
                    <a:pt x="21314" y="6983"/>
                    <a:pt x="14769" y="10676"/>
                    <a:pt x="9614" y="10676"/>
                  </a:cubicBezTo>
                  <a:cubicBezTo>
                    <a:pt x="7621" y="10676"/>
                    <a:pt x="5836" y="10124"/>
                    <a:pt x="4608" y="8873"/>
                  </a:cubicBezTo>
                  <a:cubicBezTo>
                    <a:pt x="1286" y="5482"/>
                    <a:pt x="2690" y="1970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360400" y="3525925"/>
              <a:ext cx="56125" cy="53700"/>
            </a:xfrm>
            <a:custGeom>
              <a:avLst/>
              <a:gdLst/>
              <a:ahLst/>
              <a:cxnLst/>
              <a:rect l="l" t="t" r="r" b="b"/>
              <a:pathLst>
                <a:path w="2245" h="2148" extrusionOk="0">
                  <a:moveTo>
                    <a:pt x="1658" y="1"/>
                  </a:moveTo>
                  <a:cubicBezTo>
                    <a:pt x="1445" y="1"/>
                    <a:pt x="1366" y="436"/>
                    <a:pt x="1097" y="692"/>
                  </a:cubicBezTo>
                  <a:cubicBezTo>
                    <a:pt x="737" y="1017"/>
                    <a:pt x="498" y="846"/>
                    <a:pt x="258" y="1377"/>
                  </a:cubicBezTo>
                  <a:cubicBezTo>
                    <a:pt x="1" y="1908"/>
                    <a:pt x="566" y="2148"/>
                    <a:pt x="566" y="2148"/>
                  </a:cubicBezTo>
                  <a:cubicBezTo>
                    <a:pt x="1457" y="2148"/>
                    <a:pt x="1114" y="1326"/>
                    <a:pt x="1508" y="1103"/>
                  </a:cubicBezTo>
                  <a:cubicBezTo>
                    <a:pt x="1885" y="880"/>
                    <a:pt x="2245" y="469"/>
                    <a:pt x="1868" y="110"/>
                  </a:cubicBezTo>
                  <a:cubicBezTo>
                    <a:pt x="1784" y="33"/>
                    <a:pt x="1716" y="1"/>
                    <a:pt x="1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941750" y="3507325"/>
              <a:ext cx="37600" cy="28625"/>
            </a:xfrm>
            <a:custGeom>
              <a:avLst/>
              <a:gdLst/>
              <a:ahLst/>
              <a:cxnLst/>
              <a:rect l="l" t="t" r="r" b="b"/>
              <a:pathLst>
                <a:path w="1504" h="1145" extrusionOk="0">
                  <a:moveTo>
                    <a:pt x="362" y="1"/>
                  </a:moveTo>
                  <a:cubicBezTo>
                    <a:pt x="0" y="1"/>
                    <a:pt x="596" y="597"/>
                    <a:pt x="596" y="597"/>
                  </a:cubicBezTo>
                  <a:cubicBezTo>
                    <a:pt x="596" y="665"/>
                    <a:pt x="613" y="717"/>
                    <a:pt x="630" y="785"/>
                  </a:cubicBezTo>
                  <a:cubicBezTo>
                    <a:pt x="648" y="991"/>
                    <a:pt x="836" y="1145"/>
                    <a:pt x="1059" y="1145"/>
                  </a:cubicBezTo>
                  <a:cubicBezTo>
                    <a:pt x="1504" y="1145"/>
                    <a:pt x="1059" y="117"/>
                    <a:pt x="476" y="15"/>
                  </a:cubicBezTo>
                  <a:cubicBezTo>
                    <a:pt x="430" y="5"/>
                    <a:pt x="39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146725" y="3681050"/>
              <a:ext cx="39500" cy="14650"/>
            </a:xfrm>
            <a:custGeom>
              <a:avLst/>
              <a:gdLst/>
              <a:ahLst/>
              <a:cxnLst/>
              <a:rect l="l" t="t" r="r" b="b"/>
              <a:pathLst>
                <a:path w="1580" h="586" extrusionOk="0">
                  <a:moveTo>
                    <a:pt x="715" y="1"/>
                  </a:moveTo>
                  <a:cubicBezTo>
                    <a:pt x="348" y="1"/>
                    <a:pt x="0" y="86"/>
                    <a:pt x="104" y="310"/>
                  </a:cubicBezTo>
                  <a:cubicBezTo>
                    <a:pt x="194" y="511"/>
                    <a:pt x="373" y="586"/>
                    <a:pt x="575" y="586"/>
                  </a:cubicBezTo>
                  <a:cubicBezTo>
                    <a:pt x="874" y="586"/>
                    <a:pt x="1222" y="422"/>
                    <a:pt x="1406" y="259"/>
                  </a:cubicBezTo>
                  <a:cubicBezTo>
                    <a:pt x="1580" y="113"/>
                    <a:pt x="1134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395950" y="3367650"/>
              <a:ext cx="55250" cy="75825"/>
            </a:xfrm>
            <a:custGeom>
              <a:avLst/>
              <a:gdLst/>
              <a:ahLst/>
              <a:cxnLst/>
              <a:rect l="l" t="t" r="r" b="b"/>
              <a:pathLst>
                <a:path w="2210" h="3033" fill="none" extrusionOk="0">
                  <a:moveTo>
                    <a:pt x="703" y="2039"/>
                  </a:moveTo>
                  <a:cubicBezTo>
                    <a:pt x="703" y="2039"/>
                    <a:pt x="771" y="2125"/>
                    <a:pt x="1062" y="1525"/>
                  </a:cubicBezTo>
                  <a:cubicBezTo>
                    <a:pt x="1371" y="926"/>
                    <a:pt x="1576" y="1"/>
                    <a:pt x="1884" y="446"/>
                  </a:cubicBezTo>
                  <a:cubicBezTo>
                    <a:pt x="2210" y="909"/>
                    <a:pt x="1559" y="1474"/>
                    <a:pt x="1336" y="1799"/>
                  </a:cubicBezTo>
                  <a:cubicBezTo>
                    <a:pt x="1114" y="2142"/>
                    <a:pt x="908" y="3032"/>
                    <a:pt x="446" y="2656"/>
                  </a:cubicBezTo>
                  <a:cubicBezTo>
                    <a:pt x="0" y="2296"/>
                    <a:pt x="703" y="2039"/>
                    <a:pt x="703" y="2039"/>
                  </a:cubicBezTo>
                  <a:close/>
                </a:path>
              </a:pathLst>
            </a:custGeom>
            <a:solidFill>
              <a:schemeClr val="dk1"/>
            </a:solidFill>
            <a:ln w="2575" cap="flat" cmpd="sng">
              <a:solidFill>
                <a:srgbClr val="3B2938"/>
              </a:solidFill>
              <a:prstDash val="solid"/>
              <a:miter lim="1712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963075" y="3297750"/>
              <a:ext cx="169125" cy="96975"/>
            </a:xfrm>
            <a:custGeom>
              <a:avLst/>
              <a:gdLst/>
              <a:ahLst/>
              <a:cxnLst/>
              <a:rect l="l" t="t" r="r" b="b"/>
              <a:pathLst>
                <a:path w="6765" h="3879" extrusionOk="0">
                  <a:moveTo>
                    <a:pt x="6207" y="0"/>
                  </a:moveTo>
                  <a:cubicBezTo>
                    <a:pt x="6182" y="0"/>
                    <a:pt x="6157" y="2"/>
                    <a:pt x="6132" y="5"/>
                  </a:cubicBezTo>
                  <a:cubicBezTo>
                    <a:pt x="5764" y="20"/>
                    <a:pt x="5435" y="324"/>
                    <a:pt x="5068" y="324"/>
                  </a:cubicBezTo>
                  <a:cubicBezTo>
                    <a:pt x="5007" y="324"/>
                    <a:pt x="4945" y="316"/>
                    <a:pt x="4881" y="296"/>
                  </a:cubicBezTo>
                  <a:cubicBezTo>
                    <a:pt x="4727" y="228"/>
                    <a:pt x="4556" y="194"/>
                    <a:pt x="4385" y="176"/>
                  </a:cubicBezTo>
                  <a:cubicBezTo>
                    <a:pt x="4179" y="194"/>
                    <a:pt x="3974" y="262"/>
                    <a:pt x="3768" y="296"/>
                  </a:cubicBezTo>
                  <a:cubicBezTo>
                    <a:pt x="3340" y="331"/>
                    <a:pt x="2912" y="314"/>
                    <a:pt x="2501" y="451"/>
                  </a:cubicBezTo>
                  <a:cubicBezTo>
                    <a:pt x="1816" y="690"/>
                    <a:pt x="1541" y="1461"/>
                    <a:pt x="1130" y="2009"/>
                  </a:cubicBezTo>
                  <a:cubicBezTo>
                    <a:pt x="737" y="2540"/>
                    <a:pt x="0" y="3020"/>
                    <a:pt x="69" y="3807"/>
                  </a:cubicBezTo>
                  <a:cubicBezTo>
                    <a:pt x="69" y="3852"/>
                    <a:pt x="106" y="3878"/>
                    <a:pt x="142" y="3878"/>
                  </a:cubicBezTo>
                  <a:cubicBezTo>
                    <a:pt x="174" y="3878"/>
                    <a:pt x="206" y="3856"/>
                    <a:pt x="206" y="3807"/>
                  </a:cubicBezTo>
                  <a:cubicBezTo>
                    <a:pt x="188" y="3122"/>
                    <a:pt x="839" y="2643"/>
                    <a:pt x="1216" y="2163"/>
                  </a:cubicBezTo>
                  <a:cubicBezTo>
                    <a:pt x="1593" y="1667"/>
                    <a:pt x="1850" y="981"/>
                    <a:pt x="2449" y="673"/>
                  </a:cubicBezTo>
                  <a:cubicBezTo>
                    <a:pt x="2826" y="502"/>
                    <a:pt x="3237" y="502"/>
                    <a:pt x="3631" y="468"/>
                  </a:cubicBezTo>
                  <a:cubicBezTo>
                    <a:pt x="3910" y="444"/>
                    <a:pt x="4149" y="366"/>
                    <a:pt x="4397" y="366"/>
                  </a:cubicBezTo>
                  <a:cubicBezTo>
                    <a:pt x="4515" y="366"/>
                    <a:pt x="4635" y="384"/>
                    <a:pt x="4761" y="433"/>
                  </a:cubicBezTo>
                  <a:cubicBezTo>
                    <a:pt x="4879" y="477"/>
                    <a:pt x="5006" y="499"/>
                    <a:pt x="5134" y="499"/>
                  </a:cubicBezTo>
                  <a:cubicBezTo>
                    <a:pt x="5305" y="499"/>
                    <a:pt x="5478" y="460"/>
                    <a:pt x="5635" y="382"/>
                  </a:cubicBezTo>
                  <a:cubicBezTo>
                    <a:pt x="5783" y="327"/>
                    <a:pt x="5976" y="261"/>
                    <a:pt x="6154" y="261"/>
                  </a:cubicBezTo>
                  <a:cubicBezTo>
                    <a:pt x="6306" y="261"/>
                    <a:pt x="6448" y="309"/>
                    <a:pt x="6543" y="451"/>
                  </a:cubicBezTo>
                  <a:cubicBezTo>
                    <a:pt x="6566" y="486"/>
                    <a:pt x="6601" y="501"/>
                    <a:pt x="6635" y="501"/>
                  </a:cubicBezTo>
                  <a:cubicBezTo>
                    <a:pt x="6702" y="501"/>
                    <a:pt x="6765" y="444"/>
                    <a:pt x="6731" y="365"/>
                  </a:cubicBezTo>
                  <a:cubicBezTo>
                    <a:pt x="6653" y="147"/>
                    <a:pt x="6449" y="0"/>
                    <a:pt x="6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149325" y="3418100"/>
              <a:ext cx="305075" cy="185650"/>
            </a:xfrm>
            <a:custGeom>
              <a:avLst/>
              <a:gdLst/>
              <a:ahLst/>
              <a:cxnLst/>
              <a:rect l="l" t="t" r="r" b="b"/>
              <a:pathLst>
                <a:path w="12203" h="7426" extrusionOk="0">
                  <a:moveTo>
                    <a:pt x="12123" y="0"/>
                  </a:moveTo>
                  <a:cubicBezTo>
                    <a:pt x="12107" y="0"/>
                    <a:pt x="12089" y="6"/>
                    <a:pt x="12075" y="21"/>
                  </a:cubicBezTo>
                  <a:lnTo>
                    <a:pt x="12058" y="21"/>
                  </a:lnTo>
                  <a:cubicBezTo>
                    <a:pt x="11647" y="792"/>
                    <a:pt x="11133" y="1528"/>
                    <a:pt x="10533" y="2196"/>
                  </a:cubicBezTo>
                  <a:cubicBezTo>
                    <a:pt x="10225" y="2522"/>
                    <a:pt x="9865" y="2796"/>
                    <a:pt x="9472" y="3001"/>
                  </a:cubicBezTo>
                  <a:cubicBezTo>
                    <a:pt x="9043" y="3172"/>
                    <a:pt x="8632" y="3395"/>
                    <a:pt x="8238" y="3635"/>
                  </a:cubicBezTo>
                  <a:cubicBezTo>
                    <a:pt x="7862" y="3909"/>
                    <a:pt x="7536" y="4251"/>
                    <a:pt x="7159" y="4525"/>
                  </a:cubicBezTo>
                  <a:cubicBezTo>
                    <a:pt x="6783" y="4817"/>
                    <a:pt x="6406" y="5074"/>
                    <a:pt x="6012" y="5296"/>
                  </a:cubicBezTo>
                  <a:cubicBezTo>
                    <a:pt x="5173" y="5759"/>
                    <a:pt x="4316" y="6170"/>
                    <a:pt x="3426" y="6512"/>
                  </a:cubicBezTo>
                  <a:cubicBezTo>
                    <a:pt x="2408" y="6910"/>
                    <a:pt x="1405" y="7307"/>
                    <a:pt x="321" y="7307"/>
                  </a:cubicBezTo>
                  <a:cubicBezTo>
                    <a:pt x="237" y="7307"/>
                    <a:pt x="153" y="7305"/>
                    <a:pt x="69" y="7300"/>
                  </a:cubicBezTo>
                  <a:cubicBezTo>
                    <a:pt x="0" y="7300"/>
                    <a:pt x="17" y="7386"/>
                    <a:pt x="69" y="7403"/>
                  </a:cubicBezTo>
                  <a:cubicBezTo>
                    <a:pt x="202" y="7418"/>
                    <a:pt x="335" y="7426"/>
                    <a:pt x="467" y="7426"/>
                  </a:cubicBezTo>
                  <a:cubicBezTo>
                    <a:pt x="1361" y="7426"/>
                    <a:pt x="2246" y="7099"/>
                    <a:pt x="3066" y="6786"/>
                  </a:cubicBezTo>
                  <a:cubicBezTo>
                    <a:pt x="3957" y="6444"/>
                    <a:pt x="4864" y="6135"/>
                    <a:pt x="5721" y="5707"/>
                  </a:cubicBezTo>
                  <a:cubicBezTo>
                    <a:pt x="6560" y="5279"/>
                    <a:pt x="7365" y="4731"/>
                    <a:pt x="8067" y="4097"/>
                  </a:cubicBezTo>
                  <a:cubicBezTo>
                    <a:pt x="8786" y="3481"/>
                    <a:pt x="9711" y="3172"/>
                    <a:pt x="10414" y="2522"/>
                  </a:cubicBezTo>
                  <a:cubicBezTo>
                    <a:pt x="11150" y="1837"/>
                    <a:pt x="11681" y="946"/>
                    <a:pt x="12178" y="90"/>
                  </a:cubicBezTo>
                  <a:cubicBezTo>
                    <a:pt x="12202" y="40"/>
                    <a:pt x="12165" y="0"/>
                    <a:pt x="12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076400" y="3614900"/>
              <a:ext cx="30550" cy="13725"/>
            </a:xfrm>
            <a:custGeom>
              <a:avLst/>
              <a:gdLst/>
              <a:ahLst/>
              <a:cxnLst/>
              <a:rect l="l" t="t" r="r" b="b"/>
              <a:pathLst>
                <a:path w="1222" h="549" extrusionOk="0">
                  <a:moveTo>
                    <a:pt x="263" y="79"/>
                  </a:moveTo>
                  <a:lnTo>
                    <a:pt x="268" y="87"/>
                  </a:lnTo>
                  <a:lnTo>
                    <a:pt x="268" y="87"/>
                  </a:lnTo>
                  <a:cubicBezTo>
                    <a:pt x="261" y="83"/>
                    <a:pt x="257" y="79"/>
                    <a:pt x="263" y="79"/>
                  </a:cubicBezTo>
                  <a:close/>
                  <a:moveTo>
                    <a:pt x="485" y="165"/>
                  </a:moveTo>
                  <a:cubicBezTo>
                    <a:pt x="588" y="182"/>
                    <a:pt x="674" y="216"/>
                    <a:pt x="759" y="250"/>
                  </a:cubicBezTo>
                  <a:lnTo>
                    <a:pt x="895" y="313"/>
                  </a:lnTo>
                  <a:lnTo>
                    <a:pt x="895" y="313"/>
                  </a:lnTo>
                  <a:cubicBezTo>
                    <a:pt x="894" y="313"/>
                    <a:pt x="894" y="314"/>
                    <a:pt x="894" y="314"/>
                  </a:cubicBezTo>
                  <a:lnTo>
                    <a:pt x="894" y="314"/>
                  </a:lnTo>
                  <a:cubicBezTo>
                    <a:pt x="772" y="295"/>
                    <a:pt x="663" y="263"/>
                    <a:pt x="554" y="216"/>
                  </a:cubicBezTo>
                  <a:cubicBezTo>
                    <a:pt x="502" y="199"/>
                    <a:pt x="451" y="182"/>
                    <a:pt x="400" y="165"/>
                  </a:cubicBezTo>
                  <a:close/>
                  <a:moveTo>
                    <a:pt x="344" y="0"/>
                  </a:moveTo>
                  <a:cubicBezTo>
                    <a:pt x="254" y="0"/>
                    <a:pt x="163" y="21"/>
                    <a:pt x="134" y="107"/>
                  </a:cubicBezTo>
                  <a:lnTo>
                    <a:pt x="134" y="107"/>
                  </a:lnTo>
                  <a:cubicBezTo>
                    <a:pt x="1" y="289"/>
                    <a:pt x="300" y="405"/>
                    <a:pt x="434" y="456"/>
                  </a:cubicBezTo>
                  <a:cubicBezTo>
                    <a:pt x="588" y="507"/>
                    <a:pt x="759" y="541"/>
                    <a:pt x="913" y="541"/>
                  </a:cubicBezTo>
                  <a:cubicBezTo>
                    <a:pt x="921" y="541"/>
                    <a:pt x="929" y="541"/>
                    <a:pt x="936" y="539"/>
                  </a:cubicBezTo>
                  <a:lnTo>
                    <a:pt x="936" y="539"/>
                  </a:lnTo>
                  <a:cubicBezTo>
                    <a:pt x="962" y="545"/>
                    <a:pt x="989" y="548"/>
                    <a:pt x="1016" y="548"/>
                  </a:cubicBezTo>
                  <a:cubicBezTo>
                    <a:pt x="1039" y="548"/>
                    <a:pt x="1062" y="546"/>
                    <a:pt x="1085" y="541"/>
                  </a:cubicBezTo>
                  <a:cubicBezTo>
                    <a:pt x="1153" y="524"/>
                    <a:pt x="1205" y="456"/>
                    <a:pt x="1222" y="387"/>
                  </a:cubicBezTo>
                  <a:cubicBezTo>
                    <a:pt x="1222" y="319"/>
                    <a:pt x="1187" y="250"/>
                    <a:pt x="1119" y="216"/>
                  </a:cubicBezTo>
                  <a:cubicBezTo>
                    <a:pt x="1033" y="182"/>
                    <a:pt x="965" y="147"/>
                    <a:pt x="896" y="130"/>
                  </a:cubicBezTo>
                  <a:cubicBezTo>
                    <a:pt x="828" y="96"/>
                    <a:pt x="759" y="79"/>
                    <a:pt x="691" y="62"/>
                  </a:cubicBezTo>
                  <a:cubicBezTo>
                    <a:pt x="605" y="28"/>
                    <a:pt x="537" y="28"/>
                    <a:pt x="468" y="10"/>
                  </a:cubicBezTo>
                  <a:cubicBezTo>
                    <a:pt x="432" y="5"/>
                    <a:pt x="388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351425" y="3470950"/>
              <a:ext cx="20575" cy="16450"/>
            </a:xfrm>
            <a:custGeom>
              <a:avLst/>
              <a:gdLst/>
              <a:ahLst/>
              <a:cxnLst/>
              <a:rect l="l" t="t" r="r" b="b"/>
              <a:pathLst>
                <a:path w="823" h="658" extrusionOk="0">
                  <a:moveTo>
                    <a:pt x="257" y="408"/>
                  </a:moveTo>
                  <a:cubicBezTo>
                    <a:pt x="266" y="416"/>
                    <a:pt x="266" y="420"/>
                    <a:pt x="264" y="420"/>
                  </a:cubicBezTo>
                  <a:cubicBezTo>
                    <a:pt x="261" y="420"/>
                    <a:pt x="257" y="416"/>
                    <a:pt x="257" y="408"/>
                  </a:cubicBezTo>
                  <a:close/>
                  <a:moveTo>
                    <a:pt x="262" y="422"/>
                  </a:moveTo>
                  <a:cubicBezTo>
                    <a:pt x="260" y="423"/>
                    <a:pt x="259" y="424"/>
                    <a:pt x="257" y="425"/>
                  </a:cubicBezTo>
                  <a:lnTo>
                    <a:pt x="264" y="425"/>
                  </a:lnTo>
                  <a:cubicBezTo>
                    <a:pt x="263" y="424"/>
                    <a:pt x="263" y="423"/>
                    <a:pt x="262" y="422"/>
                  </a:cubicBezTo>
                  <a:close/>
                  <a:moveTo>
                    <a:pt x="583" y="253"/>
                  </a:moveTo>
                  <a:cubicBezTo>
                    <a:pt x="583" y="253"/>
                    <a:pt x="583" y="271"/>
                    <a:pt x="583" y="288"/>
                  </a:cubicBezTo>
                  <a:cubicBezTo>
                    <a:pt x="583" y="305"/>
                    <a:pt x="583" y="322"/>
                    <a:pt x="583" y="322"/>
                  </a:cubicBezTo>
                  <a:cubicBezTo>
                    <a:pt x="583" y="326"/>
                    <a:pt x="583" y="331"/>
                    <a:pt x="583" y="339"/>
                  </a:cubicBezTo>
                  <a:cubicBezTo>
                    <a:pt x="583" y="339"/>
                    <a:pt x="583" y="339"/>
                    <a:pt x="583" y="356"/>
                  </a:cubicBezTo>
                  <a:lnTo>
                    <a:pt x="548" y="373"/>
                  </a:lnTo>
                  <a:cubicBezTo>
                    <a:pt x="531" y="390"/>
                    <a:pt x="497" y="408"/>
                    <a:pt x="480" y="425"/>
                  </a:cubicBezTo>
                  <a:lnTo>
                    <a:pt x="264" y="425"/>
                  </a:lnTo>
                  <a:cubicBezTo>
                    <a:pt x="265" y="427"/>
                    <a:pt x="265" y="430"/>
                    <a:pt x="264" y="430"/>
                  </a:cubicBezTo>
                  <a:cubicBezTo>
                    <a:pt x="263" y="430"/>
                    <a:pt x="261" y="428"/>
                    <a:pt x="257" y="425"/>
                  </a:cubicBezTo>
                  <a:cubicBezTo>
                    <a:pt x="257" y="421"/>
                    <a:pt x="258" y="420"/>
                    <a:pt x="259" y="420"/>
                  </a:cubicBezTo>
                  <a:cubicBezTo>
                    <a:pt x="260" y="420"/>
                    <a:pt x="261" y="421"/>
                    <a:pt x="262" y="422"/>
                  </a:cubicBezTo>
                  <a:lnTo>
                    <a:pt x="262" y="422"/>
                  </a:lnTo>
                  <a:cubicBezTo>
                    <a:pt x="281" y="410"/>
                    <a:pt x="287" y="386"/>
                    <a:pt x="285" y="362"/>
                  </a:cubicBezTo>
                  <a:lnTo>
                    <a:pt x="285" y="362"/>
                  </a:lnTo>
                  <a:cubicBezTo>
                    <a:pt x="291" y="348"/>
                    <a:pt x="294" y="335"/>
                    <a:pt x="295" y="322"/>
                  </a:cubicBezTo>
                  <a:lnTo>
                    <a:pt x="326" y="322"/>
                  </a:lnTo>
                  <a:lnTo>
                    <a:pt x="326" y="305"/>
                  </a:lnTo>
                  <a:cubicBezTo>
                    <a:pt x="326" y="305"/>
                    <a:pt x="326" y="288"/>
                    <a:pt x="326" y="288"/>
                  </a:cubicBezTo>
                  <a:lnTo>
                    <a:pt x="343" y="271"/>
                  </a:lnTo>
                  <a:lnTo>
                    <a:pt x="360" y="271"/>
                  </a:lnTo>
                  <a:lnTo>
                    <a:pt x="377" y="253"/>
                  </a:lnTo>
                  <a:close/>
                  <a:moveTo>
                    <a:pt x="463" y="1"/>
                  </a:moveTo>
                  <a:cubicBezTo>
                    <a:pt x="424" y="1"/>
                    <a:pt x="386" y="5"/>
                    <a:pt x="343" y="14"/>
                  </a:cubicBezTo>
                  <a:cubicBezTo>
                    <a:pt x="257" y="48"/>
                    <a:pt x="189" y="99"/>
                    <a:pt x="154" y="168"/>
                  </a:cubicBezTo>
                  <a:cubicBezTo>
                    <a:pt x="150" y="174"/>
                    <a:pt x="146" y="179"/>
                    <a:pt x="143" y="185"/>
                  </a:cubicBezTo>
                  <a:lnTo>
                    <a:pt x="143" y="185"/>
                  </a:lnTo>
                  <a:cubicBezTo>
                    <a:pt x="98" y="188"/>
                    <a:pt x="66" y="206"/>
                    <a:pt x="35" y="253"/>
                  </a:cubicBezTo>
                  <a:cubicBezTo>
                    <a:pt x="0" y="322"/>
                    <a:pt x="0" y="425"/>
                    <a:pt x="35" y="493"/>
                  </a:cubicBezTo>
                  <a:cubicBezTo>
                    <a:pt x="69" y="579"/>
                    <a:pt x="137" y="630"/>
                    <a:pt x="223" y="647"/>
                  </a:cubicBezTo>
                  <a:cubicBezTo>
                    <a:pt x="255" y="655"/>
                    <a:pt x="288" y="658"/>
                    <a:pt x="321" y="658"/>
                  </a:cubicBezTo>
                  <a:cubicBezTo>
                    <a:pt x="446" y="658"/>
                    <a:pt x="573" y="609"/>
                    <a:pt x="668" y="528"/>
                  </a:cubicBezTo>
                  <a:cubicBezTo>
                    <a:pt x="788" y="425"/>
                    <a:pt x="822" y="271"/>
                    <a:pt x="754" y="116"/>
                  </a:cubicBezTo>
                  <a:cubicBezTo>
                    <a:pt x="720" y="65"/>
                    <a:pt x="651" y="14"/>
                    <a:pt x="583" y="14"/>
                  </a:cubicBezTo>
                  <a:cubicBezTo>
                    <a:pt x="540" y="5"/>
                    <a:pt x="501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250375" y="3358675"/>
              <a:ext cx="20150" cy="13900"/>
            </a:xfrm>
            <a:custGeom>
              <a:avLst/>
              <a:gdLst/>
              <a:ahLst/>
              <a:cxnLst/>
              <a:rect l="l" t="t" r="r" b="b"/>
              <a:pathLst>
                <a:path w="806" h="556" extrusionOk="0">
                  <a:moveTo>
                    <a:pt x="617" y="240"/>
                  </a:moveTo>
                  <a:lnTo>
                    <a:pt x="634" y="257"/>
                  </a:lnTo>
                  <a:lnTo>
                    <a:pt x="634" y="274"/>
                  </a:lnTo>
                  <a:lnTo>
                    <a:pt x="634" y="291"/>
                  </a:lnTo>
                  <a:cubicBezTo>
                    <a:pt x="634" y="291"/>
                    <a:pt x="634" y="309"/>
                    <a:pt x="617" y="309"/>
                  </a:cubicBezTo>
                  <a:cubicBezTo>
                    <a:pt x="600" y="326"/>
                    <a:pt x="600" y="326"/>
                    <a:pt x="583" y="343"/>
                  </a:cubicBezTo>
                  <a:lnTo>
                    <a:pt x="360" y="343"/>
                  </a:lnTo>
                  <a:lnTo>
                    <a:pt x="343" y="326"/>
                  </a:lnTo>
                  <a:lnTo>
                    <a:pt x="326" y="326"/>
                  </a:lnTo>
                  <a:cubicBezTo>
                    <a:pt x="317" y="317"/>
                    <a:pt x="309" y="309"/>
                    <a:pt x="303" y="301"/>
                  </a:cubicBezTo>
                  <a:lnTo>
                    <a:pt x="303" y="301"/>
                  </a:lnTo>
                  <a:cubicBezTo>
                    <a:pt x="329" y="282"/>
                    <a:pt x="357" y="270"/>
                    <a:pt x="394" y="257"/>
                  </a:cubicBezTo>
                  <a:lnTo>
                    <a:pt x="411" y="240"/>
                  </a:lnTo>
                  <a:close/>
                  <a:moveTo>
                    <a:pt x="531" y="0"/>
                  </a:moveTo>
                  <a:cubicBezTo>
                    <a:pt x="394" y="0"/>
                    <a:pt x="257" y="52"/>
                    <a:pt x="154" y="137"/>
                  </a:cubicBezTo>
                  <a:cubicBezTo>
                    <a:pt x="137" y="155"/>
                    <a:pt x="124" y="176"/>
                    <a:pt x="118" y="198"/>
                  </a:cubicBezTo>
                  <a:lnTo>
                    <a:pt x="118" y="198"/>
                  </a:lnTo>
                  <a:cubicBezTo>
                    <a:pt x="101" y="203"/>
                    <a:pt x="84" y="211"/>
                    <a:pt x="69" y="223"/>
                  </a:cubicBezTo>
                  <a:cubicBezTo>
                    <a:pt x="17" y="274"/>
                    <a:pt x="0" y="360"/>
                    <a:pt x="69" y="411"/>
                  </a:cubicBezTo>
                  <a:cubicBezTo>
                    <a:pt x="164" y="506"/>
                    <a:pt x="285" y="556"/>
                    <a:pt x="411" y="556"/>
                  </a:cubicBezTo>
                  <a:cubicBezTo>
                    <a:pt x="491" y="556"/>
                    <a:pt x="572" y="536"/>
                    <a:pt x="651" y="497"/>
                  </a:cubicBezTo>
                  <a:cubicBezTo>
                    <a:pt x="737" y="446"/>
                    <a:pt x="805" y="326"/>
                    <a:pt x="788" y="223"/>
                  </a:cubicBezTo>
                  <a:cubicBezTo>
                    <a:pt x="754" y="103"/>
                    <a:pt x="651" y="17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" name="Google Shape;257;p4"/>
          <p:cNvGrpSpPr/>
          <p:nvPr/>
        </p:nvGrpSpPr>
        <p:grpSpPr>
          <a:xfrm>
            <a:off x="-287098" y="4497687"/>
            <a:ext cx="938756" cy="939588"/>
            <a:chOff x="1813400" y="1392650"/>
            <a:chExt cx="592200" cy="592725"/>
          </a:xfrm>
        </p:grpSpPr>
        <p:sp>
          <p:nvSpPr>
            <p:cNvPr id="258" name="Google Shape;258;p4"/>
            <p:cNvSpPr/>
            <p:nvPr/>
          </p:nvSpPr>
          <p:spPr>
            <a:xfrm>
              <a:off x="1813400" y="1392725"/>
              <a:ext cx="577650" cy="592650"/>
            </a:xfrm>
            <a:custGeom>
              <a:avLst/>
              <a:gdLst/>
              <a:ahLst/>
              <a:cxnLst/>
              <a:rect l="l" t="t" r="r" b="b"/>
              <a:pathLst>
                <a:path w="23106" h="23706" extrusionOk="0">
                  <a:moveTo>
                    <a:pt x="10273" y="1"/>
                  </a:moveTo>
                  <a:cubicBezTo>
                    <a:pt x="9544" y="1"/>
                    <a:pt x="8756" y="124"/>
                    <a:pt x="7931" y="402"/>
                  </a:cubicBezTo>
                  <a:cubicBezTo>
                    <a:pt x="4557" y="1532"/>
                    <a:pt x="2724" y="9222"/>
                    <a:pt x="2416" y="10198"/>
                  </a:cubicBezTo>
                  <a:cubicBezTo>
                    <a:pt x="2107" y="11158"/>
                    <a:pt x="1" y="14566"/>
                    <a:pt x="189" y="16655"/>
                  </a:cubicBezTo>
                  <a:cubicBezTo>
                    <a:pt x="378" y="18728"/>
                    <a:pt x="1542" y="18813"/>
                    <a:pt x="1542" y="18813"/>
                  </a:cubicBezTo>
                  <a:cubicBezTo>
                    <a:pt x="1542" y="18813"/>
                    <a:pt x="994" y="19875"/>
                    <a:pt x="2450" y="21417"/>
                  </a:cubicBezTo>
                  <a:cubicBezTo>
                    <a:pt x="3889" y="22958"/>
                    <a:pt x="6766" y="23198"/>
                    <a:pt x="6766" y="23198"/>
                  </a:cubicBezTo>
                  <a:cubicBezTo>
                    <a:pt x="7135" y="23543"/>
                    <a:pt x="7827" y="23705"/>
                    <a:pt x="8581" y="23705"/>
                  </a:cubicBezTo>
                  <a:cubicBezTo>
                    <a:pt x="9473" y="23705"/>
                    <a:pt x="10451" y="23478"/>
                    <a:pt x="11082" y="23061"/>
                  </a:cubicBezTo>
                  <a:cubicBezTo>
                    <a:pt x="12247" y="22307"/>
                    <a:pt x="15518" y="20166"/>
                    <a:pt x="15518" y="20166"/>
                  </a:cubicBezTo>
                  <a:cubicBezTo>
                    <a:pt x="19902" y="18865"/>
                    <a:pt x="22163" y="15422"/>
                    <a:pt x="22643" y="13230"/>
                  </a:cubicBezTo>
                  <a:cubicBezTo>
                    <a:pt x="23105" y="11038"/>
                    <a:pt x="20913" y="8588"/>
                    <a:pt x="20913" y="8588"/>
                  </a:cubicBezTo>
                  <a:cubicBezTo>
                    <a:pt x="21153" y="5848"/>
                    <a:pt x="18327" y="5146"/>
                    <a:pt x="18327" y="5146"/>
                  </a:cubicBezTo>
                  <a:cubicBezTo>
                    <a:pt x="17967" y="3450"/>
                    <a:pt x="14764" y="2508"/>
                    <a:pt x="14781" y="2508"/>
                  </a:cubicBezTo>
                  <a:cubicBezTo>
                    <a:pt x="14200" y="1152"/>
                    <a:pt x="12509" y="1"/>
                    <a:pt x="10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128550" y="1443850"/>
              <a:ext cx="183275" cy="182875"/>
            </a:xfrm>
            <a:custGeom>
              <a:avLst/>
              <a:gdLst/>
              <a:ahLst/>
              <a:cxnLst/>
              <a:rect l="l" t="t" r="r" b="b"/>
              <a:pathLst>
                <a:path w="7331" h="7315" extrusionOk="0">
                  <a:moveTo>
                    <a:pt x="0" y="1"/>
                  </a:moveTo>
                  <a:cubicBezTo>
                    <a:pt x="0" y="1"/>
                    <a:pt x="2655" y="2861"/>
                    <a:pt x="2364" y="5190"/>
                  </a:cubicBezTo>
                  <a:cubicBezTo>
                    <a:pt x="2364" y="5190"/>
                    <a:pt x="5635" y="5653"/>
                    <a:pt x="7245" y="7314"/>
                  </a:cubicBezTo>
                  <a:cubicBezTo>
                    <a:pt x="7245" y="7314"/>
                    <a:pt x="7331" y="4745"/>
                    <a:pt x="4744" y="3854"/>
                  </a:cubicBezTo>
                  <a:cubicBezTo>
                    <a:pt x="4744" y="3854"/>
                    <a:pt x="3631" y="1765"/>
                    <a:pt x="1884" y="1234"/>
                  </a:cubicBezTo>
                  <a:cubicBezTo>
                    <a:pt x="1884" y="1234"/>
                    <a:pt x="1730" y="2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813400" y="1392650"/>
              <a:ext cx="572925" cy="592725"/>
            </a:xfrm>
            <a:custGeom>
              <a:avLst/>
              <a:gdLst/>
              <a:ahLst/>
              <a:cxnLst/>
              <a:rect l="l" t="t" r="r" b="b"/>
              <a:pathLst>
                <a:path w="22917" h="23709" extrusionOk="0">
                  <a:moveTo>
                    <a:pt x="10273" y="0"/>
                  </a:moveTo>
                  <a:cubicBezTo>
                    <a:pt x="9476" y="0"/>
                    <a:pt x="8684" y="139"/>
                    <a:pt x="7931" y="405"/>
                  </a:cubicBezTo>
                  <a:cubicBezTo>
                    <a:pt x="4557" y="1535"/>
                    <a:pt x="2724" y="9225"/>
                    <a:pt x="2416" y="10201"/>
                  </a:cubicBezTo>
                  <a:cubicBezTo>
                    <a:pt x="2107" y="11161"/>
                    <a:pt x="1" y="14569"/>
                    <a:pt x="189" y="16658"/>
                  </a:cubicBezTo>
                  <a:cubicBezTo>
                    <a:pt x="378" y="18731"/>
                    <a:pt x="1542" y="18816"/>
                    <a:pt x="1542" y="18816"/>
                  </a:cubicBezTo>
                  <a:cubicBezTo>
                    <a:pt x="1542" y="18816"/>
                    <a:pt x="994" y="19878"/>
                    <a:pt x="2450" y="21420"/>
                  </a:cubicBezTo>
                  <a:cubicBezTo>
                    <a:pt x="3889" y="22961"/>
                    <a:pt x="6766" y="23201"/>
                    <a:pt x="6766" y="23201"/>
                  </a:cubicBezTo>
                  <a:cubicBezTo>
                    <a:pt x="7135" y="23546"/>
                    <a:pt x="7827" y="23708"/>
                    <a:pt x="8581" y="23708"/>
                  </a:cubicBezTo>
                  <a:cubicBezTo>
                    <a:pt x="9473" y="23708"/>
                    <a:pt x="10451" y="23481"/>
                    <a:pt x="11082" y="23064"/>
                  </a:cubicBezTo>
                  <a:cubicBezTo>
                    <a:pt x="12247" y="22293"/>
                    <a:pt x="15518" y="20169"/>
                    <a:pt x="15518" y="20169"/>
                  </a:cubicBezTo>
                  <a:cubicBezTo>
                    <a:pt x="19902" y="18868"/>
                    <a:pt x="22163" y="15425"/>
                    <a:pt x="22643" y="13233"/>
                  </a:cubicBezTo>
                  <a:cubicBezTo>
                    <a:pt x="22917" y="11948"/>
                    <a:pt x="22283" y="10578"/>
                    <a:pt x="21701" y="9670"/>
                  </a:cubicBezTo>
                  <a:cubicBezTo>
                    <a:pt x="21560" y="9610"/>
                    <a:pt x="21422" y="9581"/>
                    <a:pt x="21286" y="9581"/>
                  </a:cubicBezTo>
                  <a:cubicBezTo>
                    <a:pt x="19283" y="9581"/>
                    <a:pt x="17759" y="15821"/>
                    <a:pt x="16460" y="17104"/>
                  </a:cubicBezTo>
                  <a:cubicBezTo>
                    <a:pt x="15055" y="18491"/>
                    <a:pt x="10637" y="20752"/>
                    <a:pt x="8855" y="21711"/>
                  </a:cubicBezTo>
                  <a:cubicBezTo>
                    <a:pt x="8070" y="22137"/>
                    <a:pt x="7243" y="22439"/>
                    <a:pt x="6433" y="22439"/>
                  </a:cubicBezTo>
                  <a:cubicBezTo>
                    <a:pt x="5387" y="22439"/>
                    <a:pt x="4371" y="21936"/>
                    <a:pt x="3512" y="20546"/>
                  </a:cubicBezTo>
                  <a:cubicBezTo>
                    <a:pt x="1987" y="18063"/>
                    <a:pt x="7862" y="12342"/>
                    <a:pt x="9403" y="10715"/>
                  </a:cubicBezTo>
                  <a:cubicBezTo>
                    <a:pt x="10962" y="9088"/>
                    <a:pt x="13839" y="7187"/>
                    <a:pt x="13908" y="6074"/>
                  </a:cubicBezTo>
                  <a:cubicBezTo>
                    <a:pt x="13920" y="5813"/>
                    <a:pt x="13750" y="5695"/>
                    <a:pt x="13461" y="5695"/>
                  </a:cubicBezTo>
                  <a:cubicBezTo>
                    <a:pt x="12513" y="5695"/>
                    <a:pt x="10283" y="6960"/>
                    <a:pt x="8958" y="8626"/>
                  </a:cubicBezTo>
                  <a:cubicBezTo>
                    <a:pt x="7271" y="10731"/>
                    <a:pt x="2715" y="17253"/>
                    <a:pt x="1777" y="17253"/>
                  </a:cubicBezTo>
                  <a:cubicBezTo>
                    <a:pt x="1754" y="17253"/>
                    <a:pt x="1732" y="17249"/>
                    <a:pt x="1713" y="17241"/>
                  </a:cubicBezTo>
                  <a:cubicBezTo>
                    <a:pt x="943" y="16915"/>
                    <a:pt x="4317" y="6913"/>
                    <a:pt x="6303" y="3607"/>
                  </a:cubicBezTo>
                  <a:cubicBezTo>
                    <a:pt x="7434" y="1723"/>
                    <a:pt x="9266" y="610"/>
                    <a:pt x="10654" y="11"/>
                  </a:cubicBezTo>
                  <a:cubicBezTo>
                    <a:pt x="10527" y="4"/>
                    <a:pt x="10400" y="0"/>
                    <a:pt x="10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162375" y="1439650"/>
              <a:ext cx="243225" cy="150675"/>
            </a:xfrm>
            <a:custGeom>
              <a:avLst/>
              <a:gdLst/>
              <a:ahLst/>
              <a:cxnLst/>
              <a:rect l="l" t="t" r="r" b="b"/>
              <a:pathLst>
                <a:path w="9729" h="6027" extrusionOk="0">
                  <a:moveTo>
                    <a:pt x="5892" y="1"/>
                  </a:moveTo>
                  <a:cubicBezTo>
                    <a:pt x="3726" y="1"/>
                    <a:pt x="1970" y="2276"/>
                    <a:pt x="1970" y="2276"/>
                  </a:cubicBezTo>
                  <a:cubicBezTo>
                    <a:pt x="1438" y="1760"/>
                    <a:pt x="163" y="1745"/>
                    <a:pt x="14" y="1745"/>
                  </a:cubicBezTo>
                  <a:cubicBezTo>
                    <a:pt x="5" y="1745"/>
                    <a:pt x="0" y="1745"/>
                    <a:pt x="0" y="1745"/>
                  </a:cubicBezTo>
                  <a:cubicBezTo>
                    <a:pt x="942" y="2070"/>
                    <a:pt x="1884" y="4673"/>
                    <a:pt x="1884" y="4673"/>
                  </a:cubicBezTo>
                  <a:cubicBezTo>
                    <a:pt x="1920" y="4670"/>
                    <a:pt x="1956" y="4668"/>
                    <a:pt x="1993" y="4668"/>
                  </a:cubicBezTo>
                  <a:cubicBezTo>
                    <a:pt x="3045" y="4668"/>
                    <a:pt x="4659" y="6026"/>
                    <a:pt x="4659" y="6026"/>
                  </a:cubicBezTo>
                  <a:cubicBezTo>
                    <a:pt x="4881" y="5153"/>
                    <a:pt x="3391" y="4022"/>
                    <a:pt x="3391" y="4022"/>
                  </a:cubicBezTo>
                  <a:cubicBezTo>
                    <a:pt x="3391" y="4022"/>
                    <a:pt x="5753" y="1813"/>
                    <a:pt x="6291" y="1813"/>
                  </a:cubicBezTo>
                  <a:cubicBezTo>
                    <a:pt x="6295" y="1813"/>
                    <a:pt x="6299" y="1813"/>
                    <a:pt x="6303" y="1813"/>
                  </a:cubicBezTo>
                  <a:cubicBezTo>
                    <a:pt x="6817" y="1847"/>
                    <a:pt x="6577" y="3611"/>
                    <a:pt x="6954" y="3971"/>
                  </a:cubicBezTo>
                  <a:cubicBezTo>
                    <a:pt x="7040" y="4058"/>
                    <a:pt x="7163" y="4095"/>
                    <a:pt x="7309" y="4095"/>
                  </a:cubicBezTo>
                  <a:cubicBezTo>
                    <a:pt x="7798" y="4095"/>
                    <a:pt x="8546" y="3680"/>
                    <a:pt x="9060" y="3337"/>
                  </a:cubicBezTo>
                  <a:cubicBezTo>
                    <a:pt x="9728" y="2892"/>
                    <a:pt x="9043" y="1933"/>
                    <a:pt x="9043" y="1933"/>
                  </a:cubicBezTo>
                  <a:cubicBezTo>
                    <a:pt x="7994" y="493"/>
                    <a:pt x="6899" y="1"/>
                    <a:pt x="5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221525" y="1450200"/>
              <a:ext cx="173375" cy="71375"/>
            </a:xfrm>
            <a:custGeom>
              <a:avLst/>
              <a:gdLst/>
              <a:ahLst/>
              <a:cxnLst/>
              <a:rect l="l" t="t" r="r" b="b"/>
              <a:pathLst>
                <a:path w="6935" h="2855" extrusionOk="0">
                  <a:moveTo>
                    <a:pt x="3395" y="1"/>
                  </a:moveTo>
                  <a:cubicBezTo>
                    <a:pt x="1712" y="1"/>
                    <a:pt x="0" y="2574"/>
                    <a:pt x="118" y="2659"/>
                  </a:cubicBezTo>
                  <a:cubicBezTo>
                    <a:pt x="118" y="2659"/>
                    <a:pt x="2527" y="718"/>
                    <a:pt x="3748" y="718"/>
                  </a:cubicBezTo>
                  <a:cubicBezTo>
                    <a:pt x="3783" y="718"/>
                    <a:pt x="3818" y="720"/>
                    <a:pt x="3851" y="723"/>
                  </a:cubicBezTo>
                  <a:cubicBezTo>
                    <a:pt x="5033" y="826"/>
                    <a:pt x="4742" y="2350"/>
                    <a:pt x="5033" y="2727"/>
                  </a:cubicBezTo>
                  <a:cubicBezTo>
                    <a:pt x="5105" y="2816"/>
                    <a:pt x="5211" y="2855"/>
                    <a:pt x="5335" y="2855"/>
                  </a:cubicBezTo>
                  <a:cubicBezTo>
                    <a:pt x="5711" y="2855"/>
                    <a:pt x="6257" y="2497"/>
                    <a:pt x="6540" y="2110"/>
                  </a:cubicBezTo>
                  <a:cubicBezTo>
                    <a:pt x="6934" y="1597"/>
                    <a:pt x="5187" y="107"/>
                    <a:pt x="3492" y="4"/>
                  </a:cubicBezTo>
                  <a:cubicBezTo>
                    <a:pt x="3459" y="2"/>
                    <a:pt x="3427" y="1"/>
                    <a:pt x="3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4"/>
          <p:cNvGrpSpPr/>
          <p:nvPr/>
        </p:nvGrpSpPr>
        <p:grpSpPr>
          <a:xfrm>
            <a:off x="-118672" y="18811"/>
            <a:ext cx="1428319" cy="1401051"/>
            <a:chOff x="1931075" y="728875"/>
            <a:chExt cx="789650" cy="774575"/>
          </a:xfrm>
        </p:grpSpPr>
        <p:sp>
          <p:nvSpPr>
            <p:cNvPr id="264" name="Google Shape;264;p4"/>
            <p:cNvSpPr/>
            <p:nvPr/>
          </p:nvSpPr>
          <p:spPr>
            <a:xfrm>
              <a:off x="2298950" y="1099175"/>
              <a:ext cx="421775" cy="404275"/>
            </a:xfrm>
            <a:custGeom>
              <a:avLst/>
              <a:gdLst/>
              <a:ahLst/>
              <a:cxnLst/>
              <a:rect l="l" t="t" r="r" b="b"/>
              <a:pathLst>
                <a:path w="16871" h="16171" extrusionOk="0">
                  <a:moveTo>
                    <a:pt x="1782" y="1"/>
                  </a:moveTo>
                  <a:lnTo>
                    <a:pt x="1" y="1456"/>
                  </a:lnTo>
                  <a:lnTo>
                    <a:pt x="3820" y="5481"/>
                  </a:lnTo>
                  <a:cubicBezTo>
                    <a:pt x="2518" y="8239"/>
                    <a:pt x="3375" y="10499"/>
                    <a:pt x="5105" y="12743"/>
                  </a:cubicBezTo>
                  <a:cubicBezTo>
                    <a:pt x="6349" y="14350"/>
                    <a:pt x="8217" y="16171"/>
                    <a:pt x="10435" y="16171"/>
                  </a:cubicBezTo>
                  <a:cubicBezTo>
                    <a:pt x="11361" y="16171"/>
                    <a:pt x="12348" y="15854"/>
                    <a:pt x="13377" y="15072"/>
                  </a:cubicBezTo>
                  <a:cubicBezTo>
                    <a:pt x="16871" y="12418"/>
                    <a:pt x="16066" y="8633"/>
                    <a:pt x="13582" y="5687"/>
                  </a:cubicBezTo>
                  <a:cubicBezTo>
                    <a:pt x="11940" y="3753"/>
                    <a:pt x="9730" y="3301"/>
                    <a:pt x="8022" y="3301"/>
                  </a:cubicBezTo>
                  <a:cubicBezTo>
                    <a:pt x="6524" y="3301"/>
                    <a:pt x="5413" y="3649"/>
                    <a:pt x="5413" y="3649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931075" y="728875"/>
              <a:ext cx="436425" cy="426425"/>
            </a:xfrm>
            <a:custGeom>
              <a:avLst/>
              <a:gdLst/>
              <a:ahLst/>
              <a:cxnLst/>
              <a:rect l="l" t="t" r="r" b="b"/>
              <a:pathLst>
                <a:path w="17457" h="17057" extrusionOk="0">
                  <a:moveTo>
                    <a:pt x="2721" y="1640"/>
                  </a:moveTo>
                  <a:cubicBezTo>
                    <a:pt x="3570" y="1640"/>
                    <a:pt x="4169" y="2922"/>
                    <a:pt x="3326" y="3577"/>
                  </a:cubicBezTo>
                  <a:cubicBezTo>
                    <a:pt x="3088" y="3763"/>
                    <a:pt x="2833" y="3843"/>
                    <a:pt x="2593" y="3843"/>
                  </a:cubicBezTo>
                  <a:cubicBezTo>
                    <a:pt x="1751" y="3843"/>
                    <a:pt x="1097" y="2851"/>
                    <a:pt x="1990" y="1984"/>
                  </a:cubicBezTo>
                  <a:lnTo>
                    <a:pt x="1973" y="1984"/>
                  </a:lnTo>
                  <a:cubicBezTo>
                    <a:pt x="2225" y="1741"/>
                    <a:pt x="2483" y="1640"/>
                    <a:pt x="2721" y="1640"/>
                  </a:cubicBezTo>
                  <a:close/>
                  <a:moveTo>
                    <a:pt x="1726" y="0"/>
                  </a:moveTo>
                  <a:cubicBezTo>
                    <a:pt x="616" y="0"/>
                    <a:pt x="1" y="1131"/>
                    <a:pt x="38" y="2053"/>
                  </a:cubicBezTo>
                  <a:cubicBezTo>
                    <a:pt x="72" y="3320"/>
                    <a:pt x="14819" y="17056"/>
                    <a:pt x="14819" y="17056"/>
                  </a:cubicBezTo>
                  <a:lnTo>
                    <a:pt x="17456" y="14590"/>
                  </a:lnTo>
                  <a:cubicBezTo>
                    <a:pt x="17456" y="14590"/>
                    <a:pt x="5656" y="2327"/>
                    <a:pt x="3172" y="546"/>
                  </a:cubicBezTo>
                  <a:cubicBezTo>
                    <a:pt x="2626" y="158"/>
                    <a:pt x="2141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6" name="Google Shape;266;p4"/>
          <p:cNvSpPr txBox="1">
            <a:spLocks noGrp="1"/>
          </p:cNvSpPr>
          <p:nvPr>
            <p:ph type="body" idx="1"/>
          </p:nvPr>
        </p:nvSpPr>
        <p:spPr>
          <a:xfrm>
            <a:off x="960000" y="1807315"/>
            <a:ext cx="5836800" cy="40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23323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 sz="2133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33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33"/>
            </a:lvl9pPr>
          </a:lstStyle>
          <a:p>
            <a:endParaRPr/>
          </a:p>
        </p:txBody>
      </p:sp>
      <p:sp>
        <p:nvSpPr>
          <p:cNvPr id="267" name="Google Shape;267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30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B6EF47-B272-2508-98FD-9AE241E4F84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1855304" y="1"/>
            <a:ext cx="1488927" cy="14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95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1" r:id="rId25"/>
    <p:sldLayoutId id="2147483702" r:id="rId26"/>
    <p:sldLayoutId id="214748370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Rectangle 71"/>
          <p:cNvSpPr/>
          <p:nvPr userDrawn="1"/>
        </p:nvSpPr>
        <p:spPr>
          <a:xfrm>
            <a:off x="0" y="1"/>
            <a:ext cx="12192000" cy="6878783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113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12" Type="http://schemas.openxmlformats.org/officeDocument/2006/relationships/image" Target="../media/image16.png"/><Relationship Id="rId17" Type="http://schemas.microsoft.com/office/2007/relationships/hdphoto" Target="../media/hdphoto10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control" Target="../activeX/activeX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microsoft.com/office/2007/relationships/hdphoto" Target="../media/hdphoto10.wdp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17A807-8A43-A614-AA98-9F8C5B3B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B748A6-56CD-399A-6A47-A4F3975C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35"/>
            <a:ext cx="8823488" cy="86393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bếp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4E687B3-6402-317B-ABD2-CAC8EB6FAA9E}"/>
              </a:ext>
            </a:extLst>
          </p:cNvPr>
          <p:cNvSpPr txBox="1">
            <a:spLocks/>
          </p:cNvSpPr>
          <p:nvPr/>
        </p:nvSpPr>
        <p:spPr>
          <a:xfrm>
            <a:off x="-1" y="1282035"/>
            <a:ext cx="8823489" cy="86393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just" defTabSz="1219170">
              <a:buClr>
                <a:srgbClr val="FFF4D6"/>
              </a:buClr>
            </a:pPr>
            <a:r>
              <a:rPr lang="en-US" b="1" kern="0">
                <a:solidFill>
                  <a:srgbClr val="3B29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Cho biết tên các loại thực phẩm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DC7C00E-2E44-AE45-20C0-9C4D23AE7387}"/>
              </a:ext>
            </a:extLst>
          </p:cNvPr>
          <p:cNvSpPr txBox="1">
            <a:spLocks/>
          </p:cNvSpPr>
          <p:nvPr/>
        </p:nvSpPr>
        <p:spPr>
          <a:xfrm>
            <a:off x="-113121" y="5895435"/>
            <a:ext cx="9477080" cy="86393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1219170">
              <a:buClr>
                <a:srgbClr val="FFF4D6"/>
              </a:buClr>
            </a:pPr>
            <a:r>
              <a:rPr lang="en-US" b="1" kern="0">
                <a:solidFill>
                  <a:srgbClr val="3B293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Đoán xem hai mẹ con đang làm gì.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8ABB31-B1A6-56A3-AE38-6D31ABEC1FFC}"/>
              </a:ext>
            </a:extLst>
          </p:cNvPr>
          <p:cNvSpPr/>
          <p:nvPr/>
        </p:nvSpPr>
        <p:spPr>
          <a:xfrm>
            <a:off x="194820" y="21215"/>
            <a:ext cx="11802360" cy="6625975"/>
          </a:xfrm>
          <a:custGeom>
            <a:avLst/>
            <a:gdLst>
              <a:gd name="connsiteX0" fmla="*/ 0 w 11802360"/>
              <a:gd name="connsiteY0" fmla="*/ 1104351 h 6625975"/>
              <a:gd name="connsiteX1" fmla="*/ 1104351 w 11802360"/>
              <a:gd name="connsiteY1" fmla="*/ 0 h 6625975"/>
              <a:gd name="connsiteX2" fmla="*/ 1608018 w 11802360"/>
              <a:gd name="connsiteY2" fmla="*/ 0 h 6625975"/>
              <a:gd name="connsiteX3" fmla="*/ 2399495 w 11802360"/>
              <a:gd name="connsiteY3" fmla="*/ 0 h 6625975"/>
              <a:gd name="connsiteX4" fmla="*/ 3095035 w 11802360"/>
              <a:gd name="connsiteY4" fmla="*/ 0 h 6625975"/>
              <a:gd name="connsiteX5" fmla="*/ 3502766 w 11802360"/>
              <a:gd name="connsiteY5" fmla="*/ 0 h 6625975"/>
              <a:gd name="connsiteX6" fmla="*/ 3910496 w 11802360"/>
              <a:gd name="connsiteY6" fmla="*/ 0 h 6625975"/>
              <a:gd name="connsiteX7" fmla="*/ 4606036 w 11802360"/>
              <a:gd name="connsiteY7" fmla="*/ 0 h 6625975"/>
              <a:gd name="connsiteX8" fmla="*/ 5301576 w 11802360"/>
              <a:gd name="connsiteY8" fmla="*/ 0 h 6625975"/>
              <a:gd name="connsiteX9" fmla="*/ 5805243 w 11802360"/>
              <a:gd name="connsiteY9" fmla="*/ 0 h 6625975"/>
              <a:gd name="connsiteX10" fmla="*/ 6308910 w 11802360"/>
              <a:gd name="connsiteY10" fmla="*/ 0 h 6625975"/>
              <a:gd name="connsiteX11" fmla="*/ 7004451 w 11802360"/>
              <a:gd name="connsiteY11" fmla="*/ 0 h 6625975"/>
              <a:gd name="connsiteX12" fmla="*/ 7699991 w 11802360"/>
              <a:gd name="connsiteY12" fmla="*/ 0 h 6625975"/>
              <a:gd name="connsiteX13" fmla="*/ 8491468 w 11802360"/>
              <a:gd name="connsiteY13" fmla="*/ 0 h 6625975"/>
              <a:gd name="connsiteX14" fmla="*/ 8995135 w 11802360"/>
              <a:gd name="connsiteY14" fmla="*/ 0 h 6625975"/>
              <a:gd name="connsiteX15" fmla="*/ 9786611 w 11802360"/>
              <a:gd name="connsiteY15" fmla="*/ 0 h 6625975"/>
              <a:gd name="connsiteX16" fmla="*/ 10698009 w 11802360"/>
              <a:gd name="connsiteY16" fmla="*/ 0 h 6625975"/>
              <a:gd name="connsiteX17" fmla="*/ 11802360 w 11802360"/>
              <a:gd name="connsiteY17" fmla="*/ 1104351 h 6625975"/>
              <a:gd name="connsiteX18" fmla="*/ 11802360 w 11802360"/>
              <a:gd name="connsiteY18" fmla="*/ 1612337 h 6625975"/>
              <a:gd name="connsiteX19" fmla="*/ 11802360 w 11802360"/>
              <a:gd name="connsiteY19" fmla="*/ 2031978 h 6625975"/>
              <a:gd name="connsiteX20" fmla="*/ 11802360 w 11802360"/>
              <a:gd name="connsiteY20" fmla="*/ 2628310 h 6625975"/>
              <a:gd name="connsiteX21" fmla="*/ 11802360 w 11802360"/>
              <a:gd name="connsiteY21" fmla="*/ 3224642 h 6625975"/>
              <a:gd name="connsiteX22" fmla="*/ 11802360 w 11802360"/>
              <a:gd name="connsiteY22" fmla="*/ 3776801 h 6625975"/>
              <a:gd name="connsiteX23" fmla="*/ 11802360 w 11802360"/>
              <a:gd name="connsiteY23" fmla="*/ 4196442 h 6625975"/>
              <a:gd name="connsiteX24" fmla="*/ 11802360 w 11802360"/>
              <a:gd name="connsiteY24" fmla="*/ 4748601 h 6625975"/>
              <a:gd name="connsiteX25" fmla="*/ 11802360 w 11802360"/>
              <a:gd name="connsiteY25" fmla="*/ 5521624 h 6625975"/>
              <a:gd name="connsiteX26" fmla="*/ 10698009 w 11802360"/>
              <a:gd name="connsiteY26" fmla="*/ 6625975 h 6625975"/>
              <a:gd name="connsiteX27" fmla="*/ 10386215 w 11802360"/>
              <a:gd name="connsiteY27" fmla="*/ 6625975 h 6625975"/>
              <a:gd name="connsiteX28" fmla="*/ 10074421 w 11802360"/>
              <a:gd name="connsiteY28" fmla="*/ 6625975 h 6625975"/>
              <a:gd name="connsiteX29" fmla="*/ 9666691 w 11802360"/>
              <a:gd name="connsiteY29" fmla="*/ 6625975 h 6625975"/>
              <a:gd name="connsiteX30" fmla="*/ 8971151 w 11802360"/>
              <a:gd name="connsiteY30" fmla="*/ 6625975 h 6625975"/>
              <a:gd name="connsiteX31" fmla="*/ 8659357 w 11802360"/>
              <a:gd name="connsiteY31" fmla="*/ 6625975 h 6625975"/>
              <a:gd name="connsiteX32" fmla="*/ 7867880 w 11802360"/>
              <a:gd name="connsiteY32" fmla="*/ 6625975 h 6625975"/>
              <a:gd name="connsiteX33" fmla="*/ 7268276 w 11802360"/>
              <a:gd name="connsiteY33" fmla="*/ 6625975 h 6625975"/>
              <a:gd name="connsiteX34" fmla="*/ 6764609 w 11802360"/>
              <a:gd name="connsiteY34" fmla="*/ 6625975 h 6625975"/>
              <a:gd name="connsiteX35" fmla="*/ 6165006 w 11802360"/>
              <a:gd name="connsiteY35" fmla="*/ 6625975 h 6625975"/>
              <a:gd name="connsiteX36" fmla="*/ 5373529 w 11802360"/>
              <a:gd name="connsiteY36" fmla="*/ 6625975 h 6625975"/>
              <a:gd name="connsiteX37" fmla="*/ 4869862 w 11802360"/>
              <a:gd name="connsiteY37" fmla="*/ 6625975 h 6625975"/>
              <a:gd name="connsiteX38" fmla="*/ 4270258 w 11802360"/>
              <a:gd name="connsiteY38" fmla="*/ 6625975 h 6625975"/>
              <a:gd name="connsiteX39" fmla="*/ 3478781 w 11802360"/>
              <a:gd name="connsiteY39" fmla="*/ 6625975 h 6625975"/>
              <a:gd name="connsiteX40" fmla="*/ 3071051 w 11802360"/>
              <a:gd name="connsiteY40" fmla="*/ 6625975 h 6625975"/>
              <a:gd name="connsiteX41" fmla="*/ 2279574 w 11802360"/>
              <a:gd name="connsiteY41" fmla="*/ 6625975 h 6625975"/>
              <a:gd name="connsiteX42" fmla="*/ 1104351 w 11802360"/>
              <a:gd name="connsiteY42" fmla="*/ 6625975 h 6625975"/>
              <a:gd name="connsiteX43" fmla="*/ 0 w 11802360"/>
              <a:gd name="connsiteY43" fmla="*/ 5521624 h 6625975"/>
              <a:gd name="connsiteX44" fmla="*/ 0 w 11802360"/>
              <a:gd name="connsiteY44" fmla="*/ 5101983 h 6625975"/>
              <a:gd name="connsiteX45" fmla="*/ 0 w 11802360"/>
              <a:gd name="connsiteY45" fmla="*/ 4593997 h 6625975"/>
              <a:gd name="connsiteX46" fmla="*/ 0 w 11802360"/>
              <a:gd name="connsiteY46" fmla="*/ 4086010 h 6625975"/>
              <a:gd name="connsiteX47" fmla="*/ 0 w 11802360"/>
              <a:gd name="connsiteY47" fmla="*/ 3666369 h 6625975"/>
              <a:gd name="connsiteX48" fmla="*/ 0 w 11802360"/>
              <a:gd name="connsiteY48" fmla="*/ 3158383 h 6625975"/>
              <a:gd name="connsiteX49" fmla="*/ 0 w 11802360"/>
              <a:gd name="connsiteY49" fmla="*/ 2517878 h 6625975"/>
              <a:gd name="connsiteX50" fmla="*/ 0 w 11802360"/>
              <a:gd name="connsiteY50" fmla="*/ 1921547 h 6625975"/>
              <a:gd name="connsiteX51" fmla="*/ 0 w 11802360"/>
              <a:gd name="connsiteY51" fmla="*/ 1104351 h 662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02360" h="6625975" fill="none" extrusionOk="0">
                <a:moveTo>
                  <a:pt x="0" y="1104351"/>
                </a:moveTo>
                <a:cubicBezTo>
                  <a:pt x="164150" y="548391"/>
                  <a:pt x="540912" y="-167262"/>
                  <a:pt x="1104351" y="0"/>
                </a:cubicBezTo>
                <a:cubicBezTo>
                  <a:pt x="1289282" y="-28387"/>
                  <a:pt x="1379095" y="56191"/>
                  <a:pt x="1608018" y="0"/>
                </a:cubicBezTo>
                <a:cubicBezTo>
                  <a:pt x="1836941" y="-56191"/>
                  <a:pt x="2073518" y="56560"/>
                  <a:pt x="2399495" y="0"/>
                </a:cubicBezTo>
                <a:cubicBezTo>
                  <a:pt x="2725472" y="-56560"/>
                  <a:pt x="2858985" y="43809"/>
                  <a:pt x="3095035" y="0"/>
                </a:cubicBezTo>
                <a:cubicBezTo>
                  <a:pt x="3331085" y="-43809"/>
                  <a:pt x="3317259" y="20482"/>
                  <a:pt x="3502766" y="0"/>
                </a:cubicBezTo>
                <a:cubicBezTo>
                  <a:pt x="3688273" y="-20482"/>
                  <a:pt x="3709980" y="3349"/>
                  <a:pt x="3910496" y="0"/>
                </a:cubicBezTo>
                <a:cubicBezTo>
                  <a:pt x="4111012" y="-3349"/>
                  <a:pt x="4358687" y="48482"/>
                  <a:pt x="4606036" y="0"/>
                </a:cubicBezTo>
                <a:cubicBezTo>
                  <a:pt x="4853385" y="-48482"/>
                  <a:pt x="5058716" y="53477"/>
                  <a:pt x="5301576" y="0"/>
                </a:cubicBezTo>
                <a:cubicBezTo>
                  <a:pt x="5544436" y="-53477"/>
                  <a:pt x="5579656" y="54219"/>
                  <a:pt x="5805243" y="0"/>
                </a:cubicBezTo>
                <a:cubicBezTo>
                  <a:pt x="6030830" y="-54219"/>
                  <a:pt x="6083867" y="31480"/>
                  <a:pt x="6308910" y="0"/>
                </a:cubicBezTo>
                <a:cubicBezTo>
                  <a:pt x="6533953" y="-31480"/>
                  <a:pt x="6769945" y="53868"/>
                  <a:pt x="7004451" y="0"/>
                </a:cubicBezTo>
                <a:cubicBezTo>
                  <a:pt x="7238957" y="-53868"/>
                  <a:pt x="7374860" y="69890"/>
                  <a:pt x="7699991" y="0"/>
                </a:cubicBezTo>
                <a:cubicBezTo>
                  <a:pt x="8025122" y="-69890"/>
                  <a:pt x="8160573" y="86247"/>
                  <a:pt x="8491468" y="0"/>
                </a:cubicBezTo>
                <a:cubicBezTo>
                  <a:pt x="8822363" y="-86247"/>
                  <a:pt x="8771716" y="42159"/>
                  <a:pt x="8995135" y="0"/>
                </a:cubicBezTo>
                <a:cubicBezTo>
                  <a:pt x="9218554" y="-42159"/>
                  <a:pt x="9544966" y="31885"/>
                  <a:pt x="9786611" y="0"/>
                </a:cubicBezTo>
                <a:cubicBezTo>
                  <a:pt x="10028256" y="-31885"/>
                  <a:pt x="10303384" y="52592"/>
                  <a:pt x="10698009" y="0"/>
                </a:cubicBezTo>
                <a:cubicBezTo>
                  <a:pt x="11448925" y="-23194"/>
                  <a:pt x="11837299" y="552659"/>
                  <a:pt x="11802360" y="1104351"/>
                </a:cubicBezTo>
                <a:cubicBezTo>
                  <a:pt x="11832845" y="1289606"/>
                  <a:pt x="11754099" y="1417970"/>
                  <a:pt x="11802360" y="1612337"/>
                </a:cubicBezTo>
                <a:cubicBezTo>
                  <a:pt x="11850621" y="1806704"/>
                  <a:pt x="11782306" y="1893793"/>
                  <a:pt x="11802360" y="2031978"/>
                </a:cubicBezTo>
                <a:cubicBezTo>
                  <a:pt x="11822414" y="2170163"/>
                  <a:pt x="11755577" y="2355892"/>
                  <a:pt x="11802360" y="2628310"/>
                </a:cubicBezTo>
                <a:cubicBezTo>
                  <a:pt x="11849143" y="2900728"/>
                  <a:pt x="11760720" y="3055273"/>
                  <a:pt x="11802360" y="3224642"/>
                </a:cubicBezTo>
                <a:cubicBezTo>
                  <a:pt x="11844000" y="3394011"/>
                  <a:pt x="11764846" y="3641466"/>
                  <a:pt x="11802360" y="3776801"/>
                </a:cubicBezTo>
                <a:cubicBezTo>
                  <a:pt x="11839874" y="3912136"/>
                  <a:pt x="11759110" y="4084519"/>
                  <a:pt x="11802360" y="4196442"/>
                </a:cubicBezTo>
                <a:cubicBezTo>
                  <a:pt x="11845610" y="4308365"/>
                  <a:pt x="11792101" y="4563167"/>
                  <a:pt x="11802360" y="4748601"/>
                </a:cubicBezTo>
                <a:cubicBezTo>
                  <a:pt x="11812619" y="4934035"/>
                  <a:pt x="11729683" y="5292704"/>
                  <a:pt x="11802360" y="5521624"/>
                </a:cubicBezTo>
                <a:cubicBezTo>
                  <a:pt x="11812062" y="5961765"/>
                  <a:pt x="11257966" y="6586754"/>
                  <a:pt x="10698009" y="6625975"/>
                </a:cubicBezTo>
                <a:cubicBezTo>
                  <a:pt x="10549663" y="6631035"/>
                  <a:pt x="10449187" y="6589246"/>
                  <a:pt x="10386215" y="6625975"/>
                </a:cubicBezTo>
                <a:cubicBezTo>
                  <a:pt x="10323243" y="6662704"/>
                  <a:pt x="10215226" y="6623519"/>
                  <a:pt x="10074421" y="6625975"/>
                </a:cubicBezTo>
                <a:cubicBezTo>
                  <a:pt x="9933616" y="6628431"/>
                  <a:pt x="9811871" y="6589243"/>
                  <a:pt x="9666691" y="6625975"/>
                </a:cubicBezTo>
                <a:cubicBezTo>
                  <a:pt x="9521511" y="6662707"/>
                  <a:pt x="9316131" y="6549944"/>
                  <a:pt x="8971151" y="6625975"/>
                </a:cubicBezTo>
                <a:cubicBezTo>
                  <a:pt x="8626171" y="6702006"/>
                  <a:pt x="8751333" y="6625767"/>
                  <a:pt x="8659357" y="6625975"/>
                </a:cubicBezTo>
                <a:cubicBezTo>
                  <a:pt x="8567381" y="6626183"/>
                  <a:pt x="8213484" y="6581957"/>
                  <a:pt x="7867880" y="6625975"/>
                </a:cubicBezTo>
                <a:cubicBezTo>
                  <a:pt x="7522276" y="6669993"/>
                  <a:pt x="7552903" y="6614935"/>
                  <a:pt x="7268276" y="6625975"/>
                </a:cubicBezTo>
                <a:cubicBezTo>
                  <a:pt x="6983649" y="6637015"/>
                  <a:pt x="6870583" y="6617380"/>
                  <a:pt x="6764609" y="6625975"/>
                </a:cubicBezTo>
                <a:cubicBezTo>
                  <a:pt x="6658635" y="6634570"/>
                  <a:pt x="6434401" y="6610548"/>
                  <a:pt x="6165006" y="6625975"/>
                </a:cubicBezTo>
                <a:cubicBezTo>
                  <a:pt x="5895611" y="6641402"/>
                  <a:pt x="5576148" y="6588207"/>
                  <a:pt x="5373529" y="6625975"/>
                </a:cubicBezTo>
                <a:cubicBezTo>
                  <a:pt x="5170910" y="6663743"/>
                  <a:pt x="5065359" y="6600211"/>
                  <a:pt x="4869862" y="6625975"/>
                </a:cubicBezTo>
                <a:cubicBezTo>
                  <a:pt x="4674365" y="6651739"/>
                  <a:pt x="4527052" y="6562379"/>
                  <a:pt x="4270258" y="6625975"/>
                </a:cubicBezTo>
                <a:cubicBezTo>
                  <a:pt x="4013464" y="6689571"/>
                  <a:pt x="3662787" y="6618805"/>
                  <a:pt x="3478781" y="6625975"/>
                </a:cubicBezTo>
                <a:cubicBezTo>
                  <a:pt x="3294775" y="6633145"/>
                  <a:pt x="3249867" y="6619433"/>
                  <a:pt x="3071051" y="6625975"/>
                </a:cubicBezTo>
                <a:cubicBezTo>
                  <a:pt x="2892235" y="6632517"/>
                  <a:pt x="2517896" y="6565098"/>
                  <a:pt x="2279574" y="6625975"/>
                </a:cubicBezTo>
                <a:cubicBezTo>
                  <a:pt x="2041252" y="6686852"/>
                  <a:pt x="1645251" y="6579763"/>
                  <a:pt x="1104351" y="6625975"/>
                </a:cubicBezTo>
                <a:cubicBezTo>
                  <a:pt x="518956" y="6535963"/>
                  <a:pt x="-54442" y="6208002"/>
                  <a:pt x="0" y="5521624"/>
                </a:cubicBezTo>
                <a:cubicBezTo>
                  <a:pt x="-16640" y="5373202"/>
                  <a:pt x="38127" y="5208336"/>
                  <a:pt x="0" y="5101983"/>
                </a:cubicBezTo>
                <a:cubicBezTo>
                  <a:pt x="-38127" y="4995630"/>
                  <a:pt x="39714" y="4696918"/>
                  <a:pt x="0" y="4593997"/>
                </a:cubicBezTo>
                <a:cubicBezTo>
                  <a:pt x="-39714" y="4491076"/>
                  <a:pt x="5529" y="4305682"/>
                  <a:pt x="0" y="4086010"/>
                </a:cubicBezTo>
                <a:cubicBezTo>
                  <a:pt x="-5529" y="3866338"/>
                  <a:pt x="45416" y="3804340"/>
                  <a:pt x="0" y="3666369"/>
                </a:cubicBezTo>
                <a:cubicBezTo>
                  <a:pt x="-45416" y="3528398"/>
                  <a:pt x="1436" y="3366753"/>
                  <a:pt x="0" y="3158383"/>
                </a:cubicBezTo>
                <a:cubicBezTo>
                  <a:pt x="-1436" y="2950013"/>
                  <a:pt x="41266" y="2822587"/>
                  <a:pt x="0" y="2517878"/>
                </a:cubicBezTo>
                <a:cubicBezTo>
                  <a:pt x="-41266" y="2213170"/>
                  <a:pt x="37254" y="2202620"/>
                  <a:pt x="0" y="1921547"/>
                </a:cubicBezTo>
                <a:cubicBezTo>
                  <a:pt x="-37254" y="1640474"/>
                  <a:pt x="12353" y="1403151"/>
                  <a:pt x="0" y="1104351"/>
                </a:cubicBezTo>
                <a:close/>
              </a:path>
              <a:path w="11802360" h="6625975" stroke="0" extrusionOk="0">
                <a:moveTo>
                  <a:pt x="0" y="1104351"/>
                </a:moveTo>
                <a:cubicBezTo>
                  <a:pt x="87679" y="363626"/>
                  <a:pt x="484222" y="28567"/>
                  <a:pt x="1104351" y="0"/>
                </a:cubicBezTo>
                <a:cubicBezTo>
                  <a:pt x="1227861" y="-32462"/>
                  <a:pt x="1331995" y="8702"/>
                  <a:pt x="1416145" y="0"/>
                </a:cubicBezTo>
                <a:cubicBezTo>
                  <a:pt x="1500295" y="-8702"/>
                  <a:pt x="1601569" y="24688"/>
                  <a:pt x="1727939" y="0"/>
                </a:cubicBezTo>
                <a:cubicBezTo>
                  <a:pt x="1854309" y="-24688"/>
                  <a:pt x="2135249" y="3508"/>
                  <a:pt x="2423479" y="0"/>
                </a:cubicBezTo>
                <a:cubicBezTo>
                  <a:pt x="2711709" y="-3508"/>
                  <a:pt x="2897851" y="37072"/>
                  <a:pt x="3119019" y="0"/>
                </a:cubicBezTo>
                <a:cubicBezTo>
                  <a:pt x="3340187" y="-37072"/>
                  <a:pt x="3307809" y="2993"/>
                  <a:pt x="3430813" y="0"/>
                </a:cubicBezTo>
                <a:cubicBezTo>
                  <a:pt x="3553817" y="-2993"/>
                  <a:pt x="3706414" y="48079"/>
                  <a:pt x="3934480" y="0"/>
                </a:cubicBezTo>
                <a:cubicBezTo>
                  <a:pt x="4162546" y="-48079"/>
                  <a:pt x="4475146" y="10674"/>
                  <a:pt x="4630020" y="0"/>
                </a:cubicBezTo>
                <a:cubicBezTo>
                  <a:pt x="4784894" y="-10674"/>
                  <a:pt x="4956348" y="57043"/>
                  <a:pt x="5229624" y="0"/>
                </a:cubicBezTo>
                <a:cubicBezTo>
                  <a:pt x="5502900" y="-57043"/>
                  <a:pt x="5499312" y="31133"/>
                  <a:pt x="5733291" y="0"/>
                </a:cubicBezTo>
                <a:cubicBezTo>
                  <a:pt x="5967270" y="-31133"/>
                  <a:pt x="6081223" y="62974"/>
                  <a:pt x="6332895" y="0"/>
                </a:cubicBezTo>
                <a:cubicBezTo>
                  <a:pt x="6584567" y="-62974"/>
                  <a:pt x="6523667" y="12389"/>
                  <a:pt x="6644688" y="0"/>
                </a:cubicBezTo>
                <a:cubicBezTo>
                  <a:pt x="6765709" y="-12389"/>
                  <a:pt x="6997338" y="467"/>
                  <a:pt x="7340229" y="0"/>
                </a:cubicBezTo>
                <a:cubicBezTo>
                  <a:pt x="7683120" y="-467"/>
                  <a:pt x="7620772" y="10078"/>
                  <a:pt x="7843896" y="0"/>
                </a:cubicBezTo>
                <a:cubicBezTo>
                  <a:pt x="8067020" y="-10078"/>
                  <a:pt x="8386712" y="24670"/>
                  <a:pt x="8635373" y="0"/>
                </a:cubicBezTo>
                <a:cubicBezTo>
                  <a:pt x="8884034" y="-24670"/>
                  <a:pt x="9180184" y="5752"/>
                  <a:pt x="9330913" y="0"/>
                </a:cubicBezTo>
                <a:cubicBezTo>
                  <a:pt x="9481642" y="-5752"/>
                  <a:pt x="9496237" y="32410"/>
                  <a:pt x="9642707" y="0"/>
                </a:cubicBezTo>
                <a:cubicBezTo>
                  <a:pt x="9789177" y="-32410"/>
                  <a:pt x="10301282" y="70545"/>
                  <a:pt x="10698009" y="0"/>
                </a:cubicBezTo>
                <a:cubicBezTo>
                  <a:pt x="11297159" y="65775"/>
                  <a:pt x="11862626" y="563576"/>
                  <a:pt x="11802360" y="1104351"/>
                </a:cubicBezTo>
                <a:cubicBezTo>
                  <a:pt x="11853413" y="1211534"/>
                  <a:pt x="11770766" y="1491419"/>
                  <a:pt x="11802360" y="1612337"/>
                </a:cubicBezTo>
                <a:cubicBezTo>
                  <a:pt x="11833954" y="1733255"/>
                  <a:pt x="11774855" y="2098721"/>
                  <a:pt x="11802360" y="2252842"/>
                </a:cubicBezTo>
                <a:cubicBezTo>
                  <a:pt x="11829865" y="2406964"/>
                  <a:pt x="11751508" y="2518751"/>
                  <a:pt x="11802360" y="2760828"/>
                </a:cubicBezTo>
                <a:cubicBezTo>
                  <a:pt x="11853212" y="3002905"/>
                  <a:pt x="11770267" y="3145803"/>
                  <a:pt x="11802360" y="3401333"/>
                </a:cubicBezTo>
                <a:cubicBezTo>
                  <a:pt x="11834453" y="3656864"/>
                  <a:pt x="11783748" y="3826576"/>
                  <a:pt x="11802360" y="4041838"/>
                </a:cubicBezTo>
                <a:cubicBezTo>
                  <a:pt x="11820972" y="4257101"/>
                  <a:pt x="11790834" y="4316661"/>
                  <a:pt x="11802360" y="4549824"/>
                </a:cubicBezTo>
                <a:cubicBezTo>
                  <a:pt x="11813886" y="4782987"/>
                  <a:pt x="11800833" y="5179734"/>
                  <a:pt x="11802360" y="5521624"/>
                </a:cubicBezTo>
                <a:cubicBezTo>
                  <a:pt x="11881733" y="6220732"/>
                  <a:pt x="11311804" y="6675696"/>
                  <a:pt x="10698009" y="6625975"/>
                </a:cubicBezTo>
                <a:cubicBezTo>
                  <a:pt x="10613811" y="6637952"/>
                  <a:pt x="10471938" y="6603058"/>
                  <a:pt x="10386215" y="6625975"/>
                </a:cubicBezTo>
                <a:cubicBezTo>
                  <a:pt x="10300492" y="6648892"/>
                  <a:pt x="9925328" y="6562619"/>
                  <a:pt x="9594738" y="6625975"/>
                </a:cubicBezTo>
                <a:cubicBezTo>
                  <a:pt x="9264148" y="6689331"/>
                  <a:pt x="9226698" y="6587269"/>
                  <a:pt x="8995135" y="6625975"/>
                </a:cubicBezTo>
                <a:cubicBezTo>
                  <a:pt x="8763572" y="6664681"/>
                  <a:pt x="8362987" y="6591367"/>
                  <a:pt x="8203658" y="6625975"/>
                </a:cubicBezTo>
                <a:cubicBezTo>
                  <a:pt x="8044329" y="6660583"/>
                  <a:pt x="7898830" y="6583466"/>
                  <a:pt x="7699991" y="6625975"/>
                </a:cubicBezTo>
                <a:cubicBezTo>
                  <a:pt x="7501152" y="6668484"/>
                  <a:pt x="7299679" y="6615442"/>
                  <a:pt x="6908514" y="6625975"/>
                </a:cubicBezTo>
                <a:cubicBezTo>
                  <a:pt x="6517349" y="6636508"/>
                  <a:pt x="6484361" y="6572371"/>
                  <a:pt x="6308910" y="6625975"/>
                </a:cubicBezTo>
                <a:cubicBezTo>
                  <a:pt x="6133459" y="6679579"/>
                  <a:pt x="6093124" y="6608119"/>
                  <a:pt x="5901180" y="6625975"/>
                </a:cubicBezTo>
                <a:cubicBezTo>
                  <a:pt x="5709236" y="6643831"/>
                  <a:pt x="5508835" y="6625952"/>
                  <a:pt x="5301576" y="6625975"/>
                </a:cubicBezTo>
                <a:cubicBezTo>
                  <a:pt x="5094317" y="6625998"/>
                  <a:pt x="4995429" y="6563361"/>
                  <a:pt x="4701973" y="6625975"/>
                </a:cubicBezTo>
                <a:cubicBezTo>
                  <a:pt x="4408517" y="6688589"/>
                  <a:pt x="4256203" y="6564049"/>
                  <a:pt x="4102369" y="6625975"/>
                </a:cubicBezTo>
                <a:cubicBezTo>
                  <a:pt x="3948535" y="6687901"/>
                  <a:pt x="3871220" y="6603328"/>
                  <a:pt x="3694639" y="6625975"/>
                </a:cubicBezTo>
                <a:cubicBezTo>
                  <a:pt x="3518058" y="6648622"/>
                  <a:pt x="3374631" y="6613361"/>
                  <a:pt x="3286908" y="6625975"/>
                </a:cubicBezTo>
                <a:cubicBezTo>
                  <a:pt x="3199185" y="6638589"/>
                  <a:pt x="2887862" y="6589334"/>
                  <a:pt x="2783241" y="6625975"/>
                </a:cubicBezTo>
                <a:cubicBezTo>
                  <a:pt x="2678620" y="6662616"/>
                  <a:pt x="2410076" y="6598687"/>
                  <a:pt x="2279574" y="6625975"/>
                </a:cubicBezTo>
                <a:cubicBezTo>
                  <a:pt x="2149072" y="6653263"/>
                  <a:pt x="1917626" y="6575073"/>
                  <a:pt x="1775907" y="6625975"/>
                </a:cubicBezTo>
                <a:cubicBezTo>
                  <a:pt x="1634188" y="6676877"/>
                  <a:pt x="1322023" y="6556257"/>
                  <a:pt x="1104351" y="6625975"/>
                </a:cubicBezTo>
                <a:cubicBezTo>
                  <a:pt x="613929" y="6594172"/>
                  <a:pt x="-18494" y="6161081"/>
                  <a:pt x="0" y="5521624"/>
                </a:cubicBezTo>
                <a:cubicBezTo>
                  <a:pt x="-54876" y="5346126"/>
                  <a:pt x="10495" y="5195373"/>
                  <a:pt x="0" y="5057810"/>
                </a:cubicBezTo>
                <a:cubicBezTo>
                  <a:pt x="-10495" y="4920247"/>
                  <a:pt x="54657" y="4703795"/>
                  <a:pt x="0" y="4417306"/>
                </a:cubicBezTo>
                <a:cubicBezTo>
                  <a:pt x="-54657" y="4130817"/>
                  <a:pt x="6183" y="3956723"/>
                  <a:pt x="0" y="3820974"/>
                </a:cubicBezTo>
                <a:cubicBezTo>
                  <a:pt x="-6183" y="3685225"/>
                  <a:pt x="37817" y="3532744"/>
                  <a:pt x="0" y="3268815"/>
                </a:cubicBezTo>
                <a:cubicBezTo>
                  <a:pt x="-37817" y="3004886"/>
                  <a:pt x="49645" y="2884296"/>
                  <a:pt x="0" y="2760828"/>
                </a:cubicBezTo>
                <a:cubicBezTo>
                  <a:pt x="-49645" y="2637360"/>
                  <a:pt x="23530" y="2458806"/>
                  <a:pt x="0" y="2297015"/>
                </a:cubicBezTo>
                <a:cubicBezTo>
                  <a:pt x="-23530" y="2135224"/>
                  <a:pt x="4467" y="2058687"/>
                  <a:pt x="0" y="1877374"/>
                </a:cubicBezTo>
                <a:cubicBezTo>
                  <a:pt x="-4467" y="1696061"/>
                  <a:pt x="66977" y="1325767"/>
                  <a:pt x="0" y="11043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9984816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5BF64-814D-5F76-6FD9-5EFBF25A708F}"/>
              </a:ext>
            </a:extLst>
          </p:cNvPr>
          <p:cNvSpPr txBox="1"/>
          <p:nvPr/>
        </p:nvSpPr>
        <p:spPr>
          <a:xfrm>
            <a:off x="3152887" y="1130000"/>
            <a:ext cx="5781773" cy="7831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Trứng đúc thịt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17420-3F16-FDD9-4AF7-27BEDC2BC0EC}"/>
              </a:ext>
            </a:extLst>
          </p:cNvPr>
          <p:cNvSpPr txBox="1"/>
          <p:nvPr/>
        </p:nvSpPr>
        <p:spPr>
          <a:xfrm>
            <a:off x="4160143" y="2095890"/>
            <a:ext cx="40221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NGUYÊN LIỆU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0F822C-AAFD-085A-ED4D-0368D90B9FBA}"/>
              </a:ext>
            </a:extLst>
          </p:cNvPr>
          <p:cNvGrpSpPr/>
          <p:nvPr/>
        </p:nvGrpSpPr>
        <p:grpSpPr>
          <a:xfrm>
            <a:off x="596819" y="2737420"/>
            <a:ext cx="4968031" cy="1520792"/>
            <a:chOff x="447614" y="2322249"/>
            <a:chExt cx="3726023" cy="11405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CDAAF2-F073-1375-5935-90356BE295D9}"/>
                </a:ext>
              </a:extLst>
            </p:cNvPr>
            <p:cNvSpPr txBox="1"/>
            <p:nvPr/>
          </p:nvSpPr>
          <p:spPr>
            <a:xfrm>
              <a:off x="447614" y="2684279"/>
              <a:ext cx="3016577" cy="43858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Trứng gà: 3 quả</a:t>
              </a:r>
            </a:p>
          </p:txBody>
        </p:sp>
        <p:pic>
          <p:nvPicPr>
            <p:cNvPr id="10" name="图片 7">
              <a:extLst>
                <a:ext uri="{FF2B5EF4-FFF2-40B4-BE49-F238E27FC236}">
                  <a16:creationId xmlns:a16="http://schemas.microsoft.com/office/drawing/2014/main" id="{F333D8FB-D112-6CD7-2851-96500552D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712" y="2322249"/>
              <a:ext cx="1168925" cy="114059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81AF0E-1DDC-EE69-8347-5B0A990E011D}"/>
              </a:ext>
            </a:extLst>
          </p:cNvPr>
          <p:cNvGrpSpPr/>
          <p:nvPr/>
        </p:nvGrpSpPr>
        <p:grpSpPr>
          <a:xfrm>
            <a:off x="398847" y="4289072"/>
            <a:ext cx="5772347" cy="1242020"/>
            <a:chOff x="299137" y="3498471"/>
            <a:chExt cx="4329260" cy="9315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D8C4BF-6C77-2B7F-B194-07B894750B4A}"/>
                </a:ext>
              </a:extLst>
            </p:cNvPr>
            <p:cNvSpPr txBox="1"/>
            <p:nvPr/>
          </p:nvSpPr>
          <p:spPr>
            <a:xfrm>
              <a:off x="299137" y="3793111"/>
              <a:ext cx="3601040" cy="4385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Thịt nạc vai: 1 lạng</a:t>
              </a:r>
            </a:p>
          </p:txBody>
        </p:sp>
        <p:pic>
          <p:nvPicPr>
            <p:cNvPr id="1026" name="Picture 2" descr="mrtbeef">
              <a:extLst>
                <a:ext uri="{FF2B5EF4-FFF2-40B4-BE49-F238E27FC236}">
                  <a16:creationId xmlns:a16="http://schemas.microsoft.com/office/drawing/2014/main" id="{CFBE1271-0A89-09AF-E422-CBBEEFAEA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957" y="3498471"/>
              <a:ext cx="1456440" cy="93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020BC5-915F-771C-61C5-4C9A6A4A2C1B}"/>
              </a:ext>
            </a:extLst>
          </p:cNvPr>
          <p:cNvSpPr txBox="1"/>
          <p:nvPr/>
        </p:nvSpPr>
        <p:spPr>
          <a:xfrm>
            <a:off x="5936034" y="3135216"/>
            <a:ext cx="5689961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C5316D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Dầu ăn, nước mắm, muối, hành khô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EA10E910-9FC0-8425-442B-F5FD14F09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79" y="4861691"/>
            <a:ext cx="1785499" cy="1785499"/>
          </a:xfrm>
          <a:prstGeom prst="rect">
            <a:avLst/>
          </a:prstGeom>
        </p:spPr>
      </p:pic>
      <p:pic>
        <p:nvPicPr>
          <p:cNvPr id="1030" name="Picture 6" descr="Bottle of oil Royalty Free Vector Image - VectorStock">
            <a:extLst>
              <a:ext uri="{FF2B5EF4-FFF2-40B4-BE49-F238E27FC236}">
                <a16:creationId xmlns:a16="http://schemas.microsoft.com/office/drawing/2014/main" id="{06BFB257-6C61-F516-2043-0F3F4D855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6" b="91111" l="10000" r="90000">
                        <a14:foregroundMark x1="48000" y1="2037" x2="48000" y2="2037"/>
                        <a14:foregroundMark x1="49714" y1="926" x2="52571" y2="8426"/>
                        <a14:foregroundMark x1="52286" y1="91111" x2="52286" y2="91111"/>
                        <a14:foregroundMark x1="44286" y1="25278" x2="46286" y2="30463"/>
                        <a14:foregroundMark x1="49857" y1="28056" x2="56000" y2="28056"/>
                        <a14:foregroundMark x1="49857" y1="27407" x2="54571" y2="26852"/>
                        <a14:foregroundMark x1="36571" y1="47685" x2="36571" y2="47685"/>
                        <a14:foregroundMark x1="34286" y1="40278" x2="34286" y2="40278"/>
                        <a14:foregroundMark x1="29714" y1="51111" x2="29714" y2="51111"/>
                        <a14:foregroundMark x1="28143" y1="53148" x2="28143" y2="53148"/>
                        <a14:foregroundMark x1="32000" y1="53148" x2="32000" y2="53148"/>
                        <a14:foregroundMark x1="33429" y1="55833" x2="33429" y2="55833"/>
                        <a14:foregroundMark x1="33429" y1="54444" x2="33429" y2="54444"/>
                        <a14:foregroundMark x1="29714" y1="53796" x2="29714" y2="53796"/>
                        <a14:foregroundMark x1="67429" y1="19444" x2="67429" y2="19444"/>
                        <a14:foregroundMark x1="69714" y1="19444" x2="69714" y2="19444"/>
                        <a14:foregroundMark x1="68286" y1="49722" x2="68286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1" y="4723191"/>
            <a:ext cx="1558567" cy="186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2 Kecap Stock Illustrations, Images &amp; Vectors | Shutterstock">
            <a:extLst>
              <a:ext uri="{FF2B5EF4-FFF2-40B4-BE49-F238E27FC236}">
                <a16:creationId xmlns:a16="http://schemas.microsoft.com/office/drawing/2014/main" id="{5020509F-8582-5D40-3986-E54CFE84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75" b="90000" l="9990" r="89910">
                        <a14:foregroundMark x1="45654" y1="5875" x2="45654" y2="5875"/>
                        <a14:foregroundMark x1="51149" y1="45250" x2="48851" y2="70375"/>
                        <a14:foregroundMark x1="53247" y1="71688" x2="53247" y2="74063"/>
                        <a14:foregroundMark x1="48252" y1="70375" x2="46553" y2="74438"/>
                        <a14:foregroundMark x1="41858" y1="46000" x2="41858" y2="47313"/>
                        <a14:foregroundMark x1="40060" y1="39750" x2="40060" y2="3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21" y="4631471"/>
            <a:ext cx="1564656" cy="224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Clip Nghệ Thuật Lọ Muối Nhỏ PNG , Lọ, Muối, Clip Nghệ Thuật PNG  miễn phí tải tập tin PSDComment và Vector">
            <a:extLst>
              <a:ext uri="{FF2B5EF4-FFF2-40B4-BE49-F238E27FC236}">
                <a16:creationId xmlns:a16="http://schemas.microsoft.com/office/drawing/2014/main" id="{18DC425F-DD5C-25EB-E447-02725B418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78" y="4802657"/>
            <a:ext cx="1986689" cy="19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285;p31">
            <a:extLst>
              <a:ext uri="{FF2B5EF4-FFF2-40B4-BE49-F238E27FC236}">
                <a16:creationId xmlns:a16="http://schemas.microsoft.com/office/drawing/2014/main" id="{661779B8-5E33-8C48-723B-D46617EE155A}"/>
              </a:ext>
            </a:extLst>
          </p:cNvPr>
          <p:cNvSpPr txBox="1">
            <a:spLocks/>
          </p:cNvSpPr>
          <p:nvPr/>
        </p:nvSpPr>
        <p:spPr>
          <a:xfrm>
            <a:off x="1857575" y="284005"/>
            <a:ext cx="8308787" cy="50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609585">
              <a:buClr>
                <a:srgbClr val="FFF4D6"/>
              </a:buClr>
              <a:defRPr/>
            </a:pPr>
            <a:r>
              <a:rPr lang="en-US" altLang="zh-CN" sz="7333" b="1" dirty="0" err="1">
                <a:ln w="28575">
                  <a:solidFill>
                    <a:srgbClr val="2D3847"/>
                  </a:solidFill>
                </a:ln>
                <a:blipFill>
                  <a:blip r:embed="rId12"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lang="en-US" altLang="zh-CN" sz="7333" b="1" dirty="0">
                <a:ln w="28575">
                  <a:solidFill>
                    <a:srgbClr val="2D3847"/>
                  </a:solidFill>
                </a:ln>
                <a:blipFill>
                  <a:blip r:embed="rId12"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altLang="zh-CN" sz="7333" b="1" dirty="0" err="1">
                <a:ln w="28575">
                  <a:solidFill>
                    <a:srgbClr val="2D3847"/>
                  </a:solidFill>
                </a:ln>
                <a:blipFill>
                  <a:blip r:embed="rId12"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lang="en-US" sz="7333" b="1" kern="0" dirty="0">
              <a:solidFill>
                <a:srgbClr val="3B293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CF4B82E9-EB2A-EC45-51A0-E154FB9060C0}"/>
              </a:ext>
            </a:extLst>
          </p:cNvPr>
          <p:cNvSpPr txBox="1"/>
          <p:nvPr/>
        </p:nvSpPr>
        <p:spPr>
          <a:xfrm>
            <a:off x="3295456" y="-17608"/>
            <a:ext cx="65736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kern="0">
                <a:ln>
                  <a:solidFill>
                    <a:srgbClr val="3B2938"/>
                  </a:solidFill>
                </a:ln>
                <a:solidFill>
                  <a:srgbClr val="C5316D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 bước thực hiện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EC896E-5CAF-682A-DA9D-53525359C9A2}"/>
              </a:ext>
            </a:extLst>
          </p:cNvPr>
          <p:cNvGrpSpPr/>
          <p:nvPr/>
        </p:nvGrpSpPr>
        <p:grpSpPr>
          <a:xfrm>
            <a:off x="262955" y="355309"/>
            <a:ext cx="5354515" cy="2337183"/>
            <a:chOff x="197216" y="266481"/>
            <a:chExt cx="4015886" cy="1752887"/>
          </a:xfrm>
        </p:grpSpPr>
        <p:sp>
          <p:nvSpPr>
            <p:cNvPr id="48" name="Rectangle: Rounded Corners 6">
              <a:extLst>
                <a:ext uri="{FF2B5EF4-FFF2-40B4-BE49-F238E27FC236}">
                  <a16:creationId xmlns:a16="http://schemas.microsoft.com/office/drawing/2014/main" id="{89570A43-6A8B-9626-90E4-BBF03ED38CA6}"/>
                </a:ext>
              </a:extLst>
            </p:cNvPr>
            <p:cNvSpPr/>
            <p:nvPr/>
          </p:nvSpPr>
          <p:spPr>
            <a:xfrm>
              <a:off x="282124" y="519594"/>
              <a:ext cx="3930978" cy="1499774"/>
            </a:xfrm>
            <a:custGeom>
              <a:avLst/>
              <a:gdLst>
                <a:gd name="connsiteX0" fmla="*/ 0 w 5241304"/>
                <a:gd name="connsiteY0" fmla="*/ 333290 h 1999699"/>
                <a:gd name="connsiteX1" fmla="*/ 333290 w 5241304"/>
                <a:gd name="connsiteY1" fmla="*/ 0 h 1999699"/>
                <a:gd name="connsiteX2" fmla="*/ 1078316 w 5241304"/>
                <a:gd name="connsiteY2" fmla="*/ 0 h 1999699"/>
                <a:gd name="connsiteX3" fmla="*/ 1686101 w 5241304"/>
                <a:gd name="connsiteY3" fmla="*/ 0 h 1999699"/>
                <a:gd name="connsiteX4" fmla="*/ 2339633 w 5241304"/>
                <a:gd name="connsiteY4" fmla="*/ 0 h 1999699"/>
                <a:gd name="connsiteX5" fmla="*/ 3084660 w 5241304"/>
                <a:gd name="connsiteY5" fmla="*/ 0 h 1999699"/>
                <a:gd name="connsiteX6" fmla="*/ 3738192 w 5241304"/>
                <a:gd name="connsiteY6" fmla="*/ 0 h 1999699"/>
                <a:gd name="connsiteX7" fmla="*/ 4908014 w 5241304"/>
                <a:gd name="connsiteY7" fmla="*/ 0 h 1999699"/>
                <a:gd name="connsiteX8" fmla="*/ 5241304 w 5241304"/>
                <a:gd name="connsiteY8" fmla="*/ 333290 h 1999699"/>
                <a:gd name="connsiteX9" fmla="*/ 5241304 w 5241304"/>
                <a:gd name="connsiteY9" fmla="*/ 973187 h 1999699"/>
                <a:gd name="connsiteX10" fmla="*/ 5241304 w 5241304"/>
                <a:gd name="connsiteY10" fmla="*/ 1666409 h 1999699"/>
                <a:gd name="connsiteX11" fmla="*/ 4908014 w 5241304"/>
                <a:gd name="connsiteY11" fmla="*/ 1999699 h 1999699"/>
                <a:gd name="connsiteX12" fmla="*/ 4254482 w 5241304"/>
                <a:gd name="connsiteY12" fmla="*/ 1999699 h 1999699"/>
                <a:gd name="connsiteX13" fmla="*/ 3692444 w 5241304"/>
                <a:gd name="connsiteY13" fmla="*/ 1999699 h 1999699"/>
                <a:gd name="connsiteX14" fmla="*/ 3130407 w 5241304"/>
                <a:gd name="connsiteY14" fmla="*/ 1999699 h 1999699"/>
                <a:gd name="connsiteX15" fmla="*/ 2522622 w 5241304"/>
                <a:gd name="connsiteY15" fmla="*/ 1999699 h 1999699"/>
                <a:gd name="connsiteX16" fmla="*/ 1914837 w 5241304"/>
                <a:gd name="connsiteY16" fmla="*/ 1999699 h 1999699"/>
                <a:gd name="connsiteX17" fmla="*/ 1307053 w 5241304"/>
                <a:gd name="connsiteY17" fmla="*/ 1999699 h 1999699"/>
                <a:gd name="connsiteX18" fmla="*/ 333290 w 5241304"/>
                <a:gd name="connsiteY18" fmla="*/ 1999699 h 1999699"/>
                <a:gd name="connsiteX19" fmla="*/ 0 w 5241304"/>
                <a:gd name="connsiteY19" fmla="*/ 1666409 h 1999699"/>
                <a:gd name="connsiteX20" fmla="*/ 0 w 5241304"/>
                <a:gd name="connsiteY20" fmla="*/ 1026512 h 1999699"/>
                <a:gd name="connsiteX21" fmla="*/ 0 w 5241304"/>
                <a:gd name="connsiteY21" fmla="*/ 333290 h 199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41304" h="1999699" fill="none" extrusionOk="0">
                  <a:moveTo>
                    <a:pt x="0" y="333290"/>
                  </a:moveTo>
                  <a:cubicBezTo>
                    <a:pt x="-8082" y="158120"/>
                    <a:pt x="164574" y="-30130"/>
                    <a:pt x="333290" y="0"/>
                  </a:cubicBezTo>
                  <a:cubicBezTo>
                    <a:pt x="515187" y="-33624"/>
                    <a:pt x="851423" y="2327"/>
                    <a:pt x="1078316" y="0"/>
                  </a:cubicBezTo>
                  <a:cubicBezTo>
                    <a:pt x="1305209" y="-2327"/>
                    <a:pt x="1433129" y="27792"/>
                    <a:pt x="1686101" y="0"/>
                  </a:cubicBezTo>
                  <a:cubicBezTo>
                    <a:pt x="1939074" y="-27792"/>
                    <a:pt x="2054726" y="-31861"/>
                    <a:pt x="2339633" y="0"/>
                  </a:cubicBezTo>
                  <a:cubicBezTo>
                    <a:pt x="2624540" y="31861"/>
                    <a:pt x="2825836" y="-10012"/>
                    <a:pt x="3084660" y="0"/>
                  </a:cubicBezTo>
                  <a:cubicBezTo>
                    <a:pt x="3343484" y="10012"/>
                    <a:pt x="3557528" y="-3857"/>
                    <a:pt x="3738192" y="0"/>
                  </a:cubicBezTo>
                  <a:cubicBezTo>
                    <a:pt x="3918856" y="3857"/>
                    <a:pt x="4671691" y="-33986"/>
                    <a:pt x="4908014" y="0"/>
                  </a:cubicBezTo>
                  <a:cubicBezTo>
                    <a:pt x="5135832" y="11598"/>
                    <a:pt x="5233008" y="187247"/>
                    <a:pt x="5241304" y="333290"/>
                  </a:cubicBezTo>
                  <a:cubicBezTo>
                    <a:pt x="5272178" y="467086"/>
                    <a:pt x="5212364" y="687953"/>
                    <a:pt x="5241304" y="973187"/>
                  </a:cubicBezTo>
                  <a:cubicBezTo>
                    <a:pt x="5270244" y="1258421"/>
                    <a:pt x="5227370" y="1396773"/>
                    <a:pt x="5241304" y="1666409"/>
                  </a:cubicBezTo>
                  <a:cubicBezTo>
                    <a:pt x="5274112" y="1880682"/>
                    <a:pt x="5096985" y="2015698"/>
                    <a:pt x="4908014" y="1999699"/>
                  </a:cubicBezTo>
                  <a:cubicBezTo>
                    <a:pt x="4625543" y="1991825"/>
                    <a:pt x="4422969" y="1979680"/>
                    <a:pt x="4254482" y="1999699"/>
                  </a:cubicBezTo>
                  <a:cubicBezTo>
                    <a:pt x="4085995" y="2019718"/>
                    <a:pt x="3883514" y="1993399"/>
                    <a:pt x="3692444" y="1999699"/>
                  </a:cubicBezTo>
                  <a:cubicBezTo>
                    <a:pt x="3501374" y="2005999"/>
                    <a:pt x="3276230" y="1989829"/>
                    <a:pt x="3130407" y="1999699"/>
                  </a:cubicBezTo>
                  <a:cubicBezTo>
                    <a:pt x="2984584" y="2009569"/>
                    <a:pt x="2777647" y="2013344"/>
                    <a:pt x="2522622" y="1999699"/>
                  </a:cubicBezTo>
                  <a:cubicBezTo>
                    <a:pt x="2267598" y="1986054"/>
                    <a:pt x="2056217" y="2002657"/>
                    <a:pt x="1914837" y="1999699"/>
                  </a:cubicBezTo>
                  <a:cubicBezTo>
                    <a:pt x="1773457" y="1996741"/>
                    <a:pt x="1447525" y="2019753"/>
                    <a:pt x="1307053" y="1999699"/>
                  </a:cubicBezTo>
                  <a:cubicBezTo>
                    <a:pt x="1166581" y="1979645"/>
                    <a:pt x="733276" y="2024231"/>
                    <a:pt x="333290" y="1999699"/>
                  </a:cubicBezTo>
                  <a:cubicBezTo>
                    <a:pt x="162983" y="1996036"/>
                    <a:pt x="-21882" y="1885431"/>
                    <a:pt x="0" y="1666409"/>
                  </a:cubicBezTo>
                  <a:cubicBezTo>
                    <a:pt x="24305" y="1354124"/>
                    <a:pt x="-8410" y="1234519"/>
                    <a:pt x="0" y="1026512"/>
                  </a:cubicBezTo>
                  <a:cubicBezTo>
                    <a:pt x="8410" y="818505"/>
                    <a:pt x="30118" y="679653"/>
                    <a:pt x="0" y="333290"/>
                  </a:cubicBezTo>
                  <a:close/>
                </a:path>
                <a:path w="5241304" h="1999699" stroke="0" extrusionOk="0">
                  <a:moveTo>
                    <a:pt x="0" y="333290"/>
                  </a:moveTo>
                  <a:cubicBezTo>
                    <a:pt x="24482" y="112694"/>
                    <a:pt x="144779" y="12420"/>
                    <a:pt x="333290" y="0"/>
                  </a:cubicBezTo>
                  <a:cubicBezTo>
                    <a:pt x="520787" y="-8052"/>
                    <a:pt x="735705" y="14288"/>
                    <a:pt x="849580" y="0"/>
                  </a:cubicBezTo>
                  <a:cubicBezTo>
                    <a:pt x="963455" y="-14288"/>
                    <a:pt x="1200931" y="-18485"/>
                    <a:pt x="1365871" y="0"/>
                  </a:cubicBezTo>
                  <a:cubicBezTo>
                    <a:pt x="1530811" y="18485"/>
                    <a:pt x="1857555" y="31717"/>
                    <a:pt x="2065150" y="0"/>
                  </a:cubicBezTo>
                  <a:cubicBezTo>
                    <a:pt x="2272745" y="-31717"/>
                    <a:pt x="2505451" y="-28306"/>
                    <a:pt x="2764429" y="0"/>
                  </a:cubicBezTo>
                  <a:cubicBezTo>
                    <a:pt x="3023407" y="28306"/>
                    <a:pt x="3154337" y="23692"/>
                    <a:pt x="3280719" y="0"/>
                  </a:cubicBezTo>
                  <a:cubicBezTo>
                    <a:pt x="3407101" y="-23692"/>
                    <a:pt x="3702216" y="-16355"/>
                    <a:pt x="3888504" y="0"/>
                  </a:cubicBezTo>
                  <a:cubicBezTo>
                    <a:pt x="4074792" y="16355"/>
                    <a:pt x="4526071" y="-8934"/>
                    <a:pt x="4908014" y="0"/>
                  </a:cubicBezTo>
                  <a:cubicBezTo>
                    <a:pt x="5132265" y="19039"/>
                    <a:pt x="5224784" y="134617"/>
                    <a:pt x="5241304" y="333290"/>
                  </a:cubicBezTo>
                  <a:cubicBezTo>
                    <a:pt x="5231746" y="638865"/>
                    <a:pt x="5269913" y="726476"/>
                    <a:pt x="5241304" y="1026512"/>
                  </a:cubicBezTo>
                  <a:cubicBezTo>
                    <a:pt x="5212695" y="1326548"/>
                    <a:pt x="5209491" y="1382246"/>
                    <a:pt x="5241304" y="1666409"/>
                  </a:cubicBezTo>
                  <a:cubicBezTo>
                    <a:pt x="5234608" y="1876347"/>
                    <a:pt x="5104590" y="1984766"/>
                    <a:pt x="4908014" y="1999699"/>
                  </a:cubicBezTo>
                  <a:cubicBezTo>
                    <a:pt x="4653464" y="1977712"/>
                    <a:pt x="4588399" y="2025837"/>
                    <a:pt x="4345976" y="1999699"/>
                  </a:cubicBezTo>
                  <a:cubicBezTo>
                    <a:pt x="4103553" y="1973561"/>
                    <a:pt x="3987710" y="1999362"/>
                    <a:pt x="3646697" y="1999699"/>
                  </a:cubicBezTo>
                  <a:cubicBezTo>
                    <a:pt x="3305684" y="2000036"/>
                    <a:pt x="3309277" y="1985456"/>
                    <a:pt x="3130407" y="1999699"/>
                  </a:cubicBezTo>
                  <a:cubicBezTo>
                    <a:pt x="2951537" y="2013943"/>
                    <a:pt x="2778523" y="1989453"/>
                    <a:pt x="2431128" y="1999699"/>
                  </a:cubicBezTo>
                  <a:cubicBezTo>
                    <a:pt x="2083733" y="2009945"/>
                    <a:pt x="2146677" y="2004502"/>
                    <a:pt x="1869090" y="1999699"/>
                  </a:cubicBezTo>
                  <a:cubicBezTo>
                    <a:pt x="1591503" y="1994896"/>
                    <a:pt x="1347511" y="1986816"/>
                    <a:pt x="1215558" y="1999699"/>
                  </a:cubicBezTo>
                  <a:cubicBezTo>
                    <a:pt x="1083605" y="2012582"/>
                    <a:pt x="518410" y="1963019"/>
                    <a:pt x="333290" y="1999699"/>
                  </a:cubicBezTo>
                  <a:cubicBezTo>
                    <a:pt x="149109" y="1954334"/>
                    <a:pt x="-26769" y="1887539"/>
                    <a:pt x="0" y="1666409"/>
                  </a:cubicBezTo>
                  <a:cubicBezTo>
                    <a:pt x="-16534" y="1535923"/>
                    <a:pt x="17794" y="1318915"/>
                    <a:pt x="0" y="1026512"/>
                  </a:cubicBezTo>
                  <a:cubicBezTo>
                    <a:pt x="-17794" y="734109"/>
                    <a:pt x="-12481" y="647054"/>
                    <a:pt x="0" y="33329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99984816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Rửa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sạch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thịt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băm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nhỏ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hoặc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xay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nhuyễn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. </a:t>
              </a:r>
            </a:p>
          </p:txBody>
        </p:sp>
        <p:pic>
          <p:nvPicPr>
            <p:cNvPr id="2050" name="Picture 2" descr="Một số lưu ý khi chọn mua máy xay thịt và sử dụng hiệu quả">
              <a:extLst>
                <a:ext uri="{FF2B5EF4-FFF2-40B4-BE49-F238E27FC236}">
                  <a16:creationId xmlns:a16="http://schemas.microsoft.com/office/drawing/2014/main" id="{6B3AD8B9-8E84-B5AC-CE72-FF93DE008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75" b="91875" l="2875" r="95500">
                          <a14:foregroundMark x1="39375" y1="6375" x2="39375" y2="6375"/>
                          <a14:foregroundMark x1="7500" y1="79500" x2="17000" y2="84250"/>
                          <a14:foregroundMark x1="17000" y1="84250" x2="17250" y2="84250"/>
                          <a14:foregroundMark x1="2875" y1="81000" x2="2875" y2="81000"/>
                          <a14:foregroundMark x1="20250" y1="91875" x2="20250" y2="91875"/>
                          <a14:foregroundMark x1="91625" y1="54250" x2="95500" y2="7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961" y="609680"/>
              <a:ext cx="1574375" cy="135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95A463F-13D5-A842-ECA4-EB0EF978F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216" y="266481"/>
              <a:ext cx="492247" cy="50437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D36FF65-538B-A6D6-DB91-D887714B8FE9}"/>
              </a:ext>
            </a:extLst>
          </p:cNvPr>
          <p:cNvGrpSpPr/>
          <p:nvPr/>
        </p:nvGrpSpPr>
        <p:grpSpPr>
          <a:xfrm>
            <a:off x="5736741" y="498887"/>
            <a:ext cx="6327784" cy="3020835"/>
            <a:chOff x="4302556" y="374165"/>
            <a:chExt cx="4745838" cy="2265626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FEB6C377-89D0-C03A-8412-76D638557E47}"/>
                </a:ext>
              </a:extLst>
            </p:cNvPr>
            <p:cNvSpPr/>
            <p:nvPr/>
          </p:nvSpPr>
          <p:spPr>
            <a:xfrm>
              <a:off x="4302556" y="645193"/>
              <a:ext cx="4696119" cy="1938244"/>
            </a:xfrm>
            <a:custGeom>
              <a:avLst/>
              <a:gdLst>
                <a:gd name="connsiteX0" fmla="*/ 0 w 6261492"/>
                <a:gd name="connsiteY0" fmla="*/ 430730 h 2584326"/>
                <a:gd name="connsiteX1" fmla="*/ 430730 w 6261492"/>
                <a:gd name="connsiteY1" fmla="*/ 0 h 2584326"/>
                <a:gd name="connsiteX2" fmla="*/ 1105734 w 6261492"/>
                <a:gd name="connsiteY2" fmla="*/ 0 h 2584326"/>
                <a:gd name="connsiteX3" fmla="*/ 1888739 w 6261492"/>
                <a:gd name="connsiteY3" fmla="*/ 0 h 2584326"/>
                <a:gd name="connsiteX4" fmla="*/ 2509742 w 6261492"/>
                <a:gd name="connsiteY4" fmla="*/ 0 h 2584326"/>
                <a:gd name="connsiteX5" fmla="*/ 3292747 w 6261492"/>
                <a:gd name="connsiteY5" fmla="*/ 0 h 2584326"/>
                <a:gd name="connsiteX6" fmla="*/ 3967751 w 6261492"/>
                <a:gd name="connsiteY6" fmla="*/ 0 h 2584326"/>
                <a:gd name="connsiteX7" fmla="*/ 4534754 w 6261492"/>
                <a:gd name="connsiteY7" fmla="*/ 0 h 2584326"/>
                <a:gd name="connsiteX8" fmla="*/ 5209758 w 6261492"/>
                <a:gd name="connsiteY8" fmla="*/ 0 h 2584326"/>
                <a:gd name="connsiteX9" fmla="*/ 5830762 w 6261492"/>
                <a:gd name="connsiteY9" fmla="*/ 0 h 2584326"/>
                <a:gd name="connsiteX10" fmla="*/ 6261492 w 6261492"/>
                <a:gd name="connsiteY10" fmla="*/ 430730 h 2584326"/>
                <a:gd name="connsiteX11" fmla="*/ 6261492 w 6261492"/>
                <a:gd name="connsiteY11" fmla="*/ 953333 h 2584326"/>
                <a:gd name="connsiteX12" fmla="*/ 6261492 w 6261492"/>
                <a:gd name="connsiteY12" fmla="*/ 1510393 h 2584326"/>
                <a:gd name="connsiteX13" fmla="*/ 6261492 w 6261492"/>
                <a:gd name="connsiteY13" fmla="*/ 2153596 h 2584326"/>
                <a:gd name="connsiteX14" fmla="*/ 5830762 w 6261492"/>
                <a:gd name="connsiteY14" fmla="*/ 2584326 h 2584326"/>
                <a:gd name="connsiteX15" fmla="*/ 5317759 w 6261492"/>
                <a:gd name="connsiteY15" fmla="*/ 2584326 h 2584326"/>
                <a:gd name="connsiteX16" fmla="*/ 4750756 w 6261492"/>
                <a:gd name="connsiteY16" fmla="*/ 2584326 h 2584326"/>
                <a:gd name="connsiteX17" fmla="*/ 3967751 w 6261492"/>
                <a:gd name="connsiteY17" fmla="*/ 2584326 h 2584326"/>
                <a:gd name="connsiteX18" fmla="*/ 3184746 w 6261492"/>
                <a:gd name="connsiteY18" fmla="*/ 2584326 h 2584326"/>
                <a:gd name="connsiteX19" fmla="*/ 2455742 w 6261492"/>
                <a:gd name="connsiteY19" fmla="*/ 2584326 h 2584326"/>
                <a:gd name="connsiteX20" fmla="*/ 1780738 w 6261492"/>
                <a:gd name="connsiteY20" fmla="*/ 2584326 h 2584326"/>
                <a:gd name="connsiteX21" fmla="*/ 1159734 w 6261492"/>
                <a:gd name="connsiteY21" fmla="*/ 2584326 h 2584326"/>
                <a:gd name="connsiteX22" fmla="*/ 430730 w 6261492"/>
                <a:gd name="connsiteY22" fmla="*/ 2584326 h 2584326"/>
                <a:gd name="connsiteX23" fmla="*/ 0 w 6261492"/>
                <a:gd name="connsiteY23" fmla="*/ 2153596 h 2584326"/>
                <a:gd name="connsiteX24" fmla="*/ 0 w 6261492"/>
                <a:gd name="connsiteY24" fmla="*/ 1579307 h 2584326"/>
                <a:gd name="connsiteX25" fmla="*/ 0 w 6261492"/>
                <a:gd name="connsiteY25" fmla="*/ 1056705 h 2584326"/>
                <a:gd name="connsiteX26" fmla="*/ 0 w 6261492"/>
                <a:gd name="connsiteY26" fmla="*/ 430730 h 258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61492" h="2584326" fill="none" extrusionOk="0">
                  <a:moveTo>
                    <a:pt x="0" y="430730"/>
                  </a:moveTo>
                  <a:cubicBezTo>
                    <a:pt x="-15164" y="166722"/>
                    <a:pt x="224960" y="-47199"/>
                    <a:pt x="430730" y="0"/>
                  </a:cubicBezTo>
                  <a:cubicBezTo>
                    <a:pt x="631188" y="24160"/>
                    <a:pt x="866371" y="5330"/>
                    <a:pt x="1105734" y="0"/>
                  </a:cubicBezTo>
                  <a:cubicBezTo>
                    <a:pt x="1345097" y="-5330"/>
                    <a:pt x="1687993" y="-307"/>
                    <a:pt x="1888739" y="0"/>
                  </a:cubicBezTo>
                  <a:cubicBezTo>
                    <a:pt x="2089485" y="307"/>
                    <a:pt x="2351973" y="-22709"/>
                    <a:pt x="2509742" y="0"/>
                  </a:cubicBezTo>
                  <a:cubicBezTo>
                    <a:pt x="2667511" y="22709"/>
                    <a:pt x="3113250" y="-20140"/>
                    <a:pt x="3292747" y="0"/>
                  </a:cubicBezTo>
                  <a:cubicBezTo>
                    <a:pt x="3472244" y="20140"/>
                    <a:pt x="3822365" y="16770"/>
                    <a:pt x="3967751" y="0"/>
                  </a:cubicBezTo>
                  <a:cubicBezTo>
                    <a:pt x="4113137" y="-16770"/>
                    <a:pt x="4320725" y="22742"/>
                    <a:pt x="4534754" y="0"/>
                  </a:cubicBezTo>
                  <a:cubicBezTo>
                    <a:pt x="4748783" y="-22742"/>
                    <a:pt x="4887199" y="-4493"/>
                    <a:pt x="5209758" y="0"/>
                  </a:cubicBezTo>
                  <a:cubicBezTo>
                    <a:pt x="5532317" y="4493"/>
                    <a:pt x="5617519" y="12559"/>
                    <a:pt x="5830762" y="0"/>
                  </a:cubicBezTo>
                  <a:cubicBezTo>
                    <a:pt x="6040094" y="43625"/>
                    <a:pt x="6221751" y="174570"/>
                    <a:pt x="6261492" y="430730"/>
                  </a:cubicBezTo>
                  <a:cubicBezTo>
                    <a:pt x="6273478" y="538428"/>
                    <a:pt x="6241337" y="699009"/>
                    <a:pt x="6261492" y="953333"/>
                  </a:cubicBezTo>
                  <a:cubicBezTo>
                    <a:pt x="6281647" y="1207657"/>
                    <a:pt x="6249449" y="1332806"/>
                    <a:pt x="6261492" y="1510393"/>
                  </a:cubicBezTo>
                  <a:cubicBezTo>
                    <a:pt x="6273535" y="1687980"/>
                    <a:pt x="6261298" y="1926818"/>
                    <a:pt x="6261492" y="2153596"/>
                  </a:cubicBezTo>
                  <a:cubicBezTo>
                    <a:pt x="6280743" y="2430052"/>
                    <a:pt x="6080301" y="2586487"/>
                    <a:pt x="5830762" y="2584326"/>
                  </a:cubicBezTo>
                  <a:cubicBezTo>
                    <a:pt x="5682290" y="2597414"/>
                    <a:pt x="5483887" y="2572390"/>
                    <a:pt x="5317759" y="2584326"/>
                  </a:cubicBezTo>
                  <a:cubicBezTo>
                    <a:pt x="5151631" y="2596262"/>
                    <a:pt x="4923346" y="2604677"/>
                    <a:pt x="4750756" y="2584326"/>
                  </a:cubicBezTo>
                  <a:cubicBezTo>
                    <a:pt x="4578166" y="2563975"/>
                    <a:pt x="4239893" y="2575463"/>
                    <a:pt x="3967751" y="2584326"/>
                  </a:cubicBezTo>
                  <a:cubicBezTo>
                    <a:pt x="3695610" y="2593189"/>
                    <a:pt x="3431489" y="2588023"/>
                    <a:pt x="3184746" y="2584326"/>
                  </a:cubicBezTo>
                  <a:cubicBezTo>
                    <a:pt x="2938003" y="2580629"/>
                    <a:pt x="2611340" y="2561913"/>
                    <a:pt x="2455742" y="2584326"/>
                  </a:cubicBezTo>
                  <a:cubicBezTo>
                    <a:pt x="2300144" y="2606739"/>
                    <a:pt x="2098184" y="2617266"/>
                    <a:pt x="1780738" y="2584326"/>
                  </a:cubicBezTo>
                  <a:cubicBezTo>
                    <a:pt x="1463292" y="2551386"/>
                    <a:pt x="1404898" y="2615169"/>
                    <a:pt x="1159734" y="2584326"/>
                  </a:cubicBezTo>
                  <a:cubicBezTo>
                    <a:pt x="914570" y="2553483"/>
                    <a:pt x="666899" y="2582539"/>
                    <a:pt x="430730" y="2584326"/>
                  </a:cubicBezTo>
                  <a:cubicBezTo>
                    <a:pt x="215294" y="2574435"/>
                    <a:pt x="-32494" y="2432626"/>
                    <a:pt x="0" y="2153596"/>
                  </a:cubicBezTo>
                  <a:cubicBezTo>
                    <a:pt x="-25777" y="1972040"/>
                    <a:pt x="16002" y="1792246"/>
                    <a:pt x="0" y="1579307"/>
                  </a:cubicBezTo>
                  <a:cubicBezTo>
                    <a:pt x="-16002" y="1366368"/>
                    <a:pt x="20276" y="1305656"/>
                    <a:pt x="0" y="1056705"/>
                  </a:cubicBezTo>
                  <a:cubicBezTo>
                    <a:pt x="-20276" y="807754"/>
                    <a:pt x="-19001" y="656496"/>
                    <a:pt x="0" y="430730"/>
                  </a:cubicBezTo>
                  <a:close/>
                </a:path>
                <a:path w="6261492" h="2584326" stroke="0" extrusionOk="0">
                  <a:moveTo>
                    <a:pt x="0" y="430730"/>
                  </a:moveTo>
                  <a:cubicBezTo>
                    <a:pt x="26698" y="153013"/>
                    <a:pt x="173135" y="55127"/>
                    <a:pt x="430730" y="0"/>
                  </a:cubicBezTo>
                  <a:cubicBezTo>
                    <a:pt x="573493" y="-11084"/>
                    <a:pt x="823001" y="-8497"/>
                    <a:pt x="943733" y="0"/>
                  </a:cubicBezTo>
                  <a:cubicBezTo>
                    <a:pt x="1064465" y="8497"/>
                    <a:pt x="1226129" y="-20841"/>
                    <a:pt x="1456736" y="0"/>
                  </a:cubicBezTo>
                  <a:cubicBezTo>
                    <a:pt x="1687343" y="20841"/>
                    <a:pt x="1956845" y="-16384"/>
                    <a:pt x="2185740" y="0"/>
                  </a:cubicBezTo>
                  <a:cubicBezTo>
                    <a:pt x="2414635" y="16384"/>
                    <a:pt x="2575071" y="3053"/>
                    <a:pt x="2914745" y="0"/>
                  </a:cubicBezTo>
                  <a:cubicBezTo>
                    <a:pt x="3254419" y="-3053"/>
                    <a:pt x="3220259" y="1004"/>
                    <a:pt x="3427748" y="0"/>
                  </a:cubicBezTo>
                  <a:cubicBezTo>
                    <a:pt x="3635237" y="-1004"/>
                    <a:pt x="3743975" y="-20312"/>
                    <a:pt x="4048751" y="0"/>
                  </a:cubicBezTo>
                  <a:cubicBezTo>
                    <a:pt x="4353527" y="20312"/>
                    <a:pt x="4585926" y="-6001"/>
                    <a:pt x="4777756" y="0"/>
                  </a:cubicBezTo>
                  <a:cubicBezTo>
                    <a:pt x="4969587" y="6001"/>
                    <a:pt x="5392167" y="14500"/>
                    <a:pt x="5830762" y="0"/>
                  </a:cubicBezTo>
                  <a:cubicBezTo>
                    <a:pt x="6039427" y="10260"/>
                    <a:pt x="6264872" y="149817"/>
                    <a:pt x="6261492" y="430730"/>
                  </a:cubicBezTo>
                  <a:cubicBezTo>
                    <a:pt x="6234522" y="622019"/>
                    <a:pt x="6273191" y="801840"/>
                    <a:pt x="6261492" y="1039476"/>
                  </a:cubicBezTo>
                  <a:cubicBezTo>
                    <a:pt x="6249793" y="1277112"/>
                    <a:pt x="6279608" y="1421139"/>
                    <a:pt x="6261492" y="1630993"/>
                  </a:cubicBezTo>
                  <a:cubicBezTo>
                    <a:pt x="6243376" y="1840847"/>
                    <a:pt x="6285171" y="1992907"/>
                    <a:pt x="6261492" y="2153596"/>
                  </a:cubicBezTo>
                  <a:cubicBezTo>
                    <a:pt x="6216627" y="2380814"/>
                    <a:pt x="6057371" y="2568645"/>
                    <a:pt x="5830762" y="2584326"/>
                  </a:cubicBezTo>
                  <a:cubicBezTo>
                    <a:pt x="5625012" y="2592401"/>
                    <a:pt x="5423582" y="2551761"/>
                    <a:pt x="5155758" y="2584326"/>
                  </a:cubicBezTo>
                  <a:cubicBezTo>
                    <a:pt x="4887934" y="2616891"/>
                    <a:pt x="4768999" y="2553976"/>
                    <a:pt x="4426754" y="2584326"/>
                  </a:cubicBezTo>
                  <a:cubicBezTo>
                    <a:pt x="4084509" y="2614676"/>
                    <a:pt x="4066148" y="2604617"/>
                    <a:pt x="3859750" y="2584326"/>
                  </a:cubicBezTo>
                  <a:cubicBezTo>
                    <a:pt x="3653352" y="2564035"/>
                    <a:pt x="3380023" y="2573098"/>
                    <a:pt x="3184746" y="2584326"/>
                  </a:cubicBezTo>
                  <a:cubicBezTo>
                    <a:pt x="2989469" y="2595554"/>
                    <a:pt x="2809630" y="2584285"/>
                    <a:pt x="2563743" y="2584326"/>
                  </a:cubicBezTo>
                  <a:cubicBezTo>
                    <a:pt x="2317856" y="2584367"/>
                    <a:pt x="2160787" y="2614672"/>
                    <a:pt x="1780738" y="2584326"/>
                  </a:cubicBezTo>
                  <a:cubicBezTo>
                    <a:pt x="1400689" y="2553980"/>
                    <a:pt x="1460697" y="2565693"/>
                    <a:pt x="1159734" y="2584326"/>
                  </a:cubicBezTo>
                  <a:cubicBezTo>
                    <a:pt x="858771" y="2602959"/>
                    <a:pt x="586691" y="2618242"/>
                    <a:pt x="430730" y="2584326"/>
                  </a:cubicBezTo>
                  <a:cubicBezTo>
                    <a:pt x="200443" y="2588978"/>
                    <a:pt x="26965" y="2351009"/>
                    <a:pt x="0" y="2153596"/>
                  </a:cubicBezTo>
                  <a:cubicBezTo>
                    <a:pt x="13636" y="1920099"/>
                    <a:pt x="8145" y="1695268"/>
                    <a:pt x="0" y="1579307"/>
                  </a:cubicBezTo>
                  <a:cubicBezTo>
                    <a:pt x="-8145" y="1463346"/>
                    <a:pt x="7129" y="1160869"/>
                    <a:pt x="0" y="987790"/>
                  </a:cubicBezTo>
                  <a:cubicBezTo>
                    <a:pt x="-7129" y="814711"/>
                    <a:pt x="3023" y="702274"/>
                    <a:pt x="0" y="43073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99984816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Đập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trứng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vào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bát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cho</a:t>
              </a:r>
              <a:endParaRPr lang="en-US" sz="2667" b="1" kern="0" dirty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thêm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thịt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xay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hành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khô</a:t>
              </a:r>
              <a:endParaRPr lang="en-US" sz="2667" b="1" kern="0" dirty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băm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nhỏ,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một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chút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muối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một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chút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nước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mắm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đánh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đều</a:t>
              </a:r>
              <a:endParaRPr lang="en-US" sz="2667" b="1" kern="0" dirty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pic>
          <p:nvPicPr>
            <p:cNvPr id="2052" name="Picture 4" descr="Break The Brown Egg And Pour Into A Bowl. Vector Illustration Flat Icon  Isolated On White. Royalty Free SVG, Cliparts, Vectors, And Stock  Illustration. Image 83062924.">
              <a:extLst>
                <a:ext uri="{FF2B5EF4-FFF2-40B4-BE49-F238E27FC236}">
                  <a16:creationId xmlns:a16="http://schemas.microsoft.com/office/drawing/2014/main" id="{AD8EC02C-44DA-8C99-28A0-E7CC8565C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3641" y1="13385" x2="33641" y2="13385"/>
                          <a14:foregroundMark x1="39569" y1="12308" x2="44650" y2="14846"/>
                          <a14:foregroundMark x1="68360" y1="12615" x2="68360" y2="12615"/>
                          <a14:foregroundMark x1="36644" y1="71308" x2="37336" y2="71692"/>
                          <a14:foregroundMark x1="51809" y1="89462" x2="51809" y2="89462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467" y="649462"/>
              <a:ext cx="1117754" cy="111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Tazón De Madera Con Ingrediente Blanco Tazón De Almidón En Estilo De  Dibujos Animados Aislado Sobre Fondo Blanco. Hornear Y Cocina Ilustración  del Vector - Ilustración de placa, retro: 215867631">
              <a:extLst>
                <a:ext uri="{FF2B5EF4-FFF2-40B4-BE49-F238E27FC236}">
                  <a16:creationId xmlns:a16="http://schemas.microsoft.com/office/drawing/2014/main" id="{7603DDB8-F59D-65DE-98B8-0858C4E90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287" y="1208684"/>
              <a:ext cx="1431107" cy="143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33168E4-E2EC-B2CC-D8FD-76156542E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51155" y="374165"/>
              <a:ext cx="492247" cy="58847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201C62-88B8-C91E-ED7C-EF121AAE370F}"/>
              </a:ext>
            </a:extLst>
          </p:cNvPr>
          <p:cNvGrpSpPr/>
          <p:nvPr/>
        </p:nvGrpSpPr>
        <p:grpSpPr>
          <a:xfrm>
            <a:off x="-16805" y="2723606"/>
            <a:ext cx="5583679" cy="1644441"/>
            <a:chOff x="-12604" y="2042704"/>
            <a:chExt cx="4187759" cy="1233331"/>
          </a:xfrm>
        </p:grpSpPr>
        <p:sp>
          <p:nvSpPr>
            <p:cNvPr id="57" name="Rectangle: Rounded Corners 6">
              <a:extLst>
                <a:ext uri="{FF2B5EF4-FFF2-40B4-BE49-F238E27FC236}">
                  <a16:creationId xmlns:a16="http://schemas.microsoft.com/office/drawing/2014/main" id="{5BA17E9A-0DCE-9E72-6135-8F19544C440B}"/>
                </a:ext>
              </a:extLst>
            </p:cNvPr>
            <p:cNvSpPr/>
            <p:nvPr/>
          </p:nvSpPr>
          <p:spPr>
            <a:xfrm>
              <a:off x="244177" y="2137095"/>
              <a:ext cx="3930978" cy="1138940"/>
            </a:xfrm>
            <a:custGeom>
              <a:avLst/>
              <a:gdLst>
                <a:gd name="connsiteX0" fmla="*/ 0 w 5241304"/>
                <a:gd name="connsiteY0" fmla="*/ 253103 h 1518586"/>
                <a:gd name="connsiteX1" fmla="*/ 253103 w 5241304"/>
                <a:gd name="connsiteY1" fmla="*/ 0 h 1518586"/>
                <a:gd name="connsiteX2" fmla="*/ 1024248 w 5241304"/>
                <a:gd name="connsiteY2" fmla="*/ 0 h 1518586"/>
                <a:gd name="connsiteX3" fmla="*/ 1653339 w 5241304"/>
                <a:gd name="connsiteY3" fmla="*/ 0 h 1518586"/>
                <a:gd name="connsiteX4" fmla="*/ 2329782 w 5241304"/>
                <a:gd name="connsiteY4" fmla="*/ 0 h 1518586"/>
                <a:gd name="connsiteX5" fmla="*/ 3100926 w 5241304"/>
                <a:gd name="connsiteY5" fmla="*/ 0 h 1518586"/>
                <a:gd name="connsiteX6" fmla="*/ 3777369 w 5241304"/>
                <a:gd name="connsiteY6" fmla="*/ 0 h 1518586"/>
                <a:gd name="connsiteX7" fmla="*/ 4988201 w 5241304"/>
                <a:gd name="connsiteY7" fmla="*/ 0 h 1518586"/>
                <a:gd name="connsiteX8" fmla="*/ 5241304 w 5241304"/>
                <a:gd name="connsiteY8" fmla="*/ 253103 h 1518586"/>
                <a:gd name="connsiteX9" fmla="*/ 5241304 w 5241304"/>
                <a:gd name="connsiteY9" fmla="*/ 739045 h 1518586"/>
                <a:gd name="connsiteX10" fmla="*/ 5241304 w 5241304"/>
                <a:gd name="connsiteY10" fmla="*/ 1265483 h 1518586"/>
                <a:gd name="connsiteX11" fmla="*/ 4988201 w 5241304"/>
                <a:gd name="connsiteY11" fmla="*/ 1518586 h 1518586"/>
                <a:gd name="connsiteX12" fmla="*/ 4311758 w 5241304"/>
                <a:gd name="connsiteY12" fmla="*/ 1518586 h 1518586"/>
                <a:gd name="connsiteX13" fmla="*/ 3730018 w 5241304"/>
                <a:gd name="connsiteY13" fmla="*/ 1518586 h 1518586"/>
                <a:gd name="connsiteX14" fmla="*/ 3148277 w 5241304"/>
                <a:gd name="connsiteY14" fmla="*/ 1518586 h 1518586"/>
                <a:gd name="connsiteX15" fmla="*/ 2519186 w 5241304"/>
                <a:gd name="connsiteY15" fmla="*/ 1518586 h 1518586"/>
                <a:gd name="connsiteX16" fmla="*/ 1890094 w 5241304"/>
                <a:gd name="connsiteY16" fmla="*/ 1518586 h 1518586"/>
                <a:gd name="connsiteX17" fmla="*/ 1261002 w 5241304"/>
                <a:gd name="connsiteY17" fmla="*/ 1518586 h 1518586"/>
                <a:gd name="connsiteX18" fmla="*/ 253103 w 5241304"/>
                <a:gd name="connsiteY18" fmla="*/ 1518586 h 1518586"/>
                <a:gd name="connsiteX19" fmla="*/ 0 w 5241304"/>
                <a:gd name="connsiteY19" fmla="*/ 1265483 h 1518586"/>
                <a:gd name="connsiteX20" fmla="*/ 0 w 5241304"/>
                <a:gd name="connsiteY20" fmla="*/ 779541 h 1518586"/>
                <a:gd name="connsiteX21" fmla="*/ 0 w 5241304"/>
                <a:gd name="connsiteY21" fmla="*/ 253103 h 151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41304" h="1518586" fill="none" extrusionOk="0">
                  <a:moveTo>
                    <a:pt x="0" y="253103"/>
                  </a:moveTo>
                  <a:cubicBezTo>
                    <a:pt x="-11615" y="126110"/>
                    <a:pt x="118974" y="-11098"/>
                    <a:pt x="253103" y="0"/>
                  </a:cubicBezTo>
                  <a:cubicBezTo>
                    <a:pt x="509999" y="-20329"/>
                    <a:pt x="644057" y="-11048"/>
                    <a:pt x="1024248" y="0"/>
                  </a:cubicBezTo>
                  <a:cubicBezTo>
                    <a:pt x="1404440" y="11048"/>
                    <a:pt x="1349625" y="16708"/>
                    <a:pt x="1653339" y="0"/>
                  </a:cubicBezTo>
                  <a:cubicBezTo>
                    <a:pt x="1957053" y="-16708"/>
                    <a:pt x="2040866" y="3960"/>
                    <a:pt x="2329782" y="0"/>
                  </a:cubicBezTo>
                  <a:cubicBezTo>
                    <a:pt x="2618698" y="-3960"/>
                    <a:pt x="2849869" y="-15819"/>
                    <a:pt x="3100926" y="0"/>
                  </a:cubicBezTo>
                  <a:cubicBezTo>
                    <a:pt x="3351983" y="15819"/>
                    <a:pt x="3624639" y="7460"/>
                    <a:pt x="3777369" y="0"/>
                  </a:cubicBezTo>
                  <a:cubicBezTo>
                    <a:pt x="3930099" y="-7460"/>
                    <a:pt x="4419145" y="18134"/>
                    <a:pt x="4988201" y="0"/>
                  </a:cubicBezTo>
                  <a:cubicBezTo>
                    <a:pt x="5136493" y="2255"/>
                    <a:pt x="5239739" y="120490"/>
                    <a:pt x="5241304" y="253103"/>
                  </a:cubicBezTo>
                  <a:cubicBezTo>
                    <a:pt x="5221084" y="483224"/>
                    <a:pt x="5263581" y="605124"/>
                    <a:pt x="5241304" y="739045"/>
                  </a:cubicBezTo>
                  <a:cubicBezTo>
                    <a:pt x="5219027" y="872966"/>
                    <a:pt x="5266481" y="1152793"/>
                    <a:pt x="5241304" y="1265483"/>
                  </a:cubicBezTo>
                  <a:cubicBezTo>
                    <a:pt x="5260208" y="1422671"/>
                    <a:pt x="5137207" y="1548691"/>
                    <a:pt x="4988201" y="1518586"/>
                  </a:cubicBezTo>
                  <a:cubicBezTo>
                    <a:pt x="4670457" y="1485320"/>
                    <a:pt x="4625637" y="1511318"/>
                    <a:pt x="4311758" y="1518586"/>
                  </a:cubicBezTo>
                  <a:cubicBezTo>
                    <a:pt x="3997879" y="1525854"/>
                    <a:pt x="3987267" y="1534414"/>
                    <a:pt x="3730018" y="1518586"/>
                  </a:cubicBezTo>
                  <a:cubicBezTo>
                    <a:pt x="3472769" y="1502758"/>
                    <a:pt x="3337328" y="1490806"/>
                    <a:pt x="3148277" y="1518586"/>
                  </a:cubicBezTo>
                  <a:cubicBezTo>
                    <a:pt x="2959226" y="1546366"/>
                    <a:pt x="2662321" y="1520159"/>
                    <a:pt x="2519186" y="1518586"/>
                  </a:cubicBezTo>
                  <a:cubicBezTo>
                    <a:pt x="2376051" y="1517013"/>
                    <a:pt x="2050173" y="1542148"/>
                    <a:pt x="1890094" y="1518586"/>
                  </a:cubicBezTo>
                  <a:cubicBezTo>
                    <a:pt x="1730015" y="1495024"/>
                    <a:pt x="1435738" y="1492757"/>
                    <a:pt x="1261002" y="1518586"/>
                  </a:cubicBezTo>
                  <a:cubicBezTo>
                    <a:pt x="1086266" y="1544415"/>
                    <a:pt x="566158" y="1552555"/>
                    <a:pt x="253103" y="1518586"/>
                  </a:cubicBezTo>
                  <a:cubicBezTo>
                    <a:pt x="139372" y="1511652"/>
                    <a:pt x="-5536" y="1414110"/>
                    <a:pt x="0" y="1265483"/>
                  </a:cubicBezTo>
                  <a:cubicBezTo>
                    <a:pt x="9140" y="1151860"/>
                    <a:pt x="1087" y="927276"/>
                    <a:pt x="0" y="779541"/>
                  </a:cubicBezTo>
                  <a:cubicBezTo>
                    <a:pt x="-1087" y="631806"/>
                    <a:pt x="19676" y="414863"/>
                    <a:pt x="0" y="253103"/>
                  </a:cubicBezTo>
                  <a:close/>
                </a:path>
                <a:path w="5241304" h="1518586" stroke="0" extrusionOk="0">
                  <a:moveTo>
                    <a:pt x="0" y="253103"/>
                  </a:moveTo>
                  <a:cubicBezTo>
                    <a:pt x="3444" y="108180"/>
                    <a:pt x="102932" y="29049"/>
                    <a:pt x="253103" y="0"/>
                  </a:cubicBezTo>
                  <a:cubicBezTo>
                    <a:pt x="380414" y="-257"/>
                    <a:pt x="608036" y="-4406"/>
                    <a:pt x="787493" y="0"/>
                  </a:cubicBezTo>
                  <a:cubicBezTo>
                    <a:pt x="966950" y="4406"/>
                    <a:pt x="1086456" y="-832"/>
                    <a:pt x="1321882" y="0"/>
                  </a:cubicBezTo>
                  <a:cubicBezTo>
                    <a:pt x="1557308" y="832"/>
                    <a:pt x="1815097" y="20429"/>
                    <a:pt x="2045676" y="0"/>
                  </a:cubicBezTo>
                  <a:cubicBezTo>
                    <a:pt x="2276255" y="-20429"/>
                    <a:pt x="2559883" y="28071"/>
                    <a:pt x="2769469" y="0"/>
                  </a:cubicBezTo>
                  <a:cubicBezTo>
                    <a:pt x="2979055" y="-28071"/>
                    <a:pt x="3182975" y="15068"/>
                    <a:pt x="3303859" y="0"/>
                  </a:cubicBezTo>
                  <a:cubicBezTo>
                    <a:pt x="3424743" y="-15068"/>
                    <a:pt x="3776016" y="30515"/>
                    <a:pt x="3932951" y="0"/>
                  </a:cubicBezTo>
                  <a:cubicBezTo>
                    <a:pt x="4089886" y="-30515"/>
                    <a:pt x="4693226" y="7246"/>
                    <a:pt x="4988201" y="0"/>
                  </a:cubicBezTo>
                  <a:cubicBezTo>
                    <a:pt x="5149365" y="10130"/>
                    <a:pt x="5232439" y="105482"/>
                    <a:pt x="5241304" y="253103"/>
                  </a:cubicBezTo>
                  <a:cubicBezTo>
                    <a:pt x="5249986" y="411935"/>
                    <a:pt x="5237228" y="559979"/>
                    <a:pt x="5241304" y="779541"/>
                  </a:cubicBezTo>
                  <a:cubicBezTo>
                    <a:pt x="5245380" y="999103"/>
                    <a:pt x="5262318" y="1047809"/>
                    <a:pt x="5241304" y="1265483"/>
                  </a:cubicBezTo>
                  <a:cubicBezTo>
                    <a:pt x="5233191" y="1436607"/>
                    <a:pt x="5143453" y="1500117"/>
                    <a:pt x="4988201" y="1518586"/>
                  </a:cubicBezTo>
                  <a:cubicBezTo>
                    <a:pt x="4765319" y="1494092"/>
                    <a:pt x="4681568" y="1525048"/>
                    <a:pt x="4406460" y="1518586"/>
                  </a:cubicBezTo>
                  <a:cubicBezTo>
                    <a:pt x="4131352" y="1512124"/>
                    <a:pt x="3950213" y="1553142"/>
                    <a:pt x="3682667" y="1518586"/>
                  </a:cubicBezTo>
                  <a:cubicBezTo>
                    <a:pt x="3415121" y="1484030"/>
                    <a:pt x="3310885" y="1509148"/>
                    <a:pt x="3148277" y="1518586"/>
                  </a:cubicBezTo>
                  <a:cubicBezTo>
                    <a:pt x="2985669" y="1528025"/>
                    <a:pt x="2751166" y="1510117"/>
                    <a:pt x="2424484" y="1518586"/>
                  </a:cubicBezTo>
                  <a:cubicBezTo>
                    <a:pt x="2097802" y="1527055"/>
                    <a:pt x="1959169" y="1497866"/>
                    <a:pt x="1842743" y="1518586"/>
                  </a:cubicBezTo>
                  <a:cubicBezTo>
                    <a:pt x="1726317" y="1539306"/>
                    <a:pt x="1329269" y="1527421"/>
                    <a:pt x="1166300" y="1518586"/>
                  </a:cubicBezTo>
                  <a:cubicBezTo>
                    <a:pt x="1003331" y="1509751"/>
                    <a:pt x="465008" y="1490580"/>
                    <a:pt x="253103" y="1518586"/>
                  </a:cubicBezTo>
                  <a:cubicBezTo>
                    <a:pt x="113257" y="1493310"/>
                    <a:pt x="-15450" y="1426656"/>
                    <a:pt x="0" y="1265483"/>
                  </a:cubicBezTo>
                  <a:cubicBezTo>
                    <a:pt x="-14551" y="1083274"/>
                    <a:pt x="-19534" y="954392"/>
                    <a:pt x="0" y="779541"/>
                  </a:cubicBezTo>
                  <a:cubicBezTo>
                    <a:pt x="19534" y="604690"/>
                    <a:pt x="9906" y="450463"/>
                    <a:pt x="0" y="25310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99984816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  Cho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dầu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ăn</a:t>
              </a:r>
              <a:endParaRPr lang="en-US" sz="2667" b="1" kern="0" dirty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 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vào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chảo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 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đun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nóng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.</a:t>
              </a:r>
            </a:p>
          </p:txBody>
        </p:sp>
        <p:pic>
          <p:nvPicPr>
            <p:cNvPr id="2060" name="Picture 12" descr="detekce často objetí pan oil - gloriosa-garden.cz">
              <a:extLst>
                <a:ext uri="{FF2B5EF4-FFF2-40B4-BE49-F238E27FC236}">
                  <a16:creationId xmlns:a16="http://schemas.microsoft.com/office/drawing/2014/main" id="{B8C7FDCD-02B0-A049-2D64-475809F835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3" t="12962" r="6309" b="25561"/>
            <a:stretch/>
          </p:blipFill>
          <p:spPr bwMode="auto">
            <a:xfrm>
              <a:off x="2336307" y="2199762"/>
              <a:ext cx="1588584" cy="101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F7A2E6-D103-1736-9534-B4F28EEF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2604" y="2042704"/>
              <a:ext cx="495363" cy="58847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F78435-7874-45F9-5969-E91CA9B7B0A2}"/>
              </a:ext>
            </a:extLst>
          </p:cNvPr>
          <p:cNvGrpSpPr/>
          <p:nvPr/>
        </p:nvGrpSpPr>
        <p:grpSpPr>
          <a:xfrm>
            <a:off x="5678848" y="3542749"/>
            <a:ext cx="6683624" cy="3350209"/>
            <a:chOff x="4259136" y="2657061"/>
            <a:chExt cx="5012718" cy="2512657"/>
          </a:xfrm>
        </p:grpSpPr>
        <p:sp>
          <p:nvSpPr>
            <p:cNvPr id="63" name="Rectangle: Rounded Corners 6">
              <a:extLst>
                <a:ext uri="{FF2B5EF4-FFF2-40B4-BE49-F238E27FC236}">
                  <a16:creationId xmlns:a16="http://schemas.microsoft.com/office/drawing/2014/main" id="{EE6AC50F-2D4B-5692-AD26-B89100F38B00}"/>
                </a:ext>
              </a:extLst>
            </p:cNvPr>
            <p:cNvSpPr/>
            <p:nvPr/>
          </p:nvSpPr>
          <p:spPr>
            <a:xfrm>
              <a:off x="4259136" y="2700829"/>
              <a:ext cx="4650085" cy="1946186"/>
            </a:xfrm>
            <a:custGeom>
              <a:avLst/>
              <a:gdLst>
                <a:gd name="connsiteX0" fmla="*/ 0 w 6200113"/>
                <a:gd name="connsiteY0" fmla="*/ 432494 h 2594914"/>
                <a:gd name="connsiteX1" fmla="*/ 432494 w 6200113"/>
                <a:gd name="connsiteY1" fmla="*/ 0 h 2594914"/>
                <a:gd name="connsiteX2" fmla="*/ 1099385 w 6200113"/>
                <a:gd name="connsiteY2" fmla="*/ 0 h 2594914"/>
                <a:gd name="connsiteX3" fmla="*/ 1872978 w 6200113"/>
                <a:gd name="connsiteY3" fmla="*/ 0 h 2594914"/>
                <a:gd name="connsiteX4" fmla="*/ 2486517 w 6200113"/>
                <a:gd name="connsiteY4" fmla="*/ 0 h 2594914"/>
                <a:gd name="connsiteX5" fmla="*/ 3260110 w 6200113"/>
                <a:gd name="connsiteY5" fmla="*/ 0 h 2594914"/>
                <a:gd name="connsiteX6" fmla="*/ 3927001 w 6200113"/>
                <a:gd name="connsiteY6" fmla="*/ 0 h 2594914"/>
                <a:gd name="connsiteX7" fmla="*/ 4487189 w 6200113"/>
                <a:gd name="connsiteY7" fmla="*/ 0 h 2594914"/>
                <a:gd name="connsiteX8" fmla="*/ 5154080 w 6200113"/>
                <a:gd name="connsiteY8" fmla="*/ 0 h 2594914"/>
                <a:gd name="connsiteX9" fmla="*/ 5767619 w 6200113"/>
                <a:gd name="connsiteY9" fmla="*/ 0 h 2594914"/>
                <a:gd name="connsiteX10" fmla="*/ 6200113 w 6200113"/>
                <a:gd name="connsiteY10" fmla="*/ 432494 h 2594914"/>
                <a:gd name="connsiteX11" fmla="*/ 6200113 w 6200113"/>
                <a:gd name="connsiteY11" fmla="*/ 957238 h 2594914"/>
                <a:gd name="connsiteX12" fmla="*/ 6200113 w 6200113"/>
                <a:gd name="connsiteY12" fmla="*/ 1516581 h 2594914"/>
                <a:gd name="connsiteX13" fmla="*/ 6200113 w 6200113"/>
                <a:gd name="connsiteY13" fmla="*/ 2162420 h 2594914"/>
                <a:gd name="connsiteX14" fmla="*/ 5767619 w 6200113"/>
                <a:gd name="connsiteY14" fmla="*/ 2594914 h 2594914"/>
                <a:gd name="connsiteX15" fmla="*/ 5260782 w 6200113"/>
                <a:gd name="connsiteY15" fmla="*/ 2594914 h 2594914"/>
                <a:gd name="connsiteX16" fmla="*/ 4700594 w 6200113"/>
                <a:gd name="connsiteY16" fmla="*/ 2594914 h 2594914"/>
                <a:gd name="connsiteX17" fmla="*/ 3927001 w 6200113"/>
                <a:gd name="connsiteY17" fmla="*/ 2594914 h 2594914"/>
                <a:gd name="connsiteX18" fmla="*/ 3153408 w 6200113"/>
                <a:gd name="connsiteY18" fmla="*/ 2594914 h 2594914"/>
                <a:gd name="connsiteX19" fmla="*/ 2433166 w 6200113"/>
                <a:gd name="connsiteY19" fmla="*/ 2594914 h 2594914"/>
                <a:gd name="connsiteX20" fmla="*/ 1766275 w 6200113"/>
                <a:gd name="connsiteY20" fmla="*/ 2594914 h 2594914"/>
                <a:gd name="connsiteX21" fmla="*/ 1152736 w 6200113"/>
                <a:gd name="connsiteY21" fmla="*/ 2594914 h 2594914"/>
                <a:gd name="connsiteX22" fmla="*/ 432494 w 6200113"/>
                <a:gd name="connsiteY22" fmla="*/ 2594914 h 2594914"/>
                <a:gd name="connsiteX23" fmla="*/ 0 w 6200113"/>
                <a:gd name="connsiteY23" fmla="*/ 2162420 h 2594914"/>
                <a:gd name="connsiteX24" fmla="*/ 0 w 6200113"/>
                <a:gd name="connsiteY24" fmla="*/ 1585778 h 2594914"/>
                <a:gd name="connsiteX25" fmla="*/ 0 w 6200113"/>
                <a:gd name="connsiteY25" fmla="*/ 1061034 h 2594914"/>
                <a:gd name="connsiteX26" fmla="*/ 0 w 6200113"/>
                <a:gd name="connsiteY26" fmla="*/ 432494 h 259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00113" h="2594914" fill="none" extrusionOk="0">
                  <a:moveTo>
                    <a:pt x="0" y="432494"/>
                  </a:moveTo>
                  <a:cubicBezTo>
                    <a:pt x="-20089" y="159028"/>
                    <a:pt x="222794" y="-42855"/>
                    <a:pt x="432494" y="0"/>
                  </a:cubicBezTo>
                  <a:cubicBezTo>
                    <a:pt x="758732" y="28573"/>
                    <a:pt x="940223" y="-17433"/>
                    <a:pt x="1099385" y="0"/>
                  </a:cubicBezTo>
                  <a:cubicBezTo>
                    <a:pt x="1258547" y="17433"/>
                    <a:pt x="1585455" y="24501"/>
                    <a:pt x="1872978" y="0"/>
                  </a:cubicBezTo>
                  <a:cubicBezTo>
                    <a:pt x="2160501" y="-24501"/>
                    <a:pt x="2329229" y="17845"/>
                    <a:pt x="2486517" y="0"/>
                  </a:cubicBezTo>
                  <a:cubicBezTo>
                    <a:pt x="2643805" y="-17845"/>
                    <a:pt x="2946397" y="-28922"/>
                    <a:pt x="3260110" y="0"/>
                  </a:cubicBezTo>
                  <a:cubicBezTo>
                    <a:pt x="3573823" y="28922"/>
                    <a:pt x="3696293" y="3056"/>
                    <a:pt x="3927001" y="0"/>
                  </a:cubicBezTo>
                  <a:cubicBezTo>
                    <a:pt x="4157709" y="-3056"/>
                    <a:pt x="4252121" y="-10545"/>
                    <a:pt x="4487189" y="0"/>
                  </a:cubicBezTo>
                  <a:cubicBezTo>
                    <a:pt x="4722257" y="10545"/>
                    <a:pt x="4910745" y="-9313"/>
                    <a:pt x="5154080" y="0"/>
                  </a:cubicBezTo>
                  <a:cubicBezTo>
                    <a:pt x="5397415" y="9313"/>
                    <a:pt x="5536498" y="7595"/>
                    <a:pt x="5767619" y="0"/>
                  </a:cubicBezTo>
                  <a:cubicBezTo>
                    <a:pt x="5985089" y="32679"/>
                    <a:pt x="6146441" y="168954"/>
                    <a:pt x="6200113" y="432494"/>
                  </a:cubicBezTo>
                  <a:cubicBezTo>
                    <a:pt x="6181058" y="670507"/>
                    <a:pt x="6206279" y="814732"/>
                    <a:pt x="6200113" y="957238"/>
                  </a:cubicBezTo>
                  <a:cubicBezTo>
                    <a:pt x="6193947" y="1099744"/>
                    <a:pt x="6204210" y="1314051"/>
                    <a:pt x="6200113" y="1516581"/>
                  </a:cubicBezTo>
                  <a:cubicBezTo>
                    <a:pt x="6196016" y="1719111"/>
                    <a:pt x="6200689" y="1858909"/>
                    <a:pt x="6200113" y="2162420"/>
                  </a:cubicBezTo>
                  <a:cubicBezTo>
                    <a:pt x="6219027" y="2439174"/>
                    <a:pt x="6024513" y="2598259"/>
                    <a:pt x="5767619" y="2594914"/>
                  </a:cubicBezTo>
                  <a:cubicBezTo>
                    <a:pt x="5514467" y="2591860"/>
                    <a:pt x="5463855" y="2604938"/>
                    <a:pt x="5260782" y="2594914"/>
                  </a:cubicBezTo>
                  <a:cubicBezTo>
                    <a:pt x="5057709" y="2584890"/>
                    <a:pt x="4928624" y="2592096"/>
                    <a:pt x="4700594" y="2594914"/>
                  </a:cubicBezTo>
                  <a:cubicBezTo>
                    <a:pt x="4472564" y="2597732"/>
                    <a:pt x="4083124" y="2560357"/>
                    <a:pt x="3927001" y="2594914"/>
                  </a:cubicBezTo>
                  <a:cubicBezTo>
                    <a:pt x="3770878" y="2629471"/>
                    <a:pt x="3499904" y="2556859"/>
                    <a:pt x="3153408" y="2594914"/>
                  </a:cubicBezTo>
                  <a:cubicBezTo>
                    <a:pt x="2806912" y="2632969"/>
                    <a:pt x="2721078" y="2604909"/>
                    <a:pt x="2433166" y="2594914"/>
                  </a:cubicBezTo>
                  <a:cubicBezTo>
                    <a:pt x="2145254" y="2584919"/>
                    <a:pt x="1941558" y="2575933"/>
                    <a:pt x="1766275" y="2594914"/>
                  </a:cubicBezTo>
                  <a:cubicBezTo>
                    <a:pt x="1590992" y="2613895"/>
                    <a:pt x="1409362" y="2598587"/>
                    <a:pt x="1152736" y="2594914"/>
                  </a:cubicBezTo>
                  <a:cubicBezTo>
                    <a:pt x="896110" y="2591241"/>
                    <a:pt x="720874" y="2559837"/>
                    <a:pt x="432494" y="2594914"/>
                  </a:cubicBezTo>
                  <a:cubicBezTo>
                    <a:pt x="223238" y="2581870"/>
                    <a:pt x="-12801" y="2417489"/>
                    <a:pt x="0" y="2162420"/>
                  </a:cubicBezTo>
                  <a:cubicBezTo>
                    <a:pt x="-15790" y="1922638"/>
                    <a:pt x="591" y="1790879"/>
                    <a:pt x="0" y="1585778"/>
                  </a:cubicBezTo>
                  <a:cubicBezTo>
                    <a:pt x="-591" y="1380677"/>
                    <a:pt x="-17772" y="1263836"/>
                    <a:pt x="0" y="1061034"/>
                  </a:cubicBezTo>
                  <a:cubicBezTo>
                    <a:pt x="17772" y="858232"/>
                    <a:pt x="22211" y="701771"/>
                    <a:pt x="0" y="432494"/>
                  </a:cubicBezTo>
                  <a:close/>
                </a:path>
                <a:path w="6200113" h="2594914" stroke="0" extrusionOk="0">
                  <a:moveTo>
                    <a:pt x="0" y="432494"/>
                  </a:moveTo>
                  <a:cubicBezTo>
                    <a:pt x="30783" y="147708"/>
                    <a:pt x="185937" y="21528"/>
                    <a:pt x="432494" y="0"/>
                  </a:cubicBezTo>
                  <a:cubicBezTo>
                    <a:pt x="662413" y="-2800"/>
                    <a:pt x="725208" y="-7501"/>
                    <a:pt x="939331" y="0"/>
                  </a:cubicBezTo>
                  <a:cubicBezTo>
                    <a:pt x="1153454" y="7501"/>
                    <a:pt x="1330632" y="20757"/>
                    <a:pt x="1446168" y="0"/>
                  </a:cubicBezTo>
                  <a:cubicBezTo>
                    <a:pt x="1561704" y="-20757"/>
                    <a:pt x="1994093" y="3017"/>
                    <a:pt x="2166410" y="0"/>
                  </a:cubicBezTo>
                  <a:cubicBezTo>
                    <a:pt x="2338727" y="-3017"/>
                    <a:pt x="2637819" y="-3247"/>
                    <a:pt x="2886652" y="0"/>
                  </a:cubicBezTo>
                  <a:cubicBezTo>
                    <a:pt x="3135485" y="3247"/>
                    <a:pt x="3281295" y="-9602"/>
                    <a:pt x="3393488" y="0"/>
                  </a:cubicBezTo>
                  <a:cubicBezTo>
                    <a:pt x="3505681" y="9602"/>
                    <a:pt x="3837021" y="6619"/>
                    <a:pt x="4007028" y="0"/>
                  </a:cubicBezTo>
                  <a:cubicBezTo>
                    <a:pt x="4177035" y="-6619"/>
                    <a:pt x="4520420" y="-22022"/>
                    <a:pt x="4727270" y="0"/>
                  </a:cubicBezTo>
                  <a:cubicBezTo>
                    <a:pt x="4934120" y="22022"/>
                    <a:pt x="5304710" y="-4830"/>
                    <a:pt x="5767619" y="0"/>
                  </a:cubicBezTo>
                  <a:cubicBezTo>
                    <a:pt x="5959263" y="16578"/>
                    <a:pt x="6202084" y="168551"/>
                    <a:pt x="6200113" y="432494"/>
                  </a:cubicBezTo>
                  <a:cubicBezTo>
                    <a:pt x="6199779" y="669692"/>
                    <a:pt x="6202923" y="905237"/>
                    <a:pt x="6200113" y="1043735"/>
                  </a:cubicBezTo>
                  <a:cubicBezTo>
                    <a:pt x="6197303" y="1182233"/>
                    <a:pt x="6201291" y="1439442"/>
                    <a:pt x="6200113" y="1637676"/>
                  </a:cubicBezTo>
                  <a:cubicBezTo>
                    <a:pt x="6198935" y="1835910"/>
                    <a:pt x="6214870" y="2022418"/>
                    <a:pt x="6200113" y="2162420"/>
                  </a:cubicBezTo>
                  <a:cubicBezTo>
                    <a:pt x="6182153" y="2397009"/>
                    <a:pt x="5971903" y="2546838"/>
                    <a:pt x="5767619" y="2594914"/>
                  </a:cubicBezTo>
                  <a:cubicBezTo>
                    <a:pt x="5505927" y="2626570"/>
                    <a:pt x="5362354" y="2568520"/>
                    <a:pt x="5100728" y="2594914"/>
                  </a:cubicBezTo>
                  <a:cubicBezTo>
                    <a:pt x="4839102" y="2621308"/>
                    <a:pt x="4547325" y="2612908"/>
                    <a:pt x="4380487" y="2594914"/>
                  </a:cubicBezTo>
                  <a:cubicBezTo>
                    <a:pt x="4213649" y="2576920"/>
                    <a:pt x="4060479" y="2584644"/>
                    <a:pt x="3820298" y="2594914"/>
                  </a:cubicBezTo>
                  <a:cubicBezTo>
                    <a:pt x="3580117" y="2605184"/>
                    <a:pt x="3470501" y="2622650"/>
                    <a:pt x="3153408" y="2594914"/>
                  </a:cubicBezTo>
                  <a:cubicBezTo>
                    <a:pt x="2836315" y="2567179"/>
                    <a:pt x="2793394" y="2592398"/>
                    <a:pt x="2539868" y="2594914"/>
                  </a:cubicBezTo>
                  <a:cubicBezTo>
                    <a:pt x="2286342" y="2597430"/>
                    <a:pt x="1931168" y="2602772"/>
                    <a:pt x="1766275" y="2594914"/>
                  </a:cubicBezTo>
                  <a:cubicBezTo>
                    <a:pt x="1601382" y="2587056"/>
                    <a:pt x="1333211" y="2608331"/>
                    <a:pt x="1152736" y="2594914"/>
                  </a:cubicBezTo>
                  <a:cubicBezTo>
                    <a:pt x="972261" y="2581497"/>
                    <a:pt x="789734" y="2603111"/>
                    <a:pt x="432494" y="2594914"/>
                  </a:cubicBezTo>
                  <a:cubicBezTo>
                    <a:pt x="205251" y="2602026"/>
                    <a:pt x="28591" y="2358367"/>
                    <a:pt x="0" y="2162420"/>
                  </a:cubicBezTo>
                  <a:cubicBezTo>
                    <a:pt x="14240" y="1984460"/>
                    <a:pt x="-16820" y="1705484"/>
                    <a:pt x="0" y="1585778"/>
                  </a:cubicBezTo>
                  <a:cubicBezTo>
                    <a:pt x="16820" y="1466072"/>
                    <a:pt x="-7085" y="1271090"/>
                    <a:pt x="0" y="991837"/>
                  </a:cubicBezTo>
                  <a:cubicBezTo>
                    <a:pt x="7085" y="712584"/>
                    <a:pt x="-10010" y="685103"/>
                    <a:pt x="0" y="43249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99984816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Cho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hỗn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hợp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trứng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và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thịt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vào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dàn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đều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khắp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chảo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rán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vàng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mặt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dưới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(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từ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5 – 7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phút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)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với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lửa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nhỏ.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Lật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mặt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</a:p>
            <a:p>
              <a:pPr algn="just" defTabSz="121917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còn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lại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rán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vàng</a:t>
              </a:r>
              <a:r>
                <a:rPr lang="en-US" sz="2667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.</a:t>
              </a:r>
            </a:p>
          </p:txBody>
        </p:sp>
        <p:pic>
          <p:nvPicPr>
            <p:cNvPr id="2056" name="Picture 8" descr="53,195 Huevos Revueltos Imágenes y Fotos - 123RF">
              <a:extLst>
                <a:ext uri="{FF2B5EF4-FFF2-40B4-BE49-F238E27FC236}">
                  <a16:creationId xmlns:a16="http://schemas.microsoft.com/office/drawing/2014/main" id="{4D3E4F74-1665-578D-55DE-270429E5D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209" b="94403" l="889" r="98000">
                          <a14:foregroundMark x1="5556" y1="51119" x2="5556" y2="51119"/>
                          <a14:foregroundMark x1="1333" y1="52612" x2="2222" y2="52239"/>
                          <a14:foregroundMark x1="94000" y1="13060" x2="94000" y2="13060"/>
                          <a14:foregroundMark x1="98222" y1="15299" x2="98222" y2="15299"/>
                          <a14:foregroundMark x1="27556" y1="20149" x2="27556" y2="20149"/>
                          <a14:foregroundMark x1="33111" y1="17164" x2="33111" y2="17164"/>
                          <a14:foregroundMark x1="26889" y1="15672" x2="26889" y2="15672"/>
                          <a14:foregroundMark x1="28000" y1="14179" x2="27778" y2="23881"/>
                          <a14:foregroundMark x1="32667" y1="16791" x2="32667" y2="18284"/>
                          <a14:foregroundMark x1="33778" y1="20522" x2="34222" y2="9328"/>
                          <a14:foregroundMark x1="28000" y1="13433" x2="27333" y2="10821"/>
                          <a14:foregroundMark x1="27556" y1="10821" x2="27556" y2="10821"/>
                          <a14:foregroundMark x1="33556" y1="10821" x2="33556" y2="10821"/>
                          <a14:foregroundMark x1="33556" y1="13806" x2="33556" y2="13806"/>
                          <a14:foregroundMark x1="68000" y1="69403" x2="68000" y2="69403"/>
                          <a14:foregroundMark x1="68889" y1="64925" x2="64889" y2="74627"/>
                          <a14:foregroundMark x1="36667" y1="94030" x2="36444" y2="92910"/>
                          <a14:foregroundMark x1="64222" y1="79851" x2="56000" y2="84701"/>
                          <a14:foregroundMark x1="34444" y1="94030" x2="34444" y2="94030"/>
                          <a14:foregroundMark x1="9556" y1="80970" x2="10667" y2="80970"/>
                          <a14:foregroundMark x1="14222" y1="84701" x2="15333" y2="85448"/>
                          <a14:foregroundMark x1="11778" y1="83582" x2="16889" y2="85448"/>
                          <a14:foregroundMark x1="18222" y1="88060" x2="33333" y2="92910"/>
                          <a14:foregroundMark x1="8000" y1="80597" x2="26667" y2="94403"/>
                          <a14:foregroundMark x1="26667" y1="94403" x2="58000" y2="884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018" y="3915443"/>
              <a:ext cx="2110836" cy="125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ECE7A2-8C74-364E-EFDB-6CCADF0C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00501" y="2657061"/>
              <a:ext cx="495949" cy="584775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5D79F9-1A19-A516-1538-CE3231D7137E}"/>
              </a:ext>
            </a:extLst>
          </p:cNvPr>
          <p:cNvGrpSpPr/>
          <p:nvPr/>
        </p:nvGrpSpPr>
        <p:grpSpPr>
          <a:xfrm>
            <a:off x="146649" y="4322448"/>
            <a:ext cx="5320779" cy="2389435"/>
            <a:chOff x="109987" y="3241836"/>
            <a:chExt cx="3990584" cy="1792076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1E26A22F-B812-DAC1-3EC6-FA8F4041C323}"/>
                </a:ext>
              </a:extLst>
            </p:cNvPr>
            <p:cNvSpPr/>
            <p:nvPr/>
          </p:nvSpPr>
          <p:spPr>
            <a:xfrm>
              <a:off x="197216" y="3536337"/>
              <a:ext cx="3903355" cy="1497575"/>
            </a:xfrm>
            <a:custGeom>
              <a:avLst/>
              <a:gdLst>
                <a:gd name="connsiteX0" fmla="*/ 0 w 5204474"/>
                <a:gd name="connsiteY0" fmla="*/ 332801 h 1996767"/>
                <a:gd name="connsiteX1" fmla="*/ 332801 w 5204474"/>
                <a:gd name="connsiteY1" fmla="*/ 0 h 1996767"/>
                <a:gd name="connsiteX2" fmla="*/ 1071989 w 5204474"/>
                <a:gd name="connsiteY2" fmla="*/ 0 h 1996767"/>
                <a:gd name="connsiteX3" fmla="*/ 1675010 w 5204474"/>
                <a:gd name="connsiteY3" fmla="*/ 0 h 1996767"/>
                <a:gd name="connsiteX4" fmla="*/ 2323421 w 5204474"/>
                <a:gd name="connsiteY4" fmla="*/ 0 h 1996767"/>
                <a:gd name="connsiteX5" fmla="*/ 3062608 w 5204474"/>
                <a:gd name="connsiteY5" fmla="*/ 0 h 1996767"/>
                <a:gd name="connsiteX6" fmla="*/ 3711019 w 5204474"/>
                <a:gd name="connsiteY6" fmla="*/ 0 h 1996767"/>
                <a:gd name="connsiteX7" fmla="*/ 4871673 w 5204474"/>
                <a:gd name="connsiteY7" fmla="*/ 0 h 1996767"/>
                <a:gd name="connsiteX8" fmla="*/ 5204474 w 5204474"/>
                <a:gd name="connsiteY8" fmla="*/ 332801 h 1996767"/>
                <a:gd name="connsiteX9" fmla="*/ 5204474 w 5204474"/>
                <a:gd name="connsiteY9" fmla="*/ 971760 h 1996767"/>
                <a:gd name="connsiteX10" fmla="*/ 5204474 w 5204474"/>
                <a:gd name="connsiteY10" fmla="*/ 1663966 h 1996767"/>
                <a:gd name="connsiteX11" fmla="*/ 4871673 w 5204474"/>
                <a:gd name="connsiteY11" fmla="*/ 1996767 h 1996767"/>
                <a:gd name="connsiteX12" fmla="*/ 4223263 w 5204474"/>
                <a:gd name="connsiteY12" fmla="*/ 1996767 h 1996767"/>
                <a:gd name="connsiteX13" fmla="*/ 3665630 w 5204474"/>
                <a:gd name="connsiteY13" fmla="*/ 1996767 h 1996767"/>
                <a:gd name="connsiteX14" fmla="*/ 3107997 w 5204474"/>
                <a:gd name="connsiteY14" fmla="*/ 1996767 h 1996767"/>
                <a:gd name="connsiteX15" fmla="*/ 2504975 w 5204474"/>
                <a:gd name="connsiteY15" fmla="*/ 1996767 h 1996767"/>
                <a:gd name="connsiteX16" fmla="*/ 1901954 w 5204474"/>
                <a:gd name="connsiteY16" fmla="*/ 1996767 h 1996767"/>
                <a:gd name="connsiteX17" fmla="*/ 1298932 w 5204474"/>
                <a:gd name="connsiteY17" fmla="*/ 1996767 h 1996767"/>
                <a:gd name="connsiteX18" fmla="*/ 332801 w 5204474"/>
                <a:gd name="connsiteY18" fmla="*/ 1996767 h 1996767"/>
                <a:gd name="connsiteX19" fmla="*/ 0 w 5204474"/>
                <a:gd name="connsiteY19" fmla="*/ 1663966 h 1996767"/>
                <a:gd name="connsiteX20" fmla="*/ 0 w 5204474"/>
                <a:gd name="connsiteY20" fmla="*/ 1025007 h 1996767"/>
                <a:gd name="connsiteX21" fmla="*/ 0 w 5204474"/>
                <a:gd name="connsiteY21" fmla="*/ 332801 h 199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04474" h="1996767" fill="none" extrusionOk="0">
                  <a:moveTo>
                    <a:pt x="0" y="332801"/>
                  </a:moveTo>
                  <a:cubicBezTo>
                    <a:pt x="-9864" y="159864"/>
                    <a:pt x="168981" y="-39208"/>
                    <a:pt x="332801" y="0"/>
                  </a:cubicBezTo>
                  <a:cubicBezTo>
                    <a:pt x="539609" y="25400"/>
                    <a:pt x="917945" y="7116"/>
                    <a:pt x="1071989" y="0"/>
                  </a:cubicBezTo>
                  <a:cubicBezTo>
                    <a:pt x="1226033" y="-7116"/>
                    <a:pt x="1524013" y="12533"/>
                    <a:pt x="1675010" y="0"/>
                  </a:cubicBezTo>
                  <a:cubicBezTo>
                    <a:pt x="1826007" y="-12533"/>
                    <a:pt x="2079240" y="-32198"/>
                    <a:pt x="2323421" y="0"/>
                  </a:cubicBezTo>
                  <a:cubicBezTo>
                    <a:pt x="2567602" y="32198"/>
                    <a:pt x="2778847" y="-23540"/>
                    <a:pt x="3062608" y="0"/>
                  </a:cubicBezTo>
                  <a:cubicBezTo>
                    <a:pt x="3346369" y="23540"/>
                    <a:pt x="3445260" y="28137"/>
                    <a:pt x="3711019" y="0"/>
                  </a:cubicBezTo>
                  <a:cubicBezTo>
                    <a:pt x="3976778" y="-28137"/>
                    <a:pt x="4380620" y="-40608"/>
                    <a:pt x="4871673" y="0"/>
                  </a:cubicBezTo>
                  <a:cubicBezTo>
                    <a:pt x="5082898" y="7270"/>
                    <a:pt x="5200918" y="165299"/>
                    <a:pt x="5204474" y="332801"/>
                  </a:cubicBezTo>
                  <a:cubicBezTo>
                    <a:pt x="5220171" y="474876"/>
                    <a:pt x="5207416" y="680432"/>
                    <a:pt x="5204474" y="971760"/>
                  </a:cubicBezTo>
                  <a:cubicBezTo>
                    <a:pt x="5201532" y="1263088"/>
                    <a:pt x="5172389" y="1447800"/>
                    <a:pt x="5204474" y="1663966"/>
                  </a:cubicBezTo>
                  <a:cubicBezTo>
                    <a:pt x="5232577" y="1873638"/>
                    <a:pt x="5068328" y="2038735"/>
                    <a:pt x="4871673" y="1996767"/>
                  </a:cubicBezTo>
                  <a:cubicBezTo>
                    <a:pt x="4647467" y="1964357"/>
                    <a:pt x="4449407" y="2028883"/>
                    <a:pt x="4223263" y="1996767"/>
                  </a:cubicBezTo>
                  <a:cubicBezTo>
                    <a:pt x="3997119" y="1964652"/>
                    <a:pt x="3851195" y="2023006"/>
                    <a:pt x="3665630" y="1996767"/>
                  </a:cubicBezTo>
                  <a:cubicBezTo>
                    <a:pt x="3480065" y="1970528"/>
                    <a:pt x="3234529" y="2016465"/>
                    <a:pt x="3107997" y="1996767"/>
                  </a:cubicBezTo>
                  <a:cubicBezTo>
                    <a:pt x="2981465" y="1977069"/>
                    <a:pt x="2768980" y="1969133"/>
                    <a:pt x="2504975" y="1996767"/>
                  </a:cubicBezTo>
                  <a:cubicBezTo>
                    <a:pt x="2240970" y="2024401"/>
                    <a:pt x="2145011" y="2022280"/>
                    <a:pt x="1901954" y="1996767"/>
                  </a:cubicBezTo>
                  <a:cubicBezTo>
                    <a:pt x="1658897" y="1971254"/>
                    <a:pt x="1475459" y="2024208"/>
                    <a:pt x="1298932" y="1996767"/>
                  </a:cubicBezTo>
                  <a:cubicBezTo>
                    <a:pt x="1122405" y="1969326"/>
                    <a:pt x="739150" y="1996411"/>
                    <a:pt x="332801" y="1996767"/>
                  </a:cubicBezTo>
                  <a:cubicBezTo>
                    <a:pt x="155432" y="1995055"/>
                    <a:pt x="-13767" y="1869756"/>
                    <a:pt x="0" y="1663966"/>
                  </a:cubicBezTo>
                  <a:cubicBezTo>
                    <a:pt x="-19943" y="1399139"/>
                    <a:pt x="-28540" y="1325744"/>
                    <a:pt x="0" y="1025007"/>
                  </a:cubicBezTo>
                  <a:cubicBezTo>
                    <a:pt x="28540" y="724270"/>
                    <a:pt x="2757" y="609025"/>
                    <a:pt x="0" y="332801"/>
                  </a:cubicBezTo>
                  <a:close/>
                </a:path>
                <a:path w="5204474" h="1996767" stroke="0" extrusionOk="0">
                  <a:moveTo>
                    <a:pt x="0" y="332801"/>
                  </a:moveTo>
                  <a:cubicBezTo>
                    <a:pt x="14040" y="128054"/>
                    <a:pt x="140157" y="24734"/>
                    <a:pt x="332801" y="0"/>
                  </a:cubicBezTo>
                  <a:cubicBezTo>
                    <a:pt x="525704" y="5370"/>
                    <a:pt x="712827" y="18556"/>
                    <a:pt x="845045" y="0"/>
                  </a:cubicBezTo>
                  <a:cubicBezTo>
                    <a:pt x="977263" y="-18556"/>
                    <a:pt x="1245271" y="-281"/>
                    <a:pt x="1357289" y="0"/>
                  </a:cubicBezTo>
                  <a:cubicBezTo>
                    <a:pt x="1469307" y="281"/>
                    <a:pt x="1830458" y="-22343"/>
                    <a:pt x="2051088" y="0"/>
                  </a:cubicBezTo>
                  <a:cubicBezTo>
                    <a:pt x="2271718" y="22343"/>
                    <a:pt x="2433809" y="-16729"/>
                    <a:pt x="2744887" y="0"/>
                  </a:cubicBezTo>
                  <a:cubicBezTo>
                    <a:pt x="3055965" y="16729"/>
                    <a:pt x="3079610" y="-3524"/>
                    <a:pt x="3257131" y="0"/>
                  </a:cubicBezTo>
                  <a:cubicBezTo>
                    <a:pt x="3434652" y="3524"/>
                    <a:pt x="3735058" y="11727"/>
                    <a:pt x="3860153" y="0"/>
                  </a:cubicBezTo>
                  <a:cubicBezTo>
                    <a:pt x="3985248" y="-11727"/>
                    <a:pt x="4371181" y="32788"/>
                    <a:pt x="4871673" y="0"/>
                  </a:cubicBezTo>
                  <a:cubicBezTo>
                    <a:pt x="5076867" y="10137"/>
                    <a:pt x="5185153" y="131921"/>
                    <a:pt x="5204474" y="332801"/>
                  </a:cubicBezTo>
                  <a:cubicBezTo>
                    <a:pt x="5219807" y="590317"/>
                    <a:pt x="5209221" y="870979"/>
                    <a:pt x="5204474" y="1025007"/>
                  </a:cubicBezTo>
                  <a:cubicBezTo>
                    <a:pt x="5199727" y="1179035"/>
                    <a:pt x="5229167" y="1465898"/>
                    <a:pt x="5204474" y="1663966"/>
                  </a:cubicBezTo>
                  <a:cubicBezTo>
                    <a:pt x="5195648" y="1881863"/>
                    <a:pt x="5080859" y="1966455"/>
                    <a:pt x="4871673" y="1996767"/>
                  </a:cubicBezTo>
                  <a:cubicBezTo>
                    <a:pt x="4734462" y="1978284"/>
                    <a:pt x="4576011" y="1971609"/>
                    <a:pt x="4314040" y="1996767"/>
                  </a:cubicBezTo>
                  <a:cubicBezTo>
                    <a:pt x="4052069" y="2021925"/>
                    <a:pt x="3852971" y="1977769"/>
                    <a:pt x="3620241" y="1996767"/>
                  </a:cubicBezTo>
                  <a:cubicBezTo>
                    <a:pt x="3387511" y="2015765"/>
                    <a:pt x="3236589" y="2007464"/>
                    <a:pt x="3107997" y="1996767"/>
                  </a:cubicBezTo>
                  <a:cubicBezTo>
                    <a:pt x="2979405" y="1986070"/>
                    <a:pt x="2602224" y="2024683"/>
                    <a:pt x="2414198" y="1996767"/>
                  </a:cubicBezTo>
                  <a:cubicBezTo>
                    <a:pt x="2226172" y="1968851"/>
                    <a:pt x="2007311" y="1969775"/>
                    <a:pt x="1856565" y="1996767"/>
                  </a:cubicBezTo>
                  <a:cubicBezTo>
                    <a:pt x="1705819" y="2023759"/>
                    <a:pt x="1479928" y="1985660"/>
                    <a:pt x="1208155" y="1996767"/>
                  </a:cubicBezTo>
                  <a:cubicBezTo>
                    <a:pt x="936382" y="2007875"/>
                    <a:pt x="675600" y="2021078"/>
                    <a:pt x="332801" y="1996767"/>
                  </a:cubicBezTo>
                  <a:cubicBezTo>
                    <a:pt x="148983" y="1989678"/>
                    <a:pt x="-8740" y="1859866"/>
                    <a:pt x="0" y="1663966"/>
                  </a:cubicBezTo>
                  <a:cubicBezTo>
                    <a:pt x="8700" y="1463072"/>
                    <a:pt x="-3468" y="1282973"/>
                    <a:pt x="0" y="1025007"/>
                  </a:cubicBezTo>
                  <a:cubicBezTo>
                    <a:pt x="3468" y="767041"/>
                    <a:pt x="-33918" y="642262"/>
                    <a:pt x="0" y="33280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99984816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667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2667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2667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2667" b="1" kern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Bày ra dĩa</a:t>
              </a:r>
            </a:p>
          </p:txBody>
        </p:sp>
        <p:pic>
          <p:nvPicPr>
            <p:cNvPr id="2058" name="Picture 10" descr="Scrambled Egg Clipart Black">
              <a:extLst>
                <a:ext uri="{FF2B5EF4-FFF2-40B4-BE49-F238E27FC236}">
                  <a16:creationId xmlns:a16="http://schemas.microsoft.com/office/drawing/2014/main" id="{90A15823-ADAE-CF9E-A6EE-AA945235A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623" b="89462" l="4167" r="94667">
                          <a14:foregroundMark x1="43333" y1="21749" x2="43333" y2="21749"/>
                          <a14:foregroundMark x1="43000" y1="24664" x2="43667" y2="24664"/>
                          <a14:foregroundMark x1="38667" y1="26906" x2="24000" y2="31614"/>
                          <a14:foregroundMark x1="24000" y1="31614" x2="13667" y2="40135"/>
                          <a14:foregroundMark x1="13667" y1="40135" x2="16167" y2="66368"/>
                          <a14:foregroundMark x1="16167" y1="66368" x2="47833" y2="76457"/>
                          <a14:foregroundMark x1="47833" y1="76457" x2="72000" y2="75561"/>
                          <a14:foregroundMark x1="72000" y1="75561" x2="84833" y2="67265"/>
                          <a14:foregroundMark x1="84833" y1="67265" x2="91833" y2="49103"/>
                          <a14:foregroundMark x1="91833" y1="49103" x2="92000" y2="47085"/>
                          <a14:foregroundMark x1="4167" y1="52691" x2="4167" y2="52691"/>
                          <a14:foregroundMark x1="50000" y1="26009" x2="50000" y2="26009"/>
                          <a14:foregroundMark x1="74500" y1="30045" x2="74500" y2="30045"/>
                          <a14:foregroundMark x1="64500" y1="29148" x2="47167" y2="28924"/>
                          <a14:foregroundMark x1="47167" y1="28924" x2="47167" y2="28924"/>
                          <a14:foregroundMark x1="48333" y1="24888" x2="48333" y2="24888"/>
                          <a14:foregroundMark x1="65000" y1="25785" x2="65000" y2="25785"/>
                          <a14:foregroundMark x1="58667" y1="26682" x2="58000" y2="26682"/>
                          <a14:foregroundMark x1="94833" y1="54036" x2="94833" y2="54036"/>
                          <a14:foregroundMark x1="53333" y1="14574" x2="53333" y2="14574"/>
                          <a14:foregroundMark x1="46167" y1="12780" x2="46167" y2="12780"/>
                          <a14:foregroundMark x1="46167" y1="10314" x2="46833" y2="17713"/>
                          <a14:foregroundMark x1="53833" y1="13677" x2="54167" y2="20404"/>
                          <a14:foregroundMark x1="45500" y1="12332" x2="46667" y2="14350"/>
                          <a14:foregroundMark x1="46667" y1="20628" x2="45167" y2="7623"/>
                          <a14:foregroundMark x1="45167" y1="22197" x2="45167" y2="221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86" y="3241836"/>
              <a:ext cx="2727757" cy="144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1EFD81E-0A02-CA5E-A332-2B255CB37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9987" y="3423484"/>
              <a:ext cx="485475" cy="584776"/>
            </a:xfrm>
            <a:prstGeom prst="rect">
              <a:avLst/>
            </a:prstGeom>
          </p:spPr>
        </p:pic>
      </p:grpSp>
      <p:sp>
        <p:nvSpPr>
          <p:cNvPr id="66" name="文本框 20">
            <a:extLst>
              <a:ext uri="{FF2B5EF4-FFF2-40B4-BE49-F238E27FC236}">
                <a16:creationId xmlns:a16="http://schemas.microsoft.com/office/drawing/2014/main" id="{F49C0517-E162-FE02-84A8-49FC7CA31693}"/>
              </a:ext>
            </a:extLst>
          </p:cNvPr>
          <p:cNvSpPr txBox="1"/>
          <p:nvPr/>
        </p:nvSpPr>
        <p:spPr>
          <a:xfrm>
            <a:off x="6142252" y="6277405"/>
            <a:ext cx="2159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altLang="zh-CN" sz="3200" b="1">
                <a:ln w="22225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Trung Sơn</a:t>
            </a:r>
            <a:endParaRPr lang="zh-CN" altLang="en-US" sz="3200" b="1" dirty="0">
              <a:ln w="22225">
                <a:noFill/>
                <a:prstDash val="solid"/>
              </a:ln>
              <a:solidFill>
                <a:srgbClr val="002060"/>
              </a:solidFill>
              <a:latin typeface="Cambria" panose="02040503050406030204" pitchFamily="18" charset="0"/>
              <a:ea typeface="字魂151号-联盟综艺体" panose="00000500000000000000" pitchFamily="2" charset="-122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9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4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691516" y="1380849"/>
            <a:ext cx="4251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rPr>
              <a:t>khó</a:t>
            </a:r>
            <a:endParaRPr lang="en-US" sz="4000" b="1" dirty="0">
              <a:solidFill>
                <a:srgbClr val="338C8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4" y="533086"/>
            <a:ext cx="4322439" cy="1121762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4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thịt</a:t>
              </a:r>
              <a:r>
                <a:rPr lang="en-US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nạc</a:t>
              </a:r>
              <a:r>
                <a:rPr lang="en-US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48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vai</a:t>
              </a:r>
              <a:endPara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A4254B2-DD5D-F604-0F83-7C8D8CEF0286}"/>
              </a:ext>
            </a:extLst>
          </p:cNvPr>
          <p:cNvSpPr txBox="1"/>
          <p:nvPr/>
        </p:nvSpPr>
        <p:spPr>
          <a:xfrm>
            <a:off x="654284" y="132808"/>
            <a:ext cx="10784264" cy="1328023"/>
          </a:xfrm>
          <a:prstGeom prst="roundRect">
            <a:avLst/>
          </a:prstGeom>
          <a:solidFill>
            <a:srgbClr val="C5316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1. Kể tên những nguyên liệu làm món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trứng đúc thịt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BE644D-FE5D-602C-F38D-6ECE16926BE8}"/>
              </a:ext>
            </a:extLst>
          </p:cNvPr>
          <p:cNvSpPr txBox="1"/>
          <p:nvPr/>
        </p:nvSpPr>
        <p:spPr>
          <a:xfrm>
            <a:off x="3585847" y="1666637"/>
            <a:ext cx="4646852" cy="760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867" b="1" kern="0">
                <a:solidFill>
                  <a:srgbClr val="C5316D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Trứng gà: 3 quả</a:t>
            </a:r>
          </a:p>
        </p:txBody>
      </p:sp>
      <p:pic>
        <p:nvPicPr>
          <p:cNvPr id="18" name="图片 7">
            <a:extLst>
              <a:ext uri="{FF2B5EF4-FFF2-40B4-BE49-F238E27FC236}">
                <a16:creationId xmlns:a16="http://schemas.microsoft.com/office/drawing/2014/main" id="{89336A78-B827-EDDF-AE99-CA1AD22A1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478">
            <a:off x="267737" y="4750127"/>
            <a:ext cx="1558567" cy="15207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B71F20-2711-932D-A0C9-D42174695B76}"/>
              </a:ext>
            </a:extLst>
          </p:cNvPr>
          <p:cNvSpPr txBox="1"/>
          <p:nvPr/>
        </p:nvSpPr>
        <p:spPr>
          <a:xfrm>
            <a:off x="2191295" y="2692178"/>
            <a:ext cx="7435957" cy="760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867" b="1" kern="0">
                <a:solidFill>
                  <a:srgbClr val="C5316D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Thịt nạc vai: 1 lạng</a:t>
            </a:r>
          </a:p>
        </p:txBody>
      </p:sp>
      <p:pic>
        <p:nvPicPr>
          <p:cNvPr id="21" name="Picture 2" descr="mrtbeef">
            <a:extLst>
              <a:ext uri="{FF2B5EF4-FFF2-40B4-BE49-F238E27FC236}">
                <a16:creationId xmlns:a16="http://schemas.microsoft.com/office/drawing/2014/main" id="{9A45E4AA-52E7-B927-1FFB-68C923D93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43" y="5115611"/>
            <a:ext cx="1824892" cy="160958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1BD343-8229-AF4D-322C-FC090FEDC475}"/>
              </a:ext>
            </a:extLst>
          </p:cNvPr>
          <p:cNvSpPr txBox="1"/>
          <p:nvPr/>
        </p:nvSpPr>
        <p:spPr>
          <a:xfrm>
            <a:off x="410628" y="3692799"/>
            <a:ext cx="11271576" cy="760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867" b="1" kern="0">
                <a:solidFill>
                  <a:srgbClr val="C5316D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Dầu ăn, nước mắm, muối, hành khô</a:t>
            </a:r>
          </a:p>
        </p:txBody>
      </p:sp>
      <p:pic>
        <p:nvPicPr>
          <p:cNvPr id="23" name="图片 4">
            <a:extLst>
              <a:ext uri="{FF2B5EF4-FFF2-40B4-BE49-F238E27FC236}">
                <a16:creationId xmlns:a16="http://schemas.microsoft.com/office/drawing/2014/main" id="{F6F03529-A4F3-77B3-C0A6-206D219FB4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146">
            <a:off x="10145819" y="4839692"/>
            <a:ext cx="1559301" cy="155930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Bottle of oil Royalty Free Vector Image - VectorStock">
            <a:extLst>
              <a:ext uri="{FF2B5EF4-FFF2-40B4-BE49-F238E27FC236}">
                <a16:creationId xmlns:a16="http://schemas.microsoft.com/office/drawing/2014/main" id="{4ECA8BB8-9A4C-99CE-9E83-875060EE7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6" b="91111" l="10000" r="90000">
                        <a14:foregroundMark x1="48000" y1="2037" x2="48000" y2="2037"/>
                        <a14:foregroundMark x1="49714" y1="926" x2="52571" y2="8426"/>
                        <a14:foregroundMark x1="52286" y1="91111" x2="52286" y2="91111"/>
                        <a14:foregroundMark x1="44286" y1="25278" x2="46286" y2="30463"/>
                        <a14:foregroundMark x1="49857" y1="28056" x2="56000" y2="28056"/>
                        <a14:foregroundMark x1="49857" y1="27407" x2="54571" y2="26852"/>
                        <a14:foregroundMark x1="36571" y1="47685" x2="36571" y2="47685"/>
                        <a14:foregroundMark x1="34286" y1="40278" x2="34286" y2="40278"/>
                        <a14:foregroundMark x1="29714" y1="51111" x2="29714" y2="51111"/>
                        <a14:foregroundMark x1="28143" y1="53148" x2="28143" y2="53148"/>
                        <a14:foregroundMark x1="32000" y1="53148" x2="32000" y2="53148"/>
                        <a14:foregroundMark x1="33429" y1="55833" x2="33429" y2="55833"/>
                        <a14:foregroundMark x1="33429" y1="54444" x2="33429" y2="54444"/>
                        <a14:foregroundMark x1="29714" y1="53796" x2="29714" y2="53796"/>
                        <a14:foregroundMark x1="67429" y1="19444" x2="67429" y2="19444"/>
                        <a14:foregroundMark x1="69714" y1="19444" x2="69714" y2="19444"/>
                        <a14:foregroundMark x1="68286" y1="49722" x2="68286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128">
            <a:off x="4114562" y="4915104"/>
            <a:ext cx="1558567" cy="231391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8" descr="22 Kecap Stock Illustrations, Images &amp; Vectors | Shutterstock">
            <a:extLst>
              <a:ext uri="{FF2B5EF4-FFF2-40B4-BE49-F238E27FC236}">
                <a16:creationId xmlns:a16="http://schemas.microsoft.com/office/drawing/2014/main" id="{A98A8588-0E33-77E4-64B0-846358EB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75" b="90000" l="9990" r="89910">
                        <a14:foregroundMark x1="45654" y1="5875" x2="45654" y2="5875"/>
                        <a14:foregroundMark x1="51149" y1="45250" x2="48851" y2="70375"/>
                        <a14:foregroundMark x1="53247" y1="71688" x2="53247" y2="74063"/>
                        <a14:foregroundMark x1="48252" y1="70375" x2="46553" y2="74438"/>
                        <a14:foregroundMark x1="41858" y1="46000" x2="41858" y2="47313"/>
                        <a14:foregroundMark x1="40060" y1="39750" x2="40060" y2="3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488">
            <a:off x="6116469" y="4847134"/>
            <a:ext cx="1824892" cy="231391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10" descr="Hình ảnh Clip Nghệ Thuật Lọ Muối Nhỏ PNG , Lọ, Muối, Clip Nghệ Thuật PNG  miễn phí tải tập tin PSDComment và Vector">
            <a:extLst>
              <a:ext uri="{FF2B5EF4-FFF2-40B4-BE49-F238E27FC236}">
                <a16:creationId xmlns:a16="http://schemas.microsoft.com/office/drawing/2014/main" id="{36A63FD8-57B9-3337-8484-9A14C048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606">
            <a:off x="8448192" y="5262637"/>
            <a:ext cx="1564656" cy="156465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9" name="Google Shape;3009;p55"/>
          <p:cNvGrpSpPr/>
          <p:nvPr/>
        </p:nvGrpSpPr>
        <p:grpSpPr>
          <a:xfrm>
            <a:off x="8608353" y="2992826"/>
            <a:ext cx="3853961" cy="3865175"/>
            <a:chOff x="5610536" y="1403236"/>
            <a:chExt cx="2813469" cy="3814639"/>
          </a:xfrm>
        </p:grpSpPr>
        <p:sp>
          <p:nvSpPr>
            <p:cNvPr id="3010" name="Google Shape;3010;p55"/>
            <p:cNvSpPr/>
            <p:nvPr/>
          </p:nvSpPr>
          <p:spPr>
            <a:xfrm>
              <a:off x="6783875" y="4312275"/>
              <a:ext cx="880300" cy="905600"/>
            </a:xfrm>
            <a:custGeom>
              <a:avLst/>
              <a:gdLst/>
              <a:ahLst/>
              <a:cxnLst/>
              <a:rect l="l" t="t" r="r" b="b"/>
              <a:pathLst>
                <a:path w="35212" h="36224" extrusionOk="0">
                  <a:moveTo>
                    <a:pt x="2284" y="0"/>
                  </a:moveTo>
                  <a:lnTo>
                    <a:pt x="32362" y="666"/>
                  </a:lnTo>
                  <a:lnTo>
                    <a:pt x="35212" y="36210"/>
                  </a:lnTo>
                  <a:lnTo>
                    <a:pt x="18989" y="36224"/>
                  </a:lnTo>
                  <a:lnTo>
                    <a:pt x="16593" y="18518"/>
                  </a:lnTo>
                  <a:lnTo>
                    <a:pt x="14381" y="35413"/>
                  </a:lnTo>
                  <a:lnTo>
                    <a:pt x="0" y="355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</a:pPr>
              <a:endParaRPr lang="en-US"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011" name="Google Shape;3011;p55"/>
            <p:cNvGrpSpPr/>
            <p:nvPr/>
          </p:nvGrpSpPr>
          <p:grpSpPr>
            <a:xfrm flipH="1">
              <a:off x="5610536" y="1403236"/>
              <a:ext cx="2813469" cy="2940653"/>
              <a:chOff x="5419450" y="2132850"/>
              <a:chExt cx="1572825" cy="1643925"/>
            </a:xfrm>
          </p:grpSpPr>
          <p:sp>
            <p:nvSpPr>
              <p:cNvPr id="3012" name="Google Shape;3012;p55"/>
              <p:cNvSpPr/>
              <p:nvPr/>
            </p:nvSpPr>
            <p:spPr>
              <a:xfrm>
                <a:off x="6246125" y="3281400"/>
                <a:ext cx="585200" cy="318725"/>
              </a:xfrm>
              <a:custGeom>
                <a:avLst/>
                <a:gdLst/>
                <a:ahLst/>
                <a:cxnLst/>
                <a:rect l="l" t="t" r="r" b="b"/>
                <a:pathLst>
                  <a:path w="23408" h="12749" extrusionOk="0">
                    <a:moveTo>
                      <a:pt x="19338" y="0"/>
                    </a:moveTo>
                    <a:cubicBezTo>
                      <a:pt x="17870" y="0"/>
                      <a:pt x="16603" y="968"/>
                      <a:pt x="16236" y="2402"/>
                    </a:cubicBezTo>
                    <a:cubicBezTo>
                      <a:pt x="16102" y="2969"/>
                      <a:pt x="16102" y="3570"/>
                      <a:pt x="16302" y="4103"/>
                    </a:cubicBezTo>
                    <a:cubicBezTo>
                      <a:pt x="15368" y="5504"/>
                      <a:pt x="13701" y="7406"/>
                      <a:pt x="11299" y="7973"/>
                    </a:cubicBezTo>
                    <a:cubicBezTo>
                      <a:pt x="11084" y="8025"/>
                      <a:pt x="10858" y="8049"/>
                      <a:pt x="10624" y="8049"/>
                    </a:cubicBezTo>
                    <a:cubicBezTo>
                      <a:pt x="8612" y="8049"/>
                      <a:pt x="5978" y="6226"/>
                      <a:pt x="3827" y="4403"/>
                    </a:cubicBezTo>
                    <a:cubicBezTo>
                      <a:pt x="3378" y="4015"/>
                      <a:pt x="2856" y="3841"/>
                      <a:pt x="2344" y="3841"/>
                    </a:cubicBezTo>
                    <a:cubicBezTo>
                      <a:pt x="1142" y="3841"/>
                      <a:pt x="1" y="4801"/>
                      <a:pt x="24" y="6205"/>
                    </a:cubicBezTo>
                    <a:lnTo>
                      <a:pt x="91" y="8740"/>
                    </a:lnTo>
                    <a:cubicBezTo>
                      <a:pt x="3863" y="11669"/>
                      <a:pt x="7110" y="12748"/>
                      <a:pt x="9847" y="12748"/>
                    </a:cubicBezTo>
                    <a:cubicBezTo>
                      <a:pt x="15121" y="12748"/>
                      <a:pt x="18502" y="8741"/>
                      <a:pt x="20105" y="6238"/>
                    </a:cubicBezTo>
                    <a:lnTo>
                      <a:pt x="20138" y="6238"/>
                    </a:lnTo>
                    <a:cubicBezTo>
                      <a:pt x="21840" y="6238"/>
                      <a:pt x="23274" y="4937"/>
                      <a:pt x="23374" y="3203"/>
                    </a:cubicBezTo>
                    <a:cubicBezTo>
                      <a:pt x="23407" y="1468"/>
                      <a:pt x="22006" y="34"/>
                      <a:pt x="20272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55"/>
              <p:cNvSpPr/>
              <p:nvPr/>
            </p:nvSpPr>
            <p:spPr>
              <a:xfrm>
                <a:off x="6690375" y="3141300"/>
                <a:ext cx="301900" cy="3569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4278" extrusionOk="0">
                    <a:moveTo>
                      <a:pt x="4737" y="0"/>
                    </a:moveTo>
                    <a:cubicBezTo>
                      <a:pt x="1334" y="3603"/>
                      <a:pt x="0" y="11609"/>
                      <a:pt x="0" y="11609"/>
                    </a:cubicBezTo>
                    <a:cubicBezTo>
                      <a:pt x="1034" y="11709"/>
                      <a:pt x="5704" y="14277"/>
                      <a:pt x="5704" y="14277"/>
                    </a:cubicBezTo>
                    <a:cubicBezTo>
                      <a:pt x="6271" y="11909"/>
                      <a:pt x="12075" y="934"/>
                      <a:pt x="12075" y="934"/>
                    </a:cubicBezTo>
                    <a:lnTo>
                      <a:pt x="47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55"/>
              <p:cNvSpPr/>
              <p:nvPr/>
            </p:nvSpPr>
            <p:spPr>
              <a:xfrm>
                <a:off x="6690375" y="3312250"/>
                <a:ext cx="205150" cy="186000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440" extrusionOk="0">
                    <a:moveTo>
                      <a:pt x="1201" y="0"/>
                    </a:moveTo>
                    <a:cubicBezTo>
                      <a:pt x="701" y="1568"/>
                      <a:pt x="300" y="3169"/>
                      <a:pt x="0" y="4771"/>
                    </a:cubicBezTo>
                    <a:cubicBezTo>
                      <a:pt x="1034" y="4871"/>
                      <a:pt x="5704" y="7439"/>
                      <a:pt x="5704" y="7439"/>
                    </a:cubicBezTo>
                    <a:cubicBezTo>
                      <a:pt x="5938" y="6505"/>
                      <a:pt x="7005" y="4170"/>
                      <a:pt x="8206" y="1702"/>
                    </a:cubicBezTo>
                    <a:lnTo>
                      <a:pt x="8206" y="1702"/>
                    </a:lnTo>
                    <a:cubicBezTo>
                      <a:pt x="6617" y="2723"/>
                      <a:pt x="5366" y="3138"/>
                      <a:pt x="4383" y="3138"/>
                    </a:cubicBezTo>
                    <a:cubicBezTo>
                      <a:pt x="2540" y="3138"/>
                      <a:pt x="1636" y="1676"/>
                      <a:pt x="1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55"/>
              <p:cNvSpPr/>
              <p:nvPr/>
            </p:nvSpPr>
            <p:spPr>
              <a:xfrm>
                <a:off x="6066575" y="3317975"/>
                <a:ext cx="389475" cy="29452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11781" extrusionOk="0">
                    <a:moveTo>
                      <a:pt x="5698" y="0"/>
                    </a:moveTo>
                    <a:cubicBezTo>
                      <a:pt x="4562" y="0"/>
                      <a:pt x="3635" y="362"/>
                      <a:pt x="3103" y="1206"/>
                    </a:cubicBezTo>
                    <a:cubicBezTo>
                      <a:pt x="1" y="6076"/>
                      <a:pt x="13244" y="11780"/>
                      <a:pt x="13244" y="11780"/>
                    </a:cubicBezTo>
                    <a:lnTo>
                      <a:pt x="15579" y="5376"/>
                    </a:lnTo>
                    <a:cubicBezTo>
                      <a:pt x="13136" y="2521"/>
                      <a:pt x="8693" y="0"/>
                      <a:pt x="56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55"/>
              <p:cNvSpPr/>
              <p:nvPr/>
            </p:nvSpPr>
            <p:spPr>
              <a:xfrm>
                <a:off x="6683475" y="3275200"/>
                <a:ext cx="72800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011" extrusionOk="0">
                    <a:moveTo>
                      <a:pt x="2044" y="0"/>
                    </a:moveTo>
                    <a:cubicBezTo>
                      <a:pt x="1208" y="0"/>
                      <a:pt x="1" y="1092"/>
                      <a:pt x="143" y="1149"/>
                    </a:cubicBezTo>
                    <a:lnTo>
                      <a:pt x="510" y="1683"/>
                    </a:lnTo>
                    <a:cubicBezTo>
                      <a:pt x="655" y="1901"/>
                      <a:pt x="890" y="2010"/>
                      <a:pt x="1133" y="2010"/>
                    </a:cubicBezTo>
                    <a:cubicBezTo>
                      <a:pt x="1336" y="2010"/>
                      <a:pt x="1544" y="1934"/>
                      <a:pt x="1710" y="1783"/>
                    </a:cubicBezTo>
                    <a:cubicBezTo>
                      <a:pt x="2278" y="1216"/>
                      <a:pt x="2911" y="448"/>
                      <a:pt x="2444" y="115"/>
                    </a:cubicBezTo>
                    <a:cubicBezTo>
                      <a:pt x="2329" y="35"/>
                      <a:pt x="2192" y="0"/>
                      <a:pt x="2044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55"/>
              <p:cNvSpPr/>
              <p:nvPr/>
            </p:nvSpPr>
            <p:spPr>
              <a:xfrm>
                <a:off x="5873125" y="3238650"/>
                <a:ext cx="442000" cy="538125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21525" extrusionOk="0">
                    <a:moveTo>
                      <a:pt x="8353" y="0"/>
                    </a:moveTo>
                    <a:cubicBezTo>
                      <a:pt x="6736" y="0"/>
                      <a:pt x="5219" y="443"/>
                      <a:pt x="4236" y="1177"/>
                    </a:cubicBezTo>
                    <a:cubicBezTo>
                      <a:pt x="2002" y="2811"/>
                      <a:pt x="0" y="21524"/>
                      <a:pt x="0" y="21524"/>
                    </a:cubicBezTo>
                    <a:lnTo>
                      <a:pt x="17679" y="20991"/>
                    </a:lnTo>
                    <a:cubicBezTo>
                      <a:pt x="17679" y="20991"/>
                      <a:pt x="16779" y="5646"/>
                      <a:pt x="14110" y="2477"/>
                    </a:cubicBezTo>
                    <a:cubicBezTo>
                      <a:pt x="12633" y="720"/>
                      <a:pt x="10413" y="0"/>
                      <a:pt x="83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55"/>
              <p:cNvSpPr/>
              <p:nvPr/>
            </p:nvSpPr>
            <p:spPr>
              <a:xfrm>
                <a:off x="5979850" y="3283050"/>
                <a:ext cx="266925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6366" extrusionOk="0">
                    <a:moveTo>
                      <a:pt x="8907" y="1"/>
                    </a:moveTo>
                    <a:lnTo>
                      <a:pt x="1" y="1202"/>
                    </a:lnTo>
                    <a:cubicBezTo>
                      <a:pt x="1" y="1202"/>
                      <a:pt x="1302" y="6039"/>
                      <a:pt x="5071" y="6339"/>
                    </a:cubicBezTo>
                    <a:cubicBezTo>
                      <a:pt x="5274" y="6357"/>
                      <a:pt x="5467" y="6365"/>
                      <a:pt x="5650" y="6365"/>
                    </a:cubicBezTo>
                    <a:cubicBezTo>
                      <a:pt x="10677" y="6365"/>
                      <a:pt x="8907" y="1"/>
                      <a:pt x="89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55"/>
              <p:cNvSpPr/>
              <p:nvPr/>
            </p:nvSpPr>
            <p:spPr>
              <a:xfrm>
                <a:off x="5971525" y="3195500"/>
                <a:ext cx="24935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9974" h="8539" extrusionOk="0">
                    <a:moveTo>
                      <a:pt x="7706" y="0"/>
                    </a:moveTo>
                    <a:lnTo>
                      <a:pt x="0" y="1368"/>
                    </a:lnTo>
                    <a:cubicBezTo>
                      <a:pt x="1801" y="6614"/>
                      <a:pt x="4554" y="8538"/>
                      <a:pt x="6030" y="8538"/>
                    </a:cubicBezTo>
                    <a:cubicBezTo>
                      <a:pt x="6140" y="8538"/>
                      <a:pt x="6243" y="8527"/>
                      <a:pt x="6338" y="8507"/>
                    </a:cubicBezTo>
                    <a:cubicBezTo>
                      <a:pt x="9974" y="7739"/>
                      <a:pt x="7706" y="1"/>
                      <a:pt x="7706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55"/>
              <p:cNvSpPr/>
              <p:nvPr/>
            </p:nvSpPr>
            <p:spPr>
              <a:xfrm>
                <a:off x="5522875" y="2786800"/>
                <a:ext cx="290225" cy="309600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2384" extrusionOk="0">
                    <a:moveTo>
                      <a:pt x="5834" y="1"/>
                    </a:moveTo>
                    <a:cubicBezTo>
                      <a:pt x="2774" y="1"/>
                      <a:pt x="231" y="2634"/>
                      <a:pt x="100" y="6008"/>
                    </a:cubicBezTo>
                    <a:cubicBezTo>
                      <a:pt x="0" y="9410"/>
                      <a:pt x="2435" y="12279"/>
                      <a:pt x="5571" y="12379"/>
                    </a:cubicBezTo>
                    <a:cubicBezTo>
                      <a:pt x="5646" y="12382"/>
                      <a:pt x="5721" y="12384"/>
                      <a:pt x="5796" y="12384"/>
                    </a:cubicBezTo>
                    <a:cubicBezTo>
                      <a:pt x="8831" y="12384"/>
                      <a:pt x="11345" y="9761"/>
                      <a:pt x="11475" y="6408"/>
                    </a:cubicBezTo>
                    <a:cubicBezTo>
                      <a:pt x="11608" y="2972"/>
                      <a:pt x="9140" y="137"/>
                      <a:pt x="6004" y="3"/>
                    </a:cubicBezTo>
                    <a:cubicBezTo>
                      <a:pt x="5947" y="2"/>
                      <a:pt x="5890" y="1"/>
                      <a:pt x="5834" y="1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55"/>
              <p:cNvSpPr/>
              <p:nvPr/>
            </p:nvSpPr>
            <p:spPr>
              <a:xfrm>
                <a:off x="5543725" y="2866050"/>
                <a:ext cx="170975" cy="1827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310" extrusionOk="0">
                    <a:moveTo>
                      <a:pt x="3423" y="0"/>
                    </a:moveTo>
                    <a:cubicBezTo>
                      <a:pt x="1637" y="0"/>
                      <a:pt x="132" y="1545"/>
                      <a:pt x="67" y="3538"/>
                    </a:cubicBezTo>
                    <a:cubicBezTo>
                      <a:pt x="0" y="5540"/>
                      <a:pt x="1434" y="7241"/>
                      <a:pt x="3269" y="7308"/>
                    </a:cubicBezTo>
                    <a:cubicBezTo>
                      <a:pt x="3307" y="7309"/>
                      <a:pt x="3346" y="7310"/>
                      <a:pt x="3384" y="7310"/>
                    </a:cubicBezTo>
                    <a:cubicBezTo>
                      <a:pt x="5201" y="7310"/>
                      <a:pt x="6706" y="5765"/>
                      <a:pt x="6772" y="3772"/>
                    </a:cubicBezTo>
                    <a:cubicBezTo>
                      <a:pt x="6838" y="1770"/>
                      <a:pt x="5404" y="69"/>
                      <a:pt x="3536" y="2"/>
                    </a:cubicBezTo>
                    <a:cubicBezTo>
                      <a:pt x="3498" y="1"/>
                      <a:pt x="3461" y="0"/>
                      <a:pt x="3423" y="0"/>
                    </a:cubicBezTo>
                    <a:close/>
                  </a:path>
                </a:pathLst>
              </a:custGeom>
              <a:solidFill>
                <a:srgbClr val="965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55"/>
              <p:cNvSpPr/>
              <p:nvPr/>
            </p:nvSpPr>
            <p:spPr>
              <a:xfrm>
                <a:off x="6465200" y="2806825"/>
                <a:ext cx="290225" cy="310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2415" extrusionOk="0">
                    <a:moveTo>
                      <a:pt x="5868" y="0"/>
                    </a:moveTo>
                    <a:cubicBezTo>
                      <a:pt x="2808" y="0"/>
                      <a:pt x="265" y="2634"/>
                      <a:pt x="134" y="6007"/>
                    </a:cubicBezTo>
                    <a:cubicBezTo>
                      <a:pt x="1" y="9410"/>
                      <a:pt x="2469" y="12278"/>
                      <a:pt x="5605" y="12412"/>
                    </a:cubicBezTo>
                    <a:cubicBezTo>
                      <a:pt x="5662" y="12414"/>
                      <a:pt x="5719" y="12415"/>
                      <a:pt x="5775" y="12415"/>
                    </a:cubicBezTo>
                    <a:cubicBezTo>
                      <a:pt x="8835" y="12415"/>
                      <a:pt x="11378" y="9781"/>
                      <a:pt x="11509" y="6408"/>
                    </a:cubicBezTo>
                    <a:cubicBezTo>
                      <a:pt x="11609" y="2972"/>
                      <a:pt x="9174" y="103"/>
                      <a:pt x="6038" y="3"/>
                    </a:cubicBezTo>
                    <a:cubicBezTo>
                      <a:pt x="5981" y="1"/>
                      <a:pt x="5924" y="0"/>
                      <a:pt x="5868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55"/>
              <p:cNvSpPr/>
              <p:nvPr/>
            </p:nvSpPr>
            <p:spPr>
              <a:xfrm>
                <a:off x="6531925" y="2869375"/>
                <a:ext cx="170975" cy="1827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311" extrusionOk="0">
                    <a:moveTo>
                      <a:pt x="3426" y="1"/>
                    </a:moveTo>
                    <a:cubicBezTo>
                      <a:pt x="1639" y="1"/>
                      <a:pt x="132" y="1578"/>
                      <a:pt x="67" y="3539"/>
                    </a:cubicBezTo>
                    <a:cubicBezTo>
                      <a:pt x="0" y="5573"/>
                      <a:pt x="1435" y="7241"/>
                      <a:pt x="3303" y="7308"/>
                    </a:cubicBezTo>
                    <a:cubicBezTo>
                      <a:pt x="3340" y="7309"/>
                      <a:pt x="3378" y="7310"/>
                      <a:pt x="3415" y="7310"/>
                    </a:cubicBezTo>
                    <a:cubicBezTo>
                      <a:pt x="5201" y="7310"/>
                      <a:pt x="6706" y="5765"/>
                      <a:pt x="6772" y="3772"/>
                    </a:cubicBezTo>
                    <a:cubicBezTo>
                      <a:pt x="6838" y="1771"/>
                      <a:pt x="5404" y="70"/>
                      <a:pt x="3536" y="3"/>
                    </a:cubicBezTo>
                    <a:cubicBezTo>
                      <a:pt x="3499" y="1"/>
                      <a:pt x="3462" y="1"/>
                      <a:pt x="3426" y="1"/>
                    </a:cubicBezTo>
                    <a:close/>
                  </a:path>
                </a:pathLst>
              </a:custGeom>
              <a:solidFill>
                <a:srgbClr val="965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55"/>
              <p:cNvSpPr/>
              <p:nvPr/>
            </p:nvSpPr>
            <p:spPr>
              <a:xfrm>
                <a:off x="5667125" y="2473950"/>
                <a:ext cx="936525" cy="865250"/>
              </a:xfrm>
              <a:custGeom>
                <a:avLst/>
                <a:gdLst/>
                <a:ahLst/>
                <a:cxnLst/>
                <a:rect l="l" t="t" r="r" b="b"/>
                <a:pathLst>
                  <a:path w="37461" h="34610" extrusionOk="0">
                    <a:moveTo>
                      <a:pt x="15528" y="0"/>
                    </a:moveTo>
                    <a:cubicBezTo>
                      <a:pt x="7358" y="0"/>
                      <a:pt x="663" y="7964"/>
                      <a:pt x="368" y="16153"/>
                    </a:cubicBezTo>
                    <a:lnTo>
                      <a:pt x="301" y="18655"/>
                    </a:lnTo>
                    <a:cubicBezTo>
                      <a:pt x="1" y="27028"/>
                      <a:pt x="6539" y="34066"/>
                      <a:pt x="14878" y="34366"/>
                    </a:cubicBezTo>
                    <a:lnTo>
                      <a:pt x="21383" y="34600"/>
                    </a:lnTo>
                    <a:cubicBezTo>
                      <a:pt x="21567" y="34607"/>
                      <a:pt x="21751" y="34610"/>
                      <a:pt x="21935" y="34610"/>
                    </a:cubicBezTo>
                    <a:cubicBezTo>
                      <a:pt x="30030" y="34610"/>
                      <a:pt x="36767" y="28178"/>
                      <a:pt x="37061" y="20023"/>
                    </a:cubicBezTo>
                    <a:lnTo>
                      <a:pt x="37161" y="17521"/>
                    </a:lnTo>
                    <a:cubicBezTo>
                      <a:pt x="37461" y="9148"/>
                      <a:pt x="30923" y="2110"/>
                      <a:pt x="22550" y="1843"/>
                    </a:cubicBezTo>
                    <a:lnTo>
                      <a:pt x="15979" y="8"/>
                    </a:lnTo>
                    <a:cubicBezTo>
                      <a:pt x="15828" y="3"/>
                      <a:pt x="15678" y="0"/>
                      <a:pt x="15528" y="0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55"/>
              <p:cNvSpPr/>
              <p:nvPr/>
            </p:nvSpPr>
            <p:spPr>
              <a:xfrm>
                <a:off x="5419450" y="2132850"/>
                <a:ext cx="1285125" cy="944250"/>
              </a:xfrm>
              <a:custGeom>
                <a:avLst/>
                <a:gdLst/>
                <a:ahLst/>
                <a:cxnLst/>
                <a:rect l="l" t="t" r="r" b="b"/>
                <a:pathLst>
                  <a:path w="51405" h="37770" extrusionOk="0">
                    <a:moveTo>
                      <a:pt x="22860" y="1"/>
                    </a:moveTo>
                    <a:cubicBezTo>
                      <a:pt x="22730" y="1"/>
                      <a:pt x="22583" y="14"/>
                      <a:pt x="22417" y="43"/>
                    </a:cubicBezTo>
                    <a:cubicBezTo>
                      <a:pt x="18881" y="677"/>
                      <a:pt x="18114" y="5480"/>
                      <a:pt x="18114" y="5480"/>
                    </a:cubicBezTo>
                    <a:cubicBezTo>
                      <a:pt x="18114" y="5480"/>
                      <a:pt x="11276" y="5480"/>
                      <a:pt x="10475" y="6914"/>
                    </a:cubicBezTo>
                    <a:cubicBezTo>
                      <a:pt x="9674" y="8349"/>
                      <a:pt x="12576" y="9449"/>
                      <a:pt x="12576" y="9449"/>
                    </a:cubicBezTo>
                    <a:cubicBezTo>
                      <a:pt x="12576" y="9449"/>
                      <a:pt x="3637" y="11684"/>
                      <a:pt x="1902" y="14553"/>
                    </a:cubicBezTo>
                    <a:cubicBezTo>
                      <a:pt x="134" y="17422"/>
                      <a:pt x="4437" y="18189"/>
                      <a:pt x="4437" y="18189"/>
                    </a:cubicBezTo>
                    <a:cubicBezTo>
                      <a:pt x="4437" y="18189"/>
                      <a:pt x="1" y="24260"/>
                      <a:pt x="4604" y="30298"/>
                    </a:cubicBezTo>
                    <a:cubicBezTo>
                      <a:pt x="4604" y="30298"/>
                      <a:pt x="9741" y="31599"/>
                      <a:pt x="10208" y="32299"/>
                    </a:cubicBezTo>
                    <a:cubicBezTo>
                      <a:pt x="10208" y="32299"/>
                      <a:pt x="12743" y="27896"/>
                      <a:pt x="12877" y="24394"/>
                    </a:cubicBezTo>
                    <a:cubicBezTo>
                      <a:pt x="12877" y="24394"/>
                      <a:pt x="18314" y="21391"/>
                      <a:pt x="20048" y="15987"/>
                    </a:cubicBezTo>
                    <a:cubicBezTo>
                      <a:pt x="20048" y="15987"/>
                      <a:pt x="20124" y="15985"/>
                      <a:pt x="20260" y="15985"/>
                    </a:cubicBezTo>
                    <a:cubicBezTo>
                      <a:pt x="21297" y="15985"/>
                      <a:pt x="25860" y="16115"/>
                      <a:pt x="27687" y="18356"/>
                    </a:cubicBezTo>
                    <a:cubicBezTo>
                      <a:pt x="27687" y="18356"/>
                      <a:pt x="26420" y="15354"/>
                      <a:pt x="27687" y="15354"/>
                    </a:cubicBezTo>
                    <a:cubicBezTo>
                      <a:pt x="28921" y="15354"/>
                      <a:pt x="30222" y="18189"/>
                      <a:pt x="30222" y="18189"/>
                    </a:cubicBezTo>
                    <a:cubicBezTo>
                      <a:pt x="30222" y="18189"/>
                      <a:pt x="33067" y="16656"/>
                      <a:pt x="34262" y="16656"/>
                    </a:cubicBezTo>
                    <a:cubicBezTo>
                      <a:pt x="34454" y="16656"/>
                      <a:pt x="34604" y="16695"/>
                      <a:pt x="34692" y="16788"/>
                    </a:cubicBezTo>
                    <a:cubicBezTo>
                      <a:pt x="35326" y="17422"/>
                      <a:pt x="33725" y="19323"/>
                      <a:pt x="33725" y="19323"/>
                    </a:cubicBezTo>
                    <a:cubicBezTo>
                      <a:pt x="33725" y="19323"/>
                      <a:pt x="36066" y="18379"/>
                      <a:pt x="37742" y="18379"/>
                    </a:cubicBezTo>
                    <a:cubicBezTo>
                      <a:pt x="38248" y="18379"/>
                      <a:pt x="38693" y="18465"/>
                      <a:pt x="38995" y="18689"/>
                    </a:cubicBezTo>
                    <a:cubicBezTo>
                      <a:pt x="40263" y="19623"/>
                      <a:pt x="38028" y="20891"/>
                      <a:pt x="38028" y="20891"/>
                    </a:cubicBezTo>
                    <a:cubicBezTo>
                      <a:pt x="38028" y="20891"/>
                      <a:pt x="48669" y="26462"/>
                      <a:pt x="46301" y="37770"/>
                    </a:cubicBezTo>
                    <a:cubicBezTo>
                      <a:pt x="46301" y="37770"/>
                      <a:pt x="51071" y="27429"/>
                      <a:pt x="47568" y="16755"/>
                    </a:cubicBezTo>
                    <a:lnTo>
                      <a:pt x="47568" y="16755"/>
                    </a:lnTo>
                    <a:cubicBezTo>
                      <a:pt x="47568" y="16755"/>
                      <a:pt x="48449" y="17024"/>
                      <a:pt x="49331" y="17024"/>
                    </a:cubicBezTo>
                    <a:cubicBezTo>
                      <a:pt x="50122" y="17024"/>
                      <a:pt x="50913" y="16807"/>
                      <a:pt x="51071" y="15987"/>
                    </a:cubicBezTo>
                    <a:cubicBezTo>
                      <a:pt x="51404" y="14220"/>
                      <a:pt x="45667" y="10417"/>
                      <a:pt x="45667" y="10417"/>
                    </a:cubicBezTo>
                    <a:cubicBezTo>
                      <a:pt x="45667" y="10417"/>
                      <a:pt x="51071" y="9283"/>
                      <a:pt x="49803" y="8015"/>
                    </a:cubicBezTo>
                    <a:cubicBezTo>
                      <a:pt x="48502" y="6748"/>
                      <a:pt x="42164" y="6581"/>
                      <a:pt x="42164" y="6581"/>
                    </a:cubicBezTo>
                    <a:cubicBezTo>
                      <a:pt x="42164" y="6581"/>
                      <a:pt x="49936" y="1644"/>
                      <a:pt x="46768" y="543"/>
                    </a:cubicBezTo>
                    <a:cubicBezTo>
                      <a:pt x="46363" y="404"/>
                      <a:pt x="45912" y="343"/>
                      <a:pt x="45435" y="343"/>
                    </a:cubicBezTo>
                    <a:cubicBezTo>
                      <a:pt x="42135" y="343"/>
                      <a:pt x="37528" y="3245"/>
                      <a:pt x="37528" y="3245"/>
                    </a:cubicBezTo>
                    <a:cubicBezTo>
                      <a:pt x="37528" y="3245"/>
                      <a:pt x="34366" y="2063"/>
                      <a:pt x="30493" y="2063"/>
                    </a:cubicBezTo>
                    <a:cubicBezTo>
                      <a:pt x="27418" y="2063"/>
                      <a:pt x="23895" y="2808"/>
                      <a:pt x="21149" y="5480"/>
                    </a:cubicBezTo>
                    <a:cubicBezTo>
                      <a:pt x="21149" y="5480"/>
                      <a:pt x="25478" y="1"/>
                      <a:pt x="22860" y="1"/>
                    </a:cubicBezTo>
                    <a:close/>
                  </a:path>
                </a:pathLst>
              </a:custGeom>
              <a:solidFill>
                <a:srgbClr val="4D2A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55"/>
              <p:cNvSpPr/>
              <p:nvPr/>
            </p:nvSpPr>
            <p:spPr>
              <a:xfrm>
                <a:off x="5954850" y="3035900"/>
                <a:ext cx="36325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14530" h="7924" extrusionOk="0">
                    <a:moveTo>
                      <a:pt x="11098" y="0"/>
                    </a:moveTo>
                    <a:cubicBezTo>
                      <a:pt x="9738" y="0"/>
                      <a:pt x="8810" y="1464"/>
                      <a:pt x="7839" y="1815"/>
                    </a:cubicBezTo>
                    <a:cubicBezTo>
                      <a:pt x="7733" y="1853"/>
                      <a:pt x="7632" y="1870"/>
                      <a:pt x="7533" y="1870"/>
                    </a:cubicBezTo>
                    <a:cubicBezTo>
                      <a:pt x="6686" y="1870"/>
                      <a:pt x="6063" y="587"/>
                      <a:pt x="4233" y="587"/>
                    </a:cubicBezTo>
                    <a:cubicBezTo>
                      <a:pt x="3882" y="587"/>
                      <a:pt x="3486" y="635"/>
                      <a:pt x="3036" y="747"/>
                    </a:cubicBezTo>
                    <a:cubicBezTo>
                      <a:pt x="0" y="1548"/>
                      <a:pt x="334" y="7785"/>
                      <a:pt x="6205" y="7919"/>
                    </a:cubicBezTo>
                    <a:cubicBezTo>
                      <a:pt x="6325" y="7922"/>
                      <a:pt x="6444" y="7923"/>
                      <a:pt x="6561" y="7923"/>
                    </a:cubicBezTo>
                    <a:cubicBezTo>
                      <a:pt x="14530" y="7923"/>
                      <a:pt x="14049" y="1299"/>
                      <a:pt x="12142" y="280"/>
                    </a:cubicBezTo>
                    <a:cubicBezTo>
                      <a:pt x="11766" y="82"/>
                      <a:pt x="11420" y="0"/>
                      <a:pt x="110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55"/>
              <p:cNvSpPr/>
              <p:nvPr/>
            </p:nvSpPr>
            <p:spPr>
              <a:xfrm>
                <a:off x="6064925" y="3095925"/>
                <a:ext cx="22840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9136" h="5522" extrusionOk="0">
                    <a:moveTo>
                      <a:pt x="7786" y="1"/>
                    </a:moveTo>
                    <a:cubicBezTo>
                      <a:pt x="7225" y="1"/>
                      <a:pt x="6665" y="61"/>
                      <a:pt x="6105" y="181"/>
                    </a:cubicBezTo>
                    <a:cubicBezTo>
                      <a:pt x="3036" y="748"/>
                      <a:pt x="701" y="2816"/>
                      <a:pt x="0" y="5251"/>
                    </a:cubicBezTo>
                    <a:cubicBezTo>
                      <a:pt x="567" y="5418"/>
                      <a:pt x="1168" y="5518"/>
                      <a:pt x="1802" y="5518"/>
                    </a:cubicBezTo>
                    <a:cubicBezTo>
                      <a:pt x="1918" y="5521"/>
                      <a:pt x="2033" y="5522"/>
                      <a:pt x="2146" y="5522"/>
                    </a:cubicBezTo>
                    <a:cubicBezTo>
                      <a:pt x="7667" y="5522"/>
                      <a:pt x="9135" y="2369"/>
                      <a:pt x="8907" y="81"/>
                    </a:cubicBezTo>
                    <a:cubicBezTo>
                      <a:pt x="8533" y="27"/>
                      <a:pt x="8159" y="1"/>
                      <a:pt x="77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55"/>
              <p:cNvSpPr/>
              <p:nvPr/>
            </p:nvSpPr>
            <p:spPr>
              <a:xfrm>
                <a:off x="6004875" y="3035900"/>
                <a:ext cx="2627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037" extrusionOk="0">
                    <a:moveTo>
                      <a:pt x="9100" y="0"/>
                    </a:moveTo>
                    <a:cubicBezTo>
                      <a:pt x="7747" y="0"/>
                      <a:pt x="6836" y="1464"/>
                      <a:pt x="5838" y="1815"/>
                    </a:cubicBezTo>
                    <a:cubicBezTo>
                      <a:pt x="5732" y="1853"/>
                      <a:pt x="5631" y="1870"/>
                      <a:pt x="5532" y="1870"/>
                    </a:cubicBezTo>
                    <a:cubicBezTo>
                      <a:pt x="4685" y="1870"/>
                      <a:pt x="4062" y="587"/>
                      <a:pt x="2232" y="587"/>
                    </a:cubicBezTo>
                    <a:cubicBezTo>
                      <a:pt x="1881" y="587"/>
                      <a:pt x="1485" y="635"/>
                      <a:pt x="1035" y="747"/>
                    </a:cubicBezTo>
                    <a:cubicBezTo>
                      <a:pt x="668" y="847"/>
                      <a:pt x="301" y="1047"/>
                      <a:pt x="1" y="1348"/>
                    </a:cubicBezTo>
                    <a:cubicBezTo>
                      <a:pt x="811" y="2996"/>
                      <a:pt x="2721" y="4036"/>
                      <a:pt x="4869" y="4036"/>
                    </a:cubicBezTo>
                    <a:cubicBezTo>
                      <a:pt x="5286" y="4036"/>
                      <a:pt x="5711" y="3997"/>
                      <a:pt x="6138" y="3916"/>
                    </a:cubicBezTo>
                    <a:cubicBezTo>
                      <a:pt x="8073" y="3616"/>
                      <a:pt x="9707" y="2348"/>
                      <a:pt x="10508" y="580"/>
                    </a:cubicBezTo>
                    <a:cubicBezTo>
                      <a:pt x="10408" y="447"/>
                      <a:pt x="10275" y="347"/>
                      <a:pt x="10141" y="280"/>
                    </a:cubicBezTo>
                    <a:cubicBezTo>
                      <a:pt x="9765" y="82"/>
                      <a:pt x="9420" y="0"/>
                      <a:pt x="9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55"/>
              <p:cNvSpPr/>
              <p:nvPr/>
            </p:nvSpPr>
            <p:spPr>
              <a:xfrm>
                <a:off x="5852200" y="2711625"/>
                <a:ext cx="173050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6922" h="2977" extrusionOk="0">
                    <a:moveTo>
                      <a:pt x="3527" y="0"/>
                    </a:moveTo>
                    <a:cubicBezTo>
                      <a:pt x="2760" y="0"/>
                      <a:pt x="1943" y="290"/>
                      <a:pt x="1337" y="709"/>
                    </a:cubicBezTo>
                    <a:cubicBezTo>
                      <a:pt x="837" y="1076"/>
                      <a:pt x="403" y="1576"/>
                      <a:pt x="137" y="2143"/>
                    </a:cubicBezTo>
                    <a:cubicBezTo>
                      <a:pt x="1" y="2392"/>
                      <a:pt x="203" y="2610"/>
                      <a:pt x="420" y="2610"/>
                    </a:cubicBezTo>
                    <a:cubicBezTo>
                      <a:pt x="522" y="2610"/>
                      <a:pt x="629" y="2561"/>
                      <a:pt x="704" y="2443"/>
                    </a:cubicBezTo>
                    <a:cubicBezTo>
                      <a:pt x="1337" y="1509"/>
                      <a:pt x="2372" y="942"/>
                      <a:pt x="3506" y="909"/>
                    </a:cubicBezTo>
                    <a:cubicBezTo>
                      <a:pt x="3571" y="905"/>
                      <a:pt x="3637" y="903"/>
                      <a:pt x="3703" y="903"/>
                    </a:cubicBezTo>
                    <a:cubicBezTo>
                      <a:pt x="4170" y="903"/>
                      <a:pt x="4631" y="1009"/>
                      <a:pt x="5040" y="1243"/>
                    </a:cubicBezTo>
                    <a:cubicBezTo>
                      <a:pt x="5540" y="1609"/>
                      <a:pt x="5941" y="2110"/>
                      <a:pt x="6108" y="2710"/>
                    </a:cubicBezTo>
                    <a:cubicBezTo>
                      <a:pt x="6161" y="2896"/>
                      <a:pt x="6308" y="2976"/>
                      <a:pt x="6459" y="2976"/>
                    </a:cubicBezTo>
                    <a:cubicBezTo>
                      <a:pt x="6687" y="2976"/>
                      <a:pt x="6922" y="2792"/>
                      <a:pt x="6841" y="2510"/>
                    </a:cubicBezTo>
                    <a:cubicBezTo>
                      <a:pt x="6641" y="1943"/>
                      <a:pt x="6308" y="1409"/>
                      <a:pt x="5874" y="976"/>
                    </a:cubicBezTo>
                    <a:cubicBezTo>
                      <a:pt x="5474" y="609"/>
                      <a:pt x="5007" y="342"/>
                      <a:pt x="4473" y="175"/>
                    </a:cubicBezTo>
                    <a:cubicBezTo>
                      <a:pt x="4181" y="54"/>
                      <a:pt x="3859" y="0"/>
                      <a:pt x="3527" y="0"/>
                    </a:cubicBezTo>
                    <a:close/>
                  </a:path>
                </a:pathLst>
              </a:custGeom>
              <a:solidFill>
                <a:srgbClr val="4D2A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55"/>
              <p:cNvSpPr/>
              <p:nvPr/>
            </p:nvSpPr>
            <p:spPr>
              <a:xfrm>
                <a:off x="6232050" y="2721400"/>
                <a:ext cx="172825" cy="70375"/>
              </a:xfrm>
              <a:custGeom>
                <a:avLst/>
                <a:gdLst/>
                <a:ahLst/>
                <a:cxnLst/>
                <a:rect l="l" t="t" r="r" b="b"/>
                <a:pathLst>
                  <a:path w="6913" h="2815" extrusionOk="0">
                    <a:moveTo>
                      <a:pt x="3302" y="1"/>
                    </a:moveTo>
                    <a:cubicBezTo>
                      <a:pt x="3122" y="1"/>
                      <a:pt x="2939" y="18"/>
                      <a:pt x="2755" y="51"/>
                    </a:cubicBezTo>
                    <a:cubicBezTo>
                      <a:pt x="2455" y="118"/>
                      <a:pt x="2122" y="184"/>
                      <a:pt x="1821" y="284"/>
                    </a:cubicBezTo>
                    <a:cubicBezTo>
                      <a:pt x="1154" y="551"/>
                      <a:pt x="554" y="1018"/>
                      <a:pt x="187" y="1619"/>
                    </a:cubicBezTo>
                    <a:cubicBezTo>
                      <a:pt x="1" y="1921"/>
                      <a:pt x="269" y="2191"/>
                      <a:pt x="527" y="2191"/>
                    </a:cubicBezTo>
                    <a:cubicBezTo>
                      <a:pt x="639" y="2191"/>
                      <a:pt x="750" y="2140"/>
                      <a:pt x="821" y="2019"/>
                    </a:cubicBezTo>
                    <a:cubicBezTo>
                      <a:pt x="1121" y="1519"/>
                      <a:pt x="1554" y="1152"/>
                      <a:pt x="2088" y="952"/>
                    </a:cubicBezTo>
                    <a:cubicBezTo>
                      <a:pt x="2338" y="885"/>
                      <a:pt x="2605" y="852"/>
                      <a:pt x="2872" y="852"/>
                    </a:cubicBezTo>
                    <a:cubicBezTo>
                      <a:pt x="3139" y="852"/>
                      <a:pt x="3406" y="885"/>
                      <a:pt x="3656" y="952"/>
                    </a:cubicBezTo>
                    <a:cubicBezTo>
                      <a:pt x="4657" y="1118"/>
                      <a:pt x="5757" y="1719"/>
                      <a:pt x="6224" y="2653"/>
                    </a:cubicBezTo>
                    <a:cubicBezTo>
                      <a:pt x="6282" y="2767"/>
                      <a:pt x="6386" y="2815"/>
                      <a:pt x="6492" y="2815"/>
                    </a:cubicBezTo>
                    <a:cubicBezTo>
                      <a:pt x="6697" y="2815"/>
                      <a:pt x="6913" y="2639"/>
                      <a:pt x="6825" y="2419"/>
                    </a:cubicBezTo>
                    <a:lnTo>
                      <a:pt x="6858" y="2386"/>
                    </a:lnTo>
                    <a:cubicBezTo>
                      <a:pt x="6325" y="1152"/>
                      <a:pt x="5157" y="251"/>
                      <a:pt x="3823" y="51"/>
                    </a:cubicBezTo>
                    <a:cubicBezTo>
                      <a:pt x="3656" y="18"/>
                      <a:pt x="3481" y="1"/>
                      <a:pt x="3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55"/>
              <p:cNvSpPr/>
              <p:nvPr/>
            </p:nvSpPr>
            <p:spPr>
              <a:xfrm>
                <a:off x="6228375" y="2801050"/>
                <a:ext cx="19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9608" extrusionOk="0">
                    <a:moveTo>
                      <a:pt x="3864" y="0"/>
                    </a:moveTo>
                    <a:cubicBezTo>
                      <a:pt x="3843" y="0"/>
                      <a:pt x="3823" y="0"/>
                      <a:pt x="3803" y="1"/>
                    </a:cubicBezTo>
                    <a:cubicBezTo>
                      <a:pt x="1701" y="1"/>
                      <a:pt x="0" y="1702"/>
                      <a:pt x="0" y="3803"/>
                    </a:cubicBezTo>
                    <a:lnTo>
                      <a:pt x="0" y="5805"/>
                    </a:lnTo>
                    <a:cubicBezTo>
                      <a:pt x="0" y="7906"/>
                      <a:pt x="1701" y="9607"/>
                      <a:pt x="3803" y="9607"/>
                    </a:cubicBezTo>
                    <a:cubicBezTo>
                      <a:pt x="5904" y="9607"/>
                      <a:pt x="7639" y="7906"/>
                      <a:pt x="7639" y="5805"/>
                    </a:cubicBezTo>
                    <a:lnTo>
                      <a:pt x="7639" y="3803"/>
                    </a:lnTo>
                    <a:cubicBezTo>
                      <a:pt x="7606" y="1689"/>
                      <a:pt x="5937" y="0"/>
                      <a:pt x="38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55"/>
              <p:cNvSpPr/>
              <p:nvPr/>
            </p:nvSpPr>
            <p:spPr>
              <a:xfrm>
                <a:off x="6278400" y="2820225"/>
                <a:ext cx="14012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8274" extrusionOk="0">
                    <a:moveTo>
                      <a:pt x="3370" y="1"/>
                    </a:moveTo>
                    <a:cubicBezTo>
                      <a:pt x="1535" y="1"/>
                      <a:pt x="1" y="1869"/>
                      <a:pt x="1" y="4137"/>
                    </a:cubicBezTo>
                    <a:cubicBezTo>
                      <a:pt x="34" y="6439"/>
                      <a:pt x="1535" y="8273"/>
                      <a:pt x="3370" y="8273"/>
                    </a:cubicBezTo>
                    <a:cubicBezTo>
                      <a:pt x="3537" y="8273"/>
                      <a:pt x="3703" y="8273"/>
                      <a:pt x="3870" y="8240"/>
                    </a:cubicBezTo>
                    <a:cubicBezTo>
                      <a:pt x="4971" y="7539"/>
                      <a:pt x="5605" y="6339"/>
                      <a:pt x="5605" y="5038"/>
                    </a:cubicBezTo>
                    <a:lnTo>
                      <a:pt x="5605" y="3036"/>
                    </a:lnTo>
                    <a:cubicBezTo>
                      <a:pt x="5605" y="1935"/>
                      <a:pt x="5138" y="901"/>
                      <a:pt x="4337" y="168"/>
                    </a:cubicBezTo>
                    <a:cubicBezTo>
                      <a:pt x="4004" y="67"/>
                      <a:pt x="3703" y="1"/>
                      <a:pt x="3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55"/>
              <p:cNvSpPr/>
              <p:nvPr/>
            </p:nvSpPr>
            <p:spPr>
              <a:xfrm>
                <a:off x="6125750" y="2915400"/>
                <a:ext cx="442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66" extrusionOk="0">
                    <a:moveTo>
                      <a:pt x="1589" y="0"/>
                    </a:moveTo>
                    <a:cubicBezTo>
                      <a:pt x="1529" y="0"/>
                      <a:pt x="1468" y="34"/>
                      <a:pt x="1437" y="97"/>
                    </a:cubicBezTo>
                    <a:cubicBezTo>
                      <a:pt x="1370" y="163"/>
                      <a:pt x="1303" y="230"/>
                      <a:pt x="1203" y="297"/>
                    </a:cubicBezTo>
                    <a:lnTo>
                      <a:pt x="970" y="497"/>
                    </a:lnTo>
                    <a:cubicBezTo>
                      <a:pt x="884" y="583"/>
                      <a:pt x="807" y="659"/>
                      <a:pt x="730" y="737"/>
                    </a:cubicBezTo>
                    <a:lnTo>
                      <a:pt x="730" y="737"/>
                    </a:lnTo>
                    <a:cubicBezTo>
                      <a:pt x="630" y="515"/>
                      <a:pt x="526" y="298"/>
                      <a:pt x="436" y="97"/>
                    </a:cubicBezTo>
                    <a:cubicBezTo>
                      <a:pt x="394" y="34"/>
                      <a:pt x="333" y="7"/>
                      <a:pt x="271" y="7"/>
                    </a:cubicBezTo>
                    <a:cubicBezTo>
                      <a:pt x="136" y="7"/>
                      <a:pt x="0" y="136"/>
                      <a:pt x="69" y="297"/>
                    </a:cubicBezTo>
                    <a:lnTo>
                      <a:pt x="36" y="297"/>
                    </a:lnTo>
                    <a:cubicBezTo>
                      <a:pt x="169" y="597"/>
                      <a:pt x="303" y="930"/>
                      <a:pt x="469" y="1197"/>
                    </a:cubicBezTo>
                    <a:cubicBezTo>
                      <a:pt x="503" y="1264"/>
                      <a:pt x="569" y="1297"/>
                      <a:pt x="636" y="1331"/>
                    </a:cubicBezTo>
                    <a:cubicBezTo>
                      <a:pt x="703" y="1297"/>
                      <a:pt x="770" y="1264"/>
                      <a:pt x="803" y="1197"/>
                    </a:cubicBezTo>
                    <a:cubicBezTo>
                      <a:pt x="936" y="1064"/>
                      <a:pt x="1070" y="897"/>
                      <a:pt x="1170" y="764"/>
                    </a:cubicBezTo>
                    <a:lnTo>
                      <a:pt x="1370" y="497"/>
                    </a:lnTo>
                    <a:lnTo>
                      <a:pt x="1370" y="530"/>
                    </a:lnTo>
                    <a:lnTo>
                      <a:pt x="1370" y="897"/>
                    </a:lnTo>
                    <a:cubicBezTo>
                      <a:pt x="1370" y="997"/>
                      <a:pt x="1370" y="1131"/>
                      <a:pt x="1370" y="1264"/>
                    </a:cubicBezTo>
                    <a:cubicBezTo>
                      <a:pt x="1337" y="1397"/>
                      <a:pt x="1337" y="1498"/>
                      <a:pt x="1370" y="1631"/>
                    </a:cubicBezTo>
                    <a:cubicBezTo>
                      <a:pt x="1389" y="1725"/>
                      <a:pt x="1461" y="1766"/>
                      <a:pt x="1532" y="1766"/>
                    </a:cubicBezTo>
                    <a:cubicBezTo>
                      <a:pt x="1587" y="1766"/>
                      <a:pt x="1641" y="1741"/>
                      <a:pt x="1670" y="1698"/>
                    </a:cubicBezTo>
                    <a:cubicBezTo>
                      <a:pt x="1737" y="1564"/>
                      <a:pt x="1770" y="1397"/>
                      <a:pt x="1770" y="1264"/>
                    </a:cubicBezTo>
                    <a:lnTo>
                      <a:pt x="1770" y="897"/>
                    </a:lnTo>
                    <a:cubicBezTo>
                      <a:pt x="1770" y="630"/>
                      <a:pt x="1770" y="363"/>
                      <a:pt x="1737" y="130"/>
                    </a:cubicBezTo>
                    <a:cubicBezTo>
                      <a:pt x="1719" y="42"/>
                      <a:pt x="1655" y="0"/>
                      <a:pt x="15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55"/>
              <p:cNvSpPr/>
              <p:nvPr/>
            </p:nvSpPr>
            <p:spPr>
              <a:xfrm>
                <a:off x="5858100" y="2810950"/>
                <a:ext cx="197675" cy="240425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9617" extrusionOk="0">
                    <a:moveTo>
                      <a:pt x="3920" y="0"/>
                    </a:moveTo>
                    <a:cubicBezTo>
                      <a:pt x="3859" y="0"/>
                      <a:pt x="3798" y="2"/>
                      <a:pt x="3737" y="5"/>
                    </a:cubicBezTo>
                    <a:cubicBezTo>
                      <a:pt x="1635" y="72"/>
                      <a:pt x="1" y="1873"/>
                      <a:pt x="101" y="3974"/>
                    </a:cubicBezTo>
                    <a:lnTo>
                      <a:pt x="201" y="5976"/>
                    </a:lnTo>
                    <a:cubicBezTo>
                      <a:pt x="298" y="8016"/>
                      <a:pt x="1967" y="9616"/>
                      <a:pt x="3987" y="9616"/>
                    </a:cubicBezTo>
                    <a:cubicBezTo>
                      <a:pt x="4048" y="9616"/>
                      <a:pt x="4109" y="9615"/>
                      <a:pt x="4170" y="9612"/>
                    </a:cubicBezTo>
                    <a:cubicBezTo>
                      <a:pt x="6272" y="9512"/>
                      <a:pt x="7906" y="7744"/>
                      <a:pt x="7806" y="5642"/>
                    </a:cubicBezTo>
                    <a:lnTo>
                      <a:pt x="7706" y="3641"/>
                    </a:lnTo>
                    <a:cubicBezTo>
                      <a:pt x="7641" y="1601"/>
                      <a:pt x="5942" y="0"/>
                      <a:pt x="3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55"/>
              <p:cNvSpPr/>
              <p:nvPr/>
            </p:nvSpPr>
            <p:spPr>
              <a:xfrm>
                <a:off x="5909800" y="2828250"/>
                <a:ext cx="145125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8288" extrusionOk="0">
                    <a:moveTo>
                      <a:pt x="3519" y="1"/>
                    </a:moveTo>
                    <a:cubicBezTo>
                      <a:pt x="3437" y="1"/>
                      <a:pt x="3353" y="5"/>
                      <a:pt x="3270" y="13"/>
                    </a:cubicBezTo>
                    <a:cubicBezTo>
                      <a:pt x="1435" y="80"/>
                      <a:pt x="1" y="2015"/>
                      <a:pt x="101" y="4283"/>
                    </a:cubicBezTo>
                    <a:cubicBezTo>
                      <a:pt x="199" y="6511"/>
                      <a:pt x="1713" y="8288"/>
                      <a:pt x="3536" y="8288"/>
                    </a:cubicBezTo>
                    <a:cubicBezTo>
                      <a:pt x="3570" y="8288"/>
                      <a:pt x="3603" y="8287"/>
                      <a:pt x="3637" y="8286"/>
                    </a:cubicBezTo>
                    <a:cubicBezTo>
                      <a:pt x="3804" y="8253"/>
                      <a:pt x="3970" y="8253"/>
                      <a:pt x="4137" y="8186"/>
                    </a:cubicBezTo>
                    <a:cubicBezTo>
                      <a:pt x="5205" y="7452"/>
                      <a:pt x="5805" y="6218"/>
                      <a:pt x="5738" y="4950"/>
                    </a:cubicBezTo>
                    <a:lnTo>
                      <a:pt x="5638" y="2915"/>
                    </a:lnTo>
                    <a:cubicBezTo>
                      <a:pt x="5605" y="1815"/>
                      <a:pt x="5071" y="814"/>
                      <a:pt x="4237" y="113"/>
                    </a:cubicBezTo>
                    <a:cubicBezTo>
                      <a:pt x="4012" y="38"/>
                      <a:pt x="3768" y="1"/>
                      <a:pt x="35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55"/>
              <p:cNvSpPr/>
              <p:nvPr/>
            </p:nvSpPr>
            <p:spPr>
              <a:xfrm>
                <a:off x="5826700" y="3339475"/>
                <a:ext cx="24825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11588" extrusionOk="0">
                    <a:moveTo>
                      <a:pt x="4667" y="1"/>
                    </a:moveTo>
                    <a:cubicBezTo>
                      <a:pt x="1" y="1"/>
                      <a:pt x="2157" y="11587"/>
                      <a:pt x="2157" y="11587"/>
                    </a:cubicBezTo>
                    <a:lnTo>
                      <a:pt x="9496" y="10320"/>
                    </a:lnTo>
                    <a:cubicBezTo>
                      <a:pt x="9496" y="10320"/>
                      <a:pt x="9930" y="413"/>
                      <a:pt x="4926" y="12"/>
                    </a:cubicBezTo>
                    <a:cubicBezTo>
                      <a:pt x="4837" y="5"/>
                      <a:pt x="4751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55"/>
              <p:cNvSpPr/>
              <p:nvPr/>
            </p:nvSpPr>
            <p:spPr>
              <a:xfrm>
                <a:off x="6246725" y="3434000"/>
                <a:ext cx="97575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570" extrusionOk="0">
                    <a:moveTo>
                      <a:pt x="393" y="0"/>
                    </a:moveTo>
                    <a:cubicBezTo>
                      <a:pt x="131" y="0"/>
                      <a:pt x="0" y="1669"/>
                      <a:pt x="0" y="1669"/>
                    </a:cubicBezTo>
                    <a:lnTo>
                      <a:pt x="3403" y="2569"/>
                    </a:lnTo>
                    <a:cubicBezTo>
                      <a:pt x="3636" y="2069"/>
                      <a:pt x="3803" y="1535"/>
                      <a:pt x="3903" y="1001"/>
                    </a:cubicBezTo>
                    <a:cubicBezTo>
                      <a:pt x="3903" y="735"/>
                      <a:pt x="667" y="34"/>
                      <a:pt x="400" y="1"/>
                    </a:cubicBezTo>
                    <a:cubicBezTo>
                      <a:pt x="398" y="0"/>
                      <a:pt x="395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55"/>
              <p:cNvSpPr/>
              <p:nvPr/>
            </p:nvSpPr>
            <p:spPr>
              <a:xfrm>
                <a:off x="6188350" y="3456525"/>
                <a:ext cx="161800" cy="1895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7581" extrusionOk="0">
                    <a:moveTo>
                      <a:pt x="2063" y="0"/>
                    </a:moveTo>
                    <a:cubicBezTo>
                      <a:pt x="1692" y="0"/>
                      <a:pt x="565" y="3843"/>
                      <a:pt x="100" y="5404"/>
                    </a:cubicBezTo>
                    <a:cubicBezTo>
                      <a:pt x="0" y="5771"/>
                      <a:pt x="200" y="6171"/>
                      <a:pt x="567" y="6305"/>
                    </a:cubicBezTo>
                    <a:cubicBezTo>
                      <a:pt x="1737" y="6748"/>
                      <a:pt x="4197" y="7580"/>
                      <a:pt x="4818" y="7580"/>
                    </a:cubicBezTo>
                    <a:cubicBezTo>
                      <a:pt x="4853" y="7580"/>
                      <a:pt x="4881" y="7578"/>
                      <a:pt x="4904" y="7572"/>
                    </a:cubicBezTo>
                    <a:cubicBezTo>
                      <a:pt x="5471" y="7439"/>
                      <a:pt x="6471" y="1601"/>
                      <a:pt x="6338" y="1268"/>
                    </a:cubicBezTo>
                    <a:cubicBezTo>
                      <a:pt x="6238" y="968"/>
                      <a:pt x="2469" y="34"/>
                      <a:pt x="2068" y="0"/>
                    </a:cubicBezTo>
                    <a:cubicBezTo>
                      <a:pt x="2067" y="0"/>
                      <a:pt x="2065" y="0"/>
                      <a:pt x="2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55"/>
              <p:cNvSpPr/>
              <p:nvPr/>
            </p:nvSpPr>
            <p:spPr>
              <a:xfrm>
                <a:off x="6190000" y="3502350"/>
                <a:ext cx="140050" cy="1319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5276" extrusionOk="0">
                    <a:moveTo>
                      <a:pt x="1753" y="1"/>
                    </a:moveTo>
                    <a:cubicBezTo>
                      <a:pt x="1746" y="1"/>
                      <a:pt x="1740" y="1"/>
                      <a:pt x="1735" y="2"/>
                    </a:cubicBezTo>
                    <a:cubicBezTo>
                      <a:pt x="1535" y="2"/>
                      <a:pt x="368" y="3605"/>
                      <a:pt x="368" y="3605"/>
                    </a:cubicBezTo>
                    <a:cubicBezTo>
                      <a:pt x="1" y="4105"/>
                      <a:pt x="4337" y="5172"/>
                      <a:pt x="4571" y="5272"/>
                    </a:cubicBezTo>
                    <a:cubicBezTo>
                      <a:pt x="4575" y="5275"/>
                      <a:pt x="4580" y="5276"/>
                      <a:pt x="4585" y="5276"/>
                    </a:cubicBezTo>
                    <a:cubicBezTo>
                      <a:pt x="4863" y="5276"/>
                      <a:pt x="5602" y="1530"/>
                      <a:pt x="5438" y="1136"/>
                    </a:cubicBezTo>
                    <a:cubicBezTo>
                      <a:pt x="5307" y="777"/>
                      <a:pt x="2103" y="1"/>
                      <a:pt x="17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55"/>
              <p:cNvSpPr/>
              <p:nvPr/>
            </p:nvSpPr>
            <p:spPr>
              <a:xfrm>
                <a:off x="5848925" y="3525725"/>
                <a:ext cx="476375" cy="179150"/>
              </a:xfrm>
              <a:custGeom>
                <a:avLst/>
                <a:gdLst/>
                <a:ahLst/>
                <a:cxnLst/>
                <a:rect l="l" t="t" r="r" b="b"/>
                <a:pathLst>
                  <a:path w="19055" h="7166" extrusionOk="0">
                    <a:moveTo>
                      <a:pt x="14660" y="1"/>
                    </a:moveTo>
                    <a:cubicBezTo>
                      <a:pt x="14277" y="1"/>
                      <a:pt x="13861" y="43"/>
                      <a:pt x="13410" y="134"/>
                    </a:cubicBezTo>
                    <a:cubicBezTo>
                      <a:pt x="12476" y="335"/>
                      <a:pt x="12276" y="2403"/>
                      <a:pt x="12109" y="3137"/>
                    </a:cubicBezTo>
                    <a:cubicBezTo>
                      <a:pt x="9738" y="2757"/>
                      <a:pt x="6107" y="1928"/>
                      <a:pt x="4287" y="1928"/>
                    </a:cubicBezTo>
                    <a:cubicBezTo>
                      <a:pt x="4187" y="1928"/>
                      <a:pt x="4092" y="1930"/>
                      <a:pt x="4004" y="1936"/>
                    </a:cubicBezTo>
                    <a:cubicBezTo>
                      <a:pt x="1" y="2169"/>
                      <a:pt x="1502" y="5138"/>
                      <a:pt x="1502" y="5171"/>
                    </a:cubicBezTo>
                    <a:cubicBezTo>
                      <a:pt x="2190" y="6681"/>
                      <a:pt x="3783" y="7165"/>
                      <a:pt x="5624" y="7165"/>
                    </a:cubicBezTo>
                    <a:cubicBezTo>
                      <a:pt x="8422" y="7165"/>
                      <a:pt x="11794" y="6047"/>
                      <a:pt x="13444" y="5705"/>
                    </a:cubicBezTo>
                    <a:cubicBezTo>
                      <a:pt x="13987" y="6205"/>
                      <a:pt x="14686" y="6464"/>
                      <a:pt x="15402" y="6464"/>
                    </a:cubicBezTo>
                    <a:cubicBezTo>
                      <a:pt x="15786" y="6464"/>
                      <a:pt x="16174" y="6390"/>
                      <a:pt x="16546" y="6239"/>
                    </a:cubicBezTo>
                    <a:cubicBezTo>
                      <a:pt x="19054" y="5168"/>
                      <a:pt x="18898" y="1"/>
                      <a:pt x="14660" y="1"/>
                    </a:cubicBezTo>
                    <a:close/>
                  </a:path>
                </a:pathLst>
              </a:custGeom>
              <a:solidFill>
                <a:srgbClr val="AE74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32C1927-A085-0E8C-544A-D884A0FC9D38}"/>
              </a:ext>
            </a:extLst>
          </p:cNvPr>
          <p:cNvSpPr txBox="1"/>
          <p:nvPr/>
        </p:nvSpPr>
        <p:spPr>
          <a:xfrm>
            <a:off x="1" y="216428"/>
            <a:ext cx="7980668" cy="1200329"/>
          </a:xfrm>
          <a:prstGeom prst="homePlate">
            <a:avLst/>
          </a:prstGeom>
          <a:solidFill>
            <a:srgbClr val="C5316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2. Khi làm món trứng đúc thịt,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bước 1 cần làm những gì?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D8A72E-4AD2-3DAC-6F81-3F82E98E024B}"/>
              </a:ext>
            </a:extLst>
          </p:cNvPr>
          <p:cNvGrpSpPr/>
          <p:nvPr/>
        </p:nvGrpSpPr>
        <p:grpSpPr>
          <a:xfrm>
            <a:off x="669087" y="1253014"/>
            <a:ext cx="8726685" cy="5397919"/>
            <a:chOff x="501815" y="939760"/>
            <a:chExt cx="6545014" cy="4048439"/>
          </a:xfrm>
        </p:grpSpPr>
        <p:sp>
          <p:nvSpPr>
            <p:cNvPr id="42" name="Rectangle: Rounded Corners 6">
              <a:extLst>
                <a:ext uri="{FF2B5EF4-FFF2-40B4-BE49-F238E27FC236}">
                  <a16:creationId xmlns:a16="http://schemas.microsoft.com/office/drawing/2014/main" id="{DA1E6E35-458E-D7F6-DB0B-03310E3BD854}"/>
                </a:ext>
              </a:extLst>
            </p:cNvPr>
            <p:cNvSpPr/>
            <p:nvPr/>
          </p:nvSpPr>
          <p:spPr>
            <a:xfrm>
              <a:off x="501815" y="1244338"/>
              <a:ext cx="6066258" cy="3743861"/>
            </a:xfrm>
            <a:custGeom>
              <a:avLst/>
              <a:gdLst>
                <a:gd name="connsiteX0" fmla="*/ 0 w 8088344"/>
                <a:gd name="connsiteY0" fmla="*/ 831986 h 4991815"/>
                <a:gd name="connsiteX1" fmla="*/ 831986 w 8088344"/>
                <a:gd name="connsiteY1" fmla="*/ 0 h 4991815"/>
                <a:gd name="connsiteX2" fmla="*/ 1345936 w 8088344"/>
                <a:gd name="connsiteY2" fmla="*/ 0 h 4991815"/>
                <a:gd name="connsiteX3" fmla="*/ 1988373 w 8088344"/>
                <a:gd name="connsiteY3" fmla="*/ 0 h 4991815"/>
                <a:gd name="connsiteX4" fmla="*/ 2630810 w 8088344"/>
                <a:gd name="connsiteY4" fmla="*/ 0 h 4991815"/>
                <a:gd name="connsiteX5" fmla="*/ 3144760 w 8088344"/>
                <a:gd name="connsiteY5" fmla="*/ 0 h 4991815"/>
                <a:gd name="connsiteX6" fmla="*/ 3658710 w 8088344"/>
                <a:gd name="connsiteY6" fmla="*/ 0 h 4991815"/>
                <a:gd name="connsiteX7" fmla="*/ 4236903 w 8088344"/>
                <a:gd name="connsiteY7" fmla="*/ 0 h 4991815"/>
                <a:gd name="connsiteX8" fmla="*/ 4815097 w 8088344"/>
                <a:gd name="connsiteY8" fmla="*/ 0 h 4991815"/>
                <a:gd name="connsiteX9" fmla="*/ 5393290 w 8088344"/>
                <a:gd name="connsiteY9" fmla="*/ 0 h 4991815"/>
                <a:gd name="connsiteX10" fmla="*/ 6099971 w 8088344"/>
                <a:gd name="connsiteY10" fmla="*/ 0 h 4991815"/>
                <a:gd name="connsiteX11" fmla="*/ 7256358 w 8088344"/>
                <a:gd name="connsiteY11" fmla="*/ 0 h 4991815"/>
                <a:gd name="connsiteX12" fmla="*/ 8088344 w 8088344"/>
                <a:gd name="connsiteY12" fmla="*/ 831986 h 4991815"/>
                <a:gd name="connsiteX13" fmla="*/ 8088344 w 8088344"/>
                <a:gd name="connsiteY13" fmla="*/ 1530833 h 4991815"/>
                <a:gd name="connsiteX14" fmla="*/ 8088344 w 8088344"/>
                <a:gd name="connsiteY14" fmla="*/ 2229680 h 4991815"/>
                <a:gd name="connsiteX15" fmla="*/ 8088344 w 8088344"/>
                <a:gd name="connsiteY15" fmla="*/ 2895249 h 4991815"/>
                <a:gd name="connsiteX16" fmla="*/ 8088344 w 8088344"/>
                <a:gd name="connsiteY16" fmla="*/ 3527539 h 4991815"/>
                <a:gd name="connsiteX17" fmla="*/ 8088344 w 8088344"/>
                <a:gd name="connsiteY17" fmla="*/ 4159829 h 4991815"/>
                <a:gd name="connsiteX18" fmla="*/ 7256358 w 8088344"/>
                <a:gd name="connsiteY18" fmla="*/ 4991815 h 4991815"/>
                <a:gd name="connsiteX19" fmla="*/ 6613921 w 8088344"/>
                <a:gd name="connsiteY19" fmla="*/ 4991815 h 4991815"/>
                <a:gd name="connsiteX20" fmla="*/ 6164215 w 8088344"/>
                <a:gd name="connsiteY20" fmla="*/ 4991815 h 4991815"/>
                <a:gd name="connsiteX21" fmla="*/ 5714509 w 8088344"/>
                <a:gd name="connsiteY21" fmla="*/ 4991815 h 4991815"/>
                <a:gd name="connsiteX22" fmla="*/ 4943584 w 8088344"/>
                <a:gd name="connsiteY22" fmla="*/ 4991815 h 4991815"/>
                <a:gd name="connsiteX23" fmla="*/ 4236903 w 8088344"/>
                <a:gd name="connsiteY23" fmla="*/ 4991815 h 4991815"/>
                <a:gd name="connsiteX24" fmla="*/ 3722953 w 8088344"/>
                <a:gd name="connsiteY24" fmla="*/ 4991815 h 4991815"/>
                <a:gd name="connsiteX25" fmla="*/ 3209004 w 8088344"/>
                <a:gd name="connsiteY25" fmla="*/ 4991815 h 4991815"/>
                <a:gd name="connsiteX26" fmla="*/ 2502323 w 8088344"/>
                <a:gd name="connsiteY26" fmla="*/ 4991815 h 4991815"/>
                <a:gd name="connsiteX27" fmla="*/ 1795642 w 8088344"/>
                <a:gd name="connsiteY27" fmla="*/ 4991815 h 4991815"/>
                <a:gd name="connsiteX28" fmla="*/ 831986 w 8088344"/>
                <a:gd name="connsiteY28" fmla="*/ 4991815 h 4991815"/>
                <a:gd name="connsiteX29" fmla="*/ 0 w 8088344"/>
                <a:gd name="connsiteY29" fmla="*/ 4159829 h 4991815"/>
                <a:gd name="connsiteX30" fmla="*/ 0 w 8088344"/>
                <a:gd name="connsiteY30" fmla="*/ 3594096 h 4991815"/>
                <a:gd name="connsiteX31" fmla="*/ 0 w 8088344"/>
                <a:gd name="connsiteY31" fmla="*/ 2861970 h 4991815"/>
                <a:gd name="connsiteX32" fmla="*/ 0 w 8088344"/>
                <a:gd name="connsiteY32" fmla="*/ 2229680 h 4991815"/>
                <a:gd name="connsiteX33" fmla="*/ 0 w 8088344"/>
                <a:gd name="connsiteY33" fmla="*/ 1497555 h 4991815"/>
                <a:gd name="connsiteX34" fmla="*/ 0 w 8088344"/>
                <a:gd name="connsiteY34" fmla="*/ 831986 h 499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088344" h="4991815" fill="none" extrusionOk="0">
                  <a:moveTo>
                    <a:pt x="0" y="831986"/>
                  </a:moveTo>
                  <a:cubicBezTo>
                    <a:pt x="-50952" y="376931"/>
                    <a:pt x="362666" y="27795"/>
                    <a:pt x="831986" y="0"/>
                  </a:cubicBezTo>
                  <a:cubicBezTo>
                    <a:pt x="962528" y="25113"/>
                    <a:pt x="1236153" y="-329"/>
                    <a:pt x="1345936" y="0"/>
                  </a:cubicBezTo>
                  <a:cubicBezTo>
                    <a:pt x="1455719" y="329"/>
                    <a:pt x="1718228" y="21839"/>
                    <a:pt x="1988373" y="0"/>
                  </a:cubicBezTo>
                  <a:cubicBezTo>
                    <a:pt x="2258518" y="-21839"/>
                    <a:pt x="2394255" y="8773"/>
                    <a:pt x="2630810" y="0"/>
                  </a:cubicBezTo>
                  <a:cubicBezTo>
                    <a:pt x="2867365" y="-8773"/>
                    <a:pt x="2963275" y="-11861"/>
                    <a:pt x="3144760" y="0"/>
                  </a:cubicBezTo>
                  <a:cubicBezTo>
                    <a:pt x="3326245" y="11861"/>
                    <a:pt x="3416814" y="-10358"/>
                    <a:pt x="3658710" y="0"/>
                  </a:cubicBezTo>
                  <a:cubicBezTo>
                    <a:pt x="3900606" y="10358"/>
                    <a:pt x="4046124" y="-2732"/>
                    <a:pt x="4236903" y="0"/>
                  </a:cubicBezTo>
                  <a:cubicBezTo>
                    <a:pt x="4427682" y="2732"/>
                    <a:pt x="4580436" y="10797"/>
                    <a:pt x="4815097" y="0"/>
                  </a:cubicBezTo>
                  <a:cubicBezTo>
                    <a:pt x="5049758" y="-10797"/>
                    <a:pt x="5202757" y="-3999"/>
                    <a:pt x="5393290" y="0"/>
                  </a:cubicBezTo>
                  <a:cubicBezTo>
                    <a:pt x="5583823" y="3999"/>
                    <a:pt x="5766554" y="-31367"/>
                    <a:pt x="6099971" y="0"/>
                  </a:cubicBezTo>
                  <a:cubicBezTo>
                    <a:pt x="6433388" y="31367"/>
                    <a:pt x="6916522" y="-45659"/>
                    <a:pt x="7256358" y="0"/>
                  </a:cubicBezTo>
                  <a:cubicBezTo>
                    <a:pt x="7774809" y="34901"/>
                    <a:pt x="8072442" y="375942"/>
                    <a:pt x="8088344" y="831986"/>
                  </a:cubicBezTo>
                  <a:cubicBezTo>
                    <a:pt x="8088017" y="1111775"/>
                    <a:pt x="8059955" y="1276572"/>
                    <a:pt x="8088344" y="1530833"/>
                  </a:cubicBezTo>
                  <a:cubicBezTo>
                    <a:pt x="8116733" y="1785094"/>
                    <a:pt x="8110286" y="2013982"/>
                    <a:pt x="8088344" y="2229680"/>
                  </a:cubicBezTo>
                  <a:cubicBezTo>
                    <a:pt x="8066402" y="2445378"/>
                    <a:pt x="8104522" y="2620517"/>
                    <a:pt x="8088344" y="2895249"/>
                  </a:cubicBezTo>
                  <a:cubicBezTo>
                    <a:pt x="8072166" y="3169981"/>
                    <a:pt x="8061743" y="3212554"/>
                    <a:pt x="8088344" y="3527539"/>
                  </a:cubicBezTo>
                  <a:cubicBezTo>
                    <a:pt x="8114946" y="3842524"/>
                    <a:pt x="8114761" y="3879281"/>
                    <a:pt x="8088344" y="4159829"/>
                  </a:cubicBezTo>
                  <a:cubicBezTo>
                    <a:pt x="8179830" y="4579013"/>
                    <a:pt x="7687556" y="5027643"/>
                    <a:pt x="7256358" y="4991815"/>
                  </a:cubicBezTo>
                  <a:cubicBezTo>
                    <a:pt x="7113885" y="5003833"/>
                    <a:pt x="6931881" y="5006015"/>
                    <a:pt x="6613921" y="4991815"/>
                  </a:cubicBezTo>
                  <a:cubicBezTo>
                    <a:pt x="6295961" y="4977615"/>
                    <a:pt x="6301809" y="4989136"/>
                    <a:pt x="6164215" y="4991815"/>
                  </a:cubicBezTo>
                  <a:cubicBezTo>
                    <a:pt x="6026621" y="4994494"/>
                    <a:pt x="5885284" y="4984761"/>
                    <a:pt x="5714509" y="4991815"/>
                  </a:cubicBezTo>
                  <a:cubicBezTo>
                    <a:pt x="5543734" y="4998869"/>
                    <a:pt x="5180775" y="4970019"/>
                    <a:pt x="4943584" y="4991815"/>
                  </a:cubicBezTo>
                  <a:cubicBezTo>
                    <a:pt x="4706394" y="5013611"/>
                    <a:pt x="4416097" y="5004295"/>
                    <a:pt x="4236903" y="4991815"/>
                  </a:cubicBezTo>
                  <a:cubicBezTo>
                    <a:pt x="4057709" y="4979335"/>
                    <a:pt x="3842949" y="4976768"/>
                    <a:pt x="3722953" y="4991815"/>
                  </a:cubicBezTo>
                  <a:cubicBezTo>
                    <a:pt x="3602957" y="5006863"/>
                    <a:pt x="3338654" y="4986417"/>
                    <a:pt x="3209004" y="4991815"/>
                  </a:cubicBezTo>
                  <a:cubicBezTo>
                    <a:pt x="3079354" y="4997213"/>
                    <a:pt x="2799979" y="5023728"/>
                    <a:pt x="2502323" y="4991815"/>
                  </a:cubicBezTo>
                  <a:cubicBezTo>
                    <a:pt x="2204667" y="4959902"/>
                    <a:pt x="2144874" y="4977023"/>
                    <a:pt x="1795642" y="4991815"/>
                  </a:cubicBezTo>
                  <a:cubicBezTo>
                    <a:pt x="1446410" y="5006607"/>
                    <a:pt x="1244633" y="5007104"/>
                    <a:pt x="831986" y="4991815"/>
                  </a:cubicBezTo>
                  <a:cubicBezTo>
                    <a:pt x="409458" y="5029345"/>
                    <a:pt x="-26139" y="4620574"/>
                    <a:pt x="0" y="4159829"/>
                  </a:cubicBezTo>
                  <a:cubicBezTo>
                    <a:pt x="7623" y="3952052"/>
                    <a:pt x="-8555" y="3873415"/>
                    <a:pt x="0" y="3594096"/>
                  </a:cubicBezTo>
                  <a:cubicBezTo>
                    <a:pt x="8555" y="3314777"/>
                    <a:pt x="-32983" y="3029328"/>
                    <a:pt x="0" y="2861970"/>
                  </a:cubicBezTo>
                  <a:cubicBezTo>
                    <a:pt x="32983" y="2694612"/>
                    <a:pt x="-22940" y="2540999"/>
                    <a:pt x="0" y="2229680"/>
                  </a:cubicBezTo>
                  <a:cubicBezTo>
                    <a:pt x="22940" y="1918361"/>
                    <a:pt x="-25244" y="1662756"/>
                    <a:pt x="0" y="1497555"/>
                  </a:cubicBezTo>
                  <a:cubicBezTo>
                    <a:pt x="25244" y="1332354"/>
                    <a:pt x="11064" y="1124197"/>
                    <a:pt x="0" y="831986"/>
                  </a:cubicBezTo>
                  <a:close/>
                </a:path>
                <a:path w="8088344" h="4991815" stroke="0" extrusionOk="0">
                  <a:moveTo>
                    <a:pt x="0" y="831986"/>
                  </a:moveTo>
                  <a:cubicBezTo>
                    <a:pt x="27980" y="330749"/>
                    <a:pt x="336940" y="99441"/>
                    <a:pt x="831986" y="0"/>
                  </a:cubicBezTo>
                  <a:cubicBezTo>
                    <a:pt x="945359" y="7935"/>
                    <a:pt x="1108815" y="22306"/>
                    <a:pt x="1281692" y="0"/>
                  </a:cubicBezTo>
                  <a:cubicBezTo>
                    <a:pt x="1454569" y="-22306"/>
                    <a:pt x="1520626" y="427"/>
                    <a:pt x="1731398" y="0"/>
                  </a:cubicBezTo>
                  <a:cubicBezTo>
                    <a:pt x="1942170" y="-427"/>
                    <a:pt x="2252280" y="-31009"/>
                    <a:pt x="2438079" y="0"/>
                  </a:cubicBezTo>
                  <a:cubicBezTo>
                    <a:pt x="2623878" y="31009"/>
                    <a:pt x="2858838" y="-30627"/>
                    <a:pt x="3144760" y="0"/>
                  </a:cubicBezTo>
                  <a:cubicBezTo>
                    <a:pt x="3430682" y="30627"/>
                    <a:pt x="3438403" y="-9039"/>
                    <a:pt x="3594466" y="0"/>
                  </a:cubicBezTo>
                  <a:cubicBezTo>
                    <a:pt x="3750529" y="9039"/>
                    <a:pt x="3948041" y="-13804"/>
                    <a:pt x="4172659" y="0"/>
                  </a:cubicBezTo>
                  <a:cubicBezTo>
                    <a:pt x="4397277" y="13804"/>
                    <a:pt x="4598935" y="-32783"/>
                    <a:pt x="4879340" y="0"/>
                  </a:cubicBezTo>
                  <a:cubicBezTo>
                    <a:pt x="5159745" y="32783"/>
                    <a:pt x="5336598" y="18283"/>
                    <a:pt x="5521778" y="0"/>
                  </a:cubicBezTo>
                  <a:cubicBezTo>
                    <a:pt x="5706958" y="-18283"/>
                    <a:pt x="5932730" y="1148"/>
                    <a:pt x="6099971" y="0"/>
                  </a:cubicBezTo>
                  <a:cubicBezTo>
                    <a:pt x="6267212" y="-1148"/>
                    <a:pt x="6760943" y="-41524"/>
                    <a:pt x="7256358" y="0"/>
                  </a:cubicBezTo>
                  <a:cubicBezTo>
                    <a:pt x="7701338" y="-13147"/>
                    <a:pt x="8057909" y="297477"/>
                    <a:pt x="8088344" y="831986"/>
                  </a:cubicBezTo>
                  <a:cubicBezTo>
                    <a:pt x="8089338" y="1002470"/>
                    <a:pt x="8102464" y="1182208"/>
                    <a:pt x="8088344" y="1464276"/>
                  </a:cubicBezTo>
                  <a:cubicBezTo>
                    <a:pt x="8074225" y="1746344"/>
                    <a:pt x="8062764" y="1910969"/>
                    <a:pt x="8088344" y="2196402"/>
                  </a:cubicBezTo>
                  <a:cubicBezTo>
                    <a:pt x="8113924" y="2481835"/>
                    <a:pt x="8081624" y="2564619"/>
                    <a:pt x="8088344" y="2895249"/>
                  </a:cubicBezTo>
                  <a:cubicBezTo>
                    <a:pt x="8095064" y="3225879"/>
                    <a:pt x="8099398" y="3289752"/>
                    <a:pt x="8088344" y="3460982"/>
                  </a:cubicBezTo>
                  <a:cubicBezTo>
                    <a:pt x="8077290" y="3632212"/>
                    <a:pt x="8089553" y="3947201"/>
                    <a:pt x="8088344" y="4159829"/>
                  </a:cubicBezTo>
                  <a:cubicBezTo>
                    <a:pt x="8085265" y="4638133"/>
                    <a:pt x="7755160" y="5036913"/>
                    <a:pt x="7256358" y="4991815"/>
                  </a:cubicBezTo>
                  <a:cubicBezTo>
                    <a:pt x="7097757" y="5014951"/>
                    <a:pt x="6922276" y="4971725"/>
                    <a:pt x="6678165" y="4991815"/>
                  </a:cubicBezTo>
                  <a:cubicBezTo>
                    <a:pt x="6434054" y="5011905"/>
                    <a:pt x="6118495" y="4974741"/>
                    <a:pt x="5907240" y="4991815"/>
                  </a:cubicBezTo>
                  <a:cubicBezTo>
                    <a:pt x="5695986" y="5008889"/>
                    <a:pt x="5493728" y="4997406"/>
                    <a:pt x="5329046" y="4991815"/>
                  </a:cubicBezTo>
                  <a:cubicBezTo>
                    <a:pt x="5164364" y="4986224"/>
                    <a:pt x="4767710" y="4998175"/>
                    <a:pt x="4558122" y="4991815"/>
                  </a:cubicBezTo>
                  <a:cubicBezTo>
                    <a:pt x="4348534" y="4985455"/>
                    <a:pt x="3981638" y="4988450"/>
                    <a:pt x="3787197" y="4991815"/>
                  </a:cubicBezTo>
                  <a:cubicBezTo>
                    <a:pt x="3592757" y="4995180"/>
                    <a:pt x="3367232" y="5020178"/>
                    <a:pt x="3209004" y="4991815"/>
                  </a:cubicBezTo>
                  <a:cubicBezTo>
                    <a:pt x="3050776" y="4963452"/>
                    <a:pt x="2914000" y="5001085"/>
                    <a:pt x="2630810" y="4991815"/>
                  </a:cubicBezTo>
                  <a:cubicBezTo>
                    <a:pt x="2347620" y="4982545"/>
                    <a:pt x="2108858" y="5013512"/>
                    <a:pt x="1924129" y="4991815"/>
                  </a:cubicBezTo>
                  <a:cubicBezTo>
                    <a:pt x="1739400" y="4970118"/>
                    <a:pt x="1361524" y="5021127"/>
                    <a:pt x="831986" y="4991815"/>
                  </a:cubicBezTo>
                  <a:cubicBezTo>
                    <a:pt x="315314" y="4893317"/>
                    <a:pt x="8621" y="4606651"/>
                    <a:pt x="0" y="4159829"/>
                  </a:cubicBezTo>
                  <a:cubicBezTo>
                    <a:pt x="21169" y="3835031"/>
                    <a:pt x="-26639" y="3652913"/>
                    <a:pt x="0" y="3494260"/>
                  </a:cubicBezTo>
                  <a:cubicBezTo>
                    <a:pt x="26639" y="3335607"/>
                    <a:pt x="11258" y="2972546"/>
                    <a:pt x="0" y="2762135"/>
                  </a:cubicBezTo>
                  <a:cubicBezTo>
                    <a:pt x="-11258" y="2551724"/>
                    <a:pt x="7069" y="2434675"/>
                    <a:pt x="0" y="2129845"/>
                  </a:cubicBezTo>
                  <a:cubicBezTo>
                    <a:pt x="-7069" y="1825015"/>
                    <a:pt x="63215" y="1376102"/>
                    <a:pt x="0" y="8319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99984816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Rửa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sạch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thịt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,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băm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nhỏ </a:t>
              </a: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hoặc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xay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nhuyễn</a:t>
              </a:r>
              <a:r>
                <a:rPr lang="en-US" sz="4800" b="1" kern="0" dirty="0">
                  <a:solidFill>
                    <a:srgbClr val="657F5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. </a:t>
              </a:r>
            </a:p>
          </p:txBody>
        </p:sp>
        <p:pic>
          <p:nvPicPr>
            <p:cNvPr id="43" name="Picture 2" descr="Một số lưu ý khi chọn mua máy xay thịt và sử dụng hiệu quả">
              <a:extLst>
                <a:ext uri="{FF2B5EF4-FFF2-40B4-BE49-F238E27FC236}">
                  <a16:creationId xmlns:a16="http://schemas.microsoft.com/office/drawing/2014/main" id="{3ABBE310-38F7-6E59-4B58-28D5BC133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75" b="91875" l="2875" r="95500">
                          <a14:foregroundMark x1="39375" y1="6375" x2="39375" y2="6375"/>
                          <a14:foregroundMark x1="7500" y1="79500" x2="17000" y2="84250"/>
                          <a14:foregroundMark x1="17000" y1="84250" x2="17250" y2="84250"/>
                          <a14:foregroundMark x1="2875" y1="81000" x2="2875" y2="81000"/>
                          <a14:foregroundMark x1="20250" y1="91875" x2="20250" y2="91875"/>
                          <a14:foregroundMark x1="91625" y1="54250" x2="95500" y2="7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970" y="1940145"/>
              <a:ext cx="2930406" cy="290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004B8A2-6C0B-CBBD-DD45-8ADE15215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7816" y="939760"/>
              <a:ext cx="1249013" cy="14091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6">
            <a:extLst>
              <a:ext uri="{FF2B5EF4-FFF2-40B4-BE49-F238E27FC236}">
                <a16:creationId xmlns:a16="http://schemas.microsoft.com/office/drawing/2014/main" id="{396E5DB0-EAAC-8663-1669-2ED41F56F580}"/>
              </a:ext>
            </a:extLst>
          </p:cNvPr>
          <p:cNvSpPr/>
          <p:nvPr/>
        </p:nvSpPr>
        <p:spPr>
          <a:xfrm>
            <a:off x="312848" y="2737865"/>
            <a:ext cx="8115353" cy="4092068"/>
          </a:xfrm>
          <a:custGeom>
            <a:avLst/>
            <a:gdLst>
              <a:gd name="connsiteX0" fmla="*/ 0 w 8115353"/>
              <a:gd name="connsiteY0" fmla="*/ 682025 h 4092068"/>
              <a:gd name="connsiteX1" fmla="*/ 682025 w 8115353"/>
              <a:gd name="connsiteY1" fmla="*/ 0 h 4092068"/>
              <a:gd name="connsiteX2" fmla="*/ 1222129 w 8115353"/>
              <a:gd name="connsiteY2" fmla="*/ 0 h 4092068"/>
              <a:gd name="connsiteX3" fmla="*/ 1897260 w 8115353"/>
              <a:gd name="connsiteY3" fmla="*/ 0 h 4092068"/>
              <a:gd name="connsiteX4" fmla="*/ 2572390 w 8115353"/>
              <a:gd name="connsiteY4" fmla="*/ 0 h 4092068"/>
              <a:gd name="connsiteX5" fmla="*/ 3247520 w 8115353"/>
              <a:gd name="connsiteY5" fmla="*/ 0 h 4092068"/>
              <a:gd name="connsiteX6" fmla="*/ 3787624 w 8115353"/>
              <a:gd name="connsiteY6" fmla="*/ 0 h 4092068"/>
              <a:gd name="connsiteX7" fmla="*/ 4327729 w 8115353"/>
              <a:gd name="connsiteY7" fmla="*/ 0 h 4092068"/>
              <a:gd name="connsiteX8" fmla="*/ 4935346 w 8115353"/>
              <a:gd name="connsiteY8" fmla="*/ 0 h 4092068"/>
              <a:gd name="connsiteX9" fmla="*/ 5542963 w 8115353"/>
              <a:gd name="connsiteY9" fmla="*/ 0 h 4092068"/>
              <a:gd name="connsiteX10" fmla="*/ 6150580 w 8115353"/>
              <a:gd name="connsiteY10" fmla="*/ 0 h 4092068"/>
              <a:gd name="connsiteX11" fmla="*/ 7433328 w 8115353"/>
              <a:gd name="connsiteY11" fmla="*/ 0 h 4092068"/>
              <a:gd name="connsiteX12" fmla="*/ 8115353 w 8115353"/>
              <a:gd name="connsiteY12" fmla="*/ 682025 h 4092068"/>
              <a:gd name="connsiteX13" fmla="*/ 8115353 w 8115353"/>
              <a:gd name="connsiteY13" fmla="*/ 1309469 h 4092068"/>
              <a:gd name="connsiteX14" fmla="*/ 8115353 w 8115353"/>
              <a:gd name="connsiteY14" fmla="*/ 2046034 h 4092068"/>
              <a:gd name="connsiteX15" fmla="*/ 8115353 w 8115353"/>
              <a:gd name="connsiteY15" fmla="*/ 2755319 h 4092068"/>
              <a:gd name="connsiteX16" fmla="*/ 8115353 w 8115353"/>
              <a:gd name="connsiteY16" fmla="*/ 3410043 h 4092068"/>
              <a:gd name="connsiteX17" fmla="*/ 7433328 w 8115353"/>
              <a:gd name="connsiteY17" fmla="*/ 4092068 h 4092068"/>
              <a:gd name="connsiteX18" fmla="*/ 6623172 w 8115353"/>
              <a:gd name="connsiteY18" fmla="*/ 4092068 h 4092068"/>
              <a:gd name="connsiteX19" fmla="*/ 5948041 w 8115353"/>
              <a:gd name="connsiteY19" fmla="*/ 4092068 h 4092068"/>
              <a:gd name="connsiteX20" fmla="*/ 5407937 w 8115353"/>
              <a:gd name="connsiteY20" fmla="*/ 4092068 h 4092068"/>
              <a:gd name="connsiteX21" fmla="*/ 4935346 w 8115353"/>
              <a:gd name="connsiteY21" fmla="*/ 4092068 h 4092068"/>
              <a:gd name="connsiteX22" fmla="*/ 4462755 w 8115353"/>
              <a:gd name="connsiteY22" fmla="*/ 4092068 h 4092068"/>
              <a:gd name="connsiteX23" fmla="*/ 3652598 w 8115353"/>
              <a:gd name="connsiteY23" fmla="*/ 4092068 h 4092068"/>
              <a:gd name="connsiteX24" fmla="*/ 2909955 w 8115353"/>
              <a:gd name="connsiteY24" fmla="*/ 4092068 h 4092068"/>
              <a:gd name="connsiteX25" fmla="*/ 2369851 w 8115353"/>
              <a:gd name="connsiteY25" fmla="*/ 4092068 h 4092068"/>
              <a:gd name="connsiteX26" fmla="*/ 1829747 w 8115353"/>
              <a:gd name="connsiteY26" fmla="*/ 4092068 h 4092068"/>
              <a:gd name="connsiteX27" fmla="*/ 682025 w 8115353"/>
              <a:gd name="connsiteY27" fmla="*/ 4092068 h 4092068"/>
              <a:gd name="connsiteX28" fmla="*/ 0 w 8115353"/>
              <a:gd name="connsiteY28" fmla="*/ 3410043 h 4092068"/>
              <a:gd name="connsiteX29" fmla="*/ 0 w 8115353"/>
              <a:gd name="connsiteY29" fmla="*/ 2755319 h 4092068"/>
              <a:gd name="connsiteX30" fmla="*/ 0 w 8115353"/>
              <a:gd name="connsiteY30" fmla="*/ 2046034 h 4092068"/>
              <a:gd name="connsiteX31" fmla="*/ 0 w 8115353"/>
              <a:gd name="connsiteY31" fmla="*/ 1336749 h 4092068"/>
              <a:gd name="connsiteX32" fmla="*/ 0 w 8115353"/>
              <a:gd name="connsiteY32" fmla="*/ 682025 h 40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115353" h="4092068" fill="none" extrusionOk="0">
                <a:moveTo>
                  <a:pt x="0" y="682025"/>
                </a:moveTo>
                <a:cubicBezTo>
                  <a:pt x="-24669" y="370189"/>
                  <a:pt x="359942" y="34592"/>
                  <a:pt x="682025" y="0"/>
                </a:cubicBezTo>
                <a:cubicBezTo>
                  <a:pt x="949477" y="3940"/>
                  <a:pt x="992292" y="-3240"/>
                  <a:pt x="1222129" y="0"/>
                </a:cubicBezTo>
                <a:cubicBezTo>
                  <a:pt x="1451966" y="3240"/>
                  <a:pt x="1664327" y="-12412"/>
                  <a:pt x="1897260" y="0"/>
                </a:cubicBezTo>
                <a:cubicBezTo>
                  <a:pt x="2130193" y="12412"/>
                  <a:pt x="2317626" y="3607"/>
                  <a:pt x="2572390" y="0"/>
                </a:cubicBezTo>
                <a:cubicBezTo>
                  <a:pt x="2827154" y="-3607"/>
                  <a:pt x="3061184" y="-8653"/>
                  <a:pt x="3247520" y="0"/>
                </a:cubicBezTo>
                <a:cubicBezTo>
                  <a:pt x="3433856" y="8653"/>
                  <a:pt x="3535931" y="-10942"/>
                  <a:pt x="3787624" y="0"/>
                </a:cubicBezTo>
                <a:cubicBezTo>
                  <a:pt x="4039317" y="10942"/>
                  <a:pt x="4090218" y="-10734"/>
                  <a:pt x="4327729" y="0"/>
                </a:cubicBezTo>
                <a:cubicBezTo>
                  <a:pt x="4565240" y="10734"/>
                  <a:pt x="4701051" y="698"/>
                  <a:pt x="4935346" y="0"/>
                </a:cubicBezTo>
                <a:cubicBezTo>
                  <a:pt x="5169641" y="-698"/>
                  <a:pt x="5293119" y="-21132"/>
                  <a:pt x="5542963" y="0"/>
                </a:cubicBezTo>
                <a:cubicBezTo>
                  <a:pt x="5792807" y="21132"/>
                  <a:pt x="5974176" y="-17898"/>
                  <a:pt x="6150580" y="0"/>
                </a:cubicBezTo>
                <a:cubicBezTo>
                  <a:pt x="6326984" y="17898"/>
                  <a:pt x="6870931" y="56825"/>
                  <a:pt x="7433328" y="0"/>
                </a:cubicBezTo>
                <a:cubicBezTo>
                  <a:pt x="7899316" y="-23771"/>
                  <a:pt x="8087551" y="349761"/>
                  <a:pt x="8115353" y="682025"/>
                </a:cubicBezTo>
                <a:cubicBezTo>
                  <a:pt x="8142176" y="853440"/>
                  <a:pt x="8087944" y="1097614"/>
                  <a:pt x="8115353" y="1309469"/>
                </a:cubicBezTo>
                <a:cubicBezTo>
                  <a:pt x="8142762" y="1521324"/>
                  <a:pt x="8150562" y="1880061"/>
                  <a:pt x="8115353" y="2046034"/>
                </a:cubicBezTo>
                <a:cubicBezTo>
                  <a:pt x="8080144" y="2212008"/>
                  <a:pt x="8089040" y="2465914"/>
                  <a:pt x="8115353" y="2755319"/>
                </a:cubicBezTo>
                <a:cubicBezTo>
                  <a:pt x="8141666" y="3044725"/>
                  <a:pt x="8115917" y="3101811"/>
                  <a:pt x="8115353" y="3410043"/>
                </a:cubicBezTo>
                <a:cubicBezTo>
                  <a:pt x="8167444" y="3818246"/>
                  <a:pt x="7835766" y="4068183"/>
                  <a:pt x="7433328" y="4092068"/>
                </a:cubicBezTo>
                <a:cubicBezTo>
                  <a:pt x="7104215" y="4071215"/>
                  <a:pt x="6868630" y="4113674"/>
                  <a:pt x="6623172" y="4092068"/>
                </a:cubicBezTo>
                <a:cubicBezTo>
                  <a:pt x="6377714" y="4070462"/>
                  <a:pt x="6148481" y="4064169"/>
                  <a:pt x="5948041" y="4092068"/>
                </a:cubicBezTo>
                <a:cubicBezTo>
                  <a:pt x="5747601" y="4119967"/>
                  <a:pt x="5608939" y="4104313"/>
                  <a:pt x="5407937" y="4092068"/>
                </a:cubicBezTo>
                <a:cubicBezTo>
                  <a:pt x="5206935" y="4079823"/>
                  <a:pt x="5122862" y="4086627"/>
                  <a:pt x="4935346" y="4092068"/>
                </a:cubicBezTo>
                <a:cubicBezTo>
                  <a:pt x="4747830" y="4097509"/>
                  <a:pt x="4574689" y="4096915"/>
                  <a:pt x="4462755" y="4092068"/>
                </a:cubicBezTo>
                <a:cubicBezTo>
                  <a:pt x="4350821" y="4087221"/>
                  <a:pt x="3865090" y="4130241"/>
                  <a:pt x="3652598" y="4092068"/>
                </a:cubicBezTo>
                <a:cubicBezTo>
                  <a:pt x="3440106" y="4053895"/>
                  <a:pt x="3083642" y="4058248"/>
                  <a:pt x="2909955" y="4092068"/>
                </a:cubicBezTo>
                <a:cubicBezTo>
                  <a:pt x="2736268" y="4125888"/>
                  <a:pt x="2630222" y="4109690"/>
                  <a:pt x="2369851" y="4092068"/>
                </a:cubicBezTo>
                <a:cubicBezTo>
                  <a:pt x="2109480" y="4074446"/>
                  <a:pt x="2092670" y="4108504"/>
                  <a:pt x="1829747" y="4092068"/>
                </a:cubicBezTo>
                <a:cubicBezTo>
                  <a:pt x="1566824" y="4075632"/>
                  <a:pt x="997028" y="4096045"/>
                  <a:pt x="682025" y="4092068"/>
                </a:cubicBezTo>
                <a:cubicBezTo>
                  <a:pt x="321803" y="4048523"/>
                  <a:pt x="-52021" y="3830634"/>
                  <a:pt x="0" y="3410043"/>
                </a:cubicBezTo>
                <a:cubicBezTo>
                  <a:pt x="13014" y="3260303"/>
                  <a:pt x="9729" y="2975003"/>
                  <a:pt x="0" y="2755319"/>
                </a:cubicBezTo>
                <a:cubicBezTo>
                  <a:pt x="-9729" y="2535635"/>
                  <a:pt x="13022" y="2247957"/>
                  <a:pt x="0" y="2046034"/>
                </a:cubicBezTo>
                <a:cubicBezTo>
                  <a:pt x="-13022" y="1844111"/>
                  <a:pt x="2798" y="1682295"/>
                  <a:pt x="0" y="1336749"/>
                </a:cubicBezTo>
                <a:cubicBezTo>
                  <a:pt x="-2798" y="991203"/>
                  <a:pt x="-4643" y="893859"/>
                  <a:pt x="0" y="682025"/>
                </a:cubicBezTo>
                <a:close/>
              </a:path>
              <a:path w="8115353" h="4092068" stroke="0" extrusionOk="0">
                <a:moveTo>
                  <a:pt x="0" y="682025"/>
                </a:moveTo>
                <a:cubicBezTo>
                  <a:pt x="30698" y="259554"/>
                  <a:pt x="283593" y="60862"/>
                  <a:pt x="682025" y="0"/>
                </a:cubicBezTo>
                <a:cubicBezTo>
                  <a:pt x="788170" y="-7705"/>
                  <a:pt x="992810" y="-22364"/>
                  <a:pt x="1154616" y="0"/>
                </a:cubicBezTo>
                <a:cubicBezTo>
                  <a:pt x="1316422" y="22364"/>
                  <a:pt x="1463192" y="14543"/>
                  <a:pt x="1627207" y="0"/>
                </a:cubicBezTo>
                <a:cubicBezTo>
                  <a:pt x="1791222" y="-14543"/>
                  <a:pt x="2193931" y="-7039"/>
                  <a:pt x="2369851" y="0"/>
                </a:cubicBezTo>
                <a:cubicBezTo>
                  <a:pt x="2545771" y="7039"/>
                  <a:pt x="2928156" y="25050"/>
                  <a:pt x="3112494" y="0"/>
                </a:cubicBezTo>
                <a:cubicBezTo>
                  <a:pt x="3296832" y="-25050"/>
                  <a:pt x="3486215" y="-6531"/>
                  <a:pt x="3585085" y="0"/>
                </a:cubicBezTo>
                <a:cubicBezTo>
                  <a:pt x="3683955" y="6531"/>
                  <a:pt x="3980461" y="-18394"/>
                  <a:pt x="4192703" y="0"/>
                </a:cubicBezTo>
                <a:cubicBezTo>
                  <a:pt x="4404945" y="18394"/>
                  <a:pt x="4734946" y="6725"/>
                  <a:pt x="4935346" y="0"/>
                </a:cubicBezTo>
                <a:cubicBezTo>
                  <a:pt x="5135746" y="-6725"/>
                  <a:pt x="5290451" y="13440"/>
                  <a:pt x="5610476" y="0"/>
                </a:cubicBezTo>
                <a:cubicBezTo>
                  <a:pt x="5930501" y="-13440"/>
                  <a:pt x="5974949" y="-28756"/>
                  <a:pt x="6218093" y="0"/>
                </a:cubicBezTo>
                <a:cubicBezTo>
                  <a:pt x="6461237" y="28756"/>
                  <a:pt x="7040225" y="46766"/>
                  <a:pt x="7433328" y="0"/>
                </a:cubicBezTo>
                <a:cubicBezTo>
                  <a:pt x="7755428" y="-49435"/>
                  <a:pt x="8093035" y="250343"/>
                  <a:pt x="8115353" y="682025"/>
                </a:cubicBezTo>
                <a:cubicBezTo>
                  <a:pt x="8094878" y="952561"/>
                  <a:pt x="8102252" y="1113637"/>
                  <a:pt x="8115353" y="1336749"/>
                </a:cubicBezTo>
                <a:cubicBezTo>
                  <a:pt x="8128454" y="1559861"/>
                  <a:pt x="8095127" y="1787504"/>
                  <a:pt x="8115353" y="2073314"/>
                </a:cubicBezTo>
                <a:cubicBezTo>
                  <a:pt x="8135579" y="2359125"/>
                  <a:pt x="8082459" y="2604116"/>
                  <a:pt x="8115353" y="2782599"/>
                </a:cubicBezTo>
                <a:cubicBezTo>
                  <a:pt x="8148247" y="2961082"/>
                  <a:pt x="8114595" y="3221281"/>
                  <a:pt x="8115353" y="3410043"/>
                </a:cubicBezTo>
                <a:cubicBezTo>
                  <a:pt x="8103514" y="3763281"/>
                  <a:pt x="7759299" y="4045821"/>
                  <a:pt x="7433328" y="4092068"/>
                </a:cubicBezTo>
                <a:cubicBezTo>
                  <a:pt x="7267250" y="4103691"/>
                  <a:pt x="6893867" y="4088520"/>
                  <a:pt x="6758198" y="4092068"/>
                </a:cubicBezTo>
                <a:cubicBezTo>
                  <a:pt x="6622529" y="4095617"/>
                  <a:pt x="6402058" y="4121693"/>
                  <a:pt x="6150580" y="4092068"/>
                </a:cubicBezTo>
                <a:cubicBezTo>
                  <a:pt x="5899102" y="4062443"/>
                  <a:pt x="5626891" y="4124200"/>
                  <a:pt x="5340424" y="4092068"/>
                </a:cubicBezTo>
                <a:cubicBezTo>
                  <a:pt x="5053957" y="4059936"/>
                  <a:pt x="4975733" y="4112226"/>
                  <a:pt x="4732807" y="4092068"/>
                </a:cubicBezTo>
                <a:cubicBezTo>
                  <a:pt x="4489881" y="4071910"/>
                  <a:pt x="4156269" y="4106464"/>
                  <a:pt x="3922650" y="4092068"/>
                </a:cubicBezTo>
                <a:cubicBezTo>
                  <a:pt x="3689031" y="4077672"/>
                  <a:pt x="3448558" y="4072109"/>
                  <a:pt x="3112494" y="4092068"/>
                </a:cubicBezTo>
                <a:cubicBezTo>
                  <a:pt x="2776430" y="4112027"/>
                  <a:pt x="2779909" y="4102221"/>
                  <a:pt x="2504877" y="4092068"/>
                </a:cubicBezTo>
                <a:cubicBezTo>
                  <a:pt x="2229845" y="4081915"/>
                  <a:pt x="2118738" y="4067594"/>
                  <a:pt x="1897260" y="4092068"/>
                </a:cubicBezTo>
                <a:cubicBezTo>
                  <a:pt x="1675782" y="4116542"/>
                  <a:pt x="1189435" y="4115771"/>
                  <a:pt x="682025" y="4092068"/>
                </a:cubicBezTo>
                <a:cubicBezTo>
                  <a:pt x="298938" y="4003541"/>
                  <a:pt x="58207" y="3804921"/>
                  <a:pt x="0" y="3410043"/>
                </a:cubicBezTo>
                <a:cubicBezTo>
                  <a:pt x="32393" y="3211744"/>
                  <a:pt x="-32900" y="3003854"/>
                  <a:pt x="0" y="2728039"/>
                </a:cubicBezTo>
                <a:cubicBezTo>
                  <a:pt x="32900" y="2452224"/>
                  <a:pt x="31234" y="2260782"/>
                  <a:pt x="0" y="2046034"/>
                </a:cubicBezTo>
                <a:cubicBezTo>
                  <a:pt x="-31234" y="1831287"/>
                  <a:pt x="-22355" y="1459643"/>
                  <a:pt x="0" y="1309469"/>
                </a:cubicBezTo>
                <a:cubicBezTo>
                  <a:pt x="22355" y="1159295"/>
                  <a:pt x="20144" y="961094"/>
                  <a:pt x="0" y="68202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9984816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Bức tranh mô tả công việc ở mức 2: Đập trứng vào bát, </a:t>
            </a:r>
          </a:p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Cho thêm thịt xay, hành khô</a:t>
            </a:r>
          </a:p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băm nhỏ, một chút muối,</a:t>
            </a:r>
          </a:p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một chút nước mắm, </a:t>
            </a:r>
          </a:p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657F5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đánh đều</a:t>
            </a:r>
          </a:p>
        </p:txBody>
      </p:sp>
      <p:pic>
        <p:nvPicPr>
          <p:cNvPr id="49" name="Picture 4" descr="Break The Brown Egg And Pour Into A Bowl. Vector Illustration Flat Icon  Isolated On White. Royalty Free SVG, Cliparts, Vectors, And Stock  Illustration. Image 83062924.">
            <a:extLst>
              <a:ext uri="{FF2B5EF4-FFF2-40B4-BE49-F238E27FC236}">
                <a16:creationId xmlns:a16="http://schemas.microsoft.com/office/drawing/2014/main" id="{EBFDD856-0AA6-925B-2871-23B18A86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641" y1="13385" x2="33641" y2="13385"/>
                        <a14:foregroundMark x1="39569" y1="12308" x2="44650" y2="14846"/>
                        <a14:foregroundMark x1="68360" y1="12615" x2="68360" y2="12615"/>
                        <a14:foregroundMark x1="36644" y1="71308" x2="37336" y2="71692"/>
                        <a14:foregroundMark x1="51809" y1="89462" x2="51809" y2="8946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4">
            <a:off x="8638523" y="861404"/>
            <a:ext cx="2344812" cy="2346259"/>
          </a:xfrm>
          <a:prstGeom prst="rect">
            <a:avLst/>
          </a:prstGeom>
          <a:ln w="28575" cap="rnd">
            <a:solidFill>
              <a:srgbClr val="C5316D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Tazón De Madera Con Ingrediente Blanco Tazón De Almidón En Estilo De  Dibujos Animados Aislado Sobre Fondo Blanco. Hornear Y Cocina Ilustración  del Vector - Ilustración de placa, retro: 215867631">
            <a:extLst>
              <a:ext uri="{FF2B5EF4-FFF2-40B4-BE49-F238E27FC236}">
                <a16:creationId xmlns:a16="http://schemas.microsoft.com/office/drawing/2014/main" id="{FE852AED-8BB7-C7EA-76E4-A4FD7DCE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37">
            <a:off x="8812270" y="3822585"/>
            <a:ext cx="2624441" cy="2624441"/>
          </a:xfrm>
          <a:prstGeom prst="rect">
            <a:avLst/>
          </a:prstGeom>
          <a:ln w="38100" cap="rnd">
            <a:solidFill>
              <a:srgbClr val="C5316D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56D64C3-403B-FEA1-C46E-AF61EDFC1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060" y="1506757"/>
            <a:ext cx="1336329" cy="15975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E44AA53-FA72-03CC-C700-41E4E92A7211}"/>
              </a:ext>
            </a:extLst>
          </p:cNvPr>
          <p:cNvSpPr txBox="1"/>
          <p:nvPr/>
        </p:nvSpPr>
        <p:spPr>
          <a:xfrm>
            <a:off x="1" y="275651"/>
            <a:ext cx="8270449" cy="1200329"/>
          </a:xfrm>
          <a:prstGeom prst="homePlate">
            <a:avLst/>
          </a:prstGeom>
          <a:solidFill>
            <a:srgbClr val="C5316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Tranh bên mô tả công việc ở bước mấy? Nói lại công việc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3CD2124-922C-E774-9614-A64563D4727B}"/>
              </a:ext>
            </a:extLst>
          </p:cNvPr>
          <p:cNvSpPr txBox="1"/>
          <p:nvPr/>
        </p:nvSpPr>
        <p:spPr>
          <a:xfrm>
            <a:off x="654284" y="132808"/>
            <a:ext cx="10784264" cy="1328023"/>
          </a:xfrm>
          <a:prstGeom prst="roundRect">
            <a:avLst/>
          </a:prstGeom>
          <a:solidFill>
            <a:srgbClr val="C5316D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4. Sắp xếp các nội dung dưới đây theo thứ tự làm món trứng đúc thịt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8564C8-C50F-EA43-3BED-F921397F917B}"/>
              </a:ext>
            </a:extLst>
          </p:cNvPr>
          <p:cNvGrpSpPr/>
          <p:nvPr/>
        </p:nvGrpSpPr>
        <p:grpSpPr>
          <a:xfrm>
            <a:off x="3617610" y="2764466"/>
            <a:ext cx="4956781" cy="971046"/>
            <a:chOff x="721373" y="1256691"/>
            <a:chExt cx="3717586" cy="7282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F64A42-50DE-FFA4-C2E4-955347A59460}"/>
                </a:ext>
              </a:extLst>
            </p:cNvPr>
            <p:cNvSpPr txBox="1"/>
            <p:nvPr/>
          </p:nvSpPr>
          <p:spPr>
            <a:xfrm>
              <a:off x="993751" y="1482763"/>
              <a:ext cx="3445208" cy="5022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Bày ra đĩa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E6CEA3-4B2E-0AEA-80C5-9D357797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373" y="1256691"/>
              <a:ext cx="544756" cy="64715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5AEE9-FF41-BBD3-2A1B-C1D8A288AFCD}"/>
              </a:ext>
            </a:extLst>
          </p:cNvPr>
          <p:cNvGrpSpPr/>
          <p:nvPr/>
        </p:nvGrpSpPr>
        <p:grpSpPr>
          <a:xfrm>
            <a:off x="1538438" y="3616249"/>
            <a:ext cx="9134305" cy="1023020"/>
            <a:chOff x="1962259" y="2131575"/>
            <a:chExt cx="6850729" cy="76726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A01E68-E4EF-7F23-5EBB-13B7943E6F63}"/>
                </a:ext>
              </a:extLst>
            </p:cNvPr>
            <p:cNvSpPr txBox="1"/>
            <p:nvPr/>
          </p:nvSpPr>
          <p:spPr>
            <a:xfrm>
              <a:off x="2247699" y="2396628"/>
              <a:ext cx="6565289" cy="5022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Cho dầu ăn vào chảo, đun nóng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20B98A-BDBA-2B1C-D5BD-DD47BB8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2259" y="2131575"/>
              <a:ext cx="570881" cy="67819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37D16-D53F-9ED6-3A8C-AB4E92D70C15}"/>
              </a:ext>
            </a:extLst>
          </p:cNvPr>
          <p:cNvGrpSpPr/>
          <p:nvPr/>
        </p:nvGrpSpPr>
        <p:grpSpPr>
          <a:xfrm>
            <a:off x="433202" y="4379553"/>
            <a:ext cx="5753124" cy="2311376"/>
            <a:chOff x="490712" y="2950434"/>
            <a:chExt cx="4314843" cy="17335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D68866-116C-6573-3B3A-E74B3FAD9D0B}"/>
                </a:ext>
              </a:extLst>
            </p:cNvPr>
            <p:cNvSpPr txBox="1"/>
            <p:nvPr/>
          </p:nvSpPr>
          <p:spPr>
            <a:xfrm>
              <a:off x="490712" y="3330563"/>
              <a:ext cx="4314843" cy="13534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Cho hỗn hợp trứng + thịt vào chảo, rán vàng mặt dưới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746E87-DA75-AAAE-E880-05AC9593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0713" y="2950434"/>
              <a:ext cx="570881" cy="67818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00D7A-994E-20AC-294E-7C0AA25EFE31}"/>
              </a:ext>
            </a:extLst>
          </p:cNvPr>
          <p:cNvGrpSpPr/>
          <p:nvPr/>
        </p:nvGrpSpPr>
        <p:grpSpPr>
          <a:xfrm>
            <a:off x="6295883" y="4673389"/>
            <a:ext cx="5307356" cy="1687744"/>
            <a:chOff x="4608708" y="2972893"/>
            <a:chExt cx="3980517" cy="1265808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0A997A-746E-4F56-98A3-FED147AADE1F}"/>
                </a:ext>
              </a:extLst>
            </p:cNvPr>
            <p:cNvSpPr txBox="1"/>
            <p:nvPr/>
          </p:nvSpPr>
          <p:spPr>
            <a:xfrm>
              <a:off x="4608708" y="3310894"/>
              <a:ext cx="3939656" cy="9278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Lật mặt còn lại,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rán vàng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191FF3-0995-6972-0D9D-3F8F6911E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05063" y="2972893"/>
              <a:ext cx="584162" cy="678189"/>
            </a:xfrm>
            <a:prstGeom prst="rect">
              <a:avLst/>
            </a:prstGeom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name="TextBox1" r:id="rId1" imgW="7459920" imgH="1020960"/>
        </mc:Choice>
        <mc:Fallback>
          <p:control name="TextBox1" r:id="rId1" imgW="7459920" imgH="1020960">
            <p:pic>
              <p:nvPicPr>
                <p:cNvPr id="16" name="TextBox1">
                  <a:extLst>
                    <a:ext uri="{FF2B5EF4-FFF2-40B4-BE49-F238E27FC236}">
                      <a16:creationId xmlns:a16="http://schemas.microsoft.com/office/drawing/2014/main" id="{A27E7C39-19D3-E016-8E2F-5537D240303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74853" y="1723981"/>
                  <a:ext cx="7461479" cy="1017281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98564C8-C50F-EA43-3BED-F921397F917B}"/>
              </a:ext>
            </a:extLst>
          </p:cNvPr>
          <p:cNvGrpSpPr/>
          <p:nvPr/>
        </p:nvGrpSpPr>
        <p:grpSpPr>
          <a:xfrm>
            <a:off x="559548" y="5004916"/>
            <a:ext cx="9058904" cy="1243400"/>
            <a:chOff x="811117" y="1086530"/>
            <a:chExt cx="3882494" cy="9325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F64A42-50DE-FFA4-C2E4-955347A59460}"/>
                </a:ext>
              </a:extLst>
            </p:cNvPr>
            <p:cNvSpPr txBox="1"/>
            <p:nvPr/>
          </p:nvSpPr>
          <p:spPr>
            <a:xfrm>
              <a:off x="993751" y="1482763"/>
              <a:ext cx="3699860" cy="536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Bày ra đĩa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E6CEA3-4B2E-0AEA-80C5-9D357797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117" y="1086530"/>
              <a:ext cx="378431" cy="77142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5AEE9-FF41-BBD3-2A1B-C1D8A288AFCD}"/>
              </a:ext>
            </a:extLst>
          </p:cNvPr>
          <p:cNvGrpSpPr/>
          <p:nvPr/>
        </p:nvGrpSpPr>
        <p:grpSpPr>
          <a:xfrm>
            <a:off x="431823" y="438393"/>
            <a:ext cx="9186629" cy="1028571"/>
            <a:chOff x="1923016" y="2161523"/>
            <a:chExt cx="6889972" cy="77142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A01E68-E4EF-7F23-5EBB-13B7943E6F63}"/>
                </a:ext>
              </a:extLst>
            </p:cNvPr>
            <p:cNvSpPr txBox="1"/>
            <p:nvPr/>
          </p:nvSpPr>
          <p:spPr>
            <a:xfrm>
              <a:off x="2247699" y="2396628"/>
              <a:ext cx="6565289" cy="536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Cho dầu ăn vào chảo, đun nóng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20B98A-BDBA-2B1C-D5BD-DD47BB8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3016" y="2161523"/>
              <a:ext cx="649366" cy="77142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37D16-D53F-9ED6-3A8C-AB4E92D70C15}"/>
              </a:ext>
            </a:extLst>
          </p:cNvPr>
          <p:cNvGrpSpPr/>
          <p:nvPr/>
        </p:nvGrpSpPr>
        <p:grpSpPr>
          <a:xfrm>
            <a:off x="1263198" y="1664834"/>
            <a:ext cx="9373015" cy="1766081"/>
            <a:chOff x="504013" y="2997014"/>
            <a:chExt cx="7134794" cy="132456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D68866-116C-6573-3B3A-E74B3FAD9D0B}"/>
                </a:ext>
              </a:extLst>
            </p:cNvPr>
            <p:cNvSpPr txBox="1"/>
            <p:nvPr/>
          </p:nvSpPr>
          <p:spPr>
            <a:xfrm>
              <a:off x="870418" y="3325558"/>
              <a:ext cx="6768389" cy="9960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Cho hỗn hợp trứng + thịt vào chảo, rán vàng mặt dưới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746E87-DA75-AAAE-E880-05AC95935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013" y="2997014"/>
              <a:ext cx="665826" cy="7909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00D7A-994E-20AC-294E-7C0AA25EFE31}"/>
              </a:ext>
            </a:extLst>
          </p:cNvPr>
          <p:cNvGrpSpPr/>
          <p:nvPr/>
        </p:nvGrpSpPr>
        <p:grpSpPr>
          <a:xfrm>
            <a:off x="1306225" y="3773416"/>
            <a:ext cx="9253161" cy="1021300"/>
            <a:chOff x="4587893" y="3003746"/>
            <a:chExt cx="6939871" cy="76597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D0A997A-746E-4F56-98A3-FED147AADE1F}"/>
                </a:ext>
              </a:extLst>
            </p:cNvPr>
            <p:cNvSpPr txBox="1"/>
            <p:nvPr/>
          </p:nvSpPr>
          <p:spPr>
            <a:xfrm>
              <a:off x="4948905" y="3233404"/>
              <a:ext cx="6578859" cy="536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kern="0">
                  <a:solidFill>
                    <a:srgbClr val="C5316D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rPr>
                <a:t>Lật mặt còn lại, rán vàng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F191FF3-0995-6972-0D9D-3F8F6911E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7893" y="3003746"/>
              <a:ext cx="584162" cy="693967"/>
            </a:xfrm>
            <a:prstGeom prst="rect">
              <a:avLst/>
            </a:prstGeom>
          </p:spPr>
        </p:pic>
      </p:grpSp>
      <p:pic>
        <p:nvPicPr>
          <p:cNvPr id="16" name="Picture 12" descr="detekce často objetí pan oil - gloriosa-garden.cz">
            <a:extLst>
              <a:ext uri="{FF2B5EF4-FFF2-40B4-BE49-F238E27FC236}">
                <a16:creationId xmlns:a16="http://schemas.microsoft.com/office/drawing/2014/main" id="{EEE272E0-60CF-1125-10A4-14FB3CEC6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12962" r="6309" b="25561"/>
          <a:stretch/>
        </p:blipFill>
        <p:spPr bwMode="auto">
          <a:xfrm rot="299256">
            <a:off x="9833704" y="511889"/>
            <a:ext cx="2118112" cy="13483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8" descr="53,195 Huevos Revueltos Imágenes y Fotos - 123RF">
            <a:extLst>
              <a:ext uri="{FF2B5EF4-FFF2-40B4-BE49-F238E27FC236}">
                <a16:creationId xmlns:a16="http://schemas.microsoft.com/office/drawing/2014/main" id="{D8E25772-A71C-7765-C4E8-06F24E46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09" b="94403" l="889" r="98000">
                        <a14:foregroundMark x1="5556" y1="51119" x2="5556" y2="51119"/>
                        <a14:foregroundMark x1="1333" y1="52612" x2="2222" y2="52239"/>
                        <a14:foregroundMark x1="94000" y1="13060" x2="94000" y2="13060"/>
                        <a14:foregroundMark x1="98222" y1="15299" x2="98222" y2="15299"/>
                        <a14:foregroundMark x1="27556" y1="20149" x2="27556" y2="20149"/>
                        <a14:foregroundMark x1="33111" y1="17164" x2="33111" y2="17164"/>
                        <a14:foregroundMark x1="26889" y1="15672" x2="26889" y2="15672"/>
                        <a14:foregroundMark x1="28000" y1="14179" x2="27778" y2="23881"/>
                        <a14:foregroundMark x1="32667" y1="16791" x2="32667" y2="18284"/>
                        <a14:foregroundMark x1="33778" y1="20522" x2="34222" y2="9328"/>
                        <a14:foregroundMark x1="28000" y1="13433" x2="27333" y2="10821"/>
                        <a14:foregroundMark x1="27556" y1="10821" x2="27556" y2="10821"/>
                        <a14:foregroundMark x1="33556" y1="10821" x2="33556" y2="10821"/>
                        <a14:foregroundMark x1="33556" y1="13806" x2="33556" y2="13806"/>
                        <a14:foregroundMark x1="68000" y1="69403" x2="68000" y2="69403"/>
                        <a14:foregroundMark x1="68889" y1="64925" x2="64889" y2="74627"/>
                        <a14:foregroundMark x1="36667" y1="94030" x2="36444" y2="92910"/>
                        <a14:foregroundMark x1="64222" y1="79851" x2="56000" y2="84701"/>
                        <a14:foregroundMark x1="34444" y1="94030" x2="34444" y2="94030"/>
                        <a14:foregroundMark x1="9556" y1="80970" x2="10667" y2="80970"/>
                        <a14:foregroundMark x1="14222" y1="84701" x2="15333" y2="85448"/>
                        <a14:foregroundMark x1="11778" y1="83582" x2="16889" y2="85448"/>
                        <a14:foregroundMark x1="18222" y1="88060" x2="33333" y2="92910"/>
                        <a14:foregroundMark x1="8000" y1="80597" x2="26667" y2="94403"/>
                        <a14:foregroundMark x1="26667" y1="94403" x2="58000" y2="8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10" y="2972561"/>
            <a:ext cx="2606212" cy="18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Scrambled Egg Clipart Black">
            <a:extLst>
              <a:ext uri="{FF2B5EF4-FFF2-40B4-BE49-F238E27FC236}">
                <a16:creationId xmlns:a16="http://schemas.microsoft.com/office/drawing/2014/main" id="{AF32A7EF-26C6-069C-1171-AC2AEAE2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23" b="89462" l="4167" r="94667">
                        <a14:foregroundMark x1="43333" y1="21749" x2="43333" y2="21749"/>
                        <a14:foregroundMark x1="43000" y1="24664" x2="43667" y2="24664"/>
                        <a14:foregroundMark x1="38667" y1="26906" x2="24000" y2="31614"/>
                        <a14:foregroundMark x1="24000" y1="31614" x2="13667" y2="40135"/>
                        <a14:foregroundMark x1="13667" y1="40135" x2="16167" y2="66368"/>
                        <a14:foregroundMark x1="16167" y1="66368" x2="47833" y2="76457"/>
                        <a14:foregroundMark x1="47833" y1="76457" x2="72000" y2="75561"/>
                        <a14:foregroundMark x1="72000" y1="75561" x2="84833" y2="67265"/>
                        <a14:foregroundMark x1="84833" y1="67265" x2="91833" y2="49103"/>
                        <a14:foregroundMark x1="91833" y1="49103" x2="92000" y2="47085"/>
                        <a14:foregroundMark x1="4167" y1="52691" x2="4167" y2="52691"/>
                        <a14:foregroundMark x1="50000" y1="26009" x2="50000" y2="26009"/>
                        <a14:foregroundMark x1="74500" y1="30045" x2="74500" y2="30045"/>
                        <a14:foregroundMark x1="64500" y1="29148" x2="47167" y2="28924"/>
                        <a14:foregroundMark x1="47167" y1="28924" x2="47167" y2="28924"/>
                        <a14:foregroundMark x1="48333" y1="24888" x2="48333" y2="24888"/>
                        <a14:foregroundMark x1="65000" y1="25785" x2="65000" y2="25785"/>
                        <a14:foregroundMark x1="58667" y1="26682" x2="58000" y2="26682"/>
                        <a14:foregroundMark x1="94833" y1="54036" x2="94833" y2="54036"/>
                        <a14:foregroundMark x1="53333" y1="14574" x2="53333" y2="14574"/>
                        <a14:foregroundMark x1="46167" y1="12780" x2="46167" y2="12780"/>
                        <a14:foregroundMark x1="46167" y1="10314" x2="46833" y2="17713"/>
                        <a14:foregroundMark x1="53833" y1="13677" x2="54167" y2="20404"/>
                        <a14:foregroundMark x1="45500" y1="12332" x2="46667" y2="14350"/>
                        <a14:foregroundMark x1="46667" y1="20628" x2="45167" y2="7623"/>
                        <a14:foregroundMark x1="45167" y1="22197" x2="45167" y2="2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94" y="5024840"/>
            <a:ext cx="3637009" cy="16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3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ooking Center for Kids by Slidesgo">
  <a:themeElements>
    <a:clrScheme name="Simple Light">
      <a:dk1>
        <a:srgbClr val="3B2938"/>
      </a:dk1>
      <a:lt1>
        <a:srgbClr val="FFFFFF"/>
      </a:lt1>
      <a:dk2>
        <a:srgbClr val="FFF4D6"/>
      </a:dk2>
      <a:lt2>
        <a:srgbClr val="DB893C"/>
      </a:lt2>
      <a:accent1>
        <a:srgbClr val="ED9543"/>
      </a:accent1>
      <a:accent2>
        <a:srgbClr val="A0B170"/>
      </a:accent2>
      <a:accent3>
        <a:srgbClr val="657F5A"/>
      </a:accent3>
      <a:accent4>
        <a:srgbClr val="C24C34"/>
      </a:accent4>
      <a:accent5>
        <a:srgbClr val="AF412A"/>
      </a:accent5>
      <a:accent6>
        <a:srgbClr val="9E949C"/>
      </a:accent6>
      <a:hlink>
        <a:srgbClr val="3B29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351</Words>
  <Application>Microsoft Office PowerPoint</Application>
  <PresentationFormat>Màn hình rộng</PresentationFormat>
  <Paragraphs>60</Paragraphs>
  <Slides>9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#9Slide02 Noi dung dai</vt:lpstr>
      <vt:lpstr>Arial</vt:lpstr>
      <vt:lpstr>Bubblegum Sans</vt:lpstr>
      <vt:lpstr>Calibri</vt:lpstr>
      <vt:lpstr>Cambria</vt:lpstr>
      <vt:lpstr>Fredoka One</vt:lpstr>
      <vt:lpstr>Palanquin Dark</vt:lpstr>
      <vt:lpstr>Cooking Center for Kids by Slidesgo</vt:lpstr>
      <vt:lpstr>3_Office Theme</vt:lpstr>
      <vt:lpstr>a. Kể tên các dụng cụ nhà bếp.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2025-10-01T16:47:18Z</dcterms:created>
  <dcterms:modified xsi:type="dcterms:W3CDTF">2025-10-01T16:51:52Z</dcterms:modified>
</cp:coreProperties>
</file>