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13"/>
  </p:notesMasterIdLst>
  <p:sldIdLst>
    <p:sldId id="326" r:id="rId3"/>
    <p:sldId id="328" r:id="rId4"/>
    <p:sldId id="518" r:id="rId5"/>
    <p:sldId id="329" r:id="rId6"/>
    <p:sldId id="307" r:id="rId7"/>
    <p:sldId id="324" r:id="rId8"/>
    <p:sldId id="325" r:id="rId9"/>
    <p:sldId id="513" r:id="rId10"/>
    <p:sldId id="512" r:id="rId11"/>
    <p:sldId id="33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9" d="100"/>
          <a:sy n="79" d="100"/>
        </p:scale>
        <p:origin x="893"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5B8244-8E63-4DB9-B63E-06F8D648408D}" type="datetimeFigureOut">
              <a:rPr lang="en-US" smtClean="0"/>
              <a:t>10/1/2025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C79145-4964-466A-A38B-8A558A875531}" type="slidenum">
              <a:rPr lang="en-US" smtClean="0"/>
              <a:t>‹#›</a:t>
            </a:fld>
            <a:endParaRPr lang="en-US"/>
          </a:p>
        </p:txBody>
      </p:sp>
    </p:spTree>
    <p:extLst>
      <p:ext uri="{BB962C8B-B14F-4D97-AF65-F5344CB8AC3E}">
        <p14:creationId xmlns:p14="http://schemas.microsoft.com/office/powerpoint/2010/main" val="2809378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867867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139468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268827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415171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9DAF64E-6CCA-4C71-BD72-DBFC556EDAD3}" type="datetimeFigureOut">
              <a:rPr lang="zh-CN" altLang="en-US" smtClean="0"/>
              <a:t>2025/10/1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41905940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DAF64E-6CCA-4C71-BD72-DBFC556EDAD3}" type="datetimeFigureOut">
              <a:rPr lang="zh-CN" altLang="en-US" smtClean="0"/>
              <a:t>2025/10/1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394817331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DAF64E-6CCA-4C71-BD72-DBFC556EDAD3}" type="datetimeFigureOut">
              <a:rPr lang="zh-CN" altLang="en-US" smtClean="0"/>
              <a:t>2025/10/1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30926451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53935" y="-889044"/>
            <a:ext cx="10874273" cy="15015215"/>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 name="Google Shape;10;p2"/>
          <p:cNvGrpSpPr/>
          <p:nvPr/>
        </p:nvGrpSpPr>
        <p:grpSpPr>
          <a:xfrm>
            <a:off x="11078889" y="955540"/>
            <a:ext cx="1137124" cy="916185"/>
            <a:chOff x="4920400" y="2067075"/>
            <a:chExt cx="530375" cy="427325"/>
          </a:xfrm>
        </p:grpSpPr>
        <p:sp>
          <p:nvSpPr>
            <p:cNvPr id="11" name="Google Shape;11;p2"/>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966925" y="2067275"/>
              <a:ext cx="483425" cy="427025"/>
            </a:xfrm>
            <a:custGeom>
              <a:avLst/>
              <a:gdLst/>
              <a:ahLst/>
              <a:cxnLst/>
              <a:rect l="l" t="t" r="r" b="b"/>
              <a:pathLst>
                <a:path w="19337" h="17081" extrusionOk="0">
                  <a:moveTo>
                    <a:pt x="8666" y="0"/>
                  </a:moveTo>
                  <a:cubicBezTo>
                    <a:pt x="7963" y="0"/>
                    <a:pt x="7266" y="179"/>
                    <a:pt x="6628" y="532"/>
                  </a:cubicBezTo>
                  <a:cubicBezTo>
                    <a:pt x="11835" y="3375"/>
                    <a:pt x="10996" y="12127"/>
                    <a:pt x="6234" y="14902"/>
                  </a:cubicBezTo>
                  <a:cubicBezTo>
                    <a:pt x="5134" y="15544"/>
                    <a:pt x="4110" y="15798"/>
                    <a:pt x="3177" y="15798"/>
                  </a:cubicBezTo>
                  <a:cubicBezTo>
                    <a:pt x="1947" y="15798"/>
                    <a:pt x="877" y="15356"/>
                    <a:pt x="0" y="14782"/>
                  </a:cubicBezTo>
                  <a:lnTo>
                    <a:pt x="0" y="14782"/>
                  </a:lnTo>
                  <a:cubicBezTo>
                    <a:pt x="1262" y="16103"/>
                    <a:pt x="3084" y="17081"/>
                    <a:pt x="5196" y="17081"/>
                  </a:cubicBezTo>
                  <a:cubicBezTo>
                    <a:pt x="7327" y="17081"/>
                    <a:pt x="9752" y="16086"/>
                    <a:pt x="12195" y="13446"/>
                  </a:cubicBezTo>
                  <a:cubicBezTo>
                    <a:pt x="19337" y="5756"/>
                    <a:pt x="12434" y="874"/>
                    <a:pt x="9728" y="138"/>
                  </a:cubicBezTo>
                  <a:cubicBezTo>
                    <a:pt x="9378" y="46"/>
                    <a:pt x="9021" y="0"/>
                    <a:pt x="8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5179650" y="2171875"/>
              <a:ext cx="31775" cy="34800"/>
            </a:xfrm>
            <a:custGeom>
              <a:avLst/>
              <a:gdLst/>
              <a:ahLst/>
              <a:cxnLst/>
              <a:rect l="l" t="t" r="r" b="b"/>
              <a:pathLst>
                <a:path w="1271" h="1392" extrusionOk="0">
                  <a:moveTo>
                    <a:pt x="381" y="1"/>
                  </a:moveTo>
                  <a:cubicBezTo>
                    <a:pt x="1" y="1"/>
                    <a:pt x="430" y="1391"/>
                    <a:pt x="811" y="1391"/>
                  </a:cubicBezTo>
                  <a:cubicBezTo>
                    <a:pt x="827" y="1391"/>
                    <a:pt x="844" y="1389"/>
                    <a:pt x="860" y="1383"/>
                  </a:cubicBezTo>
                  <a:cubicBezTo>
                    <a:pt x="1271" y="1263"/>
                    <a:pt x="962" y="184"/>
                    <a:pt x="449" y="13"/>
                  </a:cubicBezTo>
                  <a:cubicBezTo>
                    <a:pt x="424" y="5"/>
                    <a:pt x="401"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941650" y="2384025"/>
              <a:ext cx="7725" cy="14150"/>
            </a:xfrm>
            <a:custGeom>
              <a:avLst/>
              <a:gdLst/>
              <a:ahLst/>
              <a:cxnLst/>
              <a:rect l="l" t="t" r="r" b="b"/>
              <a:pathLst>
                <a:path w="309" h="566" extrusionOk="0">
                  <a:moveTo>
                    <a:pt x="35" y="1"/>
                  </a:moveTo>
                  <a:cubicBezTo>
                    <a:pt x="18" y="1"/>
                    <a:pt x="1" y="14"/>
                    <a:pt x="1" y="39"/>
                  </a:cubicBezTo>
                  <a:cubicBezTo>
                    <a:pt x="1" y="125"/>
                    <a:pt x="18" y="228"/>
                    <a:pt x="69" y="313"/>
                  </a:cubicBezTo>
                  <a:cubicBezTo>
                    <a:pt x="103" y="399"/>
                    <a:pt x="155" y="485"/>
                    <a:pt x="206" y="553"/>
                  </a:cubicBezTo>
                  <a:cubicBezTo>
                    <a:pt x="223" y="562"/>
                    <a:pt x="236" y="566"/>
                    <a:pt x="249" y="566"/>
                  </a:cubicBezTo>
                  <a:cubicBezTo>
                    <a:pt x="262" y="566"/>
                    <a:pt x="275" y="562"/>
                    <a:pt x="292" y="553"/>
                  </a:cubicBezTo>
                  <a:cubicBezTo>
                    <a:pt x="309" y="536"/>
                    <a:pt x="309" y="502"/>
                    <a:pt x="292" y="485"/>
                  </a:cubicBezTo>
                  <a:cubicBezTo>
                    <a:pt x="172" y="365"/>
                    <a:pt x="103" y="211"/>
                    <a:pt x="69" y="39"/>
                  </a:cubicBezTo>
                  <a:cubicBezTo>
                    <a:pt x="69" y="14"/>
                    <a:pt x="52"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923675" y="2261225"/>
              <a:ext cx="28925" cy="106850"/>
            </a:xfrm>
            <a:custGeom>
              <a:avLst/>
              <a:gdLst/>
              <a:ahLst/>
              <a:cxnLst/>
              <a:rect l="l" t="t" r="r" b="b"/>
              <a:pathLst>
                <a:path w="1157" h="4274" extrusionOk="0">
                  <a:moveTo>
                    <a:pt x="1055" y="1"/>
                  </a:moveTo>
                  <a:cubicBezTo>
                    <a:pt x="1039" y="1"/>
                    <a:pt x="1023" y="6"/>
                    <a:pt x="1011" y="19"/>
                  </a:cubicBezTo>
                  <a:cubicBezTo>
                    <a:pt x="788" y="310"/>
                    <a:pt x="583" y="635"/>
                    <a:pt x="446" y="961"/>
                  </a:cubicBezTo>
                  <a:cubicBezTo>
                    <a:pt x="360" y="1166"/>
                    <a:pt x="326" y="1389"/>
                    <a:pt x="257" y="1594"/>
                  </a:cubicBezTo>
                  <a:cubicBezTo>
                    <a:pt x="172" y="1800"/>
                    <a:pt x="0" y="1920"/>
                    <a:pt x="35" y="2160"/>
                  </a:cubicBezTo>
                  <a:cubicBezTo>
                    <a:pt x="69" y="2245"/>
                    <a:pt x="69" y="2348"/>
                    <a:pt x="86" y="2434"/>
                  </a:cubicBezTo>
                  <a:cubicBezTo>
                    <a:pt x="86" y="2519"/>
                    <a:pt x="52" y="2605"/>
                    <a:pt x="52" y="2690"/>
                  </a:cubicBezTo>
                  <a:cubicBezTo>
                    <a:pt x="35" y="2879"/>
                    <a:pt x="35" y="3067"/>
                    <a:pt x="86" y="3256"/>
                  </a:cubicBezTo>
                  <a:cubicBezTo>
                    <a:pt x="223" y="3615"/>
                    <a:pt x="411" y="3958"/>
                    <a:pt x="651" y="4266"/>
                  </a:cubicBezTo>
                  <a:cubicBezTo>
                    <a:pt x="656" y="4271"/>
                    <a:pt x="663" y="4273"/>
                    <a:pt x="669" y="4273"/>
                  </a:cubicBezTo>
                  <a:cubicBezTo>
                    <a:pt x="684" y="4273"/>
                    <a:pt x="698" y="4261"/>
                    <a:pt x="685" y="4249"/>
                  </a:cubicBezTo>
                  <a:cubicBezTo>
                    <a:pt x="463" y="3941"/>
                    <a:pt x="309" y="3598"/>
                    <a:pt x="223" y="3239"/>
                  </a:cubicBezTo>
                  <a:cubicBezTo>
                    <a:pt x="189" y="3016"/>
                    <a:pt x="189" y="2810"/>
                    <a:pt x="223" y="2605"/>
                  </a:cubicBezTo>
                  <a:cubicBezTo>
                    <a:pt x="257" y="2416"/>
                    <a:pt x="343" y="2348"/>
                    <a:pt x="429" y="2177"/>
                  </a:cubicBezTo>
                  <a:cubicBezTo>
                    <a:pt x="497" y="2005"/>
                    <a:pt x="429" y="1868"/>
                    <a:pt x="429" y="1697"/>
                  </a:cubicBezTo>
                  <a:cubicBezTo>
                    <a:pt x="446" y="1492"/>
                    <a:pt x="497" y="1303"/>
                    <a:pt x="566" y="1115"/>
                  </a:cubicBezTo>
                  <a:cubicBezTo>
                    <a:pt x="720" y="772"/>
                    <a:pt x="908" y="430"/>
                    <a:pt x="1131" y="104"/>
                  </a:cubicBezTo>
                  <a:cubicBezTo>
                    <a:pt x="1157" y="53"/>
                    <a:pt x="1104" y="1"/>
                    <a:pt x="1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215675" y="2087400"/>
              <a:ext cx="75825" cy="68225"/>
            </a:xfrm>
            <a:custGeom>
              <a:avLst/>
              <a:gdLst/>
              <a:ahLst/>
              <a:cxnLst/>
              <a:rect l="l" t="t" r="r" b="b"/>
              <a:pathLst>
                <a:path w="3033" h="2729" extrusionOk="0">
                  <a:moveTo>
                    <a:pt x="18" y="1"/>
                  </a:moveTo>
                  <a:cubicBezTo>
                    <a:pt x="1" y="1"/>
                    <a:pt x="1" y="18"/>
                    <a:pt x="18" y="18"/>
                  </a:cubicBezTo>
                  <a:lnTo>
                    <a:pt x="35" y="18"/>
                  </a:lnTo>
                  <a:cubicBezTo>
                    <a:pt x="344" y="172"/>
                    <a:pt x="635" y="326"/>
                    <a:pt x="909" y="532"/>
                  </a:cubicBezTo>
                  <a:cubicBezTo>
                    <a:pt x="1200" y="720"/>
                    <a:pt x="1474" y="943"/>
                    <a:pt x="1714" y="1183"/>
                  </a:cubicBezTo>
                  <a:cubicBezTo>
                    <a:pt x="1940" y="1363"/>
                    <a:pt x="2099" y="1624"/>
                    <a:pt x="2193" y="1905"/>
                  </a:cubicBezTo>
                  <a:lnTo>
                    <a:pt x="2193" y="1905"/>
                  </a:lnTo>
                  <a:cubicBezTo>
                    <a:pt x="2195" y="1918"/>
                    <a:pt x="2199" y="1931"/>
                    <a:pt x="2205" y="1943"/>
                  </a:cubicBezTo>
                  <a:lnTo>
                    <a:pt x="2205" y="1943"/>
                  </a:lnTo>
                  <a:cubicBezTo>
                    <a:pt x="2213" y="1969"/>
                    <a:pt x="2221" y="1996"/>
                    <a:pt x="2228" y="2022"/>
                  </a:cubicBezTo>
                  <a:cubicBezTo>
                    <a:pt x="2262" y="2296"/>
                    <a:pt x="2313" y="2604"/>
                    <a:pt x="2604" y="2724"/>
                  </a:cubicBezTo>
                  <a:cubicBezTo>
                    <a:pt x="2619" y="2727"/>
                    <a:pt x="2633" y="2728"/>
                    <a:pt x="2647" y="2728"/>
                  </a:cubicBezTo>
                  <a:cubicBezTo>
                    <a:pt x="2712" y="2728"/>
                    <a:pt x="2764" y="2695"/>
                    <a:pt x="2793" y="2638"/>
                  </a:cubicBezTo>
                  <a:cubicBezTo>
                    <a:pt x="3032" y="2279"/>
                    <a:pt x="2690" y="1936"/>
                    <a:pt x="2365" y="1765"/>
                  </a:cubicBezTo>
                  <a:cubicBezTo>
                    <a:pt x="2349" y="1759"/>
                    <a:pt x="2333" y="1756"/>
                    <a:pt x="2318" y="1756"/>
                  </a:cubicBezTo>
                  <a:cubicBezTo>
                    <a:pt x="2301" y="1756"/>
                    <a:pt x="2285" y="1760"/>
                    <a:pt x="2271" y="1766"/>
                  </a:cubicBezTo>
                  <a:lnTo>
                    <a:pt x="2271" y="1766"/>
                  </a:lnTo>
                  <a:cubicBezTo>
                    <a:pt x="2268" y="1760"/>
                    <a:pt x="2265" y="1754"/>
                    <a:pt x="2262" y="1748"/>
                  </a:cubicBezTo>
                  <a:cubicBezTo>
                    <a:pt x="2125" y="1474"/>
                    <a:pt x="1936" y="1217"/>
                    <a:pt x="1697" y="1011"/>
                  </a:cubicBezTo>
                  <a:cubicBezTo>
                    <a:pt x="1200" y="566"/>
                    <a:pt x="635" y="224"/>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087800" y="2376450"/>
              <a:ext cx="161150" cy="103250"/>
            </a:xfrm>
            <a:custGeom>
              <a:avLst/>
              <a:gdLst/>
              <a:ahLst/>
              <a:cxnLst/>
              <a:rect l="l" t="t" r="r" b="b"/>
              <a:pathLst>
                <a:path w="6446" h="4130" extrusionOk="0">
                  <a:moveTo>
                    <a:pt x="6372" y="1"/>
                  </a:moveTo>
                  <a:cubicBezTo>
                    <a:pt x="6354" y="1"/>
                    <a:pt x="6338" y="10"/>
                    <a:pt x="6332" y="34"/>
                  </a:cubicBezTo>
                  <a:cubicBezTo>
                    <a:pt x="6058" y="651"/>
                    <a:pt x="5561" y="1147"/>
                    <a:pt x="4928" y="1387"/>
                  </a:cubicBezTo>
                  <a:cubicBezTo>
                    <a:pt x="4636" y="1490"/>
                    <a:pt x="4311" y="1473"/>
                    <a:pt x="4037" y="1610"/>
                  </a:cubicBezTo>
                  <a:cubicBezTo>
                    <a:pt x="3797" y="1712"/>
                    <a:pt x="3626" y="1918"/>
                    <a:pt x="3523" y="2158"/>
                  </a:cubicBezTo>
                  <a:cubicBezTo>
                    <a:pt x="3438" y="2415"/>
                    <a:pt x="3386" y="2689"/>
                    <a:pt x="3386" y="2963"/>
                  </a:cubicBezTo>
                  <a:cubicBezTo>
                    <a:pt x="3369" y="3271"/>
                    <a:pt x="3283" y="3442"/>
                    <a:pt x="3009" y="3562"/>
                  </a:cubicBezTo>
                  <a:cubicBezTo>
                    <a:pt x="2855" y="3631"/>
                    <a:pt x="2718" y="3665"/>
                    <a:pt x="2564" y="3682"/>
                  </a:cubicBezTo>
                  <a:cubicBezTo>
                    <a:pt x="1725" y="3819"/>
                    <a:pt x="903" y="3905"/>
                    <a:pt x="64" y="4025"/>
                  </a:cubicBezTo>
                  <a:cubicBezTo>
                    <a:pt x="0" y="4040"/>
                    <a:pt x="25" y="4129"/>
                    <a:pt x="83" y="4129"/>
                  </a:cubicBezTo>
                  <a:cubicBezTo>
                    <a:pt x="88" y="4129"/>
                    <a:pt x="93" y="4129"/>
                    <a:pt x="98" y="4127"/>
                  </a:cubicBezTo>
                  <a:cubicBezTo>
                    <a:pt x="543" y="4076"/>
                    <a:pt x="988" y="3990"/>
                    <a:pt x="1434" y="3939"/>
                  </a:cubicBezTo>
                  <a:cubicBezTo>
                    <a:pt x="1879" y="3870"/>
                    <a:pt x="2290" y="3853"/>
                    <a:pt x="2701" y="3768"/>
                  </a:cubicBezTo>
                  <a:cubicBezTo>
                    <a:pt x="2958" y="3751"/>
                    <a:pt x="3181" y="3631"/>
                    <a:pt x="3352" y="3442"/>
                  </a:cubicBezTo>
                  <a:cubicBezTo>
                    <a:pt x="3523" y="3185"/>
                    <a:pt x="3489" y="2809"/>
                    <a:pt x="3575" y="2500"/>
                  </a:cubicBezTo>
                  <a:cubicBezTo>
                    <a:pt x="3626" y="2089"/>
                    <a:pt x="3951" y="1764"/>
                    <a:pt x="4362" y="1712"/>
                  </a:cubicBezTo>
                  <a:cubicBezTo>
                    <a:pt x="4688" y="1661"/>
                    <a:pt x="4996" y="1558"/>
                    <a:pt x="5287" y="1421"/>
                  </a:cubicBezTo>
                  <a:cubicBezTo>
                    <a:pt x="5818" y="1130"/>
                    <a:pt x="6229" y="651"/>
                    <a:pt x="6435" y="68"/>
                  </a:cubicBezTo>
                  <a:cubicBezTo>
                    <a:pt x="6446" y="35"/>
                    <a:pt x="6406" y="1"/>
                    <a:pt x="6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5159900" y="2130200"/>
              <a:ext cx="25850" cy="20850"/>
            </a:xfrm>
            <a:custGeom>
              <a:avLst/>
              <a:gdLst/>
              <a:ahLst/>
              <a:cxnLst/>
              <a:rect l="l" t="t" r="r" b="b"/>
              <a:pathLst>
                <a:path w="1034" h="834" extrusionOk="0">
                  <a:moveTo>
                    <a:pt x="249" y="1"/>
                  </a:moveTo>
                  <a:cubicBezTo>
                    <a:pt x="1" y="1"/>
                    <a:pt x="355" y="834"/>
                    <a:pt x="638" y="834"/>
                  </a:cubicBezTo>
                  <a:cubicBezTo>
                    <a:pt x="675" y="834"/>
                    <a:pt x="710" y="820"/>
                    <a:pt x="742" y="789"/>
                  </a:cubicBezTo>
                  <a:cubicBezTo>
                    <a:pt x="1033" y="533"/>
                    <a:pt x="571" y="19"/>
                    <a:pt x="262" y="2"/>
                  </a:cubicBezTo>
                  <a:cubicBezTo>
                    <a:pt x="258" y="1"/>
                    <a:pt x="253"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284200" y="2267675"/>
              <a:ext cx="44125" cy="61675"/>
            </a:xfrm>
            <a:custGeom>
              <a:avLst/>
              <a:gdLst/>
              <a:ahLst/>
              <a:cxnLst/>
              <a:rect l="l" t="t" r="r" b="b"/>
              <a:pathLst>
                <a:path w="1765" h="2467" fill="none" extrusionOk="0">
                  <a:moveTo>
                    <a:pt x="1576" y="292"/>
                  </a:moveTo>
                  <a:cubicBezTo>
                    <a:pt x="1764" y="583"/>
                    <a:pt x="1764" y="960"/>
                    <a:pt x="1576" y="1251"/>
                  </a:cubicBezTo>
                  <a:cubicBezTo>
                    <a:pt x="1251" y="1833"/>
                    <a:pt x="1011" y="2467"/>
                    <a:pt x="600" y="2176"/>
                  </a:cubicBezTo>
                  <a:cubicBezTo>
                    <a:pt x="189" y="1884"/>
                    <a:pt x="0" y="1490"/>
                    <a:pt x="428" y="1011"/>
                  </a:cubicBezTo>
                  <a:cubicBezTo>
                    <a:pt x="840" y="531"/>
                    <a:pt x="737" y="206"/>
                    <a:pt x="1096" y="69"/>
                  </a:cubicBezTo>
                  <a:cubicBezTo>
                    <a:pt x="1285" y="0"/>
                    <a:pt x="1507" y="86"/>
                    <a:pt x="1576" y="292"/>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5119350" y="2377900"/>
              <a:ext cx="47125" cy="45325"/>
            </a:xfrm>
            <a:custGeom>
              <a:avLst/>
              <a:gdLst/>
              <a:ahLst/>
              <a:cxnLst/>
              <a:rect l="l" t="t" r="r" b="b"/>
              <a:pathLst>
                <a:path w="1885" h="1813" extrusionOk="0">
                  <a:moveTo>
                    <a:pt x="1606" y="1"/>
                  </a:moveTo>
                  <a:cubicBezTo>
                    <a:pt x="1407" y="1"/>
                    <a:pt x="1093" y="679"/>
                    <a:pt x="942" y="952"/>
                  </a:cubicBezTo>
                  <a:cubicBezTo>
                    <a:pt x="771" y="1312"/>
                    <a:pt x="0" y="1398"/>
                    <a:pt x="0" y="1723"/>
                  </a:cubicBezTo>
                  <a:cubicBezTo>
                    <a:pt x="0" y="1787"/>
                    <a:pt x="29" y="1812"/>
                    <a:pt x="76" y="1812"/>
                  </a:cubicBezTo>
                  <a:cubicBezTo>
                    <a:pt x="267" y="1812"/>
                    <a:pt x="754" y="1380"/>
                    <a:pt x="754" y="1380"/>
                  </a:cubicBezTo>
                  <a:cubicBezTo>
                    <a:pt x="1028" y="1209"/>
                    <a:pt x="1884" y="661"/>
                    <a:pt x="1730" y="147"/>
                  </a:cubicBezTo>
                  <a:cubicBezTo>
                    <a:pt x="1699" y="44"/>
                    <a:pt x="1656" y="1"/>
                    <a:pt x="16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5128775" y="2105325"/>
              <a:ext cx="24975" cy="11800"/>
            </a:xfrm>
            <a:custGeom>
              <a:avLst/>
              <a:gdLst/>
              <a:ahLst/>
              <a:cxnLst/>
              <a:rect l="l" t="t" r="r" b="b"/>
              <a:pathLst>
                <a:path w="999" h="472" extrusionOk="0">
                  <a:moveTo>
                    <a:pt x="403" y="0"/>
                  </a:moveTo>
                  <a:cubicBezTo>
                    <a:pt x="389" y="0"/>
                    <a:pt x="374" y="1"/>
                    <a:pt x="360" y="3"/>
                  </a:cubicBezTo>
                  <a:cubicBezTo>
                    <a:pt x="0" y="55"/>
                    <a:pt x="788" y="466"/>
                    <a:pt x="788" y="466"/>
                  </a:cubicBezTo>
                  <a:cubicBezTo>
                    <a:pt x="802" y="470"/>
                    <a:pt x="815" y="471"/>
                    <a:pt x="826" y="471"/>
                  </a:cubicBezTo>
                  <a:cubicBezTo>
                    <a:pt x="999" y="471"/>
                    <a:pt x="711" y="0"/>
                    <a:pt x="4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5018075" y="2424525"/>
              <a:ext cx="31925" cy="17450"/>
            </a:xfrm>
            <a:custGeom>
              <a:avLst/>
              <a:gdLst/>
              <a:ahLst/>
              <a:cxnLst/>
              <a:rect l="l" t="t" r="r" b="b"/>
              <a:pathLst>
                <a:path w="1277" h="698" extrusionOk="0">
                  <a:moveTo>
                    <a:pt x="947" y="0"/>
                  </a:moveTo>
                  <a:cubicBezTo>
                    <a:pt x="609" y="0"/>
                    <a:pt x="121" y="192"/>
                    <a:pt x="44" y="492"/>
                  </a:cubicBezTo>
                  <a:cubicBezTo>
                    <a:pt x="0" y="639"/>
                    <a:pt x="109" y="698"/>
                    <a:pt x="278" y="698"/>
                  </a:cubicBezTo>
                  <a:cubicBezTo>
                    <a:pt x="640" y="698"/>
                    <a:pt x="1277" y="429"/>
                    <a:pt x="1277" y="183"/>
                  </a:cubicBezTo>
                  <a:cubicBezTo>
                    <a:pt x="1271" y="57"/>
                    <a:pt x="1131" y="0"/>
                    <a:pt x="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5123525" y="2241275"/>
              <a:ext cx="23675" cy="25575"/>
            </a:xfrm>
            <a:custGeom>
              <a:avLst/>
              <a:gdLst/>
              <a:ahLst/>
              <a:cxnLst/>
              <a:rect l="l" t="t" r="r" b="b"/>
              <a:pathLst>
                <a:path w="947" h="1023" extrusionOk="0">
                  <a:moveTo>
                    <a:pt x="682" y="0"/>
                  </a:moveTo>
                  <a:cubicBezTo>
                    <a:pt x="432" y="0"/>
                    <a:pt x="0" y="1022"/>
                    <a:pt x="373" y="1022"/>
                  </a:cubicBezTo>
                  <a:cubicBezTo>
                    <a:pt x="376" y="1022"/>
                    <a:pt x="378" y="1022"/>
                    <a:pt x="381" y="1022"/>
                  </a:cubicBezTo>
                  <a:cubicBezTo>
                    <a:pt x="775" y="1005"/>
                    <a:pt x="947" y="132"/>
                    <a:pt x="724" y="12"/>
                  </a:cubicBezTo>
                  <a:cubicBezTo>
                    <a:pt x="711" y="4"/>
                    <a:pt x="697" y="0"/>
                    <a:pt x="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5287825" y="2226500"/>
              <a:ext cx="26800" cy="24625"/>
            </a:xfrm>
            <a:custGeom>
              <a:avLst/>
              <a:gdLst/>
              <a:ahLst/>
              <a:cxnLst/>
              <a:rect l="l" t="t" r="r" b="b"/>
              <a:pathLst>
                <a:path w="1072" h="985" extrusionOk="0">
                  <a:moveTo>
                    <a:pt x="320" y="0"/>
                  </a:moveTo>
                  <a:cubicBezTo>
                    <a:pt x="0" y="0"/>
                    <a:pt x="179" y="984"/>
                    <a:pt x="578" y="984"/>
                  </a:cubicBezTo>
                  <a:cubicBezTo>
                    <a:pt x="594" y="984"/>
                    <a:pt x="610" y="983"/>
                    <a:pt x="626" y="979"/>
                  </a:cubicBezTo>
                  <a:cubicBezTo>
                    <a:pt x="1071" y="911"/>
                    <a:pt x="729" y="55"/>
                    <a:pt x="352" y="3"/>
                  </a:cubicBezTo>
                  <a:cubicBezTo>
                    <a:pt x="341" y="1"/>
                    <a:pt x="330" y="0"/>
                    <a:pt x="32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6;p2"/>
          <p:cNvGrpSpPr/>
          <p:nvPr/>
        </p:nvGrpSpPr>
        <p:grpSpPr>
          <a:xfrm>
            <a:off x="2968398" y="5813593"/>
            <a:ext cx="1342156" cy="1388236"/>
            <a:chOff x="4791650" y="538625"/>
            <a:chExt cx="731075" cy="756175"/>
          </a:xfrm>
        </p:grpSpPr>
        <p:sp>
          <p:nvSpPr>
            <p:cNvPr id="27" name="Google Shape;27;p2"/>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 name="Google Shape;33;p2"/>
          <p:cNvGrpSpPr/>
          <p:nvPr/>
        </p:nvGrpSpPr>
        <p:grpSpPr>
          <a:xfrm>
            <a:off x="-562548" y="1237673"/>
            <a:ext cx="1531299" cy="1395476"/>
            <a:chOff x="3080800" y="238100"/>
            <a:chExt cx="714225" cy="650875"/>
          </a:xfrm>
        </p:grpSpPr>
        <p:sp>
          <p:nvSpPr>
            <p:cNvPr id="34" name="Google Shape;34;p2"/>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 name="Google Shape;37;p2"/>
          <p:cNvGrpSpPr/>
          <p:nvPr/>
        </p:nvGrpSpPr>
        <p:grpSpPr>
          <a:xfrm>
            <a:off x="10861201" y="5941781"/>
            <a:ext cx="1447895" cy="1317240"/>
            <a:chOff x="4688600" y="1410900"/>
            <a:chExt cx="799000" cy="726900"/>
          </a:xfrm>
        </p:grpSpPr>
        <p:sp>
          <p:nvSpPr>
            <p:cNvPr id="38" name="Google Shape;38;p2"/>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 name="Google Shape;40;p2"/>
          <p:cNvGrpSpPr/>
          <p:nvPr/>
        </p:nvGrpSpPr>
        <p:grpSpPr>
          <a:xfrm>
            <a:off x="6651976" y="-541550"/>
            <a:ext cx="925059" cy="1605081"/>
            <a:chOff x="4559300" y="564775"/>
            <a:chExt cx="389225" cy="675350"/>
          </a:xfrm>
        </p:grpSpPr>
        <p:sp>
          <p:nvSpPr>
            <p:cNvPr id="41" name="Google Shape;41;p2"/>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 name="Google Shape;43;p2"/>
          <p:cNvGrpSpPr/>
          <p:nvPr/>
        </p:nvGrpSpPr>
        <p:grpSpPr>
          <a:xfrm>
            <a:off x="4104696" y="159424"/>
            <a:ext cx="1010153" cy="1070672"/>
            <a:chOff x="2291250" y="337875"/>
            <a:chExt cx="626025" cy="663475"/>
          </a:xfrm>
        </p:grpSpPr>
        <p:sp>
          <p:nvSpPr>
            <p:cNvPr id="44" name="Google Shape;44;p2"/>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 name="Google Shape;49;p2"/>
          <p:cNvGrpSpPr/>
          <p:nvPr/>
        </p:nvGrpSpPr>
        <p:grpSpPr>
          <a:xfrm flipH="1">
            <a:off x="-939389" y="5316228"/>
            <a:ext cx="2992293" cy="1388232"/>
            <a:chOff x="4573425" y="2584300"/>
            <a:chExt cx="1222475" cy="567150"/>
          </a:xfrm>
        </p:grpSpPr>
        <p:sp>
          <p:nvSpPr>
            <p:cNvPr id="50" name="Google Shape;50;p2"/>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 name="Google Shape;72;p2"/>
          <p:cNvGrpSpPr/>
          <p:nvPr/>
        </p:nvGrpSpPr>
        <p:grpSpPr>
          <a:xfrm>
            <a:off x="9114161" y="-522814"/>
            <a:ext cx="2203281" cy="1567585"/>
            <a:chOff x="3517550" y="401175"/>
            <a:chExt cx="1027650" cy="731150"/>
          </a:xfrm>
        </p:grpSpPr>
        <p:sp>
          <p:nvSpPr>
            <p:cNvPr id="73" name="Google Shape;73;p2"/>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 name="Google Shape;75;p2"/>
          <p:cNvGrpSpPr/>
          <p:nvPr/>
        </p:nvGrpSpPr>
        <p:grpSpPr>
          <a:xfrm>
            <a:off x="874560" y="-450259"/>
            <a:ext cx="1693009" cy="1660689"/>
            <a:chOff x="1931075" y="728875"/>
            <a:chExt cx="789650" cy="774575"/>
          </a:xfrm>
        </p:grpSpPr>
        <p:sp>
          <p:nvSpPr>
            <p:cNvPr id="76" name="Google Shape;76;p2"/>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 name="Google Shape;78;p2"/>
          <p:cNvGrpSpPr/>
          <p:nvPr/>
        </p:nvGrpSpPr>
        <p:grpSpPr>
          <a:xfrm>
            <a:off x="5226047" y="6070347"/>
            <a:ext cx="925136" cy="874752"/>
            <a:chOff x="2776800" y="970450"/>
            <a:chExt cx="431500" cy="408000"/>
          </a:xfrm>
        </p:grpSpPr>
        <p:sp>
          <p:nvSpPr>
            <p:cNvPr id="79" name="Google Shape;79;p2"/>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 name="Google Shape;89;p2"/>
          <p:cNvGrpSpPr/>
          <p:nvPr/>
        </p:nvGrpSpPr>
        <p:grpSpPr>
          <a:xfrm>
            <a:off x="-259423" y="3522353"/>
            <a:ext cx="925052" cy="652309"/>
            <a:chOff x="4171675" y="981000"/>
            <a:chExt cx="398775" cy="281200"/>
          </a:xfrm>
        </p:grpSpPr>
        <p:sp>
          <p:nvSpPr>
            <p:cNvPr id="90" name="Google Shape;90;p2"/>
            <p:cNvSpPr/>
            <p:nvPr/>
          </p:nvSpPr>
          <p:spPr>
            <a:xfrm>
              <a:off x="4171675" y="981000"/>
              <a:ext cx="299725" cy="281200"/>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4247600" y="1053300"/>
              <a:ext cx="201650" cy="193350"/>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439825" y="1101125"/>
              <a:ext cx="130625" cy="148750"/>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 name="Google Shape;93;p2"/>
          <p:cNvSpPr txBox="1">
            <a:spLocks noGrp="1"/>
          </p:cNvSpPr>
          <p:nvPr>
            <p:ph type="ctrTitle"/>
          </p:nvPr>
        </p:nvSpPr>
        <p:spPr>
          <a:xfrm>
            <a:off x="1128125" y="1510689"/>
            <a:ext cx="5634000" cy="28712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5500"/>
              <a:buNone/>
              <a:defRPr sz="9333"/>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94" name="Google Shape;94;p2"/>
          <p:cNvSpPr txBox="1">
            <a:spLocks noGrp="1"/>
          </p:cNvSpPr>
          <p:nvPr>
            <p:ph type="subTitle" idx="1"/>
          </p:nvPr>
        </p:nvSpPr>
        <p:spPr>
          <a:xfrm>
            <a:off x="983725" y="4526756"/>
            <a:ext cx="5922800" cy="6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0826863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53935" y="-889044"/>
            <a:ext cx="10874273" cy="15015215"/>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 name="Google Shape;10;p2"/>
          <p:cNvGrpSpPr/>
          <p:nvPr/>
        </p:nvGrpSpPr>
        <p:grpSpPr>
          <a:xfrm>
            <a:off x="11078889" y="955540"/>
            <a:ext cx="1137124" cy="916185"/>
            <a:chOff x="4920400" y="2067075"/>
            <a:chExt cx="530375" cy="427325"/>
          </a:xfrm>
        </p:grpSpPr>
        <p:sp>
          <p:nvSpPr>
            <p:cNvPr id="11" name="Google Shape;11;p2"/>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966925" y="2067275"/>
              <a:ext cx="483425" cy="427025"/>
            </a:xfrm>
            <a:custGeom>
              <a:avLst/>
              <a:gdLst/>
              <a:ahLst/>
              <a:cxnLst/>
              <a:rect l="l" t="t" r="r" b="b"/>
              <a:pathLst>
                <a:path w="19337" h="17081" extrusionOk="0">
                  <a:moveTo>
                    <a:pt x="8666" y="0"/>
                  </a:moveTo>
                  <a:cubicBezTo>
                    <a:pt x="7963" y="0"/>
                    <a:pt x="7266" y="179"/>
                    <a:pt x="6628" y="532"/>
                  </a:cubicBezTo>
                  <a:cubicBezTo>
                    <a:pt x="11835" y="3375"/>
                    <a:pt x="10996" y="12127"/>
                    <a:pt x="6234" y="14902"/>
                  </a:cubicBezTo>
                  <a:cubicBezTo>
                    <a:pt x="5134" y="15544"/>
                    <a:pt x="4110" y="15798"/>
                    <a:pt x="3177" y="15798"/>
                  </a:cubicBezTo>
                  <a:cubicBezTo>
                    <a:pt x="1947" y="15798"/>
                    <a:pt x="877" y="15356"/>
                    <a:pt x="0" y="14782"/>
                  </a:cubicBezTo>
                  <a:lnTo>
                    <a:pt x="0" y="14782"/>
                  </a:lnTo>
                  <a:cubicBezTo>
                    <a:pt x="1262" y="16103"/>
                    <a:pt x="3084" y="17081"/>
                    <a:pt x="5196" y="17081"/>
                  </a:cubicBezTo>
                  <a:cubicBezTo>
                    <a:pt x="7327" y="17081"/>
                    <a:pt x="9752" y="16086"/>
                    <a:pt x="12195" y="13446"/>
                  </a:cubicBezTo>
                  <a:cubicBezTo>
                    <a:pt x="19337" y="5756"/>
                    <a:pt x="12434" y="874"/>
                    <a:pt x="9728" y="138"/>
                  </a:cubicBezTo>
                  <a:cubicBezTo>
                    <a:pt x="9378" y="46"/>
                    <a:pt x="9021" y="0"/>
                    <a:pt x="8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5179650" y="2171875"/>
              <a:ext cx="31775" cy="34800"/>
            </a:xfrm>
            <a:custGeom>
              <a:avLst/>
              <a:gdLst/>
              <a:ahLst/>
              <a:cxnLst/>
              <a:rect l="l" t="t" r="r" b="b"/>
              <a:pathLst>
                <a:path w="1271" h="1392" extrusionOk="0">
                  <a:moveTo>
                    <a:pt x="381" y="1"/>
                  </a:moveTo>
                  <a:cubicBezTo>
                    <a:pt x="1" y="1"/>
                    <a:pt x="430" y="1391"/>
                    <a:pt x="811" y="1391"/>
                  </a:cubicBezTo>
                  <a:cubicBezTo>
                    <a:pt x="827" y="1391"/>
                    <a:pt x="844" y="1389"/>
                    <a:pt x="860" y="1383"/>
                  </a:cubicBezTo>
                  <a:cubicBezTo>
                    <a:pt x="1271" y="1263"/>
                    <a:pt x="962" y="184"/>
                    <a:pt x="449" y="13"/>
                  </a:cubicBezTo>
                  <a:cubicBezTo>
                    <a:pt x="424" y="5"/>
                    <a:pt x="401"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941650" y="2384025"/>
              <a:ext cx="7725" cy="14150"/>
            </a:xfrm>
            <a:custGeom>
              <a:avLst/>
              <a:gdLst/>
              <a:ahLst/>
              <a:cxnLst/>
              <a:rect l="l" t="t" r="r" b="b"/>
              <a:pathLst>
                <a:path w="309" h="566" extrusionOk="0">
                  <a:moveTo>
                    <a:pt x="35" y="1"/>
                  </a:moveTo>
                  <a:cubicBezTo>
                    <a:pt x="18" y="1"/>
                    <a:pt x="1" y="14"/>
                    <a:pt x="1" y="39"/>
                  </a:cubicBezTo>
                  <a:cubicBezTo>
                    <a:pt x="1" y="125"/>
                    <a:pt x="18" y="228"/>
                    <a:pt x="69" y="313"/>
                  </a:cubicBezTo>
                  <a:cubicBezTo>
                    <a:pt x="103" y="399"/>
                    <a:pt x="155" y="485"/>
                    <a:pt x="206" y="553"/>
                  </a:cubicBezTo>
                  <a:cubicBezTo>
                    <a:pt x="223" y="562"/>
                    <a:pt x="236" y="566"/>
                    <a:pt x="249" y="566"/>
                  </a:cubicBezTo>
                  <a:cubicBezTo>
                    <a:pt x="262" y="566"/>
                    <a:pt x="275" y="562"/>
                    <a:pt x="292" y="553"/>
                  </a:cubicBezTo>
                  <a:cubicBezTo>
                    <a:pt x="309" y="536"/>
                    <a:pt x="309" y="502"/>
                    <a:pt x="292" y="485"/>
                  </a:cubicBezTo>
                  <a:cubicBezTo>
                    <a:pt x="172" y="365"/>
                    <a:pt x="103" y="211"/>
                    <a:pt x="69" y="39"/>
                  </a:cubicBezTo>
                  <a:cubicBezTo>
                    <a:pt x="69" y="14"/>
                    <a:pt x="52"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923675" y="2261225"/>
              <a:ext cx="28925" cy="106850"/>
            </a:xfrm>
            <a:custGeom>
              <a:avLst/>
              <a:gdLst/>
              <a:ahLst/>
              <a:cxnLst/>
              <a:rect l="l" t="t" r="r" b="b"/>
              <a:pathLst>
                <a:path w="1157" h="4274" extrusionOk="0">
                  <a:moveTo>
                    <a:pt x="1055" y="1"/>
                  </a:moveTo>
                  <a:cubicBezTo>
                    <a:pt x="1039" y="1"/>
                    <a:pt x="1023" y="6"/>
                    <a:pt x="1011" y="19"/>
                  </a:cubicBezTo>
                  <a:cubicBezTo>
                    <a:pt x="788" y="310"/>
                    <a:pt x="583" y="635"/>
                    <a:pt x="446" y="961"/>
                  </a:cubicBezTo>
                  <a:cubicBezTo>
                    <a:pt x="360" y="1166"/>
                    <a:pt x="326" y="1389"/>
                    <a:pt x="257" y="1594"/>
                  </a:cubicBezTo>
                  <a:cubicBezTo>
                    <a:pt x="172" y="1800"/>
                    <a:pt x="0" y="1920"/>
                    <a:pt x="35" y="2160"/>
                  </a:cubicBezTo>
                  <a:cubicBezTo>
                    <a:pt x="69" y="2245"/>
                    <a:pt x="69" y="2348"/>
                    <a:pt x="86" y="2434"/>
                  </a:cubicBezTo>
                  <a:cubicBezTo>
                    <a:pt x="86" y="2519"/>
                    <a:pt x="52" y="2605"/>
                    <a:pt x="52" y="2690"/>
                  </a:cubicBezTo>
                  <a:cubicBezTo>
                    <a:pt x="35" y="2879"/>
                    <a:pt x="35" y="3067"/>
                    <a:pt x="86" y="3256"/>
                  </a:cubicBezTo>
                  <a:cubicBezTo>
                    <a:pt x="223" y="3615"/>
                    <a:pt x="411" y="3958"/>
                    <a:pt x="651" y="4266"/>
                  </a:cubicBezTo>
                  <a:cubicBezTo>
                    <a:pt x="656" y="4271"/>
                    <a:pt x="663" y="4273"/>
                    <a:pt x="669" y="4273"/>
                  </a:cubicBezTo>
                  <a:cubicBezTo>
                    <a:pt x="684" y="4273"/>
                    <a:pt x="698" y="4261"/>
                    <a:pt x="685" y="4249"/>
                  </a:cubicBezTo>
                  <a:cubicBezTo>
                    <a:pt x="463" y="3941"/>
                    <a:pt x="309" y="3598"/>
                    <a:pt x="223" y="3239"/>
                  </a:cubicBezTo>
                  <a:cubicBezTo>
                    <a:pt x="189" y="3016"/>
                    <a:pt x="189" y="2810"/>
                    <a:pt x="223" y="2605"/>
                  </a:cubicBezTo>
                  <a:cubicBezTo>
                    <a:pt x="257" y="2416"/>
                    <a:pt x="343" y="2348"/>
                    <a:pt x="429" y="2177"/>
                  </a:cubicBezTo>
                  <a:cubicBezTo>
                    <a:pt x="497" y="2005"/>
                    <a:pt x="429" y="1868"/>
                    <a:pt x="429" y="1697"/>
                  </a:cubicBezTo>
                  <a:cubicBezTo>
                    <a:pt x="446" y="1492"/>
                    <a:pt x="497" y="1303"/>
                    <a:pt x="566" y="1115"/>
                  </a:cubicBezTo>
                  <a:cubicBezTo>
                    <a:pt x="720" y="772"/>
                    <a:pt x="908" y="430"/>
                    <a:pt x="1131" y="104"/>
                  </a:cubicBezTo>
                  <a:cubicBezTo>
                    <a:pt x="1157" y="53"/>
                    <a:pt x="1104" y="1"/>
                    <a:pt x="1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215675" y="2087400"/>
              <a:ext cx="75825" cy="68225"/>
            </a:xfrm>
            <a:custGeom>
              <a:avLst/>
              <a:gdLst/>
              <a:ahLst/>
              <a:cxnLst/>
              <a:rect l="l" t="t" r="r" b="b"/>
              <a:pathLst>
                <a:path w="3033" h="2729" extrusionOk="0">
                  <a:moveTo>
                    <a:pt x="18" y="1"/>
                  </a:moveTo>
                  <a:cubicBezTo>
                    <a:pt x="1" y="1"/>
                    <a:pt x="1" y="18"/>
                    <a:pt x="18" y="18"/>
                  </a:cubicBezTo>
                  <a:lnTo>
                    <a:pt x="35" y="18"/>
                  </a:lnTo>
                  <a:cubicBezTo>
                    <a:pt x="344" y="172"/>
                    <a:pt x="635" y="326"/>
                    <a:pt x="909" y="532"/>
                  </a:cubicBezTo>
                  <a:cubicBezTo>
                    <a:pt x="1200" y="720"/>
                    <a:pt x="1474" y="943"/>
                    <a:pt x="1714" y="1183"/>
                  </a:cubicBezTo>
                  <a:cubicBezTo>
                    <a:pt x="1940" y="1363"/>
                    <a:pt x="2099" y="1624"/>
                    <a:pt x="2193" y="1905"/>
                  </a:cubicBezTo>
                  <a:lnTo>
                    <a:pt x="2193" y="1905"/>
                  </a:lnTo>
                  <a:cubicBezTo>
                    <a:pt x="2195" y="1918"/>
                    <a:pt x="2199" y="1931"/>
                    <a:pt x="2205" y="1943"/>
                  </a:cubicBezTo>
                  <a:lnTo>
                    <a:pt x="2205" y="1943"/>
                  </a:lnTo>
                  <a:cubicBezTo>
                    <a:pt x="2213" y="1969"/>
                    <a:pt x="2221" y="1996"/>
                    <a:pt x="2228" y="2022"/>
                  </a:cubicBezTo>
                  <a:cubicBezTo>
                    <a:pt x="2262" y="2296"/>
                    <a:pt x="2313" y="2604"/>
                    <a:pt x="2604" y="2724"/>
                  </a:cubicBezTo>
                  <a:cubicBezTo>
                    <a:pt x="2619" y="2727"/>
                    <a:pt x="2633" y="2728"/>
                    <a:pt x="2647" y="2728"/>
                  </a:cubicBezTo>
                  <a:cubicBezTo>
                    <a:pt x="2712" y="2728"/>
                    <a:pt x="2764" y="2695"/>
                    <a:pt x="2793" y="2638"/>
                  </a:cubicBezTo>
                  <a:cubicBezTo>
                    <a:pt x="3032" y="2279"/>
                    <a:pt x="2690" y="1936"/>
                    <a:pt x="2365" y="1765"/>
                  </a:cubicBezTo>
                  <a:cubicBezTo>
                    <a:pt x="2349" y="1759"/>
                    <a:pt x="2333" y="1756"/>
                    <a:pt x="2318" y="1756"/>
                  </a:cubicBezTo>
                  <a:cubicBezTo>
                    <a:pt x="2301" y="1756"/>
                    <a:pt x="2285" y="1760"/>
                    <a:pt x="2271" y="1766"/>
                  </a:cubicBezTo>
                  <a:lnTo>
                    <a:pt x="2271" y="1766"/>
                  </a:lnTo>
                  <a:cubicBezTo>
                    <a:pt x="2268" y="1760"/>
                    <a:pt x="2265" y="1754"/>
                    <a:pt x="2262" y="1748"/>
                  </a:cubicBezTo>
                  <a:cubicBezTo>
                    <a:pt x="2125" y="1474"/>
                    <a:pt x="1936" y="1217"/>
                    <a:pt x="1697" y="1011"/>
                  </a:cubicBezTo>
                  <a:cubicBezTo>
                    <a:pt x="1200" y="566"/>
                    <a:pt x="635" y="224"/>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087800" y="2376450"/>
              <a:ext cx="161150" cy="103250"/>
            </a:xfrm>
            <a:custGeom>
              <a:avLst/>
              <a:gdLst/>
              <a:ahLst/>
              <a:cxnLst/>
              <a:rect l="l" t="t" r="r" b="b"/>
              <a:pathLst>
                <a:path w="6446" h="4130" extrusionOk="0">
                  <a:moveTo>
                    <a:pt x="6372" y="1"/>
                  </a:moveTo>
                  <a:cubicBezTo>
                    <a:pt x="6354" y="1"/>
                    <a:pt x="6338" y="10"/>
                    <a:pt x="6332" y="34"/>
                  </a:cubicBezTo>
                  <a:cubicBezTo>
                    <a:pt x="6058" y="651"/>
                    <a:pt x="5561" y="1147"/>
                    <a:pt x="4928" y="1387"/>
                  </a:cubicBezTo>
                  <a:cubicBezTo>
                    <a:pt x="4636" y="1490"/>
                    <a:pt x="4311" y="1473"/>
                    <a:pt x="4037" y="1610"/>
                  </a:cubicBezTo>
                  <a:cubicBezTo>
                    <a:pt x="3797" y="1712"/>
                    <a:pt x="3626" y="1918"/>
                    <a:pt x="3523" y="2158"/>
                  </a:cubicBezTo>
                  <a:cubicBezTo>
                    <a:pt x="3438" y="2415"/>
                    <a:pt x="3386" y="2689"/>
                    <a:pt x="3386" y="2963"/>
                  </a:cubicBezTo>
                  <a:cubicBezTo>
                    <a:pt x="3369" y="3271"/>
                    <a:pt x="3283" y="3442"/>
                    <a:pt x="3009" y="3562"/>
                  </a:cubicBezTo>
                  <a:cubicBezTo>
                    <a:pt x="2855" y="3631"/>
                    <a:pt x="2718" y="3665"/>
                    <a:pt x="2564" y="3682"/>
                  </a:cubicBezTo>
                  <a:cubicBezTo>
                    <a:pt x="1725" y="3819"/>
                    <a:pt x="903" y="3905"/>
                    <a:pt x="64" y="4025"/>
                  </a:cubicBezTo>
                  <a:cubicBezTo>
                    <a:pt x="0" y="4040"/>
                    <a:pt x="25" y="4129"/>
                    <a:pt x="83" y="4129"/>
                  </a:cubicBezTo>
                  <a:cubicBezTo>
                    <a:pt x="88" y="4129"/>
                    <a:pt x="93" y="4129"/>
                    <a:pt x="98" y="4127"/>
                  </a:cubicBezTo>
                  <a:cubicBezTo>
                    <a:pt x="543" y="4076"/>
                    <a:pt x="988" y="3990"/>
                    <a:pt x="1434" y="3939"/>
                  </a:cubicBezTo>
                  <a:cubicBezTo>
                    <a:pt x="1879" y="3870"/>
                    <a:pt x="2290" y="3853"/>
                    <a:pt x="2701" y="3768"/>
                  </a:cubicBezTo>
                  <a:cubicBezTo>
                    <a:pt x="2958" y="3751"/>
                    <a:pt x="3181" y="3631"/>
                    <a:pt x="3352" y="3442"/>
                  </a:cubicBezTo>
                  <a:cubicBezTo>
                    <a:pt x="3523" y="3185"/>
                    <a:pt x="3489" y="2809"/>
                    <a:pt x="3575" y="2500"/>
                  </a:cubicBezTo>
                  <a:cubicBezTo>
                    <a:pt x="3626" y="2089"/>
                    <a:pt x="3951" y="1764"/>
                    <a:pt x="4362" y="1712"/>
                  </a:cubicBezTo>
                  <a:cubicBezTo>
                    <a:pt x="4688" y="1661"/>
                    <a:pt x="4996" y="1558"/>
                    <a:pt x="5287" y="1421"/>
                  </a:cubicBezTo>
                  <a:cubicBezTo>
                    <a:pt x="5818" y="1130"/>
                    <a:pt x="6229" y="651"/>
                    <a:pt x="6435" y="68"/>
                  </a:cubicBezTo>
                  <a:cubicBezTo>
                    <a:pt x="6446" y="35"/>
                    <a:pt x="6406" y="1"/>
                    <a:pt x="6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5159900" y="2130200"/>
              <a:ext cx="25850" cy="20850"/>
            </a:xfrm>
            <a:custGeom>
              <a:avLst/>
              <a:gdLst/>
              <a:ahLst/>
              <a:cxnLst/>
              <a:rect l="l" t="t" r="r" b="b"/>
              <a:pathLst>
                <a:path w="1034" h="834" extrusionOk="0">
                  <a:moveTo>
                    <a:pt x="249" y="1"/>
                  </a:moveTo>
                  <a:cubicBezTo>
                    <a:pt x="1" y="1"/>
                    <a:pt x="355" y="834"/>
                    <a:pt x="638" y="834"/>
                  </a:cubicBezTo>
                  <a:cubicBezTo>
                    <a:pt x="675" y="834"/>
                    <a:pt x="710" y="820"/>
                    <a:pt x="742" y="789"/>
                  </a:cubicBezTo>
                  <a:cubicBezTo>
                    <a:pt x="1033" y="533"/>
                    <a:pt x="571" y="19"/>
                    <a:pt x="262" y="2"/>
                  </a:cubicBezTo>
                  <a:cubicBezTo>
                    <a:pt x="258" y="1"/>
                    <a:pt x="253"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284200" y="2267675"/>
              <a:ext cx="44125" cy="61675"/>
            </a:xfrm>
            <a:custGeom>
              <a:avLst/>
              <a:gdLst/>
              <a:ahLst/>
              <a:cxnLst/>
              <a:rect l="l" t="t" r="r" b="b"/>
              <a:pathLst>
                <a:path w="1765" h="2467" fill="none" extrusionOk="0">
                  <a:moveTo>
                    <a:pt x="1576" y="292"/>
                  </a:moveTo>
                  <a:cubicBezTo>
                    <a:pt x="1764" y="583"/>
                    <a:pt x="1764" y="960"/>
                    <a:pt x="1576" y="1251"/>
                  </a:cubicBezTo>
                  <a:cubicBezTo>
                    <a:pt x="1251" y="1833"/>
                    <a:pt x="1011" y="2467"/>
                    <a:pt x="600" y="2176"/>
                  </a:cubicBezTo>
                  <a:cubicBezTo>
                    <a:pt x="189" y="1884"/>
                    <a:pt x="0" y="1490"/>
                    <a:pt x="428" y="1011"/>
                  </a:cubicBezTo>
                  <a:cubicBezTo>
                    <a:pt x="840" y="531"/>
                    <a:pt x="737" y="206"/>
                    <a:pt x="1096" y="69"/>
                  </a:cubicBezTo>
                  <a:cubicBezTo>
                    <a:pt x="1285" y="0"/>
                    <a:pt x="1507" y="86"/>
                    <a:pt x="1576" y="292"/>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5119350" y="2377900"/>
              <a:ext cx="47125" cy="45325"/>
            </a:xfrm>
            <a:custGeom>
              <a:avLst/>
              <a:gdLst/>
              <a:ahLst/>
              <a:cxnLst/>
              <a:rect l="l" t="t" r="r" b="b"/>
              <a:pathLst>
                <a:path w="1885" h="1813" extrusionOk="0">
                  <a:moveTo>
                    <a:pt x="1606" y="1"/>
                  </a:moveTo>
                  <a:cubicBezTo>
                    <a:pt x="1407" y="1"/>
                    <a:pt x="1093" y="679"/>
                    <a:pt x="942" y="952"/>
                  </a:cubicBezTo>
                  <a:cubicBezTo>
                    <a:pt x="771" y="1312"/>
                    <a:pt x="0" y="1398"/>
                    <a:pt x="0" y="1723"/>
                  </a:cubicBezTo>
                  <a:cubicBezTo>
                    <a:pt x="0" y="1787"/>
                    <a:pt x="29" y="1812"/>
                    <a:pt x="76" y="1812"/>
                  </a:cubicBezTo>
                  <a:cubicBezTo>
                    <a:pt x="267" y="1812"/>
                    <a:pt x="754" y="1380"/>
                    <a:pt x="754" y="1380"/>
                  </a:cubicBezTo>
                  <a:cubicBezTo>
                    <a:pt x="1028" y="1209"/>
                    <a:pt x="1884" y="661"/>
                    <a:pt x="1730" y="147"/>
                  </a:cubicBezTo>
                  <a:cubicBezTo>
                    <a:pt x="1699" y="44"/>
                    <a:pt x="1656" y="1"/>
                    <a:pt x="16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5128775" y="2105325"/>
              <a:ext cx="24975" cy="11800"/>
            </a:xfrm>
            <a:custGeom>
              <a:avLst/>
              <a:gdLst/>
              <a:ahLst/>
              <a:cxnLst/>
              <a:rect l="l" t="t" r="r" b="b"/>
              <a:pathLst>
                <a:path w="999" h="472" extrusionOk="0">
                  <a:moveTo>
                    <a:pt x="403" y="0"/>
                  </a:moveTo>
                  <a:cubicBezTo>
                    <a:pt x="389" y="0"/>
                    <a:pt x="374" y="1"/>
                    <a:pt x="360" y="3"/>
                  </a:cubicBezTo>
                  <a:cubicBezTo>
                    <a:pt x="0" y="55"/>
                    <a:pt x="788" y="466"/>
                    <a:pt x="788" y="466"/>
                  </a:cubicBezTo>
                  <a:cubicBezTo>
                    <a:pt x="802" y="470"/>
                    <a:pt x="815" y="471"/>
                    <a:pt x="826" y="471"/>
                  </a:cubicBezTo>
                  <a:cubicBezTo>
                    <a:pt x="999" y="471"/>
                    <a:pt x="711" y="0"/>
                    <a:pt x="4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5018075" y="2424525"/>
              <a:ext cx="31925" cy="17450"/>
            </a:xfrm>
            <a:custGeom>
              <a:avLst/>
              <a:gdLst/>
              <a:ahLst/>
              <a:cxnLst/>
              <a:rect l="l" t="t" r="r" b="b"/>
              <a:pathLst>
                <a:path w="1277" h="698" extrusionOk="0">
                  <a:moveTo>
                    <a:pt x="947" y="0"/>
                  </a:moveTo>
                  <a:cubicBezTo>
                    <a:pt x="609" y="0"/>
                    <a:pt x="121" y="192"/>
                    <a:pt x="44" y="492"/>
                  </a:cubicBezTo>
                  <a:cubicBezTo>
                    <a:pt x="0" y="639"/>
                    <a:pt x="109" y="698"/>
                    <a:pt x="278" y="698"/>
                  </a:cubicBezTo>
                  <a:cubicBezTo>
                    <a:pt x="640" y="698"/>
                    <a:pt x="1277" y="429"/>
                    <a:pt x="1277" y="183"/>
                  </a:cubicBezTo>
                  <a:cubicBezTo>
                    <a:pt x="1271" y="57"/>
                    <a:pt x="1131" y="0"/>
                    <a:pt x="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5123525" y="2241275"/>
              <a:ext cx="23675" cy="25575"/>
            </a:xfrm>
            <a:custGeom>
              <a:avLst/>
              <a:gdLst/>
              <a:ahLst/>
              <a:cxnLst/>
              <a:rect l="l" t="t" r="r" b="b"/>
              <a:pathLst>
                <a:path w="947" h="1023" extrusionOk="0">
                  <a:moveTo>
                    <a:pt x="682" y="0"/>
                  </a:moveTo>
                  <a:cubicBezTo>
                    <a:pt x="432" y="0"/>
                    <a:pt x="0" y="1022"/>
                    <a:pt x="373" y="1022"/>
                  </a:cubicBezTo>
                  <a:cubicBezTo>
                    <a:pt x="376" y="1022"/>
                    <a:pt x="378" y="1022"/>
                    <a:pt x="381" y="1022"/>
                  </a:cubicBezTo>
                  <a:cubicBezTo>
                    <a:pt x="775" y="1005"/>
                    <a:pt x="947" y="132"/>
                    <a:pt x="724" y="12"/>
                  </a:cubicBezTo>
                  <a:cubicBezTo>
                    <a:pt x="711" y="4"/>
                    <a:pt x="697" y="0"/>
                    <a:pt x="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5287825" y="2226500"/>
              <a:ext cx="26800" cy="24625"/>
            </a:xfrm>
            <a:custGeom>
              <a:avLst/>
              <a:gdLst/>
              <a:ahLst/>
              <a:cxnLst/>
              <a:rect l="l" t="t" r="r" b="b"/>
              <a:pathLst>
                <a:path w="1072" h="985" extrusionOk="0">
                  <a:moveTo>
                    <a:pt x="320" y="0"/>
                  </a:moveTo>
                  <a:cubicBezTo>
                    <a:pt x="0" y="0"/>
                    <a:pt x="179" y="984"/>
                    <a:pt x="578" y="984"/>
                  </a:cubicBezTo>
                  <a:cubicBezTo>
                    <a:pt x="594" y="984"/>
                    <a:pt x="610" y="983"/>
                    <a:pt x="626" y="979"/>
                  </a:cubicBezTo>
                  <a:cubicBezTo>
                    <a:pt x="1071" y="911"/>
                    <a:pt x="729" y="55"/>
                    <a:pt x="352" y="3"/>
                  </a:cubicBezTo>
                  <a:cubicBezTo>
                    <a:pt x="341" y="1"/>
                    <a:pt x="330" y="0"/>
                    <a:pt x="32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6;p2"/>
          <p:cNvGrpSpPr/>
          <p:nvPr/>
        </p:nvGrpSpPr>
        <p:grpSpPr>
          <a:xfrm>
            <a:off x="2968398" y="5813593"/>
            <a:ext cx="1342156" cy="1388236"/>
            <a:chOff x="4791650" y="538625"/>
            <a:chExt cx="731075" cy="756175"/>
          </a:xfrm>
        </p:grpSpPr>
        <p:sp>
          <p:nvSpPr>
            <p:cNvPr id="27" name="Google Shape;27;p2"/>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 name="Google Shape;33;p2"/>
          <p:cNvGrpSpPr/>
          <p:nvPr/>
        </p:nvGrpSpPr>
        <p:grpSpPr>
          <a:xfrm>
            <a:off x="-562548" y="1237673"/>
            <a:ext cx="1531299" cy="1395476"/>
            <a:chOff x="3080800" y="238100"/>
            <a:chExt cx="714225" cy="650875"/>
          </a:xfrm>
        </p:grpSpPr>
        <p:sp>
          <p:nvSpPr>
            <p:cNvPr id="34" name="Google Shape;34;p2"/>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 name="Google Shape;37;p2"/>
          <p:cNvGrpSpPr/>
          <p:nvPr/>
        </p:nvGrpSpPr>
        <p:grpSpPr>
          <a:xfrm>
            <a:off x="10861201" y="5941781"/>
            <a:ext cx="1447895" cy="1317240"/>
            <a:chOff x="4688600" y="1410900"/>
            <a:chExt cx="799000" cy="726900"/>
          </a:xfrm>
        </p:grpSpPr>
        <p:sp>
          <p:nvSpPr>
            <p:cNvPr id="38" name="Google Shape;38;p2"/>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 name="Google Shape;40;p2"/>
          <p:cNvGrpSpPr/>
          <p:nvPr/>
        </p:nvGrpSpPr>
        <p:grpSpPr>
          <a:xfrm>
            <a:off x="6651976" y="-541550"/>
            <a:ext cx="925059" cy="1605081"/>
            <a:chOff x="4559300" y="564775"/>
            <a:chExt cx="389225" cy="675350"/>
          </a:xfrm>
        </p:grpSpPr>
        <p:sp>
          <p:nvSpPr>
            <p:cNvPr id="41" name="Google Shape;41;p2"/>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 name="Google Shape;43;p2"/>
          <p:cNvGrpSpPr/>
          <p:nvPr/>
        </p:nvGrpSpPr>
        <p:grpSpPr>
          <a:xfrm>
            <a:off x="4104696" y="159424"/>
            <a:ext cx="1010153" cy="1070672"/>
            <a:chOff x="2291250" y="337875"/>
            <a:chExt cx="626025" cy="663475"/>
          </a:xfrm>
        </p:grpSpPr>
        <p:sp>
          <p:nvSpPr>
            <p:cNvPr id="44" name="Google Shape;44;p2"/>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 name="Google Shape;49;p2"/>
          <p:cNvGrpSpPr/>
          <p:nvPr/>
        </p:nvGrpSpPr>
        <p:grpSpPr>
          <a:xfrm flipH="1">
            <a:off x="-939389" y="5316228"/>
            <a:ext cx="2992293" cy="1388232"/>
            <a:chOff x="4573425" y="2584300"/>
            <a:chExt cx="1222475" cy="567150"/>
          </a:xfrm>
        </p:grpSpPr>
        <p:sp>
          <p:nvSpPr>
            <p:cNvPr id="50" name="Google Shape;50;p2"/>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 name="Google Shape;72;p2"/>
          <p:cNvGrpSpPr/>
          <p:nvPr/>
        </p:nvGrpSpPr>
        <p:grpSpPr>
          <a:xfrm>
            <a:off x="9114161" y="-522814"/>
            <a:ext cx="2203281" cy="1567585"/>
            <a:chOff x="3517550" y="401175"/>
            <a:chExt cx="1027650" cy="731150"/>
          </a:xfrm>
        </p:grpSpPr>
        <p:sp>
          <p:nvSpPr>
            <p:cNvPr id="73" name="Google Shape;73;p2"/>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 name="Google Shape;75;p2"/>
          <p:cNvGrpSpPr/>
          <p:nvPr/>
        </p:nvGrpSpPr>
        <p:grpSpPr>
          <a:xfrm>
            <a:off x="874560" y="-450259"/>
            <a:ext cx="1693009" cy="1660689"/>
            <a:chOff x="1931075" y="728875"/>
            <a:chExt cx="789650" cy="774575"/>
          </a:xfrm>
        </p:grpSpPr>
        <p:sp>
          <p:nvSpPr>
            <p:cNvPr id="76" name="Google Shape;76;p2"/>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 name="Google Shape;78;p2"/>
          <p:cNvGrpSpPr/>
          <p:nvPr/>
        </p:nvGrpSpPr>
        <p:grpSpPr>
          <a:xfrm>
            <a:off x="5226047" y="6070347"/>
            <a:ext cx="925136" cy="874752"/>
            <a:chOff x="2776800" y="970450"/>
            <a:chExt cx="431500" cy="408000"/>
          </a:xfrm>
        </p:grpSpPr>
        <p:sp>
          <p:nvSpPr>
            <p:cNvPr id="79" name="Google Shape;79;p2"/>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 name="Google Shape;89;p2"/>
          <p:cNvGrpSpPr/>
          <p:nvPr/>
        </p:nvGrpSpPr>
        <p:grpSpPr>
          <a:xfrm>
            <a:off x="-259423" y="3522353"/>
            <a:ext cx="925052" cy="652309"/>
            <a:chOff x="4171675" y="981000"/>
            <a:chExt cx="398775" cy="281200"/>
          </a:xfrm>
        </p:grpSpPr>
        <p:sp>
          <p:nvSpPr>
            <p:cNvPr id="90" name="Google Shape;90;p2"/>
            <p:cNvSpPr/>
            <p:nvPr/>
          </p:nvSpPr>
          <p:spPr>
            <a:xfrm>
              <a:off x="4171675" y="981000"/>
              <a:ext cx="299725" cy="281200"/>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4247600" y="1053300"/>
              <a:ext cx="201650" cy="193350"/>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439825" y="1101125"/>
              <a:ext cx="130625" cy="148750"/>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 name="Google Shape;93;p2"/>
          <p:cNvSpPr txBox="1">
            <a:spLocks noGrp="1"/>
          </p:cNvSpPr>
          <p:nvPr>
            <p:ph type="ctrTitle"/>
          </p:nvPr>
        </p:nvSpPr>
        <p:spPr>
          <a:xfrm>
            <a:off x="1128125" y="1510689"/>
            <a:ext cx="5634000" cy="28712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5500"/>
              <a:buNone/>
              <a:defRPr sz="9333"/>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94" name="Google Shape;94;p2"/>
          <p:cNvSpPr txBox="1">
            <a:spLocks noGrp="1"/>
          </p:cNvSpPr>
          <p:nvPr>
            <p:ph type="subTitle" idx="1"/>
          </p:nvPr>
        </p:nvSpPr>
        <p:spPr>
          <a:xfrm>
            <a:off x="983725" y="4526756"/>
            <a:ext cx="5922800" cy="6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833841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53935" y="-889044"/>
            <a:ext cx="10874273" cy="15015215"/>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 name="Google Shape;10;p2"/>
          <p:cNvGrpSpPr/>
          <p:nvPr/>
        </p:nvGrpSpPr>
        <p:grpSpPr>
          <a:xfrm>
            <a:off x="11078889" y="955540"/>
            <a:ext cx="1137124" cy="916185"/>
            <a:chOff x="4920400" y="2067075"/>
            <a:chExt cx="530375" cy="427325"/>
          </a:xfrm>
        </p:grpSpPr>
        <p:sp>
          <p:nvSpPr>
            <p:cNvPr id="11" name="Google Shape;11;p2"/>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966925" y="2067275"/>
              <a:ext cx="483425" cy="427025"/>
            </a:xfrm>
            <a:custGeom>
              <a:avLst/>
              <a:gdLst/>
              <a:ahLst/>
              <a:cxnLst/>
              <a:rect l="l" t="t" r="r" b="b"/>
              <a:pathLst>
                <a:path w="19337" h="17081" extrusionOk="0">
                  <a:moveTo>
                    <a:pt x="8666" y="0"/>
                  </a:moveTo>
                  <a:cubicBezTo>
                    <a:pt x="7963" y="0"/>
                    <a:pt x="7266" y="179"/>
                    <a:pt x="6628" y="532"/>
                  </a:cubicBezTo>
                  <a:cubicBezTo>
                    <a:pt x="11835" y="3375"/>
                    <a:pt x="10996" y="12127"/>
                    <a:pt x="6234" y="14902"/>
                  </a:cubicBezTo>
                  <a:cubicBezTo>
                    <a:pt x="5134" y="15544"/>
                    <a:pt x="4110" y="15798"/>
                    <a:pt x="3177" y="15798"/>
                  </a:cubicBezTo>
                  <a:cubicBezTo>
                    <a:pt x="1947" y="15798"/>
                    <a:pt x="877" y="15356"/>
                    <a:pt x="0" y="14782"/>
                  </a:cubicBezTo>
                  <a:lnTo>
                    <a:pt x="0" y="14782"/>
                  </a:lnTo>
                  <a:cubicBezTo>
                    <a:pt x="1262" y="16103"/>
                    <a:pt x="3084" y="17081"/>
                    <a:pt x="5196" y="17081"/>
                  </a:cubicBezTo>
                  <a:cubicBezTo>
                    <a:pt x="7327" y="17081"/>
                    <a:pt x="9752" y="16086"/>
                    <a:pt x="12195" y="13446"/>
                  </a:cubicBezTo>
                  <a:cubicBezTo>
                    <a:pt x="19337" y="5756"/>
                    <a:pt x="12434" y="874"/>
                    <a:pt x="9728" y="138"/>
                  </a:cubicBezTo>
                  <a:cubicBezTo>
                    <a:pt x="9378" y="46"/>
                    <a:pt x="9021" y="0"/>
                    <a:pt x="8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5179650" y="2171875"/>
              <a:ext cx="31775" cy="34800"/>
            </a:xfrm>
            <a:custGeom>
              <a:avLst/>
              <a:gdLst/>
              <a:ahLst/>
              <a:cxnLst/>
              <a:rect l="l" t="t" r="r" b="b"/>
              <a:pathLst>
                <a:path w="1271" h="1392" extrusionOk="0">
                  <a:moveTo>
                    <a:pt x="381" y="1"/>
                  </a:moveTo>
                  <a:cubicBezTo>
                    <a:pt x="1" y="1"/>
                    <a:pt x="430" y="1391"/>
                    <a:pt x="811" y="1391"/>
                  </a:cubicBezTo>
                  <a:cubicBezTo>
                    <a:pt x="827" y="1391"/>
                    <a:pt x="844" y="1389"/>
                    <a:pt x="860" y="1383"/>
                  </a:cubicBezTo>
                  <a:cubicBezTo>
                    <a:pt x="1271" y="1263"/>
                    <a:pt x="962" y="184"/>
                    <a:pt x="449" y="13"/>
                  </a:cubicBezTo>
                  <a:cubicBezTo>
                    <a:pt x="424" y="5"/>
                    <a:pt x="401"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941650" y="2384025"/>
              <a:ext cx="7725" cy="14150"/>
            </a:xfrm>
            <a:custGeom>
              <a:avLst/>
              <a:gdLst/>
              <a:ahLst/>
              <a:cxnLst/>
              <a:rect l="l" t="t" r="r" b="b"/>
              <a:pathLst>
                <a:path w="309" h="566" extrusionOk="0">
                  <a:moveTo>
                    <a:pt x="35" y="1"/>
                  </a:moveTo>
                  <a:cubicBezTo>
                    <a:pt x="18" y="1"/>
                    <a:pt x="1" y="14"/>
                    <a:pt x="1" y="39"/>
                  </a:cubicBezTo>
                  <a:cubicBezTo>
                    <a:pt x="1" y="125"/>
                    <a:pt x="18" y="228"/>
                    <a:pt x="69" y="313"/>
                  </a:cubicBezTo>
                  <a:cubicBezTo>
                    <a:pt x="103" y="399"/>
                    <a:pt x="155" y="485"/>
                    <a:pt x="206" y="553"/>
                  </a:cubicBezTo>
                  <a:cubicBezTo>
                    <a:pt x="223" y="562"/>
                    <a:pt x="236" y="566"/>
                    <a:pt x="249" y="566"/>
                  </a:cubicBezTo>
                  <a:cubicBezTo>
                    <a:pt x="262" y="566"/>
                    <a:pt x="275" y="562"/>
                    <a:pt x="292" y="553"/>
                  </a:cubicBezTo>
                  <a:cubicBezTo>
                    <a:pt x="309" y="536"/>
                    <a:pt x="309" y="502"/>
                    <a:pt x="292" y="485"/>
                  </a:cubicBezTo>
                  <a:cubicBezTo>
                    <a:pt x="172" y="365"/>
                    <a:pt x="103" y="211"/>
                    <a:pt x="69" y="39"/>
                  </a:cubicBezTo>
                  <a:cubicBezTo>
                    <a:pt x="69" y="14"/>
                    <a:pt x="52"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923675" y="2261225"/>
              <a:ext cx="28925" cy="106850"/>
            </a:xfrm>
            <a:custGeom>
              <a:avLst/>
              <a:gdLst/>
              <a:ahLst/>
              <a:cxnLst/>
              <a:rect l="l" t="t" r="r" b="b"/>
              <a:pathLst>
                <a:path w="1157" h="4274" extrusionOk="0">
                  <a:moveTo>
                    <a:pt x="1055" y="1"/>
                  </a:moveTo>
                  <a:cubicBezTo>
                    <a:pt x="1039" y="1"/>
                    <a:pt x="1023" y="6"/>
                    <a:pt x="1011" y="19"/>
                  </a:cubicBezTo>
                  <a:cubicBezTo>
                    <a:pt x="788" y="310"/>
                    <a:pt x="583" y="635"/>
                    <a:pt x="446" y="961"/>
                  </a:cubicBezTo>
                  <a:cubicBezTo>
                    <a:pt x="360" y="1166"/>
                    <a:pt x="326" y="1389"/>
                    <a:pt x="257" y="1594"/>
                  </a:cubicBezTo>
                  <a:cubicBezTo>
                    <a:pt x="172" y="1800"/>
                    <a:pt x="0" y="1920"/>
                    <a:pt x="35" y="2160"/>
                  </a:cubicBezTo>
                  <a:cubicBezTo>
                    <a:pt x="69" y="2245"/>
                    <a:pt x="69" y="2348"/>
                    <a:pt x="86" y="2434"/>
                  </a:cubicBezTo>
                  <a:cubicBezTo>
                    <a:pt x="86" y="2519"/>
                    <a:pt x="52" y="2605"/>
                    <a:pt x="52" y="2690"/>
                  </a:cubicBezTo>
                  <a:cubicBezTo>
                    <a:pt x="35" y="2879"/>
                    <a:pt x="35" y="3067"/>
                    <a:pt x="86" y="3256"/>
                  </a:cubicBezTo>
                  <a:cubicBezTo>
                    <a:pt x="223" y="3615"/>
                    <a:pt x="411" y="3958"/>
                    <a:pt x="651" y="4266"/>
                  </a:cubicBezTo>
                  <a:cubicBezTo>
                    <a:pt x="656" y="4271"/>
                    <a:pt x="663" y="4273"/>
                    <a:pt x="669" y="4273"/>
                  </a:cubicBezTo>
                  <a:cubicBezTo>
                    <a:pt x="684" y="4273"/>
                    <a:pt x="698" y="4261"/>
                    <a:pt x="685" y="4249"/>
                  </a:cubicBezTo>
                  <a:cubicBezTo>
                    <a:pt x="463" y="3941"/>
                    <a:pt x="309" y="3598"/>
                    <a:pt x="223" y="3239"/>
                  </a:cubicBezTo>
                  <a:cubicBezTo>
                    <a:pt x="189" y="3016"/>
                    <a:pt x="189" y="2810"/>
                    <a:pt x="223" y="2605"/>
                  </a:cubicBezTo>
                  <a:cubicBezTo>
                    <a:pt x="257" y="2416"/>
                    <a:pt x="343" y="2348"/>
                    <a:pt x="429" y="2177"/>
                  </a:cubicBezTo>
                  <a:cubicBezTo>
                    <a:pt x="497" y="2005"/>
                    <a:pt x="429" y="1868"/>
                    <a:pt x="429" y="1697"/>
                  </a:cubicBezTo>
                  <a:cubicBezTo>
                    <a:pt x="446" y="1492"/>
                    <a:pt x="497" y="1303"/>
                    <a:pt x="566" y="1115"/>
                  </a:cubicBezTo>
                  <a:cubicBezTo>
                    <a:pt x="720" y="772"/>
                    <a:pt x="908" y="430"/>
                    <a:pt x="1131" y="104"/>
                  </a:cubicBezTo>
                  <a:cubicBezTo>
                    <a:pt x="1157" y="53"/>
                    <a:pt x="1104" y="1"/>
                    <a:pt x="1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215675" y="2087400"/>
              <a:ext cx="75825" cy="68225"/>
            </a:xfrm>
            <a:custGeom>
              <a:avLst/>
              <a:gdLst/>
              <a:ahLst/>
              <a:cxnLst/>
              <a:rect l="l" t="t" r="r" b="b"/>
              <a:pathLst>
                <a:path w="3033" h="2729" extrusionOk="0">
                  <a:moveTo>
                    <a:pt x="18" y="1"/>
                  </a:moveTo>
                  <a:cubicBezTo>
                    <a:pt x="1" y="1"/>
                    <a:pt x="1" y="18"/>
                    <a:pt x="18" y="18"/>
                  </a:cubicBezTo>
                  <a:lnTo>
                    <a:pt x="35" y="18"/>
                  </a:lnTo>
                  <a:cubicBezTo>
                    <a:pt x="344" y="172"/>
                    <a:pt x="635" y="326"/>
                    <a:pt x="909" y="532"/>
                  </a:cubicBezTo>
                  <a:cubicBezTo>
                    <a:pt x="1200" y="720"/>
                    <a:pt x="1474" y="943"/>
                    <a:pt x="1714" y="1183"/>
                  </a:cubicBezTo>
                  <a:cubicBezTo>
                    <a:pt x="1940" y="1363"/>
                    <a:pt x="2099" y="1624"/>
                    <a:pt x="2193" y="1905"/>
                  </a:cubicBezTo>
                  <a:lnTo>
                    <a:pt x="2193" y="1905"/>
                  </a:lnTo>
                  <a:cubicBezTo>
                    <a:pt x="2195" y="1918"/>
                    <a:pt x="2199" y="1931"/>
                    <a:pt x="2205" y="1943"/>
                  </a:cubicBezTo>
                  <a:lnTo>
                    <a:pt x="2205" y="1943"/>
                  </a:lnTo>
                  <a:cubicBezTo>
                    <a:pt x="2213" y="1969"/>
                    <a:pt x="2221" y="1996"/>
                    <a:pt x="2228" y="2022"/>
                  </a:cubicBezTo>
                  <a:cubicBezTo>
                    <a:pt x="2262" y="2296"/>
                    <a:pt x="2313" y="2604"/>
                    <a:pt x="2604" y="2724"/>
                  </a:cubicBezTo>
                  <a:cubicBezTo>
                    <a:pt x="2619" y="2727"/>
                    <a:pt x="2633" y="2728"/>
                    <a:pt x="2647" y="2728"/>
                  </a:cubicBezTo>
                  <a:cubicBezTo>
                    <a:pt x="2712" y="2728"/>
                    <a:pt x="2764" y="2695"/>
                    <a:pt x="2793" y="2638"/>
                  </a:cubicBezTo>
                  <a:cubicBezTo>
                    <a:pt x="3032" y="2279"/>
                    <a:pt x="2690" y="1936"/>
                    <a:pt x="2365" y="1765"/>
                  </a:cubicBezTo>
                  <a:cubicBezTo>
                    <a:pt x="2349" y="1759"/>
                    <a:pt x="2333" y="1756"/>
                    <a:pt x="2318" y="1756"/>
                  </a:cubicBezTo>
                  <a:cubicBezTo>
                    <a:pt x="2301" y="1756"/>
                    <a:pt x="2285" y="1760"/>
                    <a:pt x="2271" y="1766"/>
                  </a:cubicBezTo>
                  <a:lnTo>
                    <a:pt x="2271" y="1766"/>
                  </a:lnTo>
                  <a:cubicBezTo>
                    <a:pt x="2268" y="1760"/>
                    <a:pt x="2265" y="1754"/>
                    <a:pt x="2262" y="1748"/>
                  </a:cubicBezTo>
                  <a:cubicBezTo>
                    <a:pt x="2125" y="1474"/>
                    <a:pt x="1936" y="1217"/>
                    <a:pt x="1697" y="1011"/>
                  </a:cubicBezTo>
                  <a:cubicBezTo>
                    <a:pt x="1200" y="566"/>
                    <a:pt x="635" y="224"/>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087800" y="2376450"/>
              <a:ext cx="161150" cy="103250"/>
            </a:xfrm>
            <a:custGeom>
              <a:avLst/>
              <a:gdLst/>
              <a:ahLst/>
              <a:cxnLst/>
              <a:rect l="l" t="t" r="r" b="b"/>
              <a:pathLst>
                <a:path w="6446" h="4130" extrusionOk="0">
                  <a:moveTo>
                    <a:pt x="6372" y="1"/>
                  </a:moveTo>
                  <a:cubicBezTo>
                    <a:pt x="6354" y="1"/>
                    <a:pt x="6338" y="10"/>
                    <a:pt x="6332" y="34"/>
                  </a:cubicBezTo>
                  <a:cubicBezTo>
                    <a:pt x="6058" y="651"/>
                    <a:pt x="5561" y="1147"/>
                    <a:pt x="4928" y="1387"/>
                  </a:cubicBezTo>
                  <a:cubicBezTo>
                    <a:pt x="4636" y="1490"/>
                    <a:pt x="4311" y="1473"/>
                    <a:pt x="4037" y="1610"/>
                  </a:cubicBezTo>
                  <a:cubicBezTo>
                    <a:pt x="3797" y="1712"/>
                    <a:pt x="3626" y="1918"/>
                    <a:pt x="3523" y="2158"/>
                  </a:cubicBezTo>
                  <a:cubicBezTo>
                    <a:pt x="3438" y="2415"/>
                    <a:pt x="3386" y="2689"/>
                    <a:pt x="3386" y="2963"/>
                  </a:cubicBezTo>
                  <a:cubicBezTo>
                    <a:pt x="3369" y="3271"/>
                    <a:pt x="3283" y="3442"/>
                    <a:pt x="3009" y="3562"/>
                  </a:cubicBezTo>
                  <a:cubicBezTo>
                    <a:pt x="2855" y="3631"/>
                    <a:pt x="2718" y="3665"/>
                    <a:pt x="2564" y="3682"/>
                  </a:cubicBezTo>
                  <a:cubicBezTo>
                    <a:pt x="1725" y="3819"/>
                    <a:pt x="903" y="3905"/>
                    <a:pt x="64" y="4025"/>
                  </a:cubicBezTo>
                  <a:cubicBezTo>
                    <a:pt x="0" y="4040"/>
                    <a:pt x="25" y="4129"/>
                    <a:pt x="83" y="4129"/>
                  </a:cubicBezTo>
                  <a:cubicBezTo>
                    <a:pt x="88" y="4129"/>
                    <a:pt x="93" y="4129"/>
                    <a:pt x="98" y="4127"/>
                  </a:cubicBezTo>
                  <a:cubicBezTo>
                    <a:pt x="543" y="4076"/>
                    <a:pt x="988" y="3990"/>
                    <a:pt x="1434" y="3939"/>
                  </a:cubicBezTo>
                  <a:cubicBezTo>
                    <a:pt x="1879" y="3870"/>
                    <a:pt x="2290" y="3853"/>
                    <a:pt x="2701" y="3768"/>
                  </a:cubicBezTo>
                  <a:cubicBezTo>
                    <a:pt x="2958" y="3751"/>
                    <a:pt x="3181" y="3631"/>
                    <a:pt x="3352" y="3442"/>
                  </a:cubicBezTo>
                  <a:cubicBezTo>
                    <a:pt x="3523" y="3185"/>
                    <a:pt x="3489" y="2809"/>
                    <a:pt x="3575" y="2500"/>
                  </a:cubicBezTo>
                  <a:cubicBezTo>
                    <a:pt x="3626" y="2089"/>
                    <a:pt x="3951" y="1764"/>
                    <a:pt x="4362" y="1712"/>
                  </a:cubicBezTo>
                  <a:cubicBezTo>
                    <a:pt x="4688" y="1661"/>
                    <a:pt x="4996" y="1558"/>
                    <a:pt x="5287" y="1421"/>
                  </a:cubicBezTo>
                  <a:cubicBezTo>
                    <a:pt x="5818" y="1130"/>
                    <a:pt x="6229" y="651"/>
                    <a:pt x="6435" y="68"/>
                  </a:cubicBezTo>
                  <a:cubicBezTo>
                    <a:pt x="6446" y="35"/>
                    <a:pt x="6406" y="1"/>
                    <a:pt x="6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5159900" y="2130200"/>
              <a:ext cx="25850" cy="20850"/>
            </a:xfrm>
            <a:custGeom>
              <a:avLst/>
              <a:gdLst/>
              <a:ahLst/>
              <a:cxnLst/>
              <a:rect l="l" t="t" r="r" b="b"/>
              <a:pathLst>
                <a:path w="1034" h="834" extrusionOk="0">
                  <a:moveTo>
                    <a:pt x="249" y="1"/>
                  </a:moveTo>
                  <a:cubicBezTo>
                    <a:pt x="1" y="1"/>
                    <a:pt x="355" y="834"/>
                    <a:pt x="638" y="834"/>
                  </a:cubicBezTo>
                  <a:cubicBezTo>
                    <a:pt x="675" y="834"/>
                    <a:pt x="710" y="820"/>
                    <a:pt x="742" y="789"/>
                  </a:cubicBezTo>
                  <a:cubicBezTo>
                    <a:pt x="1033" y="533"/>
                    <a:pt x="571" y="19"/>
                    <a:pt x="262" y="2"/>
                  </a:cubicBezTo>
                  <a:cubicBezTo>
                    <a:pt x="258" y="1"/>
                    <a:pt x="253"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284200" y="2267675"/>
              <a:ext cx="44125" cy="61675"/>
            </a:xfrm>
            <a:custGeom>
              <a:avLst/>
              <a:gdLst/>
              <a:ahLst/>
              <a:cxnLst/>
              <a:rect l="l" t="t" r="r" b="b"/>
              <a:pathLst>
                <a:path w="1765" h="2467" fill="none" extrusionOk="0">
                  <a:moveTo>
                    <a:pt x="1576" y="292"/>
                  </a:moveTo>
                  <a:cubicBezTo>
                    <a:pt x="1764" y="583"/>
                    <a:pt x="1764" y="960"/>
                    <a:pt x="1576" y="1251"/>
                  </a:cubicBezTo>
                  <a:cubicBezTo>
                    <a:pt x="1251" y="1833"/>
                    <a:pt x="1011" y="2467"/>
                    <a:pt x="600" y="2176"/>
                  </a:cubicBezTo>
                  <a:cubicBezTo>
                    <a:pt x="189" y="1884"/>
                    <a:pt x="0" y="1490"/>
                    <a:pt x="428" y="1011"/>
                  </a:cubicBezTo>
                  <a:cubicBezTo>
                    <a:pt x="840" y="531"/>
                    <a:pt x="737" y="206"/>
                    <a:pt x="1096" y="69"/>
                  </a:cubicBezTo>
                  <a:cubicBezTo>
                    <a:pt x="1285" y="0"/>
                    <a:pt x="1507" y="86"/>
                    <a:pt x="1576" y="292"/>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5119350" y="2377900"/>
              <a:ext cx="47125" cy="45325"/>
            </a:xfrm>
            <a:custGeom>
              <a:avLst/>
              <a:gdLst/>
              <a:ahLst/>
              <a:cxnLst/>
              <a:rect l="l" t="t" r="r" b="b"/>
              <a:pathLst>
                <a:path w="1885" h="1813" extrusionOk="0">
                  <a:moveTo>
                    <a:pt x="1606" y="1"/>
                  </a:moveTo>
                  <a:cubicBezTo>
                    <a:pt x="1407" y="1"/>
                    <a:pt x="1093" y="679"/>
                    <a:pt x="942" y="952"/>
                  </a:cubicBezTo>
                  <a:cubicBezTo>
                    <a:pt x="771" y="1312"/>
                    <a:pt x="0" y="1398"/>
                    <a:pt x="0" y="1723"/>
                  </a:cubicBezTo>
                  <a:cubicBezTo>
                    <a:pt x="0" y="1787"/>
                    <a:pt x="29" y="1812"/>
                    <a:pt x="76" y="1812"/>
                  </a:cubicBezTo>
                  <a:cubicBezTo>
                    <a:pt x="267" y="1812"/>
                    <a:pt x="754" y="1380"/>
                    <a:pt x="754" y="1380"/>
                  </a:cubicBezTo>
                  <a:cubicBezTo>
                    <a:pt x="1028" y="1209"/>
                    <a:pt x="1884" y="661"/>
                    <a:pt x="1730" y="147"/>
                  </a:cubicBezTo>
                  <a:cubicBezTo>
                    <a:pt x="1699" y="44"/>
                    <a:pt x="1656" y="1"/>
                    <a:pt x="16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5128775" y="2105325"/>
              <a:ext cx="24975" cy="11800"/>
            </a:xfrm>
            <a:custGeom>
              <a:avLst/>
              <a:gdLst/>
              <a:ahLst/>
              <a:cxnLst/>
              <a:rect l="l" t="t" r="r" b="b"/>
              <a:pathLst>
                <a:path w="999" h="472" extrusionOk="0">
                  <a:moveTo>
                    <a:pt x="403" y="0"/>
                  </a:moveTo>
                  <a:cubicBezTo>
                    <a:pt x="389" y="0"/>
                    <a:pt x="374" y="1"/>
                    <a:pt x="360" y="3"/>
                  </a:cubicBezTo>
                  <a:cubicBezTo>
                    <a:pt x="0" y="55"/>
                    <a:pt x="788" y="466"/>
                    <a:pt x="788" y="466"/>
                  </a:cubicBezTo>
                  <a:cubicBezTo>
                    <a:pt x="802" y="470"/>
                    <a:pt x="815" y="471"/>
                    <a:pt x="826" y="471"/>
                  </a:cubicBezTo>
                  <a:cubicBezTo>
                    <a:pt x="999" y="471"/>
                    <a:pt x="711" y="0"/>
                    <a:pt x="4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5018075" y="2424525"/>
              <a:ext cx="31925" cy="17450"/>
            </a:xfrm>
            <a:custGeom>
              <a:avLst/>
              <a:gdLst/>
              <a:ahLst/>
              <a:cxnLst/>
              <a:rect l="l" t="t" r="r" b="b"/>
              <a:pathLst>
                <a:path w="1277" h="698" extrusionOk="0">
                  <a:moveTo>
                    <a:pt x="947" y="0"/>
                  </a:moveTo>
                  <a:cubicBezTo>
                    <a:pt x="609" y="0"/>
                    <a:pt x="121" y="192"/>
                    <a:pt x="44" y="492"/>
                  </a:cubicBezTo>
                  <a:cubicBezTo>
                    <a:pt x="0" y="639"/>
                    <a:pt x="109" y="698"/>
                    <a:pt x="278" y="698"/>
                  </a:cubicBezTo>
                  <a:cubicBezTo>
                    <a:pt x="640" y="698"/>
                    <a:pt x="1277" y="429"/>
                    <a:pt x="1277" y="183"/>
                  </a:cubicBezTo>
                  <a:cubicBezTo>
                    <a:pt x="1271" y="57"/>
                    <a:pt x="1131" y="0"/>
                    <a:pt x="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5123525" y="2241275"/>
              <a:ext cx="23675" cy="25575"/>
            </a:xfrm>
            <a:custGeom>
              <a:avLst/>
              <a:gdLst/>
              <a:ahLst/>
              <a:cxnLst/>
              <a:rect l="l" t="t" r="r" b="b"/>
              <a:pathLst>
                <a:path w="947" h="1023" extrusionOk="0">
                  <a:moveTo>
                    <a:pt x="682" y="0"/>
                  </a:moveTo>
                  <a:cubicBezTo>
                    <a:pt x="432" y="0"/>
                    <a:pt x="0" y="1022"/>
                    <a:pt x="373" y="1022"/>
                  </a:cubicBezTo>
                  <a:cubicBezTo>
                    <a:pt x="376" y="1022"/>
                    <a:pt x="378" y="1022"/>
                    <a:pt x="381" y="1022"/>
                  </a:cubicBezTo>
                  <a:cubicBezTo>
                    <a:pt x="775" y="1005"/>
                    <a:pt x="947" y="132"/>
                    <a:pt x="724" y="12"/>
                  </a:cubicBezTo>
                  <a:cubicBezTo>
                    <a:pt x="711" y="4"/>
                    <a:pt x="697" y="0"/>
                    <a:pt x="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5287825" y="2226500"/>
              <a:ext cx="26800" cy="24625"/>
            </a:xfrm>
            <a:custGeom>
              <a:avLst/>
              <a:gdLst/>
              <a:ahLst/>
              <a:cxnLst/>
              <a:rect l="l" t="t" r="r" b="b"/>
              <a:pathLst>
                <a:path w="1072" h="985" extrusionOk="0">
                  <a:moveTo>
                    <a:pt x="320" y="0"/>
                  </a:moveTo>
                  <a:cubicBezTo>
                    <a:pt x="0" y="0"/>
                    <a:pt x="179" y="984"/>
                    <a:pt x="578" y="984"/>
                  </a:cubicBezTo>
                  <a:cubicBezTo>
                    <a:pt x="594" y="984"/>
                    <a:pt x="610" y="983"/>
                    <a:pt x="626" y="979"/>
                  </a:cubicBezTo>
                  <a:cubicBezTo>
                    <a:pt x="1071" y="911"/>
                    <a:pt x="729" y="55"/>
                    <a:pt x="352" y="3"/>
                  </a:cubicBezTo>
                  <a:cubicBezTo>
                    <a:pt x="341" y="1"/>
                    <a:pt x="330" y="0"/>
                    <a:pt x="32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6;p2"/>
          <p:cNvGrpSpPr/>
          <p:nvPr/>
        </p:nvGrpSpPr>
        <p:grpSpPr>
          <a:xfrm>
            <a:off x="2968398" y="5813593"/>
            <a:ext cx="1342156" cy="1388236"/>
            <a:chOff x="4791650" y="538625"/>
            <a:chExt cx="731075" cy="756175"/>
          </a:xfrm>
        </p:grpSpPr>
        <p:sp>
          <p:nvSpPr>
            <p:cNvPr id="27" name="Google Shape;27;p2"/>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 name="Google Shape;33;p2"/>
          <p:cNvGrpSpPr/>
          <p:nvPr/>
        </p:nvGrpSpPr>
        <p:grpSpPr>
          <a:xfrm>
            <a:off x="-562548" y="1237673"/>
            <a:ext cx="1531299" cy="1395476"/>
            <a:chOff x="3080800" y="238100"/>
            <a:chExt cx="714225" cy="650875"/>
          </a:xfrm>
        </p:grpSpPr>
        <p:sp>
          <p:nvSpPr>
            <p:cNvPr id="34" name="Google Shape;34;p2"/>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 name="Google Shape;37;p2"/>
          <p:cNvGrpSpPr/>
          <p:nvPr/>
        </p:nvGrpSpPr>
        <p:grpSpPr>
          <a:xfrm>
            <a:off x="10861201" y="5941781"/>
            <a:ext cx="1447895" cy="1317240"/>
            <a:chOff x="4688600" y="1410900"/>
            <a:chExt cx="799000" cy="726900"/>
          </a:xfrm>
        </p:grpSpPr>
        <p:sp>
          <p:nvSpPr>
            <p:cNvPr id="38" name="Google Shape;38;p2"/>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 name="Google Shape;40;p2"/>
          <p:cNvGrpSpPr/>
          <p:nvPr/>
        </p:nvGrpSpPr>
        <p:grpSpPr>
          <a:xfrm>
            <a:off x="6651976" y="-541550"/>
            <a:ext cx="925059" cy="1605081"/>
            <a:chOff x="4559300" y="564775"/>
            <a:chExt cx="389225" cy="675350"/>
          </a:xfrm>
        </p:grpSpPr>
        <p:sp>
          <p:nvSpPr>
            <p:cNvPr id="41" name="Google Shape;41;p2"/>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 name="Google Shape;43;p2"/>
          <p:cNvGrpSpPr/>
          <p:nvPr/>
        </p:nvGrpSpPr>
        <p:grpSpPr>
          <a:xfrm>
            <a:off x="4104696" y="159424"/>
            <a:ext cx="1010153" cy="1070672"/>
            <a:chOff x="2291250" y="337875"/>
            <a:chExt cx="626025" cy="663475"/>
          </a:xfrm>
        </p:grpSpPr>
        <p:sp>
          <p:nvSpPr>
            <p:cNvPr id="44" name="Google Shape;44;p2"/>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 name="Google Shape;49;p2"/>
          <p:cNvGrpSpPr/>
          <p:nvPr/>
        </p:nvGrpSpPr>
        <p:grpSpPr>
          <a:xfrm flipH="1">
            <a:off x="-939389" y="5316228"/>
            <a:ext cx="2992293" cy="1388232"/>
            <a:chOff x="4573425" y="2584300"/>
            <a:chExt cx="1222475" cy="567150"/>
          </a:xfrm>
        </p:grpSpPr>
        <p:sp>
          <p:nvSpPr>
            <p:cNvPr id="50" name="Google Shape;50;p2"/>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 name="Google Shape;72;p2"/>
          <p:cNvGrpSpPr/>
          <p:nvPr/>
        </p:nvGrpSpPr>
        <p:grpSpPr>
          <a:xfrm>
            <a:off x="9114161" y="-522814"/>
            <a:ext cx="2203281" cy="1567585"/>
            <a:chOff x="3517550" y="401175"/>
            <a:chExt cx="1027650" cy="731150"/>
          </a:xfrm>
        </p:grpSpPr>
        <p:sp>
          <p:nvSpPr>
            <p:cNvPr id="73" name="Google Shape;73;p2"/>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 name="Google Shape;75;p2"/>
          <p:cNvGrpSpPr/>
          <p:nvPr/>
        </p:nvGrpSpPr>
        <p:grpSpPr>
          <a:xfrm>
            <a:off x="874560" y="-450259"/>
            <a:ext cx="1693009" cy="1660689"/>
            <a:chOff x="1931075" y="728875"/>
            <a:chExt cx="789650" cy="774575"/>
          </a:xfrm>
        </p:grpSpPr>
        <p:sp>
          <p:nvSpPr>
            <p:cNvPr id="76" name="Google Shape;76;p2"/>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 name="Google Shape;78;p2"/>
          <p:cNvGrpSpPr/>
          <p:nvPr/>
        </p:nvGrpSpPr>
        <p:grpSpPr>
          <a:xfrm>
            <a:off x="5226047" y="6070347"/>
            <a:ext cx="925136" cy="874752"/>
            <a:chOff x="2776800" y="970450"/>
            <a:chExt cx="431500" cy="408000"/>
          </a:xfrm>
        </p:grpSpPr>
        <p:sp>
          <p:nvSpPr>
            <p:cNvPr id="79" name="Google Shape;79;p2"/>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 name="Google Shape;89;p2"/>
          <p:cNvGrpSpPr/>
          <p:nvPr/>
        </p:nvGrpSpPr>
        <p:grpSpPr>
          <a:xfrm>
            <a:off x="-259423" y="3522353"/>
            <a:ext cx="925052" cy="652309"/>
            <a:chOff x="4171675" y="981000"/>
            <a:chExt cx="398775" cy="281200"/>
          </a:xfrm>
        </p:grpSpPr>
        <p:sp>
          <p:nvSpPr>
            <p:cNvPr id="90" name="Google Shape;90;p2"/>
            <p:cNvSpPr/>
            <p:nvPr/>
          </p:nvSpPr>
          <p:spPr>
            <a:xfrm>
              <a:off x="4171675" y="981000"/>
              <a:ext cx="299725" cy="281200"/>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4247600" y="1053300"/>
              <a:ext cx="201650" cy="193350"/>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439825" y="1101125"/>
              <a:ext cx="130625" cy="148750"/>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 name="Google Shape;93;p2"/>
          <p:cNvSpPr txBox="1">
            <a:spLocks noGrp="1"/>
          </p:cNvSpPr>
          <p:nvPr>
            <p:ph type="ctrTitle"/>
          </p:nvPr>
        </p:nvSpPr>
        <p:spPr>
          <a:xfrm>
            <a:off x="1128125" y="1510689"/>
            <a:ext cx="5634000" cy="28712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5500"/>
              <a:buNone/>
              <a:defRPr sz="9333"/>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94" name="Google Shape;94;p2"/>
          <p:cNvSpPr txBox="1">
            <a:spLocks noGrp="1"/>
          </p:cNvSpPr>
          <p:nvPr>
            <p:ph type="subTitle" idx="1"/>
          </p:nvPr>
        </p:nvSpPr>
        <p:spPr>
          <a:xfrm>
            <a:off x="983725" y="4526756"/>
            <a:ext cx="5922800" cy="6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5640258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53935" y="-889044"/>
            <a:ext cx="10874273" cy="15015215"/>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 name="Google Shape;10;p2"/>
          <p:cNvGrpSpPr/>
          <p:nvPr/>
        </p:nvGrpSpPr>
        <p:grpSpPr>
          <a:xfrm>
            <a:off x="11078889" y="955540"/>
            <a:ext cx="1137124" cy="916185"/>
            <a:chOff x="4920400" y="2067075"/>
            <a:chExt cx="530375" cy="427325"/>
          </a:xfrm>
        </p:grpSpPr>
        <p:sp>
          <p:nvSpPr>
            <p:cNvPr id="11" name="Google Shape;11;p2"/>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966925" y="2067275"/>
              <a:ext cx="483425" cy="427025"/>
            </a:xfrm>
            <a:custGeom>
              <a:avLst/>
              <a:gdLst/>
              <a:ahLst/>
              <a:cxnLst/>
              <a:rect l="l" t="t" r="r" b="b"/>
              <a:pathLst>
                <a:path w="19337" h="17081" extrusionOk="0">
                  <a:moveTo>
                    <a:pt x="8666" y="0"/>
                  </a:moveTo>
                  <a:cubicBezTo>
                    <a:pt x="7963" y="0"/>
                    <a:pt x="7266" y="179"/>
                    <a:pt x="6628" y="532"/>
                  </a:cubicBezTo>
                  <a:cubicBezTo>
                    <a:pt x="11835" y="3375"/>
                    <a:pt x="10996" y="12127"/>
                    <a:pt x="6234" y="14902"/>
                  </a:cubicBezTo>
                  <a:cubicBezTo>
                    <a:pt x="5134" y="15544"/>
                    <a:pt x="4110" y="15798"/>
                    <a:pt x="3177" y="15798"/>
                  </a:cubicBezTo>
                  <a:cubicBezTo>
                    <a:pt x="1947" y="15798"/>
                    <a:pt x="877" y="15356"/>
                    <a:pt x="0" y="14782"/>
                  </a:cubicBezTo>
                  <a:lnTo>
                    <a:pt x="0" y="14782"/>
                  </a:lnTo>
                  <a:cubicBezTo>
                    <a:pt x="1262" y="16103"/>
                    <a:pt x="3084" y="17081"/>
                    <a:pt x="5196" y="17081"/>
                  </a:cubicBezTo>
                  <a:cubicBezTo>
                    <a:pt x="7327" y="17081"/>
                    <a:pt x="9752" y="16086"/>
                    <a:pt x="12195" y="13446"/>
                  </a:cubicBezTo>
                  <a:cubicBezTo>
                    <a:pt x="19337" y="5756"/>
                    <a:pt x="12434" y="874"/>
                    <a:pt x="9728" y="138"/>
                  </a:cubicBezTo>
                  <a:cubicBezTo>
                    <a:pt x="9378" y="46"/>
                    <a:pt x="9021" y="0"/>
                    <a:pt x="8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5179650" y="2171875"/>
              <a:ext cx="31775" cy="34800"/>
            </a:xfrm>
            <a:custGeom>
              <a:avLst/>
              <a:gdLst/>
              <a:ahLst/>
              <a:cxnLst/>
              <a:rect l="l" t="t" r="r" b="b"/>
              <a:pathLst>
                <a:path w="1271" h="1392" extrusionOk="0">
                  <a:moveTo>
                    <a:pt x="381" y="1"/>
                  </a:moveTo>
                  <a:cubicBezTo>
                    <a:pt x="1" y="1"/>
                    <a:pt x="430" y="1391"/>
                    <a:pt x="811" y="1391"/>
                  </a:cubicBezTo>
                  <a:cubicBezTo>
                    <a:pt x="827" y="1391"/>
                    <a:pt x="844" y="1389"/>
                    <a:pt x="860" y="1383"/>
                  </a:cubicBezTo>
                  <a:cubicBezTo>
                    <a:pt x="1271" y="1263"/>
                    <a:pt x="962" y="184"/>
                    <a:pt x="449" y="13"/>
                  </a:cubicBezTo>
                  <a:cubicBezTo>
                    <a:pt x="424" y="5"/>
                    <a:pt x="401"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941650" y="2384025"/>
              <a:ext cx="7725" cy="14150"/>
            </a:xfrm>
            <a:custGeom>
              <a:avLst/>
              <a:gdLst/>
              <a:ahLst/>
              <a:cxnLst/>
              <a:rect l="l" t="t" r="r" b="b"/>
              <a:pathLst>
                <a:path w="309" h="566" extrusionOk="0">
                  <a:moveTo>
                    <a:pt x="35" y="1"/>
                  </a:moveTo>
                  <a:cubicBezTo>
                    <a:pt x="18" y="1"/>
                    <a:pt x="1" y="14"/>
                    <a:pt x="1" y="39"/>
                  </a:cubicBezTo>
                  <a:cubicBezTo>
                    <a:pt x="1" y="125"/>
                    <a:pt x="18" y="228"/>
                    <a:pt x="69" y="313"/>
                  </a:cubicBezTo>
                  <a:cubicBezTo>
                    <a:pt x="103" y="399"/>
                    <a:pt x="155" y="485"/>
                    <a:pt x="206" y="553"/>
                  </a:cubicBezTo>
                  <a:cubicBezTo>
                    <a:pt x="223" y="562"/>
                    <a:pt x="236" y="566"/>
                    <a:pt x="249" y="566"/>
                  </a:cubicBezTo>
                  <a:cubicBezTo>
                    <a:pt x="262" y="566"/>
                    <a:pt x="275" y="562"/>
                    <a:pt x="292" y="553"/>
                  </a:cubicBezTo>
                  <a:cubicBezTo>
                    <a:pt x="309" y="536"/>
                    <a:pt x="309" y="502"/>
                    <a:pt x="292" y="485"/>
                  </a:cubicBezTo>
                  <a:cubicBezTo>
                    <a:pt x="172" y="365"/>
                    <a:pt x="103" y="211"/>
                    <a:pt x="69" y="39"/>
                  </a:cubicBezTo>
                  <a:cubicBezTo>
                    <a:pt x="69" y="14"/>
                    <a:pt x="52"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923675" y="2261225"/>
              <a:ext cx="28925" cy="106850"/>
            </a:xfrm>
            <a:custGeom>
              <a:avLst/>
              <a:gdLst/>
              <a:ahLst/>
              <a:cxnLst/>
              <a:rect l="l" t="t" r="r" b="b"/>
              <a:pathLst>
                <a:path w="1157" h="4274" extrusionOk="0">
                  <a:moveTo>
                    <a:pt x="1055" y="1"/>
                  </a:moveTo>
                  <a:cubicBezTo>
                    <a:pt x="1039" y="1"/>
                    <a:pt x="1023" y="6"/>
                    <a:pt x="1011" y="19"/>
                  </a:cubicBezTo>
                  <a:cubicBezTo>
                    <a:pt x="788" y="310"/>
                    <a:pt x="583" y="635"/>
                    <a:pt x="446" y="961"/>
                  </a:cubicBezTo>
                  <a:cubicBezTo>
                    <a:pt x="360" y="1166"/>
                    <a:pt x="326" y="1389"/>
                    <a:pt x="257" y="1594"/>
                  </a:cubicBezTo>
                  <a:cubicBezTo>
                    <a:pt x="172" y="1800"/>
                    <a:pt x="0" y="1920"/>
                    <a:pt x="35" y="2160"/>
                  </a:cubicBezTo>
                  <a:cubicBezTo>
                    <a:pt x="69" y="2245"/>
                    <a:pt x="69" y="2348"/>
                    <a:pt x="86" y="2434"/>
                  </a:cubicBezTo>
                  <a:cubicBezTo>
                    <a:pt x="86" y="2519"/>
                    <a:pt x="52" y="2605"/>
                    <a:pt x="52" y="2690"/>
                  </a:cubicBezTo>
                  <a:cubicBezTo>
                    <a:pt x="35" y="2879"/>
                    <a:pt x="35" y="3067"/>
                    <a:pt x="86" y="3256"/>
                  </a:cubicBezTo>
                  <a:cubicBezTo>
                    <a:pt x="223" y="3615"/>
                    <a:pt x="411" y="3958"/>
                    <a:pt x="651" y="4266"/>
                  </a:cubicBezTo>
                  <a:cubicBezTo>
                    <a:pt x="656" y="4271"/>
                    <a:pt x="663" y="4273"/>
                    <a:pt x="669" y="4273"/>
                  </a:cubicBezTo>
                  <a:cubicBezTo>
                    <a:pt x="684" y="4273"/>
                    <a:pt x="698" y="4261"/>
                    <a:pt x="685" y="4249"/>
                  </a:cubicBezTo>
                  <a:cubicBezTo>
                    <a:pt x="463" y="3941"/>
                    <a:pt x="309" y="3598"/>
                    <a:pt x="223" y="3239"/>
                  </a:cubicBezTo>
                  <a:cubicBezTo>
                    <a:pt x="189" y="3016"/>
                    <a:pt x="189" y="2810"/>
                    <a:pt x="223" y="2605"/>
                  </a:cubicBezTo>
                  <a:cubicBezTo>
                    <a:pt x="257" y="2416"/>
                    <a:pt x="343" y="2348"/>
                    <a:pt x="429" y="2177"/>
                  </a:cubicBezTo>
                  <a:cubicBezTo>
                    <a:pt x="497" y="2005"/>
                    <a:pt x="429" y="1868"/>
                    <a:pt x="429" y="1697"/>
                  </a:cubicBezTo>
                  <a:cubicBezTo>
                    <a:pt x="446" y="1492"/>
                    <a:pt x="497" y="1303"/>
                    <a:pt x="566" y="1115"/>
                  </a:cubicBezTo>
                  <a:cubicBezTo>
                    <a:pt x="720" y="772"/>
                    <a:pt x="908" y="430"/>
                    <a:pt x="1131" y="104"/>
                  </a:cubicBezTo>
                  <a:cubicBezTo>
                    <a:pt x="1157" y="53"/>
                    <a:pt x="1104" y="1"/>
                    <a:pt x="1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215675" y="2087400"/>
              <a:ext cx="75825" cy="68225"/>
            </a:xfrm>
            <a:custGeom>
              <a:avLst/>
              <a:gdLst/>
              <a:ahLst/>
              <a:cxnLst/>
              <a:rect l="l" t="t" r="r" b="b"/>
              <a:pathLst>
                <a:path w="3033" h="2729" extrusionOk="0">
                  <a:moveTo>
                    <a:pt x="18" y="1"/>
                  </a:moveTo>
                  <a:cubicBezTo>
                    <a:pt x="1" y="1"/>
                    <a:pt x="1" y="18"/>
                    <a:pt x="18" y="18"/>
                  </a:cubicBezTo>
                  <a:lnTo>
                    <a:pt x="35" y="18"/>
                  </a:lnTo>
                  <a:cubicBezTo>
                    <a:pt x="344" y="172"/>
                    <a:pt x="635" y="326"/>
                    <a:pt x="909" y="532"/>
                  </a:cubicBezTo>
                  <a:cubicBezTo>
                    <a:pt x="1200" y="720"/>
                    <a:pt x="1474" y="943"/>
                    <a:pt x="1714" y="1183"/>
                  </a:cubicBezTo>
                  <a:cubicBezTo>
                    <a:pt x="1940" y="1363"/>
                    <a:pt x="2099" y="1624"/>
                    <a:pt x="2193" y="1905"/>
                  </a:cubicBezTo>
                  <a:lnTo>
                    <a:pt x="2193" y="1905"/>
                  </a:lnTo>
                  <a:cubicBezTo>
                    <a:pt x="2195" y="1918"/>
                    <a:pt x="2199" y="1931"/>
                    <a:pt x="2205" y="1943"/>
                  </a:cubicBezTo>
                  <a:lnTo>
                    <a:pt x="2205" y="1943"/>
                  </a:lnTo>
                  <a:cubicBezTo>
                    <a:pt x="2213" y="1969"/>
                    <a:pt x="2221" y="1996"/>
                    <a:pt x="2228" y="2022"/>
                  </a:cubicBezTo>
                  <a:cubicBezTo>
                    <a:pt x="2262" y="2296"/>
                    <a:pt x="2313" y="2604"/>
                    <a:pt x="2604" y="2724"/>
                  </a:cubicBezTo>
                  <a:cubicBezTo>
                    <a:pt x="2619" y="2727"/>
                    <a:pt x="2633" y="2728"/>
                    <a:pt x="2647" y="2728"/>
                  </a:cubicBezTo>
                  <a:cubicBezTo>
                    <a:pt x="2712" y="2728"/>
                    <a:pt x="2764" y="2695"/>
                    <a:pt x="2793" y="2638"/>
                  </a:cubicBezTo>
                  <a:cubicBezTo>
                    <a:pt x="3032" y="2279"/>
                    <a:pt x="2690" y="1936"/>
                    <a:pt x="2365" y="1765"/>
                  </a:cubicBezTo>
                  <a:cubicBezTo>
                    <a:pt x="2349" y="1759"/>
                    <a:pt x="2333" y="1756"/>
                    <a:pt x="2318" y="1756"/>
                  </a:cubicBezTo>
                  <a:cubicBezTo>
                    <a:pt x="2301" y="1756"/>
                    <a:pt x="2285" y="1760"/>
                    <a:pt x="2271" y="1766"/>
                  </a:cubicBezTo>
                  <a:lnTo>
                    <a:pt x="2271" y="1766"/>
                  </a:lnTo>
                  <a:cubicBezTo>
                    <a:pt x="2268" y="1760"/>
                    <a:pt x="2265" y="1754"/>
                    <a:pt x="2262" y="1748"/>
                  </a:cubicBezTo>
                  <a:cubicBezTo>
                    <a:pt x="2125" y="1474"/>
                    <a:pt x="1936" y="1217"/>
                    <a:pt x="1697" y="1011"/>
                  </a:cubicBezTo>
                  <a:cubicBezTo>
                    <a:pt x="1200" y="566"/>
                    <a:pt x="635" y="224"/>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087800" y="2376450"/>
              <a:ext cx="161150" cy="103250"/>
            </a:xfrm>
            <a:custGeom>
              <a:avLst/>
              <a:gdLst/>
              <a:ahLst/>
              <a:cxnLst/>
              <a:rect l="l" t="t" r="r" b="b"/>
              <a:pathLst>
                <a:path w="6446" h="4130" extrusionOk="0">
                  <a:moveTo>
                    <a:pt x="6372" y="1"/>
                  </a:moveTo>
                  <a:cubicBezTo>
                    <a:pt x="6354" y="1"/>
                    <a:pt x="6338" y="10"/>
                    <a:pt x="6332" y="34"/>
                  </a:cubicBezTo>
                  <a:cubicBezTo>
                    <a:pt x="6058" y="651"/>
                    <a:pt x="5561" y="1147"/>
                    <a:pt x="4928" y="1387"/>
                  </a:cubicBezTo>
                  <a:cubicBezTo>
                    <a:pt x="4636" y="1490"/>
                    <a:pt x="4311" y="1473"/>
                    <a:pt x="4037" y="1610"/>
                  </a:cubicBezTo>
                  <a:cubicBezTo>
                    <a:pt x="3797" y="1712"/>
                    <a:pt x="3626" y="1918"/>
                    <a:pt x="3523" y="2158"/>
                  </a:cubicBezTo>
                  <a:cubicBezTo>
                    <a:pt x="3438" y="2415"/>
                    <a:pt x="3386" y="2689"/>
                    <a:pt x="3386" y="2963"/>
                  </a:cubicBezTo>
                  <a:cubicBezTo>
                    <a:pt x="3369" y="3271"/>
                    <a:pt x="3283" y="3442"/>
                    <a:pt x="3009" y="3562"/>
                  </a:cubicBezTo>
                  <a:cubicBezTo>
                    <a:pt x="2855" y="3631"/>
                    <a:pt x="2718" y="3665"/>
                    <a:pt x="2564" y="3682"/>
                  </a:cubicBezTo>
                  <a:cubicBezTo>
                    <a:pt x="1725" y="3819"/>
                    <a:pt x="903" y="3905"/>
                    <a:pt x="64" y="4025"/>
                  </a:cubicBezTo>
                  <a:cubicBezTo>
                    <a:pt x="0" y="4040"/>
                    <a:pt x="25" y="4129"/>
                    <a:pt x="83" y="4129"/>
                  </a:cubicBezTo>
                  <a:cubicBezTo>
                    <a:pt x="88" y="4129"/>
                    <a:pt x="93" y="4129"/>
                    <a:pt x="98" y="4127"/>
                  </a:cubicBezTo>
                  <a:cubicBezTo>
                    <a:pt x="543" y="4076"/>
                    <a:pt x="988" y="3990"/>
                    <a:pt x="1434" y="3939"/>
                  </a:cubicBezTo>
                  <a:cubicBezTo>
                    <a:pt x="1879" y="3870"/>
                    <a:pt x="2290" y="3853"/>
                    <a:pt x="2701" y="3768"/>
                  </a:cubicBezTo>
                  <a:cubicBezTo>
                    <a:pt x="2958" y="3751"/>
                    <a:pt x="3181" y="3631"/>
                    <a:pt x="3352" y="3442"/>
                  </a:cubicBezTo>
                  <a:cubicBezTo>
                    <a:pt x="3523" y="3185"/>
                    <a:pt x="3489" y="2809"/>
                    <a:pt x="3575" y="2500"/>
                  </a:cubicBezTo>
                  <a:cubicBezTo>
                    <a:pt x="3626" y="2089"/>
                    <a:pt x="3951" y="1764"/>
                    <a:pt x="4362" y="1712"/>
                  </a:cubicBezTo>
                  <a:cubicBezTo>
                    <a:pt x="4688" y="1661"/>
                    <a:pt x="4996" y="1558"/>
                    <a:pt x="5287" y="1421"/>
                  </a:cubicBezTo>
                  <a:cubicBezTo>
                    <a:pt x="5818" y="1130"/>
                    <a:pt x="6229" y="651"/>
                    <a:pt x="6435" y="68"/>
                  </a:cubicBezTo>
                  <a:cubicBezTo>
                    <a:pt x="6446" y="35"/>
                    <a:pt x="6406" y="1"/>
                    <a:pt x="6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5159900" y="2130200"/>
              <a:ext cx="25850" cy="20850"/>
            </a:xfrm>
            <a:custGeom>
              <a:avLst/>
              <a:gdLst/>
              <a:ahLst/>
              <a:cxnLst/>
              <a:rect l="l" t="t" r="r" b="b"/>
              <a:pathLst>
                <a:path w="1034" h="834" extrusionOk="0">
                  <a:moveTo>
                    <a:pt x="249" y="1"/>
                  </a:moveTo>
                  <a:cubicBezTo>
                    <a:pt x="1" y="1"/>
                    <a:pt x="355" y="834"/>
                    <a:pt x="638" y="834"/>
                  </a:cubicBezTo>
                  <a:cubicBezTo>
                    <a:pt x="675" y="834"/>
                    <a:pt x="710" y="820"/>
                    <a:pt x="742" y="789"/>
                  </a:cubicBezTo>
                  <a:cubicBezTo>
                    <a:pt x="1033" y="533"/>
                    <a:pt x="571" y="19"/>
                    <a:pt x="262" y="2"/>
                  </a:cubicBezTo>
                  <a:cubicBezTo>
                    <a:pt x="258" y="1"/>
                    <a:pt x="253"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284200" y="2267675"/>
              <a:ext cx="44125" cy="61675"/>
            </a:xfrm>
            <a:custGeom>
              <a:avLst/>
              <a:gdLst/>
              <a:ahLst/>
              <a:cxnLst/>
              <a:rect l="l" t="t" r="r" b="b"/>
              <a:pathLst>
                <a:path w="1765" h="2467" fill="none" extrusionOk="0">
                  <a:moveTo>
                    <a:pt x="1576" y="292"/>
                  </a:moveTo>
                  <a:cubicBezTo>
                    <a:pt x="1764" y="583"/>
                    <a:pt x="1764" y="960"/>
                    <a:pt x="1576" y="1251"/>
                  </a:cubicBezTo>
                  <a:cubicBezTo>
                    <a:pt x="1251" y="1833"/>
                    <a:pt x="1011" y="2467"/>
                    <a:pt x="600" y="2176"/>
                  </a:cubicBezTo>
                  <a:cubicBezTo>
                    <a:pt x="189" y="1884"/>
                    <a:pt x="0" y="1490"/>
                    <a:pt x="428" y="1011"/>
                  </a:cubicBezTo>
                  <a:cubicBezTo>
                    <a:pt x="840" y="531"/>
                    <a:pt x="737" y="206"/>
                    <a:pt x="1096" y="69"/>
                  </a:cubicBezTo>
                  <a:cubicBezTo>
                    <a:pt x="1285" y="0"/>
                    <a:pt x="1507" y="86"/>
                    <a:pt x="1576" y="292"/>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5119350" y="2377900"/>
              <a:ext cx="47125" cy="45325"/>
            </a:xfrm>
            <a:custGeom>
              <a:avLst/>
              <a:gdLst/>
              <a:ahLst/>
              <a:cxnLst/>
              <a:rect l="l" t="t" r="r" b="b"/>
              <a:pathLst>
                <a:path w="1885" h="1813" extrusionOk="0">
                  <a:moveTo>
                    <a:pt x="1606" y="1"/>
                  </a:moveTo>
                  <a:cubicBezTo>
                    <a:pt x="1407" y="1"/>
                    <a:pt x="1093" y="679"/>
                    <a:pt x="942" y="952"/>
                  </a:cubicBezTo>
                  <a:cubicBezTo>
                    <a:pt x="771" y="1312"/>
                    <a:pt x="0" y="1398"/>
                    <a:pt x="0" y="1723"/>
                  </a:cubicBezTo>
                  <a:cubicBezTo>
                    <a:pt x="0" y="1787"/>
                    <a:pt x="29" y="1812"/>
                    <a:pt x="76" y="1812"/>
                  </a:cubicBezTo>
                  <a:cubicBezTo>
                    <a:pt x="267" y="1812"/>
                    <a:pt x="754" y="1380"/>
                    <a:pt x="754" y="1380"/>
                  </a:cubicBezTo>
                  <a:cubicBezTo>
                    <a:pt x="1028" y="1209"/>
                    <a:pt x="1884" y="661"/>
                    <a:pt x="1730" y="147"/>
                  </a:cubicBezTo>
                  <a:cubicBezTo>
                    <a:pt x="1699" y="44"/>
                    <a:pt x="1656" y="1"/>
                    <a:pt x="16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5128775" y="2105325"/>
              <a:ext cx="24975" cy="11800"/>
            </a:xfrm>
            <a:custGeom>
              <a:avLst/>
              <a:gdLst/>
              <a:ahLst/>
              <a:cxnLst/>
              <a:rect l="l" t="t" r="r" b="b"/>
              <a:pathLst>
                <a:path w="999" h="472" extrusionOk="0">
                  <a:moveTo>
                    <a:pt x="403" y="0"/>
                  </a:moveTo>
                  <a:cubicBezTo>
                    <a:pt x="389" y="0"/>
                    <a:pt x="374" y="1"/>
                    <a:pt x="360" y="3"/>
                  </a:cubicBezTo>
                  <a:cubicBezTo>
                    <a:pt x="0" y="55"/>
                    <a:pt x="788" y="466"/>
                    <a:pt x="788" y="466"/>
                  </a:cubicBezTo>
                  <a:cubicBezTo>
                    <a:pt x="802" y="470"/>
                    <a:pt x="815" y="471"/>
                    <a:pt x="826" y="471"/>
                  </a:cubicBezTo>
                  <a:cubicBezTo>
                    <a:pt x="999" y="471"/>
                    <a:pt x="711" y="0"/>
                    <a:pt x="4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5018075" y="2424525"/>
              <a:ext cx="31925" cy="17450"/>
            </a:xfrm>
            <a:custGeom>
              <a:avLst/>
              <a:gdLst/>
              <a:ahLst/>
              <a:cxnLst/>
              <a:rect l="l" t="t" r="r" b="b"/>
              <a:pathLst>
                <a:path w="1277" h="698" extrusionOk="0">
                  <a:moveTo>
                    <a:pt x="947" y="0"/>
                  </a:moveTo>
                  <a:cubicBezTo>
                    <a:pt x="609" y="0"/>
                    <a:pt x="121" y="192"/>
                    <a:pt x="44" y="492"/>
                  </a:cubicBezTo>
                  <a:cubicBezTo>
                    <a:pt x="0" y="639"/>
                    <a:pt x="109" y="698"/>
                    <a:pt x="278" y="698"/>
                  </a:cubicBezTo>
                  <a:cubicBezTo>
                    <a:pt x="640" y="698"/>
                    <a:pt x="1277" y="429"/>
                    <a:pt x="1277" y="183"/>
                  </a:cubicBezTo>
                  <a:cubicBezTo>
                    <a:pt x="1271" y="57"/>
                    <a:pt x="1131" y="0"/>
                    <a:pt x="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5123525" y="2241275"/>
              <a:ext cx="23675" cy="25575"/>
            </a:xfrm>
            <a:custGeom>
              <a:avLst/>
              <a:gdLst/>
              <a:ahLst/>
              <a:cxnLst/>
              <a:rect l="l" t="t" r="r" b="b"/>
              <a:pathLst>
                <a:path w="947" h="1023" extrusionOk="0">
                  <a:moveTo>
                    <a:pt x="682" y="0"/>
                  </a:moveTo>
                  <a:cubicBezTo>
                    <a:pt x="432" y="0"/>
                    <a:pt x="0" y="1022"/>
                    <a:pt x="373" y="1022"/>
                  </a:cubicBezTo>
                  <a:cubicBezTo>
                    <a:pt x="376" y="1022"/>
                    <a:pt x="378" y="1022"/>
                    <a:pt x="381" y="1022"/>
                  </a:cubicBezTo>
                  <a:cubicBezTo>
                    <a:pt x="775" y="1005"/>
                    <a:pt x="947" y="132"/>
                    <a:pt x="724" y="12"/>
                  </a:cubicBezTo>
                  <a:cubicBezTo>
                    <a:pt x="711" y="4"/>
                    <a:pt x="697" y="0"/>
                    <a:pt x="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5287825" y="2226500"/>
              <a:ext cx="26800" cy="24625"/>
            </a:xfrm>
            <a:custGeom>
              <a:avLst/>
              <a:gdLst/>
              <a:ahLst/>
              <a:cxnLst/>
              <a:rect l="l" t="t" r="r" b="b"/>
              <a:pathLst>
                <a:path w="1072" h="985" extrusionOk="0">
                  <a:moveTo>
                    <a:pt x="320" y="0"/>
                  </a:moveTo>
                  <a:cubicBezTo>
                    <a:pt x="0" y="0"/>
                    <a:pt x="179" y="984"/>
                    <a:pt x="578" y="984"/>
                  </a:cubicBezTo>
                  <a:cubicBezTo>
                    <a:pt x="594" y="984"/>
                    <a:pt x="610" y="983"/>
                    <a:pt x="626" y="979"/>
                  </a:cubicBezTo>
                  <a:cubicBezTo>
                    <a:pt x="1071" y="911"/>
                    <a:pt x="729" y="55"/>
                    <a:pt x="352" y="3"/>
                  </a:cubicBezTo>
                  <a:cubicBezTo>
                    <a:pt x="341" y="1"/>
                    <a:pt x="330" y="0"/>
                    <a:pt x="32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6;p2"/>
          <p:cNvGrpSpPr/>
          <p:nvPr/>
        </p:nvGrpSpPr>
        <p:grpSpPr>
          <a:xfrm>
            <a:off x="2968398" y="5813593"/>
            <a:ext cx="1342156" cy="1388236"/>
            <a:chOff x="4791650" y="538625"/>
            <a:chExt cx="731075" cy="756175"/>
          </a:xfrm>
        </p:grpSpPr>
        <p:sp>
          <p:nvSpPr>
            <p:cNvPr id="27" name="Google Shape;27;p2"/>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 name="Google Shape;33;p2"/>
          <p:cNvGrpSpPr/>
          <p:nvPr/>
        </p:nvGrpSpPr>
        <p:grpSpPr>
          <a:xfrm>
            <a:off x="-562548" y="1237673"/>
            <a:ext cx="1531299" cy="1395476"/>
            <a:chOff x="3080800" y="238100"/>
            <a:chExt cx="714225" cy="650875"/>
          </a:xfrm>
        </p:grpSpPr>
        <p:sp>
          <p:nvSpPr>
            <p:cNvPr id="34" name="Google Shape;34;p2"/>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 name="Google Shape;37;p2"/>
          <p:cNvGrpSpPr/>
          <p:nvPr/>
        </p:nvGrpSpPr>
        <p:grpSpPr>
          <a:xfrm>
            <a:off x="10861201" y="5941781"/>
            <a:ext cx="1447895" cy="1317240"/>
            <a:chOff x="4688600" y="1410900"/>
            <a:chExt cx="799000" cy="726900"/>
          </a:xfrm>
        </p:grpSpPr>
        <p:sp>
          <p:nvSpPr>
            <p:cNvPr id="38" name="Google Shape;38;p2"/>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 name="Google Shape;40;p2"/>
          <p:cNvGrpSpPr/>
          <p:nvPr/>
        </p:nvGrpSpPr>
        <p:grpSpPr>
          <a:xfrm>
            <a:off x="6651976" y="-541550"/>
            <a:ext cx="925059" cy="1605081"/>
            <a:chOff x="4559300" y="564775"/>
            <a:chExt cx="389225" cy="675350"/>
          </a:xfrm>
        </p:grpSpPr>
        <p:sp>
          <p:nvSpPr>
            <p:cNvPr id="41" name="Google Shape;41;p2"/>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 name="Google Shape;43;p2"/>
          <p:cNvGrpSpPr/>
          <p:nvPr/>
        </p:nvGrpSpPr>
        <p:grpSpPr>
          <a:xfrm>
            <a:off x="4104696" y="159424"/>
            <a:ext cx="1010153" cy="1070672"/>
            <a:chOff x="2291250" y="337875"/>
            <a:chExt cx="626025" cy="663475"/>
          </a:xfrm>
        </p:grpSpPr>
        <p:sp>
          <p:nvSpPr>
            <p:cNvPr id="44" name="Google Shape;44;p2"/>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 name="Google Shape;49;p2"/>
          <p:cNvGrpSpPr/>
          <p:nvPr/>
        </p:nvGrpSpPr>
        <p:grpSpPr>
          <a:xfrm flipH="1">
            <a:off x="-939389" y="5316228"/>
            <a:ext cx="2992293" cy="1388232"/>
            <a:chOff x="4573425" y="2584300"/>
            <a:chExt cx="1222475" cy="567150"/>
          </a:xfrm>
        </p:grpSpPr>
        <p:sp>
          <p:nvSpPr>
            <p:cNvPr id="50" name="Google Shape;50;p2"/>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 name="Google Shape;72;p2"/>
          <p:cNvGrpSpPr/>
          <p:nvPr/>
        </p:nvGrpSpPr>
        <p:grpSpPr>
          <a:xfrm>
            <a:off x="9114161" y="-522814"/>
            <a:ext cx="2203281" cy="1567585"/>
            <a:chOff x="3517550" y="401175"/>
            <a:chExt cx="1027650" cy="731150"/>
          </a:xfrm>
        </p:grpSpPr>
        <p:sp>
          <p:nvSpPr>
            <p:cNvPr id="73" name="Google Shape;73;p2"/>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 name="Google Shape;75;p2"/>
          <p:cNvGrpSpPr/>
          <p:nvPr/>
        </p:nvGrpSpPr>
        <p:grpSpPr>
          <a:xfrm>
            <a:off x="874560" y="-450259"/>
            <a:ext cx="1693009" cy="1660689"/>
            <a:chOff x="1931075" y="728875"/>
            <a:chExt cx="789650" cy="774575"/>
          </a:xfrm>
        </p:grpSpPr>
        <p:sp>
          <p:nvSpPr>
            <p:cNvPr id="76" name="Google Shape;76;p2"/>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 name="Google Shape;78;p2"/>
          <p:cNvGrpSpPr/>
          <p:nvPr/>
        </p:nvGrpSpPr>
        <p:grpSpPr>
          <a:xfrm>
            <a:off x="5226047" y="6070347"/>
            <a:ext cx="925136" cy="874752"/>
            <a:chOff x="2776800" y="970450"/>
            <a:chExt cx="431500" cy="408000"/>
          </a:xfrm>
        </p:grpSpPr>
        <p:sp>
          <p:nvSpPr>
            <p:cNvPr id="79" name="Google Shape;79;p2"/>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 name="Google Shape;89;p2"/>
          <p:cNvGrpSpPr/>
          <p:nvPr/>
        </p:nvGrpSpPr>
        <p:grpSpPr>
          <a:xfrm>
            <a:off x="-259423" y="3522353"/>
            <a:ext cx="925052" cy="652309"/>
            <a:chOff x="4171675" y="981000"/>
            <a:chExt cx="398775" cy="281200"/>
          </a:xfrm>
        </p:grpSpPr>
        <p:sp>
          <p:nvSpPr>
            <p:cNvPr id="90" name="Google Shape;90;p2"/>
            <p:cNvSpPr/>
            <p:nvPr/>
          </p:nvSpPr>
          <p:spPr>
            <a:xfrm>
              <a:off x="4171675" y="981000"/>
              <a:ext cx="299725" cy="281200"/>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4247600" y="1053300"/>
              <a:ext cx="201650" cy="193350"/>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439825" y="1101125"/>
              <a:ext cx="130625" cy="148750"/>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 name="Google Shape;93;p2"/>
          <p:cNvSpPr txBox="1">
            <a:spLocks noGrp="1"/>
          </p:cNvSpPr>
          <p:nvPr>
            <p:ph type="ctrTitle"/>
          </p:nvPr>
        </p:nvSpPr>
        <p:spPr>
          <a:xfrm>
            <a:off x="1128125" y="1510689"/>
            <a:ext cx="5634000" cy="28712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5500"/>
              <a:buNone/>
              <a:defRPr sz="9333"/>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94" name="Google Shape;94;p2"/>
          <p:cNvSpPr txBox="1">
            <a:spLocks noGrp="1"/>
          </p:cNvSpPr>
          <p:nvPr>
            <p:ph type="subTitle" idx="1"/>
          </p:nvPr>
        </p:nvSpPr>
        <p:spPr>
          <a:xfrm>
            <a:off x="983725" y="4526756"/>
            <a:ext cx="5922800" cy="6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2593630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5"/>
        <p:cNvGrpSpPr/>
        <p:nvPr/>
      </p:nvGrpSpPr>
      <p:grpSpPr>
        <a:xfrm>
          <a:off x="0" y="0"/>
          <a:ext cx="0" cy="0"/>
          <a:chOff x="0" y="0"/>
          <a:chExt cx="0" cy="0"/>
        </a:xfrm>
      </p:grpSpPr>
      <p:sp>
        <p:nvSpPr>
          <p:cNvPr id="96" name="Google Shape;96;p3"/>
          <p:cNvSpPr/>
          <p:nvPr/>
        </p:nvSpPr>
        <p:spPr>
          <a:xfrm flipH="1">
            <a:off x="1317732" y="-1362844"/>
            <a:ext cx="10874273" cy="15015215"/>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 name="Google Shape;97;p3"/>
          <p:cNvGrpSpPr/>
          <p:nvPr/>
        </p:nvGrpSpPr>
        <p:grpSpPr>
          <a:xfrm>
            <a:off x="-245650" y="3988257"/>
            <a:ext cx="760747" cy="989688"/>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 name="Google Shape;101;p3"/>
          <p:cNvGrpSpPr/>
          <p:nvPr/>
        </p:nvGrpSpPr>
        <p:grpSpPr>
          <a:xfrm>
            <a:off x="3299400" y="-573777"/>
            <a:ext cx="1259227" cy="1147536"/>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 name="Google Shape;105;p3"/>
          <p:cNvGrpSpPr/>
          <p:nvPr/>
        </p:nvGrpSpPr>
        <p:grpSpPr>
          <a:xfrm>
            <a:off x="5537756" y="6144773"/>
            <a:ext cx="1259224" cy="1145691"/>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 name="Google Shape;108;p3"/>
          <p:cNvGrpSpPr/>
          <p:nvPr/>
        </p:nvGrpSpPr>
        <p:grpSpPr>
          <a:xfrm>
            <a:off x="10909645" y="-393289"/>
            <a:ext cx="1044127" cy="1106500"/>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 name="Google Shape;114;p3"/>
          <p:cNvGrpSpPr/>
          <p:nvPr/>
        </p:nvGrpSpPr>
        <p:grpSpPr>
          <a:xfrm>
            <a:off x="-516019" y="2086636"/>
            <a:ext cx="1044088" cy="1045013"/>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3"/>
          <p:cNvGrpSpPr/>
          <p:nvPr/>
        </p:nvGrpSpPr>
        <p:grpSpPr>
          <a:xfrm>
            <a:off x="3060285" y="6382854"/>
            <a:ext cx="760737" cy="84447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238231" y="-368695"/>
            <a:ext cx="1629837" cy="1598723"/>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 name="Google Shape;127;p3"/>
          <p:cNvGrpSpPr/>
          <p:nvPr/>
        </p:nvGrpSpPr>
        <p:grpSpPr>
          <a:xfrm>
            <a:off x="582787" y="5834555"/>
            <a:ext cx="760763" cy="719331"/>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 name="Google Shape;138;p3"/>
          <p:cNvGrpSpPr/>
          <p:nvPr/>
        </p:nvGrpSpPr>
        <p:grpSpPr>
          <a:xfrm>
            <a:off x="5989959" y="-368690"/>
            <a:ext cx="1142155" cy="1094019"/>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 name="Google Shape;147;p3"/>
          <p:cNvGrpSpPr/>
          <p:nvPr/>
        </p:nvGrpSpPr>
        <p:grpSpPr>
          <a:xfrm flipH="1">
            <a:off x="11710433" y="1600826"/>
            <a:ext cx="738200" cy="1288900"/>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8563445" y="-461100"/>
            <a:ext cx="914867" cy="92220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 name="Google Shape;161;p3"/>
          <p:cNvGrpSpPr/>
          <p:nvPr/>
        </p:nvGrpSpPr>
        <p:grpSpPr>
          <a:xfrm>
            <a:off x="10891161" y="5337888"/>
            <a:ext cx="1629875" cy="120776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 name="Google Shape;164;p3"/>
          <p:cNvGrpSpPr/>
          <p:nvPr/>
        </p:nvGrpSpPr>
        <p:grpSpPr>
          <a:xfrm>
            <a:off x="8513715" y="6354859"/>
            <a:ext cx="660711" cy="672916"/>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 name="Google Shape;168;p3"/>
          <p:cNvGrpSpPr/>
          <p:nvPr/>
        </p:nvGrpSpPr>
        <p:grpSpPr>
          <a:xfrm>
            <a:off x="11297434" y="3777340"/>
            <a:ext cx="784633" cy="672933"/>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3"/>
          <p:cNvSpPr txBox="1">
            <a:spLocks noGrp="1"/>
          </p:cNvSpPr>
          <p:nvPr>
            <p:ph type="title"/>
          </p:nvPr>
        </p:nvSpPr>
        <p:spPr>
          <a:xfrm>
            <a:off x="5759568" y="2939000"/>
            <a:ext cx="5131600" cy="2016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endParaRPr/>
          </a:p>
        </p:txBody>
      </p:sp>
      <p:sp>
        <p:nvSpPr>
          <p:cNvPr id="177" name="Google Shape;177;p3"/>
          <p:cNvSpPr txBox="1">
            <a:spLocks noGrp="1"/>
          </p:cNvSpPr>
          <p:nvPr>
            <p:ph type="title" idx="2" hasCustomPrompt="1"/>
          </p:nvPr>
        </p:nvSpPr>
        <p:spPr>
          <a:xfrm>
            <a:off x="7449968" y="1358584"/>
            <a:ext cx="1750800" cy="12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r>
              <a:t>xx%</a:t>
            </a:r>
          </a:p>
        </p:txBody>
      </p:sp>
      <p:sp>
        <p:nvSpPr>
          <p:cNvPr id="178" name="Google Shape;178;p3"/>
          <p:cNvSpPr txBox="1">
            <a:spLocks noGrp="1"/>
          </p:cNvSpPr>
          <p:nvPr>
            <p:ph type="subTitle" idx="1"/>
          </p:nvPr>
        </p:nvSpPr>
        <p:spPr>
          <a:xfrm>
            <a:off x="6299168" y="4954631"/>
            <a:ext cx="4052400" cy="933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2400"/>
            </a:lvl1pPr>
            <a:lvl2pPr lvl="1" algn="ctr">
              <a:lnSpc>
                <a:spcPct val="100000"/>
              </a:lnSpc>
              <a:spcBef>
                <a:spcPts val="0"/>
              </a:spcBef>
              <a:spcAft>
                <a:spcPts val="0"/>
              </a:spcAft>
              <a:buNone/>
              <a:defRPr sz="2400"/>
            </a:lvl2pPr>
            <a:lvl3pPr lvl="2" algn="ctr">
              <a:lnSpc>
                <a:spcPct val="100000"/>
              </a:lnSpc>
              <a:spcBef>
                <a:spcPts val="0"/>
              </a:spcBef>
              <a:spcAft>
                <a:spcPts val="0"/>
              </a:spcAft>
              <a:buNone/>
              <a:defRPr sz="2400"/>
            </a:lvl3pPr>
            <a:lvl4pPr lvl="3" algn="ctr">
              <a:lnSpc>
                <a:spcPct val="100000"/>
              </a:lnSpc>
              <a:spcBef>
                <a:spcPts val="0"/>
              </a:spcBef>
              <a:spcAft>
                <a:spcPts val="0"/>
              </a:spcAft>
              <a:buNone/>
              <a:defRPr sz="2400"/>
            </a:lvl4pPr>
            <a:lvl5pPr lvl="4" algn="ctr">
              <a:lnSpc>
                <a:spcPct val="100000"/>
              </a:lnSpc>
              <a:spcBef>
                <a:spcPts val="0"/>
              </a:spcBef>
              <a:spcAft>
                <a:spcPts val="0"/>
              </a:spcAft>
              <a:buNone/>
              <a:defRPr sz="2400"/>
            </a:lvl5pPr>
            <a:lvl6pPr lvl="5" algn="ctr">
              <a:lnSpc>
                <a:spcPct val="100000"/>
              </a:lnSpc>
              <a:spcBef>
                <a:spcPts val="0"/>
              </a:spcBef>
              <a:spcAft>
                <a:spcPts val="0"/>
              </a:spcAft>
              <a:buNone/>
              <a:defRPr sz="2400"/>
            </a:lvl6pPr>
            <a:lvl7pPr lvl="6" algn="ctr">
              <a:lnSpc>
                <a:spcPct val="100000"/>
              </a:lnSpc>
              <a:spcBef>
                <a:spcPts val="0"/>
              </a:spcBef>
              <a:spcAft>
                <a:spcPts val="0"/>
              </a:spcAft>
              <a:buNone/>
              <a:defRPr sz="2400"/>
            </a:lvl7pPr>
            <a:lvl8pPr lvl="7" algn="ctr">
              <a:lnSpc>
                <a:spcPct val="100000"/>
              </a:lnSpc>
              <a:spcBef>
                <a:spcPts val="0"/>
              </a:spcBef>
              <a:spcAft>
                <a:spcPts val="0"/>
              </a:spcAft>
              <a:buNone/>
              <a:defRPr sz="2400"/>
            </a:lvl8pPr>
            <a:lvl9pPr lvl="8" algn="ctr">
              <a:lnSpc>
                <a:spcPct val="100000"/>
              </a:lnSpc>
              <a:spcBef>
                <a:spcPts val="0"/>
              </a:spcBef>
              <a:spcAft>
                <a:spcPts val="0"/>
              </a:spcAft>
              <a:buNone/>
              <a:defRPr sz="2400"/>
            </a:lvl9pPr>
          </a:lstStyle>
          <a:p>
            <a:endParaRPr/>
          </a:p>
        </p:txBody>
      </p:sp>
    </p:spTree>
    <p:extLst>
      <p:ext uri="{BB962C8B-B14F-4D97-AF65-F5344CB8AC3E}">
        <p14:creationId xmlns:p14="http://schemas.microsoft.com/office/powerpoint/2010/main" val="2399917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95"/>
        <p:cNvGrpSpPr/>
        <p:nvPr/>
      </p:nvGrpSpPr>
      <p:grpSpPr>
        <a:xfrm>
          <a:off x="0" y="0"/>
          <a:ext cx="0" cy="0"/>
          <a:chOff x="0" y="0"/>
          <a:chExt cx="0" cy="0"/>
        </a:xfrm>
      </p:grpSpPr>
      <p:sp>
        <p:nvSpPr>
          <p:cNvPr id="96" name="Google Shape;96;p3"/>
          <p:cNvSpPr/>
          <p:nvPr/>
        </p:nvSpPr>
        <p:spPr>
          <a:xfrm flipH="1">
            <a:off x="1317732" y="-1362844"/>
            <a:ext cx="10874273" cy="15015215"/>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 name="Google Shape;97;p3"/>
          <p:cNvGrpSpPr/>
          <p:nvPr/>
        </p:nvGrpSpPr>
        <p:grpSpPr>
          <a:xfrm>
            <a:off x="-245650" y="3988257"/>
            <a:ext cx="760747" cy="989688"/>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 name="Google Shape;101;p3"/>
          <p:cNvGrpSpPr/>
          <p:nvPr/>
        </p:nvGrpSpPr>
        <p:grpSpPr>
          <a:xfrm>
            <a:off x="3299400" y="-573777"/>
            <a:ext cx="1259227" cy="1147536"/>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 name="Google Shape;105;p3"/>
          <p:cNvGrpSpPr/>
          <p:nvPr/>
        </p:nvGrpSpPr>
        <p:grpSpPr>
          <a:xfrm>
            <a:off x="5537756" y="6144773"/>
            <a:ext cx="1259224" cy="1145691"/>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 name="Google Shape;108;p3"/>
          <p:cNvGrpSpPr/>
          <p:nvPr/>
        </p:nvGrpSpPr>
        <p:grpSpPr>
          <a:xfrm>
            <a:off x="10909645" y="-393289"/>
            <a:ext cx="1044127" cy="1106500"/>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 name="Google Shape;114;p3"/>
          <p:cNvGrpSpPr/>
          <p:nvPr/>
        </p:nvGrpSpPr>
        <p:grpSpPr>
          <a:xfrm>
            <a:off x="-516019" y="2086636"/>
            <a:ext cx="1044088" cy="1045013"/>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3"/>
          <p:cNvGrpSpPr/>
          <p:nvPr/>
        </p:nvGrpSpPr>
        <p:grpSpPr>
          <a:xfrm>
            <a:off x="3060285" y="6382854"/>
            <a:ext cx="760737" cy="84447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238231" y="-368695"/>
            <a:ext cx="1629837" cy="1598723"/>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 name="Google Shape;127;p3"/>
          <p:cNvGrpSpPr/>
          <p:nvPr/>
        </p:nvGrpSpPr>
        <p:grpSpPr>
          <a:xfrm>
            <a:off x="582787" y="5834555"/>
            <a:ext cx="760763" cy="719331"/>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 name="Google Shape;138;p3"/>
          <p:cNvGrpSpPr/>
          <p:nvPr/>
        </p:nvGrpSpPr>
        <p:grpSpPr>
          <a:xfrm>
            <a:off x="5989959" y="-368690"/>
            <a:ext cx="1142155" cy="1094019"/>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 name="Google Shape;147;p3"/>
          <p:cNvGrpSpPr/>
          <p:nvPr/>
        </p:nvGrpSpPr>
        <p:grpSpPr>
          <a:xfrm flipH="1">
            <a:off x="11710433" y="1600826"/>
            <a:ext cx="738200" cy="1288900"/>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8563445" y="-461100"/>
            <a:ext cx="914867" cy="92220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 name="Google Shape;161;p3"/>
          <p:cNvGrpSpPr/>
          <p:nvPr/>
        </p:nvGrpSpPr>
        <p:grpSpPr>
          <a:xfrm>
            <a:off x="10891161" y="5337888"/>
            <a:ext cx="1629875" cy="120776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 name="Google Shape;164;p3"/>
          <p:cNvGrpSpPr/>
          <p:nvPr/>
        </p:nvGrpSpPr>
        <p:grpSpPr>
          <a:xfrm>
            <a:off x="8513715" y="6354859"/>
            <a:ext cx="660711" cy="672916"/>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 name="Google Shape;168;p3"/>
          <p:cNvGrpSpPr/>
          <p:nvPr/>
        </p:nvGrpSpPr>
        <p:grpSpPr>
          <a:xfrm>
            <a:off x="11297434" y="3777340"/>
            <a:ext cx="784633" cy="672933"/>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3"/>
          <p:cNvSpPr txBox="1">
            <a:spLocks noGrp="1"/>
          </p:cNvSpPr>
          <p:nvPr>
            <p:ph type="title"/>
          </p:nvPr>
        </p:nvSpPr>
        <p:spPr>
          <a:xfrm>
            <a:off x="5759568" y="2939000"/>
            <a:ext cx="5131600" cy="2016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endParaRPr/>
          </a:p>
        </p:txBody>
      </p:sp>
      <p:sp>
        <p:nvSpPr>
          <p:cNvPr id="177" name="Google Shape;177;p3"/>
          <p:cNvSpPr txBox="1">
            <a:spLocks noGrp="1"/>
          </p:cNvSpPr>
          <p:nvPr>
            <p:ph type="title" idx="2" hasCustomPrompt="1"/>
          </p:nvPr>
        </p:nvSpPr>
        <p:spPr>
          <a:xfrm>
            <a:off x="7449968" y="1358584"/>
            <a:ext cx="1750800" cy="12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r>
              <a:t>xx%</a:t>
            </a:r>
          </a:p>
        </p:txBody>
      </p:sp>
      <p:sp>
        <p:nvSpPr>
          <p:cNvPr id="178" name="Google Shape;178;p3"/>
          <p:cNvSpPr txBox="1">
            <a:spLocks noGrp="1"/>
          </p:cNvSpPr>
          <p:nvPr>
            <p:ph type="subTitle" idx="1"/>
          </p:nvPr>
        </p:nvSpPr>
        <p:spPr>
          <a:xfrm>
            <a:off x="6299168" y="4954631"/>
            <a:ext cx="4052400" cy="933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2400"/>
            </a:lvl1pPr>
            <a:lvl2pPr lvl="1" algn="ctr">
              <a:lnSpc>
                <a:spcPct val="100000"/>
              </a:lnSpc>
              <a:spcBef>
                <a:spcPts val="0"/>
              </a:spcBef>
              <a:spcAft>
                <a:spcPts val="0"/>
              </a:spcAft>
              <a:buNone/>
              <a:defRPr sz="2400"/>
            </a:lvl2pPr>
            <a:lvl3pPr lvl="2" algn="ctr">
              <a:lnSpc>
                <a:spcPct val="100000"/>
              </a:lnSpc>
              <a:spcBef>
                <a:spcPts val="0"/>
              </a:spcBef>
              <a:spcAft>
                <a:spcPts val="0"/>
              </a:spcAft>
              <a:buNone/>
              <a:defRPr sz="2400"/>
            </a:lvl3pPr>
            <a:lvl4pPr lvl="3" algn="ctr">
              <a:lnSpc>
                <a:spcPct val="100000"/>
              </a:lnSpc>
              <a:spcBef>
                <a:spcPts val="0"/>
              </a:spcBef>
              <a:spcAft>
                <a:spcPts val="0"/>
              </a:spcAft>
              <a:buNone/>
              <a:defRPr sz="2400"/>
            </a:lvl4pPr>
            <a:lvl5pPr lvl="4" algn="ctr">
              <a:lnSpc>
                <a:spcPct val="100000"/>
              </a:lnSpc>
              <a:spcBef>
                <a:spcPts val="0"/>
              </a:spcBef>
              <a:spcAft>
                <a:spcPts val="0"/>
              </a:spcAft>
              <a:buNone/>
              <a:defRPr sz="2400"/>
            </a:lvl5pPr>
            <a:lvl6pPr lvl="5" algn="ctr">
              <a:lnSpc>
                <a:spcPct val="100000"/>
              </a:lnSpc>
              <a:spcBef>
                <a:spcPts val="0"/>
              </a:spcBef>
              <a:spcAft>
                <a:spcPts val="0"/>
              </a:spcAft>
              <a:buNone/>
              <a:defRPr sz="2400"/>
            </a:lvl6pPr>
            <a:lvl7pPr lvl="6" algn="ctr">
              <a:lnSpc>
                <a:spcPct val="100000"/>
              </a:lnSpc>
              <a:spcBef>
                <a:spcPts val="0"/>
              </a:spcBef>
              <a:spcAft>
                <a:spcPts val="0"/>
              </a:spcAft>
              <a:buNone/>
              <a:defRPr sz="2400"/>
            </a:lvl7pPr>
            <a:lvl8pPr lvl="7" algn="ctr">
              <a:lnSpc>
                <a:spcPct val="100000"/>
              </a:lnSpc>
              <a:spcBef>
                <a:spcPts val="0"/>
              </a:spcBef>
              <a:spcAft>
                <a:spcPts val="0"/>
              </a:spcAft>
              <a:buNone/>
              <a:defRPr sz="2400"/>
            </a:lvl8pPr>
            <a:lvl9pPr lvl="8" algn="ctr">
              <a:lnSpc>
                <a:spcPct val="100000"/>
              </a:lnSpc>
              <a:spcBef>
                <a:spcPts val="0"/>
              </a:spcBef>
              <a:spcAft>
                <a:spcPts val="0"/>
              </a:spcAft>
              <a:buNone/>
              <a:defRPr sz="2400"/>
            </a:lvl9pPr>
          </a:lstStyle>
          <a:p>
            <a:endParaRPr/>
          </a:p>
        </p:txBody>
      </p:sp>
    </p:spTree>
    <p:extLst>
      <p:ext uri="{BB962C8B-B14F-4D97-AF65-F5344CB8AC3E}">
        <p14:creationId xmlns:p14="http://schemas.microsoft.com/office/powerpoint/2010/main" val="42360161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95"/>
        <p:cNvGrpSpPr/>
        <p:nvPr/>
      </p:nvGrpSpPr>
      <p:grpSpPr>
        <a:xfrm>
          <a:off x="0" y="0"/>
          <a:ext cx="0" cy="0"/>
          <a:chOff x="0" y="0"/>
          <a:chExt cx="0" cy="0"/>
        </a:xfrm>
      </p:grpSpPr>
      <p:sp>
        <p:nvSpPr>
          <p:cNvPr id="96" name="Google Shape;96;p3"/>
          <p:cNvSpPr/>
          <p:nvPr/>
        </p:nvSpPr>
        <p:spPr>
          <a:xfrm flipH="1">
            <a:off x="1317732" y="-1362844"/>
            <a:ext cx="10874273" cy="15015215"/>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 name="Google Shape;97;p3"/>
          <p:cNvGrpSpPr/>
          <p:nvPr/>
        </p:nvGrpSpPr>
        <p:grpSpPr>
          <a:xfrm>
            <a:off x="-245650" y="3988257"/>
            <a:ext cx="760747" cy="989688"/>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 name="Google Shape;101;p3"/>
          <p:cNvGrpSpPr/>
          <p:nvPr/>
        </p:nvGrpSpPr>
        <p:grpSpPr>
          <a:xfrm>
            <a:off x="3299400" y="-573777"/>
            <a:ext cx="1259227" cy="1147536"/>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 name="Google Shape;105;p3"/>
          <p:cNvGrpSpPr/>
          <p:nvPr/>
        </p:nvGrpSpPr>
        <p:grpSpPr>
          <a:xfrm>
            <a:off x="5537756" y="6144773"/>
            <a:ext cx="1259224" cy="1145691"/>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 name="Google Shape;108;p3"/>
          <p:cNvGrpSpPr/>
          <p:nvPr/>
        </p:nvGrpSpPr>
        <p:grpSpPr>
          <a:xfrm>
            <a:off x="10909645" y="-393289"/>
            <a:ext cx="1044127" cy="1106500"/>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 name="Google Shape;114;p3"/>
          <p:cNvGrpSpPr/>
          <p:nvPr/>
        </p:nvGrpSpPr>
        <p:grpSpPr>
          <a:xfrm>
            <a:off x="-516019" y="2086636"/>
            <a:ext cx="1044088" cy="1045013"/>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3"/>
          <p:cNvGrpSpPr/>
          <p:nvPr/>
        </p:nvGrpSpPr>
        <p:grpSpPr>
          <a:xfrm>
            <a:off x="3060285" y="6382854"/>
            <a:ext cx="760737" cy="84447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238231" y="-368695"/>
            <a:ext cx="1629837" cy="1598723"/>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 name="Google Shape;127;p3"/>
          <p:cNvGrpSpPr/>
          <p:nvPr/>
        </p:nvGrpSpPr>
        <p:grpSpPr>
          <a:xfrm>
            <a:off x="582787" y="5834555"/>
            <a:ext cx="760763" cy="719331"/>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 name="Google Shape;138;p3"/>
          <p:cNvGrpSpPr/>
          <p:nvPr/>
        </p:nvGrpSpPr>
        <p:grpSpPr>
          <a:xfrm>
            <a:off x="5989959" y="-368690"/>
            <a:ext cx="1142155" cy="1094019"/>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 name="Google Shape;147;p3"/>
          <p:cNvGrpSpPr/>
          <p:nvPr/>
        </p:nvGrpSpPr>
        <p:grpSpPr>
          <a:xfrm flipH="1">
            <a:off x="11710433" y="1600826"/>
            <a:ext cx="738200" cy="1288900"/>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8563445" y="-461100"/>
            <a:ext cx="914867" cy="92220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 name="Google Shape;161;p3"/>
          <p:cNvGrpSpPr/>
          <p:nvPr/>
        </p:nvGrpSpPr>
        <p:grpSpPr>
          <a:xfrm>
            <a:off x="10891161" y="5337888"/>
            <a:ext cx="1629875" cy="120776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 name="Google Shape;164;p3"/>
          <p:cNvGrpSpPr/>
          <p:nvPr/>
        </p:nvGrpSpPr>
        <p:grpSpPr>
          <a:xfrm>
            <a:off x="8513715" y="6354859"/>
            <a:ext cx="660711" cy="672916"/>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 name="Google Shape;168;p3"/>
          <p:cNvGrpSpPr/>
          <p:nvPr/>
        </p:nvGrpSpPr>
        <p:grpSpPr>
          <a:xfrm>
            <a:off x="11297434" y="3777340"/>
            <a:ext cx="784633" cy="672933"/>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3"/>
          <p:cNvSpPr txBox="1">
            <a:spLocks noGrp="1"/>
          </p:cNvSpPr>
          <p:nvPr>
            <p:ph type="title"/>
          </p:nvPr>
        </p:nvSpPr>
        <p:spPr>
          <a:xfrm>
            <a:off x="5759568" y="2939000"/>
            <a:ext cx="5131600" cy="2016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endParaRPr/>
          </a:p>
        </p:txBody>
      </p:sp>
      <p:sp>
        <p:nvSpPr>
          <p:cNvPr id="177" name="Google Shape;177;p3"/>
          <p:cNvSpPr txBox="1">
            <a:spLocks noGrp="1"/>
          </p:cNvSpPr>
          <p:nvPr>
            <p:ph type="title" idx="2" hasCustomPrompt="1"/>
          </p:nvPr>
        </p:nvSpPr>
        <p:spPr>
          <a:xfrm>
            <a:off x="7449968" y="1358584"/>
            <a:ext cx="1750800" cy="12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r>
              <a:t>xx%</a:t>
            </a:r>
          </a:p>
        </p:txBody>
      </p:sp>
      <p:sp>
        <p:nvSpPr>
          <p:cNvPr id="178" name="Google Shape;178;p3"/>
          <p:cNvSpPr txBox="1">
            <a:spLocks noGrp="1"/>
          </p:cNvSpPr>
          <p:nvPr>
            <p:ph type="subTitle" idx="1"/>
          </p:nvPr>
        </p:nvSpPr>
        <p:spPr>
          <a:xfrm>
            <a:off x="6299168" y="4954631"/>
            <a:ext cx="4052400" cy="933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2400"/>
            </a:lvl1pPr>
            <a:lvl2pPr lvl="1" algn="ctr">
              <a:lnSpc>
                <a:spcPct val="100000"/>
              </a:lnSpc>
              <a:spcBef>
                <a:spcPts val="0"/>
              </a:spcBef>
              <a:spcAft>
                <a:spcPts val="0"/>
              </a:spcAft>
              <a:buNone/>
              <a:defRPr sz="2400"/>
            </a:lvl2pPr>
            <a:lvl3pPr lvl="2" algn="ctr">
              <a:lnSpc>
                <a:spcPct val="100000"/>
              </a:lnSpc>
              <a:spcBef>
                <a:spcPts val="0"/>
              </a:spcBef>
              <a:spcAft>
                <a:spcPts val="0"/>
              </a:spcAft>
              <a:buNone/>
              <a:defRPr sz="2400"/>
            </a:lvl3pPr>
            <a:lvl4pPr lvl="3" algn="ctr">
              <a:lnSpc>
                <a:spcPct val="100000"/>
              </a:lnSpc>
              <a:spcBef>
                <a:spcPts val="0"/>
              </a:spcBef>
              <a:spcAft>
                <a:spcPts val="0"/>
              </a:spcAft>
              <a:buNone/>
              <a:defRPr sz="2400"/>
            </a:lvl4pPr>
            <a:lvl5pPr lvl="4" algn="ctr">
              <a:lnSpc>
                <a:spcPct val="100000"/>
              </a:lnSpc>
              <a:spcBef>
                <a:spcPts val="0"/>
              </a:spcBef>
              <a:spcAft>
                <a:spcPts val="0"/>
              </a:spcAft>
              <a:buNone/>
              <a:defRPr sz="2400"/>
            </a:lvl5pPr>
            <a:lvl6pPr lvl="5" algn="ctr">
              <a:lnSpc>
                <a:spcPct val="100000"/>
              </a:lnSpc>
              <a:spcBef>
                <a:spcPts val="0"/>
              </a:spcBef>
              <a:spcAft>
                <a:spcPts val="0"/>
              </a:spcAft>
              <a:buNone/>
              <a:defRPr sz="2400"/>
            </a:lvl6pPr>
            <a:lvl7pPr lvl="6" algn="ctr">
              <a:lnSpc>
                <a:spcPct val="100000"/>
              </a:lnSpc>
              <a:spcBef>
                <a:spcPts val="0"/>
              </a:spcBef>
              <a:spcAft>
                <a:spcPts val="0"/>
              </a:spcAft>
              <a:buNone/>
              <a:defRPr sz="2400"/>
            </a:lvl7pPr>
            <a:lvl8pPr lvl="7" algn="ctr">
              <a:lnSpc>
                <a:spcPct val="100000"/>
              </a:lnSpc>
              <a:spcBef>
                <a:spcPts val="0"/>
              </a:spcBef>
              <a:spcAft>
                <a:spcPts val="0"/>
              </a:spcAft>
              <a:buNone/>
              <a:defRPr sz="2400"/>
            </a:lvl8pPr>
            <a:lvl9pPr lvl="8" algn="ctr">
              <a:lnSpc>
                <a:spcPct val="100000"/>
              </a:lnSpc>
              <a:spcBef>
                <a:spcPts val="0"/>
              </a:spcBef>
              <a:spcAft>
                <a:spcPts val="0"/>
              </a:spcAft>
              <a:buNone/>
              <a:defRPr sz="2400"/>
            </a:lvl9pPr>
          </a:lstStyle>
          <a:p>
            <a:endParaRPr/>
          </a:p>
        </p:txBody>
      </p:sp>
    </p:spTree>
    <p:extLst>
      <p:ext uri="{BB962C8B-B14F-4D97-AF65-F5344CB8AC3E}">
        <p14:creationId xmlns:p14="http://schemas.microsoft.com/office/powerpoint/2010/main" val="11898334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95"/>
        <p:cNvGrpSpPr/>
        <p:nvPr/>
      </p:nvGrpSpPr>
      <p:grpSpPr>
        <a:xfrm>
          <a:off x="0" y="0"/>
          <a:ext cx="0" cy="0"/>
          <a:chOff x="0" y="0"/>
          <a:chExt cx="0" cy="0"/>
        </a:xfrm>
      </p:grpSpPr>
      <p:sp>
        <p:nvSpPr>
          <p:cNvPr id="96" name="Google Shape;96;p3"/>
          <p:cNvSpPr/>
          <p:nvPr/>
        </p:nvSpPr>
        <p:spPr>
          <a:xfrm flipH="1">
            <a:off x="1317732" y="-1362844"/>
            <a:ext cx="10874273" cy="15015215"/>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 name="Google Shape;97;p3"/>
          <p:cNvGrpSpPr/>
          <p:nvPr/>
        </p:nvGrpSpPr>
        <p:grpSpPr>
          <a:xfrm>
            <a:off x="-245650" y="3988257"/>
            <a:ext cx="760747" cy="989688"/>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 name="Google Shape;101;p3"/>
          <p:cNvGrpSpPr/>
          <p:nvPr/>
        </p:nvGrpSpPr>
        <p:grpSpPr>
          <a:xfrm>
            <a:off x="3299400" y="-573777"/>
            <a:ext cx="1259227" cy="1147536"/>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 name="Google Shape;105;p3"/>
          <p:cNvGrpSpPr/>
          <p:nvPr/>
        </p:nvGrpSpPr>
        <p:grpSpPr>
          <a:xfrm>
            <a:off x="5537756" y="6144773"/>
            <a:ext cx="1259224" cy="1145691"/>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 name="Google Shape;108;p3"/>
          <p:cNvGrpSpPr/>
          <p:nvPr/>
        </p:nvGrpSpPr>
        <p:grpSpPr>
          <a:xfrm>
            <a:off x="10909645" y="-393289"/>
            <a:ext cx="1044127" cy="1106500"/>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 name="Google Shape;114;p3"/>
          <p:cNvGrpSpPr/>
          <p:nvPr/>
        </p:nvGrpSpPr>
        <p:grpSpPr>
          <a:xfrm>
            <a:off x="-516019" y="2086636"/>
            <a:ext cx="1044088" cy="1045013"/>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3"/>
          <p:cNvGrpSpPr/>
          <p:nvPr/>
        </p:nvGrpSpPr>
        <p:grpSpPr>
          <a:xfrm>
            <a:off x="3060285" y="6382854"/>
            <a:ext cx="760737" cy="84447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238231" y="-368695"/>
            <a:ext cx="1629837" cy="1598723"/>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 name="Google Shape;127;p3"/>
          <p:cNvGrpSpPr/>
          <p:nvPr/>
        </p:nvGrpSpPr>
        <p:grpSpPr>
          <a:xfrm>
            <a:off x="582787" y="5834555"/>
            <a:ext cx="760763" cy="719331"/>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 name="Google Shape;138;p3"/>
          <p:cNvGrpSpPr/>
          <p:nvPr/>
        </p:nvGrpSpPr>
        <p:grpSpPr>
          <a:xfrm>
            <a:off x="5989959" y="-368690"/>
            <a:ext cx="1142155" cy="1094019"/>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 name="Google Shape;147;p3"/>
          <p:cNvGrpSpPr/>
          <p:nvPr/>
        </p:nvGrpSpPr>
        <p:grpSpPr>
          <a:xfrm flipH="1">
            <a:off x="11710433" y="1600826"/>
            <a:ext cx="738200" cy="1288900"/>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8563445" y="-461100"/>
            <a:ext cx="914867" cy="92220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 name="Google Shape;161;p3"/>
          <p:cNvGrpSpPr/>
          <p:nvPr/>
        </p:nvGrpSpPr>
        <p:grpSpPr>
          <a:xfrm>
            <a:off x="10891161" y="5337888"/>
            <a:ext cx="1629875" cy="120776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 name="Google Shape;164;p3"/>
          <p:cNvGrpSpPr/>
          <p:nvPr/>
        </p:nvGrpSpPr>
        <p:grpSpPr>
          <a:xfrm>
            <a:off x="8513715" y="6354859"/>
            <a:ext cx="660711" cy="672916"/>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 name="Google Shape;168;p3"/>
          <p:cNvGrpSpPr/>
          <p:nvPr/>
        </p:nvGrpSpPr>
        <p:grpSpPr>
          <a:xfrm>
            <a:off x="11297434" y="3777340"/>
            <a:ext cx="784633" cy="672933"/>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3"/>
          <p:cNvSpPr txBox="1">
            <a:spLocks noGrp="1"/>
          </p:cNvSpPr>
          <p:nvPr>
            <p:ph type="title"/>
          </p:nvPr>
        </p:nvSpPr>
        <p:spPr>
          <a:xfrm>
            <a:off x="5759568" y="2939000"/>
            <a:ext cx="5131600" cy="2016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endParaRPr/>
          </a:p>
        </p:txBody>
      </p:sp>
      <p:sp>
        <p:nvSpPr>
          <p:cNvPr id="177" name="Google Shape;177;p3"/>
          <p:cNvSpPr txBox="1">
            <a:spLocks noGrp="1"/>
          </p:cNvSpPr>
          <p:nvPr>
            <p:ph type="title" idx="2" hasCustomPrompt="1"/>
          </p:nvPr>
        </p:nvSpPr>
        <p:spPr>
          <a:xfrm>
            <a:off x="7449968" y="1358584"/>
            <a:ext cx="1750800" cy="12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r>
              <a:t>xx%</a:t>
            </a:r>
          </a:p>
        </p:txBody>
      </p:sp>
      <p:sp>
        <p:nvSpPr>
          <p:cNvPr id="178" name="Google Shape;178;p3"/>
          <p:cNvSpPr txBox="1">
            <a:spLocks noGrp="1"/>
          </p:cNvSpPr>
          <p:nvPr>
            <p:ph type="subTitle" idx="1"/>
          </p:nvPr>
        </p:nvSpPr>
        <p:spPr>
          <a:xfrm>
            <a:off x="6299168" y="4954631"/>
            <a:ext cx="4052400" cy="933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2400"/>
            </a:lvl1pPr>
            <a:lvl2pPr lvl="1" algn="ctr">
              <a:lnSpc>
                <a:spcPct val="100000"/>
              </a:lnSpc>
              <a:spcBef>
                <a:spcPts val="0"/>
              </a:spcBef>
              <a:spcAft>
                <a:spcPts val="0"/>
              </a:spcAft>
              <a:buNone/>
              <a:defRPr sz="2400"/>
            </a:lvl2pPr>
            <a:lvl3pPr lvl="2" algn="ctr">
              <a:lnSpc>
                <a:spcPct val="100000"/>
              </a:lnSpc>
              <a:spcBef>
                <a:spcPts val="0"/>
              </a:spcBef>
              <a:spcAft>
                <a:spcPts val="0"/>
              </a:spcAft>
              <a:buNone/>
              <a:defRPr sz="2400"/>
            </a:lvl3pPr>
            <a:lvl4pPr lvl="3" algn="ctr">
              <a:lnSpc>
                <a:spcPct val="100000"/>
              </a:lnSpc>
              <a:spcBef>
                <a:spcPts val="0"/>
              </a:spcBef>
              <a:spcAft>
                <a:spcPts val="0"/>
              </a:spcAft>
              <a:buNone/>
              <a:defRPr sz="2400"/>
            </a:lvl4pPr>
            <a:lvl5pPr lvl="4" algn="ctr">
              <a:lnSpc>
                <a:spcPct val="100000"/>
              </a:lnSpc>
              <a:spcBef>
                <a:spcPts val="0"/>
              </a:spcBef>
              <a:spcAft>
                <a:spcPts val="0"/>
              </a:spcAft>
              <a:buNone/>
              <a:defRPr sz="2400"/>
            </a:lvl5pPr>
            <a:lvl6pPr lvl="5" algn="ctr">
              <a:lnSpc>
                <a:spcPct val="100000"/>
              </a:lnSpc>
              <a:spcBef>
                <a:spcPts val="0"/>
              </a:spcBef>
              <a:spcAft>
                <a:spcPts val="0"/>
              </a:spcAft>
              <a:buNone/>
              <a:defRPr sz="2400"/>
            </a:lvl6pPr>
            <a:lvl7pPr lvl="6" algn="ctr">
              <a:lnSpc>
                <a:spcPct val="100000"/>
              </a:lnSpc>
              <a:spcBef>
                <a:spcPts val="0"/>
              </a:spcBef>
              <a:spcAft>
                <a:spcPts val="0"/>
              </a:spcAft>
              <a:buNone/>
              <a:defRPr sz="2400"/>
            </a:lvl7pPr>
            <a:lvl8pPr lvl="7" algn="ctr">
              <a:lnSpc>
                <a:spcPct val="100000"/>
              </a:lnSpc>
              <a:spcBef>
                <a:spcPts val="0"/>
              </a:spcBef>
              <a:spcAft>
                <a:spcPts val="0"/>
              </a:spcAft>
              <a:buNone/>
              <a:defRPr sz="2400"/>
            </a:lvl8pPr>
            <a:lvl9pPr lvl="8" algn="ctr">
              <a:lnSpc>
                <a:spcPct val="100000"/>
              </a:lnSpc>
              <a:spcBef>
                <a:spcPts val="0"/>
              </a:spcBef>
              <a:spcAft>
                <a:spcPts val="0"/>
              </a:spcAft>
              <a:buNone/>
              <a:defRPr sz="2400"/>
            </a:lvl9pPr>
          </a:lstStyle>
          <a:p>
            <a:endParaRPr/>
          </a:p>
        </p:txBody>
      </p:sp>
    </p:spTree>
    <p:extLst>
      <p:ext uri="{BB962C8B-B14F-4D97-AF65-F5344CB8AC3E}">
        <p14:creationId xmlns:p14="http://schemas.microsoft.com/office/powerpoint/2010/main" val="2686851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DAF64E-6CCA-4C71-BD72-DBFC556EDAD3}" type="datetimeFigureOut">
              <a:rPr lang="zh-CN" altLang="en-US" smtClean="0"/>
              <a:t>2025/10/1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222265572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95"/>
        <p:cNvGrpSpPr/>
        <p:nvPr/>
      </p:nvGrpSpPr>
      <p:grpSpPr>
        <a:xfrm>
          <a:off x="0" y="0"/>
          <a:ext cx="0" cy="0"/>
          <a:chOff x="0" y="0"/>
          <a:chExt cx="0" cy="0"/>
        </a:xfrm>
      </p:grpSpPr>
      <p:sp>
        <p:nvSpPr>
          <p:cNvPr id="96" name="Google Shape;96;p3"/>
          <p:cNvSpPr/>
          <p:nvPr/>
        </p:nvSpPr>
        <p:spPr>
          <a:xfrm flipH="1">
            <a:off x="1317732" y="-1362844"/>
            <a:ext cx="10874273" cy="15015215"/>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 name="Google Shape;97;p3"/>
          <p:cNvGrpSpPr/>
          <p:nvPr/>
        </p:nvGrpSpPr>
        <p:grpSpPr>
          <a:xfrm>
            <a:off x="-245650" y="3988257"/>
            <a:ext cx="760747" cy="989688"/>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 name="Google Shape;101;p3"/>
          <p:cNvGrpSpPr/>
          <p:nvPr/>
        </p:nvGrpSpPr>
        <p:grpSpPr>
          <a:xfrm>
            <a:off x="3299400" y="-573777"/>
            <a:ext cx="1259227" cy="1147536"/>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 name="Google Shape;105;p3"/>
          <p:cNvGrpSpPr/>
          <p:nvPr/>
        </p:nvGrpSpPr>
        <p:grpSpPr>
          <a:xfrm>
            <a:off x="5537756" y="6144773"/>
            <a:ext cx="1259224" cy="1145691"/>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 name="Google Shape;108;p3"/>
          <p:cNvGrpSpPr/>
          <p:nvPr/>
        </p:nvGrpSpPr>
        <p:grpSpPr>
          <a:xfrm>
            <a:off x="10909645" y="-393289"/>
            <a:ext cx="1044127" cy="1106500"/>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 name="Google Shape;114;p3"/>
          <p:cNvGrpSpPr/>
          <p:nvPr/>
        </p:nvGrpSpPr>
        <p:grpSpPr>
          <a:xfrm>
            <a:off x="-516019" y="2086636"/>
            <a:ext cx="1044088" cy="1045013"/>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3"/>
          <p:cNvGrpSpPr/>
          <p:nvPr/>
        </p:nvGrpSpPr>
        <p:grpSpPr>
          <a:xfrm>
            <a:off x="3060285" y="6382854"/>
            <a:ext cx="760737" cy="84447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238231" y="-368695"/>
            <a:ext cx="1629837" cy="1598723"/>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 name="Google Shape;127;p3"/>
          <p:cNvGrpSpPr/>
          <p:nvPr/>
        </p:nvGrpSpPr>
        <p:grpSpPr>
          <a:xfrm>
            <a:off x="582787" y="5834555"/>
            <a:ext cx="760763" cy="719331"/>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 name="Google Shape;138;p3"/>
          <p:cNvGrpSpPr/>
          <p:nvPr/>
        </p:nvGrpSpPr>
        <p:grpSpPr>
          <a:xfrm>
            <a:off x="5989959" y="-368690"/>
            <a:ext cx="1142155" cy="1094019"/>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 name="Google Shape;147;p3"/>
          <p:cNvGrpSpPr/>
          <p:nvPr/>
        </p:nvGrpSpPr>
        <p:grpSpPr>
          <a:xfrm flipH="1">
            <a:off x="11710433" y="1600826"/>
            <a:ext cx="738200" cy="1288900"/>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8563445" y="-461100"/>
            <a:ext cx="914867" cy="92220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 name="Google Shape;161;p3"/>
          <p:cNvGrpSpPr/>
          <p:nvPr/>
        </p:nvGrpSpPr>
        <p:grpSpPr>
          <a:xfrm>
            <a:off x="10891161" y="5337888"/>
            <a:ext cx="1629875" cy="120776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 name="Google Shape;164;p3"/>
          <p:cNvGrpSpPr/>
          <p:nvPr/>
        </p:nvGrpSpPr>
        <p:grpSpPr>
          <a:xfrm>
            <a:off x="8513715" y="6354859"/>
            <a:ext cx="660711" cy="672916"/>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 name="Google Shape;168;p3"/>
          <p:cNvGrpSpPr/>
          <p:nvPr/>
        </p:nvGrpSpPr>
        <p:grpSpPr>
          <a:xfrm>
            <a:off x="11297434" y="3777340"/>
            <a:ext cx="784633" cy="672933"/>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3"/>
          <p:cNvSpPr txBox="1">
            <a:spLocks noGrp="1"/>
          </p:cNvSpPr>
          <p:nvPr>
            <p:ph type="title"/>
          </p:nvPr>
        </p:nvSpPr>
        <p:spPr>
          <a:xfrm>
            <a:off x="5759568" y="2939000"/>
            <a:ext cx="5131600" cy="2016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endParaRPr/>
          </a:p>
        </p:txBody>
      </p:sp>
      <p:sp>
        <p:nvSpPr>
          <p:cNvPr id="177" name="Google Shape;177;p3"/>
          <p:cNvSpPr txBox="1">
            <a:spLocks noGrp="1"/>
          </p:cNvSpPr>
          <p:nvPr>
            <p:ph type="title" idx="2" hasCustomPrompt="1"/>
          </p:nvPr>
        </p:nvSpPr>
        <p:spPr>
          <a:xfrm>
            <a:off x="7449968" y="1358584"/>
            <a:ext cx="1750800" cy="12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r>
              <a:t>xx%</a:t>
            </a:r>
          </a:p>
        </p:txBody>
      </p:sp>
      <p:sp>
        <p:nvSpPr>
          <p:cNvPr id="178" name="Google Shape;178;p3"/>
          <p:cNvSpPr txBox="1">
            <a:spLocks noGrp="1"/>
          </p:cNvSpPr>
          <p:nvPr>
            <p:ph type="subTitle" idx="1"/>
          </p:nvPr>
        </p:nvSpPr>
        <p:spPr>
          <a:xfrm>
            <a:off x="6299168" y="4954631"/>
            <a:ext cx="4052400" cy="933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2400"/>
            </a:lvl1pPr>
            <a:lvl2pPr lvl="1" algn="ctr">
              <a:lnSpc>
                <a:spcPct val="100000"/>
              </a:lnSpc>
              <a:spcBef>
                <a:spcPts val="0"/>
              </a:spcBef>
              <a:spcAft>
                <a:spcPts val="0"/>
              </a:spcAft>
              <a:buNone/>
              <a:defRPr sz="2400"/>
            </a:lvl2pPr>
            <a:lvl3pPr lvl="2" algn="ctr">
              <a:lnSpc>
                <a:spcPct val="100000"/>
              </a:lnSpc>
              <a:spcBef>
                <a:spcPts val="0"/>
              </a:spcBef>
              <a:spcAft>
                <a:spcPts val="0"/>
              </a:spcAft>
              <a:buNone/>
              <a:defRPr sz="2400"/>
            </a:lvl3pPr>
            <a:lvl4pPr lvl="3" algn="ctr">
              <a:lnSpc>
                <a:spcPct val="100000"/>
              </a:lnSpc>
              <a:spcBef>
                <a:spcPts val="0"/>
              </a:spcBef>
              <a:spcAft>
                <a:spcPts val="0"/>
              </a:spcAft>
              <a:buNone/>
              <a:defRPr sz="2400"/>
            </a:lvl4pPr>
            <a:lvl5pPr lvl="4" algn="ctr">
              <a:lnSpc>
                <a:spcPct val="100000"/>
              </a:lnSpc>
              <a:spcBef>
                <a:spcPts val="0"/>
              </a:spcBef>
              <a:spcAft>
                <a:spcPts val="0"/>
              </a:spcAft>
              <a:buNone/>
              <a:defRPr sz="2400"/>
            </a:lvl5pPr>
            <a:lvl6pPr lvl="5" algn="ctr">
              <a:lnSpc>
                <a:spcPct val="100000"/>
              </a:lnSpc>
              <a:spcBef>
                <a:spcPts val="0"/>
              </a:spcBef>
              <a:spcAft>
                <a:spcPts val="0"/>
              </a:spcAft>
              <a:buNone/>
              <a:defRPr sz="2400"/>
            </a:lvl6pPr>
            <a:lvl7pPr lvl="6" algn="ctr">
              <a:lnSpc>
                <a:spcPct val="100000"/>
              </a:lnSpc>
              <a:spcBef>
                <a:spcPts val="0"/>
              </a:spcBef>
              <a:spcAft>
                <a:spcPts val="0"/>
              </a:spcAft>
              <a:buNone/>
              <a:defRPr sz="2400"/>
            </a:lvl7pPr>
            <a:lvl8pPr lvl="7" algn="ctr">
              <a:lnSpc>
                <a:spcPct val="100000"/>
              </a:lnSpc>
              <a:spcBef>
                <a:spcPts val="0"/>
              </a:spcBef>
              <a:spcAft>
                <a:spcPts val="0"/>
              </a:spcAft>
              <a:buNone/>
              <a:defRPr sz="2400"/>
            </a:lvl8pPr>
            <a:lvl9pPr lvl="8" algn="ctr">
              <a:lnSpc>
                <a:spcPct val="100000"/>
              </a:lnSpc>
              <a:spcBef>
                <a:spcPts val="0"/>
              </a:spcBef>
              <a:spcAft>
                <a:spcPts val="0"/>
              </a:spcAft>
              <a:buNone/>
              <a:defRPr sz="2400"/>
            </a:lvl9pPr>
          </a:lstStyle>
          <a:p>
            <a:endParaRPr/>
          </a:p>
        </p:txBody>
      </p:sp>
    </p:spTree>
    <p:extLst>
      <p:ext uri="{BB962C8B-B14F-4D97-AF65-F5344CB8AC3E}">
        <p14:creationId xmlns:p14="http://schemas.microsoft.com/office/powerpoint/2010/main" val="6451994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95"/>
        <p:cNvGrpSpPr/>
        <p:nvPr/>
      </p:nvGrpSpPr>
      <p:grpSpPr>
        <a:xfrm>
          <a:off x="0" y="0"/>
          <a:ext cx="0" cy="0"/>
          <a:chOff x="0" y="0"/>
          <a:chExt cx="0" cy="0"/>
        </a:xfrm>
      </p:grpSpPr>
      <p:sp>
        <p:nvSpPr>
          <p:cNvPr id="96" name="Google Shape;96;p3"/>
          <p:cNvSpPr/>
          <p:nvPr/>
        </p:nvSpPr>
        <p:spPr>
          <a:xfrm flipH="1">
            <a:off x="1317732" y="-1362844"/>
            <a:ext cx="10874273" cy="15015215"/>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 name="Google Shape;97;p3"/>
          <p:cNvGrpSpPr/>
          <p:nvPr/>
        </p:nvGrpSpPr>
        <p:grpSpPr>
          <a:xfrm>
            <a:off x="-245650" y="3988257"/>
            <a:ext cx="760747" cy="989688"/>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 name="Google Shape;101;p3"/>
          <p:cNvGrpSpPr/>
          <p:nvPr/>
        </p:nvGrpSpPr>
        <p:grpSpPr>
          <a:xfrm>
            <a:off x="3299400" y="-573777"/>
            <a:ext cx="1259227" cy="1147536"/>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 name="Google Shape;105;p3"/>
          <p:cNvGrpSpPr/>
          <p:nvPr/>
        </p:nvGrpSpPr>
        <p:grpSpPr>
          <a:xfrm>
            <a:off x="5537756" y="6144773"/>
            <a:ext cx="1259224" cy="1145691"/>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 name="Google Shape;108;p3"/>
          <p:cNvGrpSpPr/>
          <p:nvPr/>
        </p:nvGrpSpPr>
        <p:grpSpPr>
          <a:xfrm>
            <a:off x="10909645" y="-393289"/>
            <a:ext cx="1044127" cy="1106500"/>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 name="Google Shape;114;p3"/>
          <p:cNvGrpSpPr/>
          <p:nvPr/>
        </p:nvGrpSpPr>
        <p:grpSpPr>
          <a:xfrm>
            <a:off x="-516019" y="2086636"/>
            <a:ext cx="1044088" cy="1045013"/>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3"/>
          <p:cNvGrpSpPr/>
          <p:nvPr/>
        </p:nvGrpSpPr>
        <p:grpSpPr>
          <a:xfrm>
            <a:off x="3060285" y="6382854"/>
            <a:ext cx="760737" cy="84447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238231" y="-368695"/>
            <a:ext cx="1629837" cy="1598723"/>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 name="Google Shape;127;p3"/>
          <p:cNvGrpSpPr/>
          <p:nvPr/>
        </p:nvGrpSpPr>
        <p:grpSpPr>
          <a:xfrm>
            <a:off x="582787" y="5834555"/>
            <a:ext cx="760763" cy="719331"/>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 name="Google Shape;138;p3"/>
          <p:cNvGrpSpPr/>
          <p:nvPr/>
        </p:nvGrpSpPr>
        <p:grpSpPr>
          <a:xfrm>
            <a:off x="5989959" y="-368690"/>
            <a:ext cx="1142155" cy="1094019"/>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 name="Google Shape;147;p3"/>
          <p:cNvGrpSpPr/>
          <p:nvPr/>
        </p:nvGrpSpPr>
        <p:grpSpPr>
          <a:xfrm flipH="1">
            <a:off x="11710433" y="1600826"/>
            <a:ext cx="738200" cy="1288900"/>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8563445" y="-461100"/>
            <a:ext cx="914867" cy="92220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 name="Google Shape;161;p3"/>
          <p:cNvGrpSpPr/>
          <p:nvPr/>
        </p:nvGrpSpPr>
        <p:grpSpPr>
          <a:xfrm>
            <a:off x="10891161" y="5337888"/>
            <a:ext cx="1629875" cy="120776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 name="Google Shape;164;p3"/>
          <p:cNvGrpSpPr/>
          <p:nvPr/>
        </p:nvGrpSpPr>
        <p:grpSpPr>
          <a:xfrm>
            <a:off x="8513715" y="6354859"/>
            <a:ext cx="660711" cy="672916"/>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 name="Google Shape;168;p3"/>
          <p:cNvGrpSpPr/>
          <p:nvPr/>
        </p:nvGrpSpPr>
        <p:grpSpPr>
          <a:xfrm>
            <a:off x="11297434" y="3777340"/>
            <a:ext cx="784633" cy="672933"/>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3"/>
          <p:cNvSpPr txBox="1">
            <a:spLocks noGrp="1"/>
          </p:cNvSpPr>
          <p:nvPr>
            <p:ph type="title"/>
          </p:nvPr>
        </p:nvSpPr>
        <p:spPr>
          <a:xfrm>
            <a:off x="5759568" y="2939000"/>
            <a:ext cx="5131600" cy="2016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endParaRPr/>
          </a:p>
        </p:txBody>
      </p:sp>
      <p:sp>
        <p:nvSpPr>
          <p:cNvPr id="177" name="Google Shape;177;p3"/>
          <p:cNvSpPr txBox="1">
            <a:spLocks noGrp="1"/>
          </p:cNvSpPr>
          <p:nvPr>
            <p:ph type="title" idx="2" hasCustomPrompt="1"/>
          </p:nvPr>
        </p:nvSpPr>
        <p:spPr>
          <a:xfrm>
            <a:off x="7449968" y="1358584"/>
            <a:ext cx="1750800" cy="12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r>
              <a:t>xx%</a:t>
            </a:r>
          </a:p>
        </p:txBody>
      </p:sp>
      <p:sp>
        <p:nvSpPr>
          <p:cNvPr id="178" name="Google Shape;178;p3"/>
          <p:cNvSpPr txBox="1">
            <a:spLocks noGrp="1"/>
          </p:cNvSpPr>
          <p:nvPr>
            <p:ph type="subTitle" idx="1"/>
          </p:nvPr>
        </p:nvSpPr>
        <p:spPr>
          <a:xfrm>
            <a:off x="6299168" y="4954631"/>
            <a:ext cx="4052400" cy="933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2400"/>
            </a:lvl1pPr>
            <a:lvl2pPr lvl="1" algn="ctr">
              <a:lnSpc>
                <a:spcPct val="100000"/>
              </a:lnSpc>
              <a:spcBef>
                <a:spcPts val="0"/>
              </a:spcBef>
              <a:spcAft>
                <a:spcPts val="0"/>
              </a:spcAft>
              <a:buNone/>
              <a:defRPr sz="2400"/>
            </a:lvl2pPr>
            <a:lvl3pPr lvl="2" algn="ctr">
              <a:lnSpc>
                <a:spcPct val="100000"/>
              </a:lnSpc>
              <a:spcBef>
                <a:spcPts val="0"/>
              </a:spcBef>
              <a:spcAft>
                <a:spcPts val="0"/>
              </a:spcAft>
              <a:buNone/>
              <a:defRPr sz="2400"/>
            </a:lvl3pPr>
            <a:lvl4pPr lvl="3" algn="ctr">
              <a:lnSpc>
                <a:spcPct val="100000"/>
              </a:lnSpc>
              <a:spcBef>
                <a:spcPts val="0"/>
              </a:spcBef>
              <a:spcAft>
                <a:spcPts val="0"/>
              </a:spcAft>
              <a:buNone/>
              <a:defRPr sz="2400"/>
            </a:lvl4pPr>
            <a:lvl5pPr lvl="4" algn="ctr">
              <a:lnSpc>
                <a:spcPct val="100000"/>
              </a:lnSpc>
              <a:spcBef>
                <a:spcPts val="0"/>
              </a:spcBef>
              <a:spcAft>
                <a:spcPts val="0"/>
              </a:spcAft>
              <a:buNone/>
              <a:defRPr sz="2400"/>
            </a:lvl5pPr>
            <a:lvl6pPr lvl="5" algn="ctr">
              <a:lnSpc>
                <a:spcPct val="100000"/>
              </a:lnSpc>
              <a:spcBef>
                <a:spcPts val="0"/>
              </a:spcBef>
              <a:spcAft>
                <a:spcPts val="0"/>
              </a:spcAft>
              <a:buNone/>
              <a:defRPr sz="2400"/>
            </a:lvl6pPr>
            <a:lvl7pPr lvl="6" algn="ctr">
              <a:lnSpc>
                <a:spcPct val="100000"/>
              </a:lnSpc>
              <a:spcBef>
                <a:spcPts val="0"/>
              </a:spcBef>
              <a:spcAft>
                <a:spcPts val="0"/>
              </a:spcAft>
              <a:buNone/>
              <a:defRPr sz="2400"/>
            </a:lvl7pPr>
            <a:lvl8pPr lvl="7" algn="ctr">
              <a:lnSpc>
                <a:spcPct val="100000"/>
              </a:lnSpc>
              <a:spcBef>
                <a:spcPts val="0"/>
              </a:spcBef>
              <a:spcAft>
                <a:spcPts val="0"/>
              </a:spcAft>
              <a:buNone/>
              <a:defRPr sz="2400"/>
            </a:lvl8pPr>
            <a:lvl9pPr lvl="8" algn="ctr">
              <a:lnSpc>
                <a:spcPct val="100000"/>
              </a:lnSpc>
              <a:spcBef>
                <a:spcPts val="0"/>
              </a:spcBef>
              <a:spcAft>
                <a:spcPts val="0"/>
              </a:spcAft>
              <a:buNone/>
              <a:defRPr sz="2400"/>
            </a:lvl9pPr>
          </a:lstStyle>
          <a:p>
            <a:endParaRPr/>
          </a:p>
        </p:txBody>
      </p:sp>
    </p:spTree>
    <p:extLst>
      <p:ext uri="{BB962C8B-B14F-4D97-AF65-F5344CB8AC3E}">
        <p14:creationId xmlns:p14="http://schemas.microsoft.com/office/powerpoint/2010/main" val="3286512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95"/>
        <p:cNvGrpSpPr/>
        <p:nvPr/>
      </p:nvGrpSpPr>
      <p:grpSpPr>
        <a:xfrm>
          <a:off x="0" y="0"/>
          <a:ext cx="0" cy="0"/>
          <a:chOff x="0" y="0"/>
          <a:chExt cx="0" cy="0"/>
        </a:xfrm>
      </p:grpSpPr>
      <p:sp>
        <p:nvSpPr>
          <p:cNvPr id="96" name="Google Shape;96;p3"/>
          <p:cNvSpPr/>
          <p:nvPr/>
        </p:nvSpPr>
        <p:spPr>
          <a:xfrm flipH="1">
            <a:off x="1317732" y="-1362844"/>
            <a:ext cx="10874273" cy="15015215"/>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 name="Google Shape;97;p3"/>
          <p:cNvGrpSpPr/>
          <p:nvPr/>
        </p:nvGrpSpPr>
        <p:grpSpPr>
          <a:xfrm>
            <a:off x="-245650" y="3988257"/>
            <a:ext cx="760747" cy="989688"/>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 name="Google Shape;101;p3"/>
          <p:cNvGrpSpPr/>
          <p:nvPr/>
        </p:nvGrpSpPr>
        <p:grpSpPr>
          <a:xfrm>
            <a:off x="3299400" y="-573777"/>
            <a:ext cx="1259227" cy="1147536"/>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 name="Google Shape;105;p3"/>
          <p:cNvGrpSpPr/>
          <p:nvPr/>
        </p:nvGrpSpPr>
        <p:grpSpPr>
          <a:xfrm>
            <a:off x="5537756" y="6144773"/>
            <a:ext cx="1259224" cy="1145691"/>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 name="Google Shape;108;p3"/>
          <p:cNvGrpSpPr/>
          <p:nvPr/>
        </p:nvGrpSpPr>
        <p:grpSpPr>
          <a:xfrm>
            <a:off x="10909645" y="-393289"/>
            <a:ext cx="1044127" cy="1106500"/>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 name="Google Shape;114;p3"/>
          <p:cNvGrpSpPr/>
          <p:nvPr/>
        </p:nvGrpSpPr>
        <p:grpSpPr>
          <a:xfrm>
            <a:off x="-516019" y="2086636"/>
            <a:ext cx="1044088" cy="1045013"/>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3"/>
          <p:cNvGrpSpPr/>
          <p:nvPr/>
        </p:nvGrpSpPr>
        <p:grpSpPr>
          <a:xfrm>
            <a:off x="3060285" y="6382854"/>
            <a:ext cx="760737" cy="84447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238231" y="-368695"/>
            <a:ext cx="1629837" cy="1598723"/>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 name="Google Shape;127;p3"/>
          <p:cNvGrpSpPr/>
          <p:nvPr/>
        </p:nvGrpSpPr>
        <p:grpSpPr>
          <a:xfrm>
            <a:off x="582787" y="5834555"/>
            <a:ext cx="760763" cy="719331"/>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 name="Google Shape;138;p3"/>
          <p:cNvGrpSpPr/>
          <p:nvPr/>
        </p:nvGrpSpPr>
        <p:grpSpPr>
          <a:xfrm>
            <a:off x="5989959" y="-368690"/>
            <a:ext cx="1142155" cy="1094019"/>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 name="Google Shape;147;p3"/>
          <p:cNvGrpSpPr/>
          <p:nvPr/>
        </p:nvGrpSpPr>
        <p:grpSpPr>
          <a:xfrm flipH="1">
            <a:off x="11710433" y="1600826"/>
            <a:ext cx="738200" cy="1288900"/>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8563445" y="-461100"/>
            <a:ext cx="914867" cy="92220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 name="Google Shape;161;p3"/>
          <p:cNvGrpSpPr/>
          <p:nvPr/>
        </p:nvGrpSpPr>
        <p:grpSpPr>
          <a:xfrm>
            <a:off x="10891161" y="5337888"/>
            <a:ext cx="1629875" cy="120776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 name="Google Shape;164;p3"/>
          <p:cNvGrpSpPr/>
          <p:nvPr/>
        </p:nvGrpSpPr>
        <p:grpSpPr>
          <a:xfrm>
            <a:off x="8513715" y="6354859"/>
            <a:ext cx="660711" cy="672916"/>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 name="Google Shape;168;p3"/>
          <p:cNvGrpSpPr/>
          <p:nvPr/>
        </p:nvGrpSpPr>
        <p:grpSpPr>
          <a:xfrm>
            <a:off x="11297434" y="3777340"/>
            <a:ext cx="784633" cy="672933"/>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3"/>
          <p:cNvSpPr txBox="1">
            <a:spLocks noGrp="1"/>
          </p:cNvSpPr>
          <p:nvPr>
            <p:ph type="title"/>
          </p:nvPr>
        </p:nvSpPr>
        <p:spPr>
          <a:xfrm>
            <a:off x="5759568" y="2939000"/>
            <a:ext cx="5131600" cy="2016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endParaRPr/>
          </a:p>
        </p:txBody>
      </p:sp>
      <p:sp>
        <p:nvSpPr>
          <p:cNvPr id="177" name="Google Shape;177;p3"/>
          <p:cNvSpPr txBox="1">
            <a:spLocks noGrp="1"/>
          </p:cNvSpPr>
          <p:nvPr>
            <p:ph type="title" idx="2" hasCustomPrompt="1"/>
          </p:nvPr>
        </p:nvSpPr>
        <p:spPr>
          <a:xfrm>
            <a:off x="7449968" y="1358584"/>
            <a:ext cx="1750800" cy="12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r>
              <a:t>xx%</a:t>
            </a:r>
          </a:p>
        </p:txBody>
      </p:sp>
      <p:sp>
        <p:nvSpPr>
          <p:cNvPr id="178" name="Google Shape;178;p3"/>
          <p:cNvSpPr txBox="1">
            <a:spLocks noGrp="1"/>
          </p:cNvSpPr>
          <p:nvPr>
            <p:ph type="subTitle" idx="1"/>
          </p:nvPr>
        </p:nvSpPr>
        <p:spPr>
          <a:xfrm>
            <a:off x="6299168" y="4954631"/>
            <a:ext cx="4052400" cy="933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2400"/>
            </a:lvl1pPr>
            <a:lvl2pPr lvl="1" algn="ctr">
              <a:lnSpc>
                <a:spcPct val="100000"/>
              </a:lnSpc>
              <a:spcBef>
                <a:spcPts val="0"/>
              </a:spcBef>
              <a:spcAft>
                <a:spcPts val="0"/>
              </a:spcAft>
              <a:buNone/>
              <a:defRPr sz="2400"/>
            </a:lvl2pPr>
            <a:lvl3pPr lvl="2" algn="ctr">
              <a:lnSpc>
                <a:spcPct val="100000"/>
              </a:lnSpc>
              <a:spcBef>
                <a:spcPts val="0"/>
              </a:spcBef>
              <a:spcAft>
                <a:spcPts val="0"/>
              </a:spcAft>
              <a:buNone/>
              <a:defRPr sz="2400"/>
            </a:lvl3pPr>
            <a:lvl4pPr lvl="3" algn="ctr">
              <a:lnSpc>
                <a:spcPct val="100000"/>
              </a:lnSpc>
              <a:spcBef>
                <a:spcPts val="0"/>
              </a:spcBef>
              <a:spcAft>
                <a:spcPts val="0"/>
              </a:spcAft>
              <a:buNone/>
              <a:defRPr sz="2400"/>
            </a:lvl4pPr>
            <a:lvl5pPr lvl="4" algn="ctr">
              <a:lnSpc>
                <a:spcPct val="100000"/>
              </a:lnSpc>
              <a:spcBef>
                <a:spcPts val="0"/>
              </a:spcBef>
              <a:spcAft>
                <a:spcPts val="0"/>
              </a:spcAft>
              <a:buNone/>
              <a:defRPr sz="2400"/>
            </a:lvl5pPr>
            <a:lvl6pPr lvl="5" algn="ctr">
              <a:lnSpc>
                <a:spcPct val="100000"/>
              </a:lnSpc>
              <a:spcBef>
                <a:spcPts val="0"/>
              </a:spcBef>
              <a:spcAft>
                <a:spcPts val="0"/>
              </a:spcAft>
              <a:buNone/>
              <a:defRPr sz="2400"/>
            </a:lvl6pPr>
            <a:lvl7pPr lvl="6" algn="ctr">
              <a:lnSpc>
                <a:spcPct val="100000"/>
              </a:lnSpc>
              <a:spcBef>
                <a:spcPts val="0"/>
              </a:spcBef>
              <a:spcAft>
                <a:spcPts val="0"/>
              </a:spcAft>
              <a:buNone/>
              <a:defRPr sz="2400"/>
            </a:lvl7pPr>
            <a:lvl8pPr lvl="7" algn="ctr">
              <a:lnSpc>
                <a:spcPct val="100000"/>
              </a:lnSpc>
              <a:spcBef>
                <a:spcPts val="0"/>
              </a:spcBef>
              <a:spcAft>
                <a:spcPts val="0"/>
              </a:spcAft>
              <a:buNone/>
              <a:defRPr sz="2400"/>
            </a:lvl8pPr>
            <a:lvl9pPr lvl="8" algn="ctr">
              <a:lnSpc>
                <a:spcPct val="100000"/>
              </a:lnSpc>
              <a:spcBef>
                <a:spcPts val="0"/>
              </a:spcBef>
              <a:spcAft>
                <a:spcPts val="0"/>
              </a:spcAft>
              <a:buNone/>
              <a:defRPr sz="2400"/>
            </a:lvl9pPr>
          </a:lstStyle>
          <a:p>
            <a:endParaRPr/>
          </a:p>
        </p:txBody>
      </p:sp>
    </p:spTree>
    <p:extLst>
      <p:ext uri="{BB962C8B-B14F-4D97-AF65-F5344CB8AC3E}">
        <p14:creationId xmlns:p14="http://schemas.microsoft.com/office/powerpoint/2010/main" val="42779579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95"/>
        <p:cNvGrpSpPr/>
        <p:nvPr/>
      </p:nvGrpSpPr>
      <p:grpSpPr>
        <a:xfrm>
          <a:off x="0" y="0"/>
          <a:ext cx="0" cy="0"/>
          <a:chOff x="0" y="0"/>
          <a:chExt cx="0" cy="0"/>
        </a:xfrm>
      </p:grpSpPr>
      <p:sp>
        <p:nvSpPr>
          <p:cNvPr id="96" name="Google Shape;96;p3"/>
          <p:cNvSpPr/>
          <p:nvPr/>
        </p:nvSpPr>
        <p:spPr>
          <a:xfrm flipH="1">
            <a:off x="1317732" y="-1362844"/>
            <a:ext cx="10874273" cy="15015215"/>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 name="Google Shape;97;p3"/>
          <p:cNvGrpSpPr/>
          <p:nvPr/>
        </p:nvGrpSpPr>
        <p:grpSpPr>
          <a:xfrm>
            <a:off x="-245650" y="3988257"/>
            <a:ext cx="760747" cy="989688"/>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 name="Google Shape;101;p3"/>
          <p:cNvGrpSpPr/>
          <p:nvPr/>
        </p:nvGrpSpPr>
        <p:grpSpPr>
          <a:xfrm>
            <a:off x="3299400" y="-573777"/>
            <a:ext cx="1259227" cy="1147536"/>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 name="Google Shape;105;p3"/>
          <p:cNvGrpSpPr/>
          <p:nvPr/>
        </p:nvGrpSpPr>
        <p:grpSpPr>
          <a:xfrm>
            <a:off x="5537756" y="6144773"/>
            <a:ext cx="1259224" cy="1145691"/>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 name="Google Shape;108;p3"/>
          <p:cNvGrpSpPr/>
          <p:nvPr/>
        </p:nvGrpSpPr>
        <p:grpSpPr>
          <a:xfrm>
            <a:off x="10909645" y="-393289"/>
            <a:ext cx="1044127" cy="1106500"/>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 name="Google Shape;114;p3"/>
          <p:cNvGrpSpPr/>
          <p:nvPr/>
        </p:nvGrpSpPr>
        <p:grpSpPr>
          <a:xfrm>
            <a:off x="-516019" y="2086636"/>
            <a:ext cx="1044088" cy="1045013"/>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3"/>
          <p:cNvGrpSpPr/>
          <p:nvPr/>
        </p:nvGrpSpPr>
        <p:grpSpPr>
          <a:xfrm>
            <a:off x="3060285" y="6382854"/>
            <a:ext cx="760737" cy="84447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238231" y="-368695"/>
            <a:ext cx="1629837" cy="1598723"/>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 name="Google Shape;127;p3"/>
          <p:cNvGrpSpPr/>
          <p:nvPr/>
        </p:nvGrpSpPr>
        <p:grpSpPr>
          <a:xfrm>
            <a:off x="582787" y="5834555"/>
            <a:ext cx="760763" cy="719331"/>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 name="Google Shape;138;p3"/>
          <p:cNvGrpSpPr/>
          <p:nvPr/>
        </p:nvGrpSpPr>
        <p:grpSpPr>
          <a:xfrm>
            <a:off x="5989959" y="-368690"/>
            <a:ext cx="1142155" cy="1094019"/>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 name="Google Shape;147;p3"/>
          <p:cNvGrpSpPr/>
          <p:nvPr/>
        </p:nvGrpSpPr>
        <p:grpSpPr>
          <a:xfrm flipH="1">
            <a:off x="11710433" y="1600826"/>
            <a:ext cx="738200" cy="1288900"/>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8563445" y="-461100"/>
            <a:ext cx="914867" cy="92220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 name="Google Shape;161;p3"/>
          <p:cNvGrpSpPr/>
          <p:nvPr/>
        </p:nvGrpSpPr>
        <p:grpSpPr>
          <a:xfrm>
            <a:off x="10891161" y="5337888"/>
            <a:ext cx="1629875" cy="120776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 name="Google Shape;164;p3"/>
          <p:cNvGrpSpPr/>
          <p:nvPr/>
        </p:nvGrpSpPr>
        <p:grpSpPr>
          <a:xfrm>
            <a:off x="8513715" y="6354859"/>
            <a:ext cx="660711" cy="672916"/>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 name="Google Shape;168;p3"/>
          <p:cNvGrpSpPr/>
          <p:nvPr/>
        </p:nvGrpSpPr>
        <p:grpSpPr>
          <a:xfrm>
            <a:off x="11297434" y="3777340"/>
            <a:ext cx="784633" cy="672933"/>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3"/>
          <p:cNvSpPr txBox="1">
            <a:spLocks noGrp="1"/>
          </p:cNvSpPr>
          <p:nvPr>
            <p:ph type="title"/>
          </p:nvPr>
        </p:nvSpPr>
        <p:spPr>
          <a:xfrm>
            <a:off x="5759568" y="2939000"/>
            <a:ext cx="5131600" cy="2016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endParaRPr/>
          </a:p>
        </p:txBody>
      </p:sp>
      <p:sp>
        <p:nvSpPr>
          <p:cNvPr id="177" name="Google Shape;177;p3"/>
          <p:cNvSpPr txBox="1">
            <a:spLocks noGrp="1"/>
          </p:cNvSpPr>
          <p:nvPr>
            <p:ph type="title" idx="2" hasCustomPrompt="1"/>
          </p:nvPr>
        </p:nvSpPr>
        <p:spPr>
          <a:xfrm>
            <a:off x="7449968" y="1358584"/>
            <a:ext cx="1750800" cy="12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r>
              <a:t>xx%</a:t>
            </a:r>
          </a:p>
        </p:txBody>
      </p:sp>
      <p:sp>
        <p:nvSpPr>
          <p:cNvPr id="178" name="Google Shape;178;p3"/>
          <p:cNvSpPr txBox="1">
            <a:spLocks noGrp="1"/>
          </p:cNvSpPr>
          <p:nvPr>
            <p:ph type="subTitle" idx="1"/>
          </p:nvPr>
        </p:nvSpPr>
        <p:spPr>
          <a:xfrm>
            <a:off x="6299168" y="4954631"/>
            <a:ext cx="4052400" cy="933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2400"/>
            </a:lvl1pPr>
            <a:lvl2pPr lvl="1" algn="ctr">
              <a:lnSpc>
                <a:spcPct val="100000"/>
              </a:lnSpc>
              <a:spcBef>
                <a:spcPts val="0"/>
              </a:spcBef>
              <a:spcAft>
                <a:spcPts val="0"/>
              </a:spcAft>
              <a:buNone/>
              <a:defRPr sz="2400"/>
            </a:lvl2pPr>
            <a:lvl3pPr lvl="2" algn="ctr">
              <a:lnSpc>
                <a:spcPct val="100000"/>
              </a:lnSpc>
              <a:spcBef>
                <a:spcPts val="0"/>
              </a:spcBef>
              <a:spcAft>
                <a:spcPts val="0"/>
              </a:spcAft>
              <a:buNone/>
              <a:defRPr sz="2400"/>
            </a:lvl3pPr>
            <a:lvl4pPr lvl="3" algn="ctr">
              <a:lnSpc>
                <a:spcPct val="100000"/>
              </a:lnSpc>
              <a:spcBef>
                <a:spcPts val="0"/>
              </a:spcBef>
              <a:spcAft>
                <a:spcPts val="0"/>
              </a:spcAft>
              <a:buNone/>
              <a:defRPr sz="2400"/>
            </a:lvl4pPr>
            <a:lvl5pPr lvl="4" algn="ctr">
              <a:lnSpc>
                <a:spcPct val="100000"/>
              </a:lnSpc>
              <a:spcBef>
                <a:spcPts val="0"/>
              </a:spcBef>
              <a:spcAft>
                <a:spcPts val="0"/>
              </a:spcAft>
              <a:buNone/>
              <a:defRPr sz="2400"/>
            </a:lvl5pPr>
            <a:lvl6pPr lvl="5" algn="ctr">
              <a:lnSpc>
                <a:spcPct val="100000"/>
              </a:lnSpc>
              <a:spcBef>
                <a:spcPts val="0"/>
              </a:spcBef>
              <a:spcAft>
                <a:spcPts val="0"/>
              </a:spcAft>
              <a:buNone/>
              <a:defRPr sz="2400"/>
            </a:lvl6pPr>
            <a:lvl7pPr lvl="6" algn="ctr">
              <a:lnSpc>
                <a:spcPct val="100000"/>
              </a:lnSpc>
              <a:spcBef>
                <a:spcPts val="0"/>
              </a:spcBef>
              <a:spcAft>
                <a:spcPts val="0"/>
              </a:spcAft>
              <a:buNone/>
              <a:defRPr sz="2400"/>
            </a:lvl7pPr>
            <a:lvl8pPr lvl="7" algn="ctr">
              <a:lnSpc>
                <a:spcPct val="100000"/>
              </a:lnSpc>
              <a:spcBef>
                <a:spcPts val="0"/>
              </a:spcBef>
              <a:spcAft>
                <a:spcPts val="0"/>
              </a:spcAft>
              <a:buNone/>
              <a:defRPr sz="2400"/>
            </a:lvl8pPr>
            <a:lvl9pPr lvl="8" algn="ctr">
              <a:lnSpc>
                <a:spcPct val="100000"/>
              </a:lnSpc>
              <a:spcBef>
                <a:spcPts val="0"/>
              </a:spcBef>
              <a:spcAft>
                <a:spcPts val="0"/>
              </a:spcAft>
              <a:buNone/>
              <a:defRPr sz="2400"/>
            </a:lvl9pPr>
          </a:lstStyle>
          <a:p>
            <a:endParaRPr/>
          </a:p>
        </p:txBody>
      </p:sp>
    </p:spTree>
    <p:extLst>
      <p:ext uri="{BB962C8B-B14F-4D97-AF65-F5344CB8AC3E}">
        <p14:creationId xmlns:p14="http://schemas.microsoft.com/office/powerpoint/2010/main" val="36558878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95"/>
        <p:cNvGrpSpPr/>
        <p:nvPr/>
      </p:nvGrpSpPr>
      <p:grpSpPr>
        <a:xfrm>
          <a:off x="0" y="0"/>
          <a:ext cx="0" cy="0"/>
          <a:chOff x="0" y="0"/>
          <a:chExt cx="0" cy="0"/>
        </a:xfrm>
      </p:grpSpPr>
      <p:sp>
        <p:nvSpPr>
          <p:cNvPr id="96" name="Google Shape;96;p3"/>
          <p:cNvSpPr/>
          <p:nvPr/>
        </p:nvSpPr>
        <p:spPr>
          <a:xfrm flipH="1">
            <a:off x="1317732" y="-1362844"/>
            <a:ext cx="10874273" cy="15015215"/>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 name="Google Shape;97;p3"/>
          <p:cNvGrpSpPr/>
          <p:nvPr/>
        </p:nvGrpSpPr>
        <p:grpSpPr>
          <a:xfrm>
            <a:off x="-245650" y="3988257"/>
            <a:ext cx="760747" cy="989688"/>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 name="Google Shape;101;p3"/>
          <p:cNvGrpSpPr/>
          <p:nvPr/>
        </p:nvGrpSpPr>
        <p:grpSpPr>
          <a:xfrm>
            <a:off x="3299400" y="-573777"/>
            <a:ext cx="1259227" cy="1147536"/>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 name="Google Shape;105;p3"/>
          <p:cNvGrpSpPr/>
          <p:nvPr/>
        </p:nvGrpSpPr>
        <p:grpSpPr>
          <a:xfrm>
            <a:off x="5537756" y="6144773"/>
            <a:ext cx="1259224" cy="1145691"/>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 name="Google Shape;108;p3"/>
          <p:cNvGrpSpPr/>
          <p:nvPr/>
        </p:nvGrpSpPr>
        <p:grpSpPr>
          <a:xfrm>
            <a:off x="10909645" y="-393289"/>
            <a:ext cx="1044127" cy="1106500"/>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 name="Google Shape;114;p3"/>
          <p:cNvGrpSpPr/>
          <p:nvPr/>
        </p:nvGrpSpPr>
        <p:grpSpPr>
          <a:xfrm>
            <a:off x="-516019" y="2086636"/>
            <a:ext cx="1044088" cy="1045013"/>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3"/>
          <p:cNvGrpSpPr/>
          <p:nvPr/>
        </p:nvGrpSpPr>
        <p:grpSpPr>
          <a:xfrm>
            <a:off x="3060285" y="6382854"/>
            <a:ext cx="760737" cy="84447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238231" y="-368695"/>
            <a:ext cx="1629837" cy="1598723"/>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 name="Google Shape;127;p3"/>
          <p:cNvGrpSpPr/>
          <p:nvPr/>
        </p:nvGrpSpPr>
        <p:grpSpPr>
          <a:xfrm>
            <a:off x="582787" y="5834555"/>
            <a:ext cx="760763" cy="719331"/>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 name="Google Shape;138;p3"/>
          <p:cNvGrpSpPr/>
          <p:nvPr/>
        </p:nvGrpSpPr>
        <p:grpSpPr>
          <a:xfrm>
            <a:off x="5989959" y="-368690"/>
            <a:ext cx="1142155" cy="1094019"/>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 name="Google Shape;147;p3"/>
          <p:cNvGrpSpPr/>
          <p:nvPr/>
        </p:nvGrpSpPr>
        <p:grpSpPr>
          <a:xfrm flipH="1">
            <a:off x="11710433" y="1600826"/>
            <a:ext cx="738200" cy="1288900"/>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8563445" y="-461100"/>
            <a:ext cx="914867" cy="92220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 name="Google Shape;161;p3"/>
          <p:cNvGrpSpPr/>
          <p:nvPr/>
        </p:nvGrpSpPr>
        <p:grpSpPr>
          <a:xfrm>
            <a:off x="10891161" y="5337888"/>
            <a:ext cx="1629875" cy="120776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 name="Google Shape;164;p3"/>
          <p:cNvGrpSpPr/>
          <p:nvPr/>
        </p:nvGrpSpPr>
        <p:grpSpPr>
          <a:xfrm>
            <a:off x="8513715" y="6354859"/>
            <a:ext cx="660711" cy="672916"/>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 name="Google Shape;168;p3"/>
          <p:cNvGrpSpPr/>
          <p:nvPr/>
        </p:nvGrpSpPr>
        <p:grpSpPr>
          <a:xfrm>
            <a:off x="11297434" y="3777340"/>
            <a:ext cx="784633" cy="672933"/>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3"/>
          <p:cNvSpPr txBox="1">
            <a:spLocks noGrp="1"/>
          </p:cNvSpPr>
          <p:nvPr>
            <p:ph type="title"/>
          </p:nvPr>
        </p:nvSpPr>
        <p:spPr>
          <a:xfrm>
            <a:off x="5759568" y="2939000"/>
            <a:ext cx="5131600" cy="2016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endParaRPr/>
          </a:p>
        </p:txBody>
      </p:sp>
      <p:sp>
        <p:nvSpPr>
          <p:cNvPr id="177" name="Google Shape;177;p3"/>
          <p:cNvSpPr txBox="1">
            <a:spLocks noGrp="1"/>
          </p:cNvSpPr>
          <p:nvPr>
            <p:ph type="title" idx="2" hasCustomPrompt="1"/>
          </p:nvPr>
        </p:nvSpPr>
        <p:spPr>
          <a:xfrm>
            <a:off x="7449968" y="1358584"/>
            <a:ext cx="1750800" cy="12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r>
              <a:t>xx%</a:t>
            </a:r>
          </a:p>
        </p:txBody>
      </p:sp>
      <p:sp>
        <p:nvSpPr>
          <p:cNvPr id="178" name="Google Shape;178;p3"/>
          <p:cNvSpPr txBox="1">
            <a:spLocks noGrp="1"/>
          </p:cNvSpPr>
          <p:nvPr>
            <p:ph type="subTitle" idx="1"/>
          </p:nvPr>
        </p:nvSpPr>
        <p:spPr>
          <a:xfrm>
            <a:off x="6299168" y="4954631"/>
            <a:ext cx="4052400" cy="933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2400"/>
            </a:lvl1pPr>
            <a:lvl2pPr lvl="1" algn="ctr">
              <a:lnSpc>
                <a:spcPct val="100000"/>
              </a:lnSpc>
              <a:spcBef>
                <a:spcPts val="0"/>
              </a:spcBef>
              <a:spcAft>
                <a:spcPts val="0"/>
              </a:spcAft>
              <a:buNone/>
              <a:defRPr sz="2400"/>
            </a:lvl2pPr>
            <a:lvl3pPr lvl="2" algn="ctr">
              <a:lnSpc>
                <a:spcPct val="100000"/>
              </a:lnSpc>
              <a:spcBef>
                <a:spcPts val="0"/>
              </a:spcBef>
              <a:spcAft>
                <a:spcPts val="0"/>
              </a:spcAft>
              <a:buNone/>
              <a:defRPr sz="2400"/>
            </a:lvl3pPr>
            <a:lvl4pPr lvl="3" algn="ctr">
              <a:lnSpc>
                <a:spcPct val="100000"/>
              </a:lnSpc>
              <a:spcBef>
                <a:spcPts val="0"/>
              </a:spcBef>
              <a:spcAft>
                <a:spcPts val="0"/>
              </a:spcAft>
              <a:buNone/>
              <a:defRPr sz="2400"/>
            </a:lvl4pPr>
            <a:lvl5pPr lvl="4" algn="ctr">
              <a:lnSpc>
                <a:spcPct val="100000"/>
              </a:lnSpc>
              <a:spcBef>
                <a:spcPts val="0"/>
              </a:spcBef>
              <a:spcAft>
                <a:spcPts val="0"/>
              </a:spcAft>
              <a:buNone/>
              <a:defRPr sz="2400"/>
            </a:lvl5pPr>
            <a:lvl6pPr lvl="5" algn="ctr">
              <a:lnSpc>
                <a:spcPct val="100000"/>
              </a:lnSpc>
              <a:spcBef>
                <a:spcPts val="0"/>
              </a:spcBef>
              <a:spcAft>
                <a:spcPts val="0"/>
              </a:spcAft>
              <a:buNone/>
              <a:defRPr sz="2400"/>
            </a:lvl6pPr>
            <a:lvl7pPr lvl="6" algn="ctr">
              <a:lnSpc>
                <a:spcPct val="100000"/>
              </a:lnSpc>
              <a:spcBef>
                <a:spcPts val="0"/>
              </a:spcBef>
              <a:spcAft>
                <a:spcPts val="0"/>
              </a:spcAft>
              <a:buNone/>
              <a:defRPr sz="2400"/>
            </a:lvl7pPr>
            <a:lvl8pPr lvl="7" algn="ctr">
              <a:lnSpc>
                <a:spcPct val="100000"/>
              </a:lnSpc>
              <a:spcBef>
                <a:spcPts val="0"/>
              </a:spcBef>
              <a:spcAft>
                <a:spcPts val="0"/>
              </a:spcAft>
              <a:buNone/>
              <a:defRPr sz="2400"/>
            </a:lvl8pPr>
            <a:lvl9pPr lvl="8" algn="ctr">
              <a:lnSpc>
                <a:spcPct val="100000"/>
              </a:lnSpc>
              <a:spcBef>
                <a:spcPts val="0"/>
              </a:spcBef>
              <a:spcAft>
                <a:spcPts val="0"/>
              </a:spcAft>
              <a:buNone/>
              <a:defRPr sz="2400"/>
            </a:lvl9pPr>
          </a:lstStyle>
          <a:p>
            <a:endParaRPr/>
          </a:p>
        </p:txBody>
      </p:sp>
    </p:spTree>
    <p:extLst>
      <p:ext uri="{BB962C8B-B14F-4D97-AF65-F5344CB8AC3E}">
        <p14:creationId xmlns:p14="http://schemas.microsoft.com/office/powerpoint/2010/main" val="15684680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95"/>
        <p:cNvGrpSpPr/>
        <p:nvPr/>
      </p:nvGrpSpPr>
      <p:grpSpPr>
        <a:xfrm>
          <a:off x="0" y="0"/>
          <a:ext cx="0" cy="0"/>
          <a:chOff x="0" y="0"/>
          <a:chExt cx="0" cy="0"/>
        </a:xfrm>
      </p:grpSpPr>
      <p:sp>
        <p:nvSpPr>
          <p:cNvPr id="96" name="Google Shape;96;p3"/>
          <p:cNvSpPr/>
          <p:nvPr/>
        </p:nvSpPr>
        <p:spPr>
          <a:xfrm flipH="1">
            <a:off x="1317732" y="-1362844"/>
            <a:ext cx="10874273" cy="15015215"/>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 name="Google Shape;97;p3"/>
          <p:cNvGrpSpPr/>
          <p:nvPr/>
        </p:nvGrpSpPr>
        <p:grpSpPr>
          <a:xfrm>
            <a:off x="-245650" y="3988257"/>
            <a:ext cx="760747" cy="989688"/>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 name="Google Shape;101;p3"/>
          <p:cNvGrpSpPr/>
          <p:nvPr/>
        </p:nvGrpSpPr>
        <p:grpSpPr>
          <a:xfrm>
            <a:off x="3299400" y="-573777"/>
            <a:ext cx="1259227" cy="1147536"/>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 name="Google Shape;105;p3"/>
          <p:cNvGrpSpPr/>
          <p:nvPr/>
        </p:nvGrpSpPr>
        <p:grpSpPr>
          <a:xfrm>
            <a:off x="5537756" y="6144773"/>
            <a:ext cx="1259224" cy="1145691"/>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 name="Google Shape;108;p3"/>
          <p:cNvGrpSpPr/>
          <p:nvPr/>
        </p:nvGrpSpPr>
        <p:grpSpPr>
          <a:xfrm>
            <a:off x="10909645" y="-393289"/>
            <a:ext cx="1044127" cy="1106500"/>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 name="Google Shape;114;p3"/>
          <p:cNvGrpSpPr/>
          <p:nvPr/>
        </p:nvGrpSpPr>
        <p:grpSpPr>
          <a:xfrm>
            <a:off x="-516019" y="2086636"/>
            <a:ext cx="1044088" cy="1045013"/>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3"/>
          <p:cNvGrpSpPr/>
          <p:nvPr/>
        </p:nvGrpSpPr>
        <p:grpSpPr>
          <a:xfrm>
            <a:off x="3060285" y="6382854"/>
            <a:ext cx="760737" cy="84447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238231" y="-368695"/>
            <a:ext cx="1629837" cy="1598723"/>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 name="Google Shape;127;p3"/>
          <p:cNvGrpSpPr/>
          <p:nvPr/>
        </p:nvGrpSpPr>
        <p:grpSpPr>
          <a:xfrm>
            <a:off x="582787" y="5834555"/>
            <a:ext cx="760763" cy="719331"/>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 name="Google Shape;138;p3"/>
          <p:cNvGrpSpPr/>
          <p:nvPr/>
        </p:nvGrpSpPr>
        <p:grpSpPr>
          <a:xfrm>
            <a:off x="5989959" y="-368690"/>
            <a:ext cx="1142155" cy="1094019"/>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 name="Google Shape;147;p3"/>
          <p:cNvGrpSpPr/>
          <p:nvPr/>
        </p:nvGrpSpPr>
        <p:grpSpPr>
          <a:xfrm flipH="1">
            <a:off x="11710433" y="1600826"/>
            <a:ext cx="738200" cy="1288900"/>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8563445" y="-461100"/>
            <a:ext cx="914867" cy="92220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 name="Google Shape;161;p3"/>
          <p:cNvGrpSpPr/>
          <p:nvPr/>
        </p:nvGrpSpPr>
        <p:grpSpPr>
          <a:xfrm>
            <a:off x="10891161" y="5337888"/>
            <a:ext cx="1629875" cy="120776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 name="Google Shape;164;p3"/>
          <p:cNvGrpSpPr/>
          <p:nvPr/>
        </p:nvGrpSpPr>
        <p:grpSpPr>
          <a:xfrm>
            <a:off x="8513715" y="6354859"/>
            <a:ext cx="660711" cy="672916"/>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 name="Google Shape;168;p3"/>
          <p:cNvGrpSpPr/>
          <p:nvPr/>
        </p:nvGrpSpPr>
        <p:grpSpPr>
          <a:xfrm>
            <a:off x="11297434" y="3777340"/>
            <a:ext cx="784633" cy="672933"/>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3"/>
          <p:cNvSpPr txBox="1">
            <a:spLocks noGrp="1"/>
          </p:cNvSpPr>
          <p:nvPr>
            <p:ph type="title"/>
          </p:nvPr>
        </p:nvSpPr>
        <p:spPr>
          <a:xfrm>
            <a:off x="5759568" y="2939000"/>
            <a:ext cx="5131600" cy="2016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endParaRPr/>
          </a:p>
        </p:txBody>
      </p:sp>
      <p:sp>
        <p:nvSpPr>
          <p:cNvPr id="177" name="Google Shape;177;p3"/>
          <p:cNvSpPr txBox="1">
            <a:spLocks noGrp="1"/>
          </p:cNvSpPr>
          <p:nvPr>
            <p:ph type="title" idx="2" hasCustomPrompt="1"/>
          </p:nvPr>
        </p:nvSpPr>
        <p:spPr>
          <a:xfrm>
            <a:off x="7449968" y="1358584"/>
            <a:ext cx="1750800" cy="12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r>
              <a:t>xx%</a:t>
            </a:r>
          </a:p>
        </p:txBody>
      </p:sp>
      <p:sp>
        <p:nvSpPr>
          <p:cNvPr id="178" name="Google Shape;178;p3"/>
          <p:cNvSpPr txBox="1">
            <a:spLocks noGrp="1"/>
          </p:cNvSpPr>
          <p:nvPr>
            <p:ph type="subTitle" idx="1"/>
          </p:nvPr>
        </p:nvSpPr>
        <p:spPr>
          <a:xfrm>
            <a:off x="6299168" y="4954631"/>
            <a:ext cx="4052400" cy="933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2400"/>
            </a:lvl1pPr>
            <a:lvl2pPr lvl="1" algn="ctr">
              <a:lnSpc>
                <a:spcPct val="100000"/>
              </a:lnSpc>
              <a:spcBef>
                <a:spcPts val="0"/>
              </a:spcBef>
              <a:spcAft>
                <a:spcPts val="0"/>
              </a:spcAft>
              <a:buNone/>
              <a:defRPr sz="2400"/>
            </a:lvl2pPr>
            <a:lvl3pPr lvl="2" algn="ctr">
              <a:lnSpc>
                <a:spcPct val="100000"/>
              </a:lnSpc>
              <a:spcBef>
                <a:spcPts val="0"/>
              </a:spcBef>
              <a:spcAft>
                <a:spcPts val="0"/>
              </a:spcAft>
              <a:buNone/>
              <a:defRPr sz="2400"/>
            </a:lvl3pPr>
            <a:lvl4pPr lvl="3" algn="ctr">
              <a:lnSpc>
                <a:spcPct val="100000"/>
              </a:lnSpc>
              <a:spcBef>
                <a:spcPts val="0"/>
              </a:spcBef>
              <a:spcAft>
                <a:spcPts val="0"/>
              </a:spcAft>
              <a:buNone/>
              <a:defRPr sz="2400"/>
            </a:lvl4pPr>
            <a:lvl5pPr lvl="4" algn="ctr">
              <a:lnSpc>
                <a:spcPct val="100000"/>
              </a:lnSpc>
              <a:spcBef>
                <a:spcPts val="0"/>
              </a:spcBef>
              <a:spcAft>
                <a:spcPts val="0"/>
              </a:spcAft>
              <a:buNone/>
              <a:defRPr sz="2400"/>
            </a:lvl5pPr>
            <a:lvl6pPr lvl="5" algn="ctr">
              <a:lnSpc>
                <a:spcPct val="100000"/>
              </a:lnSpc>
              <a:spcBef>
                <a:spcPts val="0"/>
              </a:spcBef>
              <a:spcAft>
                <a:spcPts val="0"/>
              </a:spcAft>
              <a:buNone/>
              <a:defRPr sz="2400"/>
            </a:lvl6pPr>
            <a:lvl7pPr lvl="6" algn="ctr">
              <a:lnSpc>
                <a:spcPct val="100000"/>
              </a:lnSpc>
              <a:spcBef>
                <a:spcPts val="0"/>
              </a:spcBef>
              <a:spcAft>
                <a:spcPts val="0"/>
              </a:spcAft>
              <a:buNone/>
              <a:defRPr sz="2400"/>
            </a:lvl7pPr>
            <a:lvl8pPr lvl="7" algn="ctr">
              <a:lnSpc>
                <a:spcPct val="100000"/>
              </a:lnSpc>
              <a:spcBef>
                <a:spcPts val="0"/>
              </a:spcBef>
              <a:spcAft>
                <a:spcPts val="0"/>
              </a:spcAft>
              <a:buNone/>
              <a:defRPr sz="2400"/>
            </a:lvl8pPr>
            <a:lvl9pPr lvl="8" algn="ctr">
              <a:lnSpc>
                <a:spcPct val="100000"/>
              </a:lnSpc>
              <a:spcBef>
                <a:spcPts val="0"/>
              </a:spcBef>
              <a:spcAft>
                <a:spcPts val="0"/>
              </a:spcAft>
              <a:buNone/>
              <a:defRPr sz="2400"/>
            </a:lvl9pPr>
          </a:lstStyle>
          <a:p>
            <a:endParaRPr/>
          </a:p>
        </p:txBody>
      </p:sp>
    </p:spTree>
    <p:extLst>
      <p:ext uri="{BB962C8B-B14F-4D97-AF65-F5344CB8AC3E}">
        <p14:creationId xmlns:p14="http://schemas.microsoft.com/office/powerpoint/2010/main" val="41054442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95"/>
        <p:cNvGrpSpPr/>
        <p:nvPr/>
      </p:nvGrpSpPr>
      <p:grpSpPr>
        <a:xfrm>
          <a:off x="0" y="0"/>
          <a:ext cx="0" cy="0"/>
          <a:chOff x="0" y="0"/>
          <a:chExt cx="0" cy="0"/>
        </a:xfrm>
      </p:grpSpPr>
      <p:sp>
        <p:nvSpPr>
          <p:cNvPr id="96" name="Google Shape;96;p3"/>
          <p:cNvSpPr/>
          <p:nvPr/>
        </p:nvSpPr>
        <p:spPr>
          <a:xfrm flipH="1">
            <a:off x="1317732" y="-1362844"/>
            <a:ext cx="10874273" cy="15015215"/>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 name="Google Shape;97;p3"/>
          <p:cNvGrpSpPr/>
          <p:nvPr/>
        </p:nvGrpSpPr>
        <p:grpSpPr>
          <a:xfrm>
            <a:off x="-245650" y="3988257"/>
            <a:ext cx="760747" cy="989688"/>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 name="Google Shape;101;p3"/>
          <p:cNvGrpSpPr/>
          <p:nvPr/>
        </p:nvGrpSpPr>
        <p:grpSpPr>
          <a:xfrm>
            <a:off x="3299400" y="-573777"/>
            <a:ext cx="1259227" cy="1147536"/>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 name="Google Shape;105;p3"/>
          <p:cNvGrpSpPr/>
          <p:nvPr/>
        </p:nvGrpSpPr>
        <p:grpSpPr>
          <a:xfrm>
            <a:off x="5537756" y="6144773"/>
            <a:ext cx="1259224" cy="1145691"/>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 name="Google Shape;108;p3"/>
          <p:cNvGrpSpPr/>
          <p:nvPr/>
        </p:nvGrpSpPr>
        <p:grpSpPr>
          <a:xfrm>
            <a:off x="10909645" y="-393289"/>
            <a:ext cx="1044127" cy="1106500"/>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 name="Google Shape;114;p3"/>
          <p:cNvGrpSpPr/>
          <p:nvPr/>
        </p:nvGrpSpPr>
        <p:grpSpPr>
          <a:xfrm>
            <a:off x="-516019" y="2086636"/>
            <a:ext cx="1044088" cy="1045013"/>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3"/>
          <p:cNvGrpSpPr/>
          <p:nvPr/>
        </p:nvGrpSpPr>
        <p:grpSpPr>
          <a:xfrm>
            <a:off x="3060285" y="6382854"/>
            <a:ext cx="760737" cy="84447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238231" y="-368695"/>
            <a:ext cx="1629837" cy="1598723"/>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 name="Google Shape;127;p3"/>
          <p:cNvGrpSpPr/>
          <p:nvPr/>
        </p:nvGrpSpPr>
        <p:grpSpPr>
          <a:xfrm>
            <a:off x="582787" y="5834555"/>
            <a:ext cx="760763" cy="719331"/>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 name="Google Shape;138;p3"/>
          <p:cNvGrpSpPr/>
          <p:nvPr/>
        </p:nvGrpSpPr>
        <p:grpSpPr>
          <a:xfrm>
            <a:off x="5989959" y="-368690"/>
            <a:ext cx="1142155" cy="1094019"/>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 name="Google Shape;147;p3"/>
          <p:cNvGrpSpPr/>
          <p:nvPr/>
        </p:nvGrpSpPr>
        <p:grpSpPr>
          <a:xfrm flipH="1">
            <a:off x="11710433" y="1600826"/>
            <a:ext cx="738200" cy="1288900"/>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8563445" y="-461100"/>
            <a:ext cx="914867" cy="92220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 name="Google Shape;161;p3"/>
          <p:cNvGrpSpPr/>
          <p:nvPr/>
        </p:nvGrpSpPr>
        <p:grpSpPr>
          <a:xfrm>
            <a:off x="10891161" y="5337888"/>
            <a:ext cx="1629875" cy="120776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 name="Google Shape;164;p3"/>
          <p:cNvGrpSpPr/>
          <p:nvPr/>
        </p:nvGrpSpPr>
        <p:grpSpPr>
          <a:xfrm>
            <a:off x="8513715" y="6354859"/>
            <a:ext cx="660711" cy="672916"/>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 name="Google Shape;168;p3"/>
          <p:cNvGrpSpPr/>
          <p:nvPr/>
        </p:nvGrpSpPr>
        <p:grpSpPr>
          <a:xfrm>
            <a:off x="11297434" y="3777340"/>
            <a:ext cx="784633" cy="672933"/>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3"/>
          <p:cNvSpPr txBox="1">
            <a:spLocks noGrp="1"/>
          </p:cNvSpPr>
          <p:nvPr>
            <p:ph type="title"/>
          </p:nvPr>
        </p:nvSpPr>
        <p:spPr>
          <a:xfrm>
            <a:off x="5759568" y="2939000"/>
            <a:ext cx="5131600" cy="2016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endParaRPr/>
          </a:p>
        </p:txBody>
      </p:sp>
      <p:sp>
        <p:nvSpPr>
          <p:cNvPr id="177" name="Google Shape;177;p3"/>
          <p:cNvSpPr txBox="1">
            <a:spLocks noGrp="1"/>
          </p:cNvSpPr>
          <p:nvPr>
            <p:ph type="title" idx="2" hasCustomPrompt="1"/>
          </p:nvPr>
        </p:nvSpPr>
        <p:spPr>
          <a:xfrm>
            <a:off x="7449968" y="1358584"/>
            <a:ext cx="1750800" cy="12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r>
              <a:t>xx%</a:t>
            </a:r>
          </a:p>
        </p:txBody>
      </p:sp>
      <p:sp>
        <p:nvSpPr>
          <p:cNvPr id="178" name="Google Shape;178;p3"/>
          <p:cNvSpPr txBox="1">
            <a:spLocks noGrp="1"/>
          </p:cNvSpPr>
          <p:nvPr>
            <p:ph type="subTitle" idx="1"/>
          </p:nvPr>
        </p:nvSpPr>
        <p:spPr>
          <a:xfrm>
            <a:off x="6299168" y="4954631"/>
            <a:ext cx="4052400" cy="933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2400"/>
            </a:lvl1pPr>
            <a:lvl2pPr lvl="1" algn="ctr">
              <a:lnSpc>
                <a:spcPct val="100000"/>
              </a:lnSpc>
              <a:spcBef>
                <a:spcPts val="0"/>
              </a:spcBef>
              <a:spcAft>
                <a:spcPts val="0"/>
              </a:spcAft>
              <a:buNone/>
              <a:defRPr sz="2400"/>
            </a:lvl2pPr>
            <a:lvl3pPr lvl="2" algn="ctr">
              <a:lnSpc>
                <a:spcPct val="100000"/>
              </a:lnSpc>
              <a:spcBef>
                <a:spcPts val="0"/>
              </a:spcBef>
              <a:spcAft>
                <a:spcPts val="0"/>
              </a:spcAft>
              <a:buNone/>
              <a:defRPr sz="2400"/>
            </a:lvl3pPr>
            <a:lvl4pPr lvl="3" algn="ctr">
              <a:lnSpc>
                <a:spcPct val="100000"/>
              </a:lnSpc>
              <a:spcBef>
                <a:spcPts val="0"/>
              </a:spcBef>
              <a:spcAft>
                <a:spcPts val="0"/>
              </a:spcAft>
              <a:buNone/>
              <a:defRPr sz="2400"/>
            </a:lvl4pPr>
            <a:lvl5pPr lvl="4" algn="ctr">
              <a:lnSpc>
                <a:spcPct val="100000"/>
              </a:lnSpc>
              <a:spcBef>
                <a:spcPts val="0"/>
              </a:spcBef>
              <a:spcAft>
                <a:spcPts val="0"/>
              </a:spcAft>
              <a:buNone/>
              <a:defRPr sz="2400"/>
            </a:lvl5pPr>
            <a:lvl6pPr lvl="5" algn="ctr">
              <a:lnSpc>
                <a:spcPct val="100000"/>
              </a:lnSpc>
              <a:spcBef>
                <a:spcPts val="0"/>
              </a:spcBef>
              <a:spcAft>
                <a:spcPts val="0"/>
              </a:spcAft>
              <a:buNone/>
              <a:defRPr sz="2400"/>
            </a:lvl6pPr>
            <a:lvl7pPr lvl="6" algn="ctr">
              <a:lnSpc>
                <a:spcPct val="100000"/>
              </a:lnSpc>
              <a:spcBef>
                <a:spcPts val="0"/>
              </a:spcBef>
              <a:spcAft>
                <a:spcPts val="0"/>
              </a:spcAft>
              <a:buNone/>
              <a:defRPr sz="2400"/>
            </a:lvl7pPr>
            <a:lvl8pPr lvl="7" algn="ctr">
              <a:lnSpc>
                <a:spcPct val="100000"/>
              </a:lnSpc>
              <a:spcBef>
                <a:spcPts val="0"/>
              </a:spcBef>
              <a:spcAft>
                <a:spcPts val="0"/>
              </a:spcAft>
              <a:buNone/>
              <a:defRPr sz="2400"/>
            </a:lvl8pPr>
            <a:lvl9pPr lvl="8" algn="ctr">
              <a:lnSpc>
                <a:spcPct val="100000"/>
              </a:lnSpc>
              <a:spcBef>
                <a:spcPts val="0"/>
              </a:spcBef>
              <a:spcAft>
                <a:spcPts val="0"/>
              </a:spcAft>
              <a:buNone/>
              <a:defRPr sz="2400"/>
            </a:lvl9pPr>
          </a:lstStyle>
          <a:p>
            <a:endParaRPr/>
          </a:p>
        </p:txBody>
      </p:sp>
    </p:spTree>
    <p:extLst>
      <p:ext uri="{BB962C8B-B14F-4D97-AF65-F5344CB8AC3E}">
        <p14:creationId xmlns:p14="http://schemas.microsoft.com/office/powerpoint/2010/main" val="21868842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95"/>
        <p:cNvGrpSpPr/>
        <p:nvPr/>
      </p:nvGrpSpPr>
      <p:grpSpPr>
        <a:xfrm>
          <a:off x="0" y="0"/>
          <a:ext cx="0" cy="0"/>
          <a:chOff x="0" y="0"/>
          <a:chExt cx="0" cy="0"/>
        </a:xfrm>
      </p:grpSpPr>
      <p:sp>
        <p:nvSpPr>
          <p:cNvPr id="96" name="Google Shape;96;p3"/>
          <p:cNvSpPr/>
          <p:nvPr/>
        </p:nvSpPr>
        <p:spPr>
          <a:xfrm flipH="1">
            <a:off x="1317732" y="-1362844"/>
            <a:ext cx="10874273" cy="15015215"/>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 name="Google Shape;97;p3"/>
          <p:cNvGrpSpPr/>
          <p:nvPr/>
        </p:nvGrpSpPr>
        <p:grpSpPr>
          <a:xfrm>
            <a:off x="-245650" y="3988257"/>
            <a:ext cx="760747" cy="989688"/>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 name="Google Shape;101;p3"/>
          <p:cNvGrpSpPr/>
          <p:nvPr/>
        </p:nvGrpSpPr>
        <p:grpSpPr>
          <a:xfrm>
            <a:off x="3299400" y="-573777"/>
            <a:ext cx="1259227" cy="1147536"/>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 name="Google Shape;105;p3"/>
          <p:cNvGrpSpPr/>
          <p:nvPr/>
        </p:nvGrpSpPr>
        <p:grpSpPr>
          <a:xfrm>
            <a:off x="5537756" y="6144773"/>
            <a:ext cx="1259224" cy="1145691"/>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 name="Google Shape;108;p3"/>
          <p:cNvGrpSpPr/>
          <p:nvPr/>
        </p:nvGrpSpPr>
        <p:grpSpPr>
          <a:xfrm>
            <a:off x="10909645" y="-393289"/>
            <a:ext cx="1044127" cy="1106500"/>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 name="Google Shape;114;p3"/>
          <p:cNvGrpSpPr/>
          <p:nvPr/>
        </p:nvGrpSpPr>
        <p:grpSpPr>
          <a:xfrm>
            <a:off x="-516019" y="2086636"/>
            <a:ext cx="1044088" cy="1045013"/>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3"/>
          <p:cNvGrpSpPr/>
          <p:nvPr/>
        </p:nvGrpSpPr>
        <p:grpSpPr>
          <a:xfrm>
            <a:off x="3060285" y="6382854"/>
            <a:ext cx="760737" cy="84447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238231" y="-368695"/>
            <a:ext cx="1629837" cy="1598723"/>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 name="Google Shape;127;p3"/>
          <p:cNvGrpSpPr/>
          <p:nvPr/>
        </p:nvGrpSpPr>
        <p:grpSpPr>
          <a:xfrm>
            <a:off x="582787" y="5834555"/>
            <a:ext cx="760763" cy="719331"/>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 name="Google Shape;138;p3"/>
          <p:cNvGrpSpPr/>
          <p:nvPr/>
        </p:nvGrpSpPr>
        <p:grpSpPr>
          <a:xfrm>
            <a:off x="5989959" y="-368690"/>
            <a:ext cx="1142155" cy="1094019"/>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 name="Google Shape;147;p3"/>
          <p:cNvGrpSpPr/>
          <p:nvPr/>
        </p:nvGrpSpPr>
        <p:grpSpPr>
          <a:xfrm flipH="1">
            <a:off x="11710433" y="1600826"/>
            <a:ext cx="738200" cy="1288900"/>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8563445" y="-461100"/>
            <a:ext cx="914867" cy="92220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 name="Google Shape;161;p3"/>
          <p:cNvGrpSpPr/>
          <p:nvPr/>
        </p:nvGrpSpPr>
        <p:grpSpPr>
          <a:xfrm>
            <a:off x="10891161" y="5337888"/>
            <a:ext cx="1629875" cy="120776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 name="Google Shape;164;p3"/>
          <p:cNvGrpSpPr/>
          <p:nvPr/>
        </p:nvGrpSpPr>
        <p:grpSpPr>
          <a:xfrm>
            <a:off x="8513715" y="6354859"/>
            <a:ext cx="660711" cy="672916"/>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 name="Google Shape;168;p3"/>
          <p:cNvGrpSpPr/>
          <p:nvPr/>
        </p:nvGrpSpPr>
        <p:grpSpPr>
          <a:xfrm>
            <a:off x="11297434" y="3777340"/>
            <a:ext cx="784633" cy="672933"/>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3"/>
          <p:cNvSpPr txBox="1">
            <a:spLocks noGrp="1"/>
          </p:cNvSpPr>
          <p:nvPr>
            <p:ph type="title"/>
          </p:nvPr>
        </p:nvSpPr>
        <p:spPr>
          <a:xfrm>
            <a:off x="5759568" y="2939000"/>
            <a:ext cx="5131600" cy="2016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endParaRPr/>
          </a:p>
        </p:txBody>
      </p:sp>
      <p:sp>
        <p:nvSpPr>
          <p:cNvPr id="177" name="Google Shape;177;p3"/>
          <p:cNvSpPr txBox="1">
            <a:spLocks noGrp="1"/>
          </p:cNvSpPr>
          <p:nvPr>
            <p:ph type="title" idx="2" hasCustomPrompt="1"/>
          </p:nvPr>
        </p:nvSpPr>
        <p:spPr>
          <a:xfrm>
            <a:off x="7449968" y="1358584"/>
            <a:ext cx="1750800" cy="12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r>
              <a:t>xx%</a:t>
            </a:r>
          </a:p>
        </p:txBody>
      </p:sp>
      <p:sp>
        <p:nvSpPr>
          <p:cNvPr id="178" name="Google Shape;178;p3"/>
          <p:cNvSpPr txBox="1">
            <a:spLocks noGrp="1"/>
          </p:cNvSpPr>
          <p:nvPr>
            <p:ph type="subTitle" idx="1"/>
          </p:nvPr>
        </p:nvSpPr>
        <p:spPr>
          <a:xfrm>
            <a:off x="6299168" y="4954631"/>
            <a:ext cx="4052400" cy="933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2400"/>
            </a:lvl1pPr>
            <a:lvl2pPr lvl="1" algn="ctr">
              <a:lnSpc>
                <a:spcPct val="100000"/>
              </a:lnSpc>
              <a:spcBef>
                <a:spcPts val="0"/>
              </a:spcBef>
              <a:spcAft>
                <a:spcPts val="0"/>
              </a:spcAft>
              <a:buNone/>
              <a:defRPr sz="2400"/>
            </a:lvl2pPr>
            <a:lvl3pPr lvl="2" algn="ctr">
              <a:lnSpc>
                <a:spcPct val="100000"/>
              </a:lnSpc>
              <a:spcBef>
                <a:spcPts val="0"/>
              </a:spcBef>
              <a:spcAft>
                <a:spcPts val="0"/>
              </a:spcAft>
              <a:buNone/>
              <a:defRPr sz="2400"/>
            </a:lvl3pPr>
            <a:lvl4pPr lvl="3" algn="ctr">
              <a:lnSpc>
                <a:spcPct val="100000"/>
              </a:lnSpc>
              <a:spcBef>
                <a:spcPts val="0"/>
              </a:spcBef>
              <a:spcAft>
                <a:spcPts val="0"/>
              </a:spcAft>
              <a:buNone/>
              <a:defRPr sz="2400"/>
            </a:lvl4pPr>
            <a:lvl5pPr lvl="4" algn="ctr">
              <a:lnSpc>
                <a:spcPct val="100000"/>
              </a:lnSpc>
              <a:spcBef>
                <a:spcPts val="0"/>
              </a:spcBef>
              <a:spcAft>
                <a:spcPts val="0"/>
              </a:spcAft>
              <a:buNone/>
              <a:defRPr sz="2400"/>
            </a:lvl5pPr>
            <a:lvl6pPr lvl="5" algn="ctr">
              <a:lnSpc>
                <a:spcPct val="100000"/>
              </a:lnSpc>
              <a:spcBef>
                <a:spcPts val="0"/>
              </a:spcBef>
              <a:spcAft>
                <a:spcPts val="0"/>
              </a:spcAft>
              <a:buNone/>
              <a:defRPr sz="2400"/>
            </a:lvl6pPr>
            <a:lvl7pPr lvl="6" algn="ctr">
              <a:lnSpc>
                <a:spcPct val="100000"/>
              </a:lnSpc>
              <a:spcBef>
                <a:spcPts val="0"/>
              </a:spcBef>
              <a:spcAft>
                <a:spcPts val="0"/>
              </a:spcAft>
              <a:buNone/>
              <a:defRPr sz="2400"/>
            </a:lvl7pPr>
            <a:lvl8pPr lvl="7" algn="ctr">
              <a:lnSpc>
                <a:spcPct val="100000"/>
              </a:lnSpc>
              <a:spcBef>
                <a:spcPts val="0"/>
              </a:spcBef>
              <a:spcAft>
                <a:spcPts val="0"/>
              </a:spcAft>
              <a:buNone/>
              <a:defRPr sz="2400"/>
            </a:lvl8pPr>
            <a:lvl9pPr lvl="8" algn="ctr">
              <a:lnSpc>
                <a:spcPct val="100000"/>
              </a:lnSpc>
              <a:spcBef>
                <a:spcPts val="0"/>
              </a:spcBef>
              <a:spcAft>
                <a:spcPts val="0"/>
              </a:spcAft>
              <a:buNone/>
              <a:defRPr sz="2400"/>
            </a:lvl9pPr>
          </a:lstStyle>
          <a:p>
            <a:endParaRPr/>
          </a:p>
        </p:txBody>
      </p:sp>
    </p:spTree>
    <p:extLst>
      <p:ext uri="{BB962C8B-B14F-4D97-AF65-F5344CB8AC3E}">
        <p14:creationId xmlns:p14="http://schemas.microsoft.com/office/powerpoint/2010/main" val="33185837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59"/>
        <p:cNvGrpSpPr/>
        <p:nvPr/>
      </p:nvGrpSpPr>
      <p:grpSpPr>
        <a:xfrm>
          <a:off x="0" y="0"/>
          <a:ext cx="0" cy="0"/>
          <a:chOff x="0" y="0"/>
          <a:chExt cx="0" cy="0"/>
        </a:xfrm>
      </p:grpSpPr>
      <p:sp>
        <p:nvSpPr>
          <p:cNvPr id="360" name="Google Shape;360;p6"/>
          <p:cNvSpPr/>
          <p:nvPr/>
        </p:nvSpPr>
        <p:spPr>
          <a:xfrm flipH="1">
            <a:off x="-1051399" y="-1476457"/>
            <a:ext cx="9149801" cy="12634063"/>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1" name="Google Shape;361;p6"/>
          <p:cNvGrpSpPr/>
          <p:nvPr/>
        </p:nvGrpSpPr>
        <p:grpSpPr>
          <a:xfrm>
            <a:off x="9381001" y="-593535"/>
            <a:ext cx="3681961" cy="7330291"/>
            <a:chOff x="7035750" y="-445151"/>
            <a:chExt cx="2761471" cy="5497718"/>
          </a:xfrm>
        </p:grpSpPr>
        <p:grpSp>
          <p:nvGrpSpPr>
            <p:cNvPr id="362" name="Google Shape;362;p6"/>
            <p:cNvGrpSpPr/>
            <p:nvPr/>
          </p:nvGrpSpPr>
          <p:grpSpPr>
            <a:xfrm>
              <a:off x="8770986" y="2862423"/>
              <a:ext cx="528499" cy="687594"/>
              <a:chOff x="3523950" y="4973225"/>
              <a:chExt cx="385175" cy="501125"/>
            </a:xfrm>
          </p:grpSpPr>
          <p:sp>
            <p:nvSpPr>
              <p:cNvPr id="363" name="Google Shape;363;p6"/>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6"/>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6"/>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6" name="Google Shape;366;p6"/>
            <p:cNvGrpSpPr/>
            <p:nvPr/>
          </p:nvGrpSpPr>
          <p:grpSpPr>
            <a:xfrm>
              <a:off x="8711297" y="1581246"/>
              <a:ext cx="874783" cy="797192"/>
              <a:chOff x="3080800" y="238100"/>
              <a:chExt cx="714225" cy="650875"/>
            </a:xfrm>
          </p:grpSpPr>
          <p:sp>
            <p:nvSpPr>
              <p:cNvPr id="367" name="Google Shape;367;p6"/>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6"/>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6"/>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 name="Google Shape;370;p6"/>
            <p:cNvGrpSpPr/>
            <p:nvPr/>
          </p:nvGrpSpPr>
          <p:grpSpPr>
            <a:xfrm>
              <a:off x="7035750" y="-445151"/>
              <a:ext cx="978615" cy="890307"/>
              <a:chOff x="4688600" y="1410900"/>
              <a:chExt cx="799000" cy="726900"/>
            </a:xfrm>
          </p:grpSpPr>
          <p:sp>
            <p:nvSpPr>
              <p:cNvPr id="371" name="Google Shape;371;p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3" name="Google Shape;373;p6"/>
            <p:cNvGrpSpPr/>
            <p:nvPr/>
          </p:nvGrpSpPr>
          <p:grpSpPr>
            <a:xfrm>
              <a:off x="8014363" y="270128"/>
              <a:ext cx="1782858" cy="827132"/>
              <a:chOff x="4573425" y="2584300"/>
              <a:chExt cx="1222475" cy="567150"/>
            </a:xfrm>
          </p:grpSpPr>
          <p:sp>
            <p:nvSpPr>
              <p:cNvPr id="374" name="Google Shape;374;p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6"/>
            <p:cNvGrpSpPr/>
            <p:nvPr/>
          </p:nvGrpSpPr>
          <p:grpSpPr>
            <a:xfrm>
              <a:off x="8310157" y="4034002"/>
              <a:ext cx="1431722" cy="1018565"/>
              <a:chOff x="3517550" y="401175"/>
              <a:chExt cx="1027650" cy="731150"/>
            </a:xfrm>
          </p:grpSpPr>
          <p:sp>
            <p:nvSpPr>
              <p:cNvPr id="397" name="Google Shape;397;p6"/>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6"/>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9" name="Google Shape;399;p6"/>
          <p:cNvGrpSpPr/>
          <p:nvPr/>
        </p:nvGrpSpPr>
        <p:grpSpPr>
          <a:xfrm>
            <a:off x="-421347" y="-210902"/>
            <a:ext cx="1986515" cy="7279804"/>
            <a:chOff x="-316010" y="-158276"/>
            <a:chExt cx="1489886" cy="5459853"/>
          </a:xfrm>
        </p:grpSpPr>
        <p:grpSp>
          <p:nvGrpSpPr>
            <p:cNvPr id="400" name="Google Shape;400;p6"/>
            <p:cNvGrpSpPr/>
            <p:nvPr/>
          </p:nvGrpSpPr>
          <p:grpSpPr>
            <a:xfrm>
              <a:off x="-316010" y="3464475"/>
              <a:ext cx="793487" cy="500055"/>
              <a:chOff x="4878725" y="3290775"/>
              <a:chExt cx="647850" cy="408275"/>
            </a:xfrm>
          </p:grpSpPr>
          <p:sp>
            <p:nvSpPr>
              <p:cNvPr id="401" name="Google Shape;401;p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2" name="Google Shape;412;p6"/>
            <p:cNvGrpSpPr/>
            <p:nvPr/>
          </p:nvGrpSpPr>
          <p:grpSpPr>
            <a:xfrm>
              <a:off x="278455" y="-158276"/>
              <a:ext cx="895421" cy="926163"/>
              <a:chOff x="4791650" y="538625"/>
              <a:chExt cx="731075" cy="756175"/>
            </a:xfrm>
          </p:grpSpPr>
          <p:sp>
            <p:nvSpPr>
              <p:cNvPr id="413" name="Google Shape;413;p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 name="Google Shape;419;p6"/>
            <p:cNvGrpSpPr/>
            <p:nvPr/>
          </p:nvGrpSpPr>
          <p:grpSpPr>
            <a:xfrm>
              <a:off x="228441" y="4454830"/>
              <a:ext cx="793462" cy="846748"/>
              <a:chOff x="3862225" y="4682025"/>
              <a:chExt cx="310650" cy="331525"/>
            </a:xfrm>
          </p:grpSpPr>
          <p:sp>
            <p:nvSpPr>
              <p:cNvPr id="420" name="Google Shape;420;p6"/>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6"/>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6"/>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6"/>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 name="Google Shape;424;p6"/>
            <p:cNvGrpSpPr/>
            <p:nvPr/>
          </p:nvGrpSpPr>
          <p:grpSpPr>
            <a:xfrm>
              <a:off x="-281932" y="1258187"/>
              <a:ext cx="725327" cy="725970"/>
              <a:chOff x="1813400" y="1392650"/>
              <a:chExt cx="592200" cy="592725"/>
            </a:xfrm>
          </p:grpSpPr>
          <p:sp>
            <p:nvSpPr>
              <p:cNvPr id="425" name="Google Shape;425;p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0" name="Google Shape;430;p6"/>
            <p:cNvGrpSpPr/>
            <p:nvPr/>
          </p:nvGrpSpPr>
          <p:grpSpPr>
            <a:xfrm>
              <a:off x="-183510" y="2474457"/>
              <a:ext cx="528501" cy="499718"/>
              <a:chOff x="2776800" y="970450"/>
              <a:chExt cx="431500" cy="408000"/>
            </a:xfrm>
          </p:grpSpPr>
          <p:sp>
            <p:nvSpPr>
              <p:cNvPr id="431" name="Google Shape;431;p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41" name="Google Shape;441;p6"/>
          <p:cNvSpPr txBox="1">
            <a:spLocks noGrp="1"/>
          </p:cNvSpPr>
          <p:nvPr>
            <p:ph type="title"/>
          </p:nvPr>
        </p:nvSpPr>
        <p:spPr>
          <a:xfrm>
            <a:off x="960000" y="516800"/>
            <a:ext cx="102720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15114652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359"/>
        <p:cNvGrpSpPr/>
        <p:nvPr/>
      </p:nvGrpSpPr>
      <p:grpSpPr>
        <a:xfrm>
          <a:off x="0" y="0"/>
          <a:ext cx="0" cy="0"/>
          <a:chOff x="0" y="0"/>
          <a:chExt cx="0" cy="0"/>
        </a:xfrm>
      </p:grpSpPr>
      <p:sp>
        <p:nvSpPr>
          <p:cNvPr id="360" name="Google Shape;360;p6"/>
          <p:cNvSpPr/>
          <p:nvPr/>
        </p:nvSpPr>
        <p:spPr>
          <a:xfrm flipH="1">
            <a:off x="-1051399" y="-1476457"/>
            <a:ext cx="9149801" cy="12634063"/>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1" name="Google Shape;361;p6"/>
          <p:cNvGrpSpPr/>
          <p:nvPr/>
        </p:nvGrpSpPr>
        <p:grpSpPr>
          <a:xfrm>
            <a:off x="9381001" y="-593535"/>
            <a:ext cx="3681961" cy="7330291"/>
            <a:chOff x="7035750" y="-445151"/>
            <a:chExt cx="2761471" cy="5497718"/>
          </a:xfrm>
        </p:grpSpPr>
        <p:grpSp>
          <p:nvGrpSpPr>
            <p:cNvPr id="362" name="Google Shape;362;p6"/>
            <p:cNvGrpSpPr/>
            <p:nvPr/>
          </p:nvGrpSpPr>
          <p:grpSpPr>
            <a:xfrm>
              <a:off x="8770986" y="2862423"/>
              <a:ext cx="528499" cy="687594"/>
              <a:chOff x="3523950" y="4973225"/>
              <a:chExt cx="385175" cy="501125"/>
            </a:xfrm>
          </p:grpSpPr>
          <p:sp>
            <p:nvSpPr>
              <p:cNvPr id="363" name="Google Shape;363;p6"/>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6"/>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6"/>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6" name="Google Shape;366;p6"/>
            <p:cNvGrpSpPr/>
            <p:nvPr/>
          </p:nvGrpSpPr>
          <p:grpSpPr>
            <a:xfrm>
              <a:off x="8711297" y="1581246"/>
              <a:ext cx="874783" cy="797192"/>
              <a:chOff x="3080800" y="238100"/>
              <a:chExt cx="714225" cy="650875"/>
            </a:xfrm>
          </p:grpSpPr>
          <p:sp>
            <p:nvSpPr>
              <p:cNvPr id="367" name="Google Shape;367;p6"/>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6"/>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6"/>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 name="Google Shape;370;p6"/>
            <p:cNvGrpSpPr/>
            <p:nvPr/>
          </p:nvGrpSpPr>
          <p:grpSpPr>
            <a:xfrm>
              <a:off x="7035750" y="-445151"/>
              <a:ext cx="978615" cy="890307"/>
              <a:chOff x="4688600" y="1410900"/>
              <a:chExt cx="799000" cy="726900"/>
            </a:xfrm>
          </p:grpSpPr>
          <p:sp>
            <p:nvSpPr>
              <p:cNvPr id="371" name="Google Shape;371;p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3" name="Google Shape;373;p6"/>
            <p:cNvGrpSpPr/>
            <p:nvPr/>
          </p:nvGrpSpPr>
          <p:grpSpPr>
            <a:xfrm>
              <a:off x="8014363" y="270128"/>
              <a:ext cx="1782858" cy="827132"/>
              <a:chOff x="4573425" y="2584300"/>
              <a:chExt cx="1222475" cy="567150"/>
            </a:xfrm>
          </p:grpSpPr>
          <p:sp>
            <p:nvSpPr>
              <p:cNvPr id="374" name="Google Shape;374;p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6"/>
            <p:cNvGrpSpPr/>
            <p:nvPr/>
          </p:nvGrpSpPr>
          <p:grpSpPr>
            <a:xfrm>
              <a:off x="8310157" y="4034002"/>
              <a:ext cx="1431722" cy="1018565"/>
              <a:chOff x="3517550" y="401175"/>
              <a:chExt cx="1027650" cy="731150"/>
            </a:xfrm>
          </p:grpSpPr>
          <p:sp>
            <p:nvSpPr>
              <p:cNvPr id="397" name="Google Shape;397;p6"/>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6"/>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9" name="Google Shape;399;p6"/>
          <p:cNvGrpSpPr/>
          <p:nvPr/>
        </p:nvGrpSpPr>
        <p:grpSpPr>
          <a:xfrm>
            <a:off x="-421347" y="-210902"/>
            <a:ext cx="1986515" cy="7279804"/>
            <a:chOff x="-316010" y="-158276"/>
            <a:chExt cx="1489886" cy="5459853"/>
          </a:xfrm>
        </p:grpSpPr>
        <p:grpSp>
          <p:nvGrpSpPr>
            <p:cNvPr id="400" name="Google Shape;400;p6"/>
            <p:cNvGrpSpPr/>
            <p:nvPr/>
          </p:nvGrpSpPr>
          <p:grpSpPr>
            <a:xfrm>
              <a:off x="-316010" y="3464475"/>
              <a:ext cx="793487" cy="500055"/>
              <a:chOff x="4878725" y="3290775"/>
              <a:chExt cx="647850" cy="408275"/>
            </a:xfrm>
          </p:grpSpPr>
          <p:sp>
            <p:nvSpPr>
              <p:cNvPr id="401" name="Google Shape;401;p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2" name="Google Shape;412;p6"/>
            <p:cNvGrpSpPr/>
            <p:nvPr/>
          </p:nvGrpSpPr>
          <p:grpSpPr>
            <a:xfrm>
              <a:off x="278455" y="-158276"/>
              <a:ext cx="895421" cy="926163"/>
              <a:chOff x="4791650" y="538625"/>
              <a:chExt cx="731075" cy="756175"/>
            </a:xfrm>
          </p:grpSpPr>
          <p:sp>
            <p:nvSpPr>
              <p:cNvPr id="413" name="Google Shape;413;p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 name="Google Shape;419;p6"/>
            <p:cNvGrpSpPr/>
            <p:nvPr/>
          </p:nvGrpSpPr>
          <p:grpSpPr>
            <a:xfrm>
              <a:off x="228441" y="4454830"/>
              <a:ext cx="793462" cy="846748"/>
              <a:chOff x="3862225" y="4682025"/>
              <a:chExt cx="310650" cy="331525"/>
            </a:xfrm>
          </p:grpSpPr>
          <p:sp>
            <p:nvSpPr>
              <p:cNvPr id="420" name="Google Shape;420;p6"/>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6"/>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6"/>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6"/>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 name="Google Shape;424;p6"/>
            <p:cNvGrpSpPr/>
            <p:nvPr/>
          </p:nvGrpSpPr>
          <p:grpSpPr>
            <a:xfrm>
              <a:off x="-281932" y="1258187"/>
              <a:ext cx="725327" cy="725970"/>
              <a:chOff x="1813400" y="1392650"/>
              <a:chExt cx="592200" cy="592725"/>
            </a:xfrm>
          </p:grpSpPr>
          <p:sp>
            <p:nvSpPr>
              <p:cNvPr id="425" name="Google Shape;425;p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0" name="Google Shape;430;p6"/>
            <p:cNvGrpSpPr/>
            <p:nvPr/>
          </p:nvGrpSpPr>
          <p:grpSpPr>
            <a:xfrm>
              <a:off x="-183510" y="2474457"/>
              <a:ext cx="528501" cy="499718"/>
              <a:chOff x="2776800" y="970450"/>
              <a:chExt cx="431500" cy="408000"/>
            </a:xfrm>
          </p:grpSpPr>
          <p:sp>
            <p:nvSpPr>
              <p:cNvPr id="431" name="Google Shape;431;p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41" name="Google Shape;441;p6"/>
          <p:cNvSpPr txBox="1">
            <a:spLocks noGrp="1"/>
          </p:cNvSpPr>
          <p:nvPr>
            <p:ph type="title"/>
          </p:nvPr>
        </p:nvSpPr>
        <p:spPr>
          <a:xfrm>
            <a:off x="960000" y="516800"/>
            <a:ext cx="102720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34154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9DAF64E-6CCA-4C71-BD72-DBFC556EDAD3}" type="datetimeFigureOut">
              <a:rPr lang="zh-CN" altLang="en-US" smtClean="0"/>
              <a:t>2025/10/1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287085035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359"/>
        <p:cNvGrpSpPr/>
        <p:nvPr/>
      </p:nvGrpSpPr>
      <p:grpSpPr>
        <a:xfrm>
          <a:off x="0" y="0"/>
          <a:ext cx="0" cy="0"/>
          <a:chOff x="0" y="0"/>
          <a:chExt cx="0" cy="0"/>
        </a:xfrm>
      </p:grpSpPr>
      <p:sp>
        <p:nvSpPr>
          <p:cNvPr id="360" name="Google Shape;360;p6"/>
          <p:cNvSpPr/>
          <p:nvPr/>
        </p:nvSpPr>
        <p:spPr>
          <a:xfrm flipH="1">
            <a:off x="-1051399" y="-1476457"/>
            <a:ext cx="9149801" cy="12634063"/>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1" name="Google Shape;361;p6"/>
          <p:cNvGrpSpPr/>
          <p:nvPr/>
        </p:nvGrpSpPr>
        <p:grpSpPr>
          <a:xfrm>
            <a:off x="9381001" y="-593535"/>
            <a:ext cx="3681961" cy="7330291"/>
            <a:chOff x="7035750" y="-445151"/>
            <a:chExt cx="2761471" cy="5497718"/>
          </a:xfrm>
        </p:grpSpPr>
        <p:grpSp>
          <p:nvGrpSpPr>
            <p:cNvPr id="362" name="Google Shape;362;p6"/>
            <p:cNvGrpSpPr/>
            <p:nvPr/>
          </p:nvGrpSpPr>
          <p:grpSpPr>
            <a:xfrm>
              <a:off x="8770986" y="2862423"/>
              <a:ext cx="528499" cy="687594"/>
              <a:chOff x="3523950" y="4973225"/>
              <a:chExt cx="385175" cy="501125"/>
            </a:xfrm>
          </p:grpSpPr>
          <p:sp>
            <p:nvSpPr>
              <p:cNvPr id="363" name="Google Shape;363;p6"/>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6"/>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6"/>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6" name="Google Shape;366;p6"/>
            <p:cNvGrpSpPr/>
            <p:nvPr/>
          </p:nvGrpSpPr>
          <p:grpSpPr>
            <a:xfrm>
              <a:off x="8711297" y="1581246"/>
              <a:ext cx="874783" cy="797192"/>
              <a:chOff x="3080800" y="238100"/>
              <a:chExt cx="714225" cy="650875"/>
            </a:xfrm>
          </p:grpSpPr>
          <p:sp>
            <p:nvSpPr>
              <p:cNvPr id="367" name="Google Shape;367;p6"/>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6"/>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6"/>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 name="Google Shape;370;p6"/>
            <p:cNvGrpSpPr/>
            <p:nvPr/>
          </p:nvGrpSpPr>
          <p:grpSpPr>
            <a:xfrm>
              <a:off x="7035750" y="-445151"/>
              <a:ext cx="978615" cy="890307"/>
              <a:chOff x="4688600" y="1410900"/>
              <a:chExt cx="799000" cy="726900"/>
            </a:xfrm>
          </p:grpSpPr>
          <p:sp>
            <p:nvSpPr>
              <p:cNvPr id="371" name="Google Shape;371;p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3" name="Google Shape;373;p6"/>
            <p:cNvGrpSpPr/>
            <p:nvPr/>
          </p:nvGrpSpPr>
          <p:grpSpPr>
            <a:xfrm>
              <a:off x="8014363" y="270128"/>
              <a:ext cx="1782858" cy="827132"/>
              <a:chOff x="4573425" y="2584300"/>
              <a:chExt cx="1222475" cy="567150"/>
            </a:xfrm>
          </p:grpSpPr>
          <p:sp>
            <p:nvSpPr>
              <p:cNvPr id="374" name="Google Shape;374;p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6"/>
            <p:cNvGrpSpPr/>
            <p:nvPr/>
          </p:nvGrpSpPr>
          <p:grpSpPr>
            <a:xfrm>
              <a:off x="8310157" y="4034002"/>
              <a:ext cx="1431722" cy="1018565"/>
              <a:chOff x="3517550" y="401175"/>
              <a:chExt cx="1027650" cy="731150"/>
            </a:xfrm>
          </p:grpSpPr>
          <p:sp>
            <p:nvSpPr>
              <p:cNvPr id="397" name="Google Shape;397;p6"/>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6"/>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9" name="Google Shape;399;p6"/>
          <p:cNvGrpSpPr/>
          <p:nvPr/>
        </p:nvGrpSpPr>
        <p:grpSpPr>
          <a:xfrm>
            <a:off x="-421347" y="-210902"/>
            <a:ext cx="1986515" cy="7279804"/>
            <a:chOff x="-316010" y="-158276"/>
            <a:chExt cx="1489886" cy="5459853"/>
          </a:xfrm>
        </p:grpSpPr>
        <p:grpSp>
          <p:nvGrpSpPr>
            <p:cNvPr id="400" name="Google Shape;400;p6"/>
            <p:cNvGrpSpPr/>
            <p:nvPr/>
          </p:nvGrpSpPr>
          <p:grpSpPr>
            <a:xfrm>
              <a:off x="-316010" y="3464475"/>
              <a:ext cx="793487" cy="500055"/>
              <a:chOff x="4878725" y="3290775"/>
              <a:chExt cx="647850" cy="408275"/>
            </a:xfrm>
          </p:grpSpPr>
          <p:sp>
            <p:nvSpPr>
              <p:cNvPr id="401" name="Google Shape;401;p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2" name="Google Shape;412;p6"/>
            <p:cNvGrpSpPr/>
            <p:nvPr/>
          </p:nvGrpSpPr>
          <p:grpSpPr>
            <a:xfrm>
              <a:off x="278455" y="-158276"/>
              <a:ext cx="895421" cy="926163"/>
              <a:chOff x="4791650" y="538625"/>
              <a:chExt cx="731075" cy="756175"/>
            </a:xfrm>
          </p:grpSpPr>
          <p:sp>
            <p:nvSpPr>
              <p:cNvPr id="413" name="Google Shape;413;p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 name="Google Shape;419;p6"/>
            <p:cNvGrpSpPr/>
            <p:nvPr/>
          </p:nvGrpSpPr>
          <p:grpSpPr>
            <a:xfrm>
              <a:off x="228441" y="4454830"/>
              <a:ext cx="793462" cy="846748"/>
              <a:chOff x="3862225" y="4682025"/>
              <a:chExt cx="310650" cy="331525"/>
            </a:xfrm>
          </p:grpSpPr>
          <p:sp>
            <p:nvSpPr>
              <p:cNvPr id="420" name="Google Shape;420;p6"/>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6"/>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6"/>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6"/>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 name="Google Shape;424;p6"/>
            <p:cNvGrpSpPr/>
            <p:nvPr/>
          </p:nvGrpSpPr>
          <p:grpSpPr>
            <a:xfrm>
              <a:off x="-281932" y="1258187"/>
              <a:ext cx="725327" cy="725970"/>
              <a:chOff x="1813400" y="1392650"/>
              <a:chExt cx="592200" cy="592725"/>
            </a:xfrm>
          </p:grpSpPr>
          <p:sp>
            <p:nvSpPr>
              <p:cNvPr id="425" name="Google Shape;425;p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0" name="Google Shape;430;p6"/>
            <p:cNvGrpSpPr/>
            <p:nvPr/>
          </p:nvGrpSpPr>
          <p:grpSpPr>
            <a:xfrm>
              <a:off x="-183510" y="2474457"/>
              <a:ext cx="528501" cy="499718"/>
              <a:chOff x="2776800" y="970450"/>
              <a:chExt cx="431500" cy="408000"/>
            </a:xfrm>
          </p:grpSpPr>
          <p:sp>
            <p:nvSpPr>
              <p:cNvPr id="431" name="Google Shape;431;p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41" name="Google Shape;441;p6"/>
          <p:cNvSpPr txBox="1">
            <a:spLocks noGrp="1"/>
          </p:cNvSpPr>
          <p:nvPr>
            <p:ph type="title"/>
          </p:nvPr>
        </p:nvSpPr>
        <p:spPr>
          <a:xfrm>
            <a:off x="960000" y="516800"/>
            <a:ext cx="102720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6846144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359"/>
        <p:cNvGrpSpPr/>
        <p:nvPr/>
      </p:nvGrpSpPr>
      <p:grpSpPr>
        <a:xfrm>
          <a:off x="0" y="0"/>
          <a:ext cx="0" cy="0"/>
          <a:chOff x="0" y="0"/>
          <a:chExt cx="0" cy="0"/>
        </a:xfrm>
      </p:grpSpPr>
      <p:sp>
        <p:nvSpPr>
          <p:cNvPr id="360" name="Google Shape;360;p6"/>
          <p:cNvSpPr/>
          <p:nvPr/>
        </p:nvSpPr>
        <p:spPr>
          <a:xfrm flipH="1">
            <a:off x="-1051399" y="-1476457"/>
            <a:ext cx="9149801" cy="12634063"/>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1" name="Google Shape;361;p6"/>
          <p:cNvGrpSpPr/>
          <p:nvPr/>
        </p:nvGrpSpPr>
        <p:grpSpPr>
          <a:xfrm>
            <a:off x="9381001" y="-593535"/>
            <a:ext cx="3681961" cy="7330291"/>
            <a:chOff x="7035750" y="-445151"/>
            <a:chExt cx="2761471" cy="5497718"/>
          </a:xfrm>
        </p:grpSpPr>
        <p:grpSp>
          <p:nvGrpSpPr>
            <p:cNvPr id="362" name="Google Shape;362;p6"/>
            <p:cNvGrpSpPr/>
            <p:nvPr/>
          </p:nvGrpSpPr>
          <p:grpSpPr>
            <a:xfrm>
              <a:off x="8770986" y="2862423"/>
              <a:ext cx="528499" cy="687594"/>
              <a:chOff x="3523950" y="4973225"/>
              <a:chExt cx="385175" cy="501125"/>
            </a:xfrm>
          </p:grpSpPr>
          <p:sp>
            <p:nvSpPr>
              <p:cNvPr id="363" name="Google Shape;363;p6"/>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6"/>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6"/>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6" name="Google Shape;366;p6"/>
            <p:cNvGrpSpPr/>
            <p:nvPr/>
          </p:nvGrpSpPr>
          <p:grpSpPr>
            <a:xfrm>
              <a:off x="8711297" y="1581246"/>
              <a:ext cx="874783" cy="797192"/>
              <a:chOff x="3080800" y="238100"/>
              <a:chExt cx="714225" cy="650875"/>
            </a:xfrm>
          </p:grpSpPr>
          <p:sp>
            <p:nvSpPr>
              <p:cNvPr id="367" name="Google Shape;367;p6"/>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6"/>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6"/>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 name="Google Shape;370;p6"/>
            <p:cNvGrpSpPr/>
            <p:nvPr/>
          </p:nvGrpSpPr>
          <p:grpSpPr>
            <a:xfrm>
              <a:off x="7035750" y="-445151"/>
              <a:ext cx="978615" cy="890307"/>
              <a:chOff x="4688600" y="1410900"/>
              <a:chExt cx="799000" cy="726900"/>
            </a:xfrm>
          </p:grpSpPr>
          <p:sp>
            <p:nvSpPr>
              <p:cNvPr id="371" name="Google Shape;371;p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3" name="Google Shape;373;p6"/>
            <p:cNvGrpSpPr/>
            <p:nvPr/>
          </p:nvGrpSpPr>
          <p:grpSpPr>
            <a:xfrm>
              <a:off x="8014363" y="270128"/>
              <a:ext cx="1782858" cy="827132"/>
              <a:chOff x="4573425" y="2584300"/>
              <a:chExt cx="1222475" cy="567150"/>
            </a:xfrm>
          </p:grpSpPr>
          <p:sp>
            <p:nvSpPr>
              <p:cNvPr id="374" name="Google Shape;374;p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6"/>
            <p:cNvGrpSpPr/>
            <p:nvPr/>
          </p:nvGrpSpPr>
          <p:grpSpPr>
            <a:xfrm>
              <a:off x="8310157" y="4034002"/>
              <a:ext cx="1431722" cy="1018565"/>
              <a:chOff x="3517550" y="401175"/>
              <a:chExt cx="1027650" cy="731150"/>
            </a:xfrm>
          </p:grpSpPr>
          <p:sp>
            <p:nvSpPr>
              <p:cNvPr id="397" name="Google Shape;397;p6"/>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6"/>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9" name="Google Shape;399;p6"/>
          <p:cNvGrpSpPr/>
          <p:nvPr/>
        </p:nvGrpSpPr>
        <p:grpSpPr>
          <a:xfrm>
            <a:off x="-421347" y="-210902"/>
            <a:ext cx="1986515" cy="7279804"/>
            <a:chOff x="-316010" y="-158276"/>
            <a:chExt cx="1489886" cy="5459853"/>
          </a:xfrm>
        </p:grpSpPr>
        <p:grpSp>
          <p:nvGrpSpPr>
            <p:cNvPr id="400" name="Google Shape;400;p6"/>
            <p:cNvGrpSpPr/>
            <p:nvPr/>
          </p:nvGrpSpPr>
          <p:grpSpPr>
            <a:xfrm>
              <a:off x="-316010" y="3464475"/>
              <a:ext cx="793487" cy="500055"/>
              <a:chOff x="4878725" y="3290775"/>
              <a:chExt cx="647850" cy="408275"/>
            </a:xfrm>
          </p:grpSpPr>
          <p:sp>
            <p:nvSpPr>
              <p:cNvPr id="401" name="Google Shape;401;p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2" name="Google Shape;412;p6"/>
            <p:cNvGrpSpPr/>
            <p:nvPr/>
          </p:nvGrpSpPr>
          <p:grpSpPr>
            <a:xfrm>
              <a:off x="278455" y="-158276"/>
              <a:ext cx="895421" cy="926163"/>
              <a:chOff x="4791650" y="538625"/>
              <a:chExt cx="731075" cy="756175"/>
            </a:xfrm>
          </p:grpSpPr>
          <p:sp>
            <p:nvSpPr>
              <p:cNvPr id="413" name="Google Shape;413;p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 name="Google Shape;419;p6"/>
            <p:cNvGrpSpPr/>
            <p:nvPr/>
          </p:nvGrpSpPr>
          <p:grpSpPr>
            <a:xfrm>
              <a:off x="228441" y="4454830"/>
              <a:ext cx="793462" cy="846748"/>
              <a:chOff x="3862225" y="4682025"/>
              <a:chExt cx="310650" cy="331525"/>
            </a:xfrm>
          </p:grpSpPr>
          <p:sp>
            <p:nvSpPr>
              <p:cNvPr id="420" name="Google Shape;420;p6"/>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6"/>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6"/>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6"/>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 name="Google Shape;424;p6"/>
            <p:cNvGrpSpPr/>
            <p:nvPr/>
          </p:nvGrpSpPr>
          <p:grpSpPr>
            <a:xfrm>
              <a:off x="-281932" y="1258187"/>
              <a:ext cx="725327" cy="725970"/>
              <a:chOff x="1813400" y="1392650"/>
              <a:chExt cx="592200" cy="592725"/>
            </a:xfrm>
          </p:grpSpPr>
          <p:sp>
            <p:nvSpPr>
              <p:cNvPr id="425" name="Google Shape;425;p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0" name="Google Shape;430;p6"/>
            <p:cNvGrpSpPr/>
            <p:nvPr/>
          </p:nvGrpSpPr>
          <p:grpSpPr>
            <a:xfrm>
              <a:off x="-183510" y="2474457"/>
              <a:ext cx="528501" cy="499718"/>
              <a:chOff x="2776800" y="970450"/>
              <a:chExt cx="431500" cy="408000"/>
            </a:xfrm>
          </p:grpSpPr>
          <p:sp>
            <p:nvSpPr>
              <p:cNvPr id="431" name="Google Shape;431;p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41" name="Google Shape;441;p6"/>
          <p:cNvSpPr txBox="1">
            <a:spLocks noGrp="1"/>
          </p:cNvSpPr>
          <p:nvPr>
            <p:ph type="title"/>
          </p:nvPr>
        </p:nvSpPr>
        <p:spPr>
          <a:xfrm>
            <a:off x="960000" y="516800"/>
            <a:ext cx="102720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20818669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359"/>
        <p:cNvGrpSpPr/>
        <p:nvPr/>
      </p:nvGrpSpPr>
      <p:grpSpPr>
        <a:xfrm>
          <a:off x="0" y="0"/>
          <a:ext cx="0" cy="0"/>
          <a:chOff x="0" y="0"/>
          <a:chExt cx="0" cy="0"/>
        </a:xfrm>
      </p:grpSpPr>
      <p:sp>
        <p:nvSpPr>
          <p:cNvPr id="360" name="Google Shape;360;p6"/>
          <p:cNvSpPr/>
          <p:nvPr/>
        </p:nvSpPr>
        <p:spPr>
          <a:xfrm flipH="1">
            <a:off x="-1051399" y="-1476457"/>
            <a:ext cx="9149801" cy="12634063"/>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1" name="Google Shape;361;p6"/>
          <p:cNvGrpSpPr/>
          <p:nvPr/>
        </p:nvGrpSpPr>
        <p:grpSpPr>
          <a:xfrm>
            <a:off x="9381001" y="-593535"/>
            <a:ext cx="3681961" cy="7330291"/>
            <a:chOff x="7035750" y="-445151"/>
            <a:chExt cx="2761471" cy="5497718"/>
          </a:xfrm>
        </p:grpSpPr>
        <p:grpSp>
          <p:nvGrpSpPr>
            <p:cNvPr id="362" name="Google Shape;362;p6"/>
            <p:cNvGrpSpPr/>
            <p:nvPr/>
          </p:nvGrpSpPr>
          <p:grpSpPr>
            <a:xfrm>
              <a:off x="8770986" y="2862423"/>
              <a:ext cx="528499" cy="687594"/>
              <a:chOff x="3523950" y="4973225"/>
              <a:chExt cx="385175" cy="501125"/>
            </a:xfrm>
          </p:grpSpPr>
          <p:sp>
            <p:nvSpPr>
              <p:cNvPr id="363" name="Google Shape;363;p6"/>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6"/>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6"/>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6" name="Google Shape;366;p6"/>
            <p:cNvGrpSpPr/>
            <p:nvPr/>
          </p:nvGrpSpPr>
          <p:grpSpPr>
            <a:xfrm>
              <a:off x="8711297" y="1581246"/>
              <a:ext cx="874783" cy="797192"/>
              <a:chOff x="3080800" y="238100"/>
              <a:chExt cx="714225" cy="650875"/>
            </a:xfrm>
          </p:grpSpPr>
          <p:sp>
            <p:nvSpPr>
              <p:cNvPr id="367" name="Google Shape;367;p6"/>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6"/>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6"/>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 name="Google Shape;370;p6"/>
            <p:cNvGrpSpPr/>
            <p:nvPr/>
          </p:nvGrpSpPr>
          <p:grpSpPr>
            <a:xfrm>
              <a:off x="7035750" y="-445151"/>
              <a:ext cx="978615" cy="890307"/>
              <a:chOff x="4688600" y="1410900"/>
              <a:chExt cx="799000" cy="726900"/>
            </a:xfrm>
          </p:grpSpPr>
          <p:sp>
            <p:nvSpPr>
              <p:cNvPr id="371" name="Google Shape;371;p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3" name="Google Shape;373;p6"/>
            <p:cNvGrpSpPr/>
            <p:nvPr/>
          </p:nvGrpSpPr>
          <p:grpSpPr>
            <a:xfrm>
              <a:off x="8014363" y="270128"/>
              <a:ext cx="1782858" cy="827132"/>
              <a:chOff x="4573425" y="2584300"/>
              <a:chExt cx="1222475" cy="567150"/>
            </a:xfrm>
          </p:grpSpPr>
          <p:sp>
            <p:nvSpPr>
              <p:cNvPr id="374" name="Google Shape;374;p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6"/>
            <p:cNvGrpSpPr/>
            <p:nvPr/>
          </p:nvGrpSpPr>
          <p:grpSpPr>
            <a:xfrm>
              <a:off x="8310157" y="4034002"/>
              <a:ext cx="1431722" cy="1018565"/>
              <a:chOff x="3517550" y="401175"/>
              <a:chExt cx="1027650" cy="731150"/>
            </a:xfrm>
          </p:grpSpPr>
          <p:sp>
            <p:nvSpPr>
              <p:cNvPr id="397" name="Google Shape;397;p6"/>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6"/>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9" name="Google Shape;399;p6"/>
          <p:cNvGrpSpPr/>
          <p:nvPr/>
        </p:nvGrpSpPr>
        <p:grpSpPr>
          <a:xfrm>
            <a:off x="-421347" y="-210902"/>
            <a:ext cx="1986515" cy="7279804"/>
            <a:chOff x="-316010" y="-158276"/>
            <a:chExt cx="1489886" cy="5459853"/>
          </a:xfrm>
        </p:grpSpPr>
        <p:grpSp>
          <p:nvGrpSpPr>
            <p:cNvPr id="400" name="Google Shape;400;p6"/>
            <p:cNvGrpSpPr/>
            <p:nvPr/>
          </p:nvGrpSpPr>
          <p:grpSpPr>
            <a:xfrm>
              <a:off x="-316010" y="3464475"/>
              <a:ext cx="793487" cy="500055"/>
              <a:chOff x="4878725" y="3290775"/>
              <a:chExt cx="647850" cy="408275"/>
            </a:xfrm>
          </p:grpSpPr>
          <p:sp>
            <p:nvSpPr>
              <p:cNvPr id="401" name="Google Shape;401;p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2" name="Google Shape;412;p6"/>
            <p:cNvGrpSpPr/>
            <p:nvPr/>
          </p:nvGrpSpPr>
          <p:grpSpPr>
            <a:xfrm>
              <a:off x="278455" y="-158276"/>
              <a:ext cx="895421" cy="926163"/>
              <a:chOff x="4791650" y="538625"/>
              <a:chExt cx="731075" cy="756175"/>
            </a:xfrm>
          </p:grpSpPr>
          <p:sp>
            <p:nvSpPr>
              <p:cNvPr id="413" name="Google Shape;413;p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 name="Google Shape;419;p6"/>
            <p:cNvGrpSpPr/>
            <p:nvPr/>
          </p:nvGrpSpPr>
          <p:grpSpPr>
            <a:xfrm>
              <a:off x="228441" y="4454830"/>
              <a:ext cx="793462" cy="846748"/>
              <a:chOff x="3862225" y="4682025"/>
              <a:chExt cx="310650" cy="331525"/>
            </a:xfrm>
          </p:grpSpPr>
          <p:sp>
            <p:nvSpPr>
              <p:cNvPr id="420" name="Google Shape;420;p6"/>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6"/>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6"/>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6"/>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 name="Google Shape;424;p6"/>
            <p:cNvGrpSpPr/>
            <p:nvPr/>
          </p:nvGrpSpPr>
          <p:grpSpPr>
            <a:xfrm>
              <a:off x="-281932" y="1258187"/>
              <a:ext cx="725327" cy="725970"/>
              <a:chOff x="1813400" y="1392650"/>
              <a:chExt cx="592200" cy="592725"/>
            </a:xfrm>
          </p:grpSpPr>
          <p:sp>
            <p:nvSpPr>
              <p:cNvPr id="425" name="Google Shape;425;p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0" name="Google Shape;430;p6"/>
            <p:cNvGrpSpPr/>
            <p:nvPr/>
          </p:nvGrpSpPr>
          <p:grpSpPr>
            <a:xfrm>
              <a:off x="-183510" y="2474457"/>
              <a:ext cx="528501" cy="499718"/>
              <a:chOff x="2776800" y="970450"/>
              <a:chExt cx="431500" cy="408000"/>
            </a:xfrm>
          </p:grpSpPr>
          <p:sp>
            <p:nvSpPr>
              <p:cNvPr id="431" name="Google Shape;431;p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41" name="Google Shape;441;p6"/>
          <p:cNvSpPr txBox="1">
            <a:spLocks noGrp="1"/>
          </p:cNvSpPr>
          <p:nvPr>
            <p:ph type="title"/>
          </p:nvPr>
        </p:nvSpPr>
        <p:spPr>
          <a:xfrm>
            <a:off x="960000" y="516800"/>
            <a:ext cx="102720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6292575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359"/>
        <p:cNvGrpSpPr/>
        <p:nvPr/>
      </p:nvGrpSpPr>
      <p:grpSpPr>
        <a:xfrm>
          <a:off x="0" y="0"/>
          <a:ext cx="0" cy="0"/>
          <a:chOff x="0" y="0"/>
          <a:chExt cx="0" cy="0"/>
        </a:xfrm>
      </p:grpSpPr>
      <p:sp>
        <p:nvSpPr>
          <p:cNvPr id="360" name="Google Shape;360;p6"/>
          <p:cNvSpPr/>
          <p:nvPr/>
        </p:nvSpPr>
        <p:spPr>
          <a:xfrm flipH="1">
            <a:off x="-1051399" y="-1476457"/>
            <a:ext cx="9149801" cy="12634063"/>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1" name="Google Shape;361;p6"/>
          <p:cNvGrpSpPr/>
          <p:nvPr/>
        </p:nvGrpSpPr>
        <p:grpSpPr>
          <a:xfrm>
            <a:off x="9381001" y="-593535"/>
            <a:ext cx="3681961" cy="7330291"/>
            <a:chOff x="7035750" y="-445151"/>
            <a:chExt cx="2761471" cy="5497718"/>
          </a:xfrm>
        </p:grpSpPr>
        <p:grpSp>
          <p:nvGrpSpPr>
            <p:cNvPr id="362" name="Google Shape;362;p6"/>
            <p:cNvGrpSpPr/>
            <p:nvPr/>
          </p:nvGrpSpPr>
          <p:grpSpPr>
            <a:xfrm>
              <a:off x="8770986" y="2862423"/>
              <a:ext cx="528499" cy="687594"/>
              <a:chOff x="3523950" y="4973225"/>
              <a:chExt cx="385175" cy="501125"/>
            </a:xfrm>
          </p:grpSpPr>
          <p:sp>
            <p:nvSpPr>
              <p:cNvPr id="363" name="Google Shape;363;p6"/>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6"/>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6"/>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6" name="Google Shape;366;p6"/>
            <p:cNvGrpSpPr/>
            <p:nvPr/>
          </p:nvGrpSpPr>
          <p:grpSpPr>
            <a:xfrm>
              <a:off x="8711297" y="1581246"/>
              <a:ext cx="874783" cy="797192"/>
              <a:chOff x="3080800" y="238100"/>
              <a:chExt cx="714225" cy="650875"/>
            </a:xfrm>
          </p:grpSpPr>
          <p:sp>
            <p:nvSpPr>
              <p:cNvPr id="367" name="Google Shape;367;p6"/>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6"/>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6"/>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 name="Google Shape;370;p6"/>
            <p:cNvGrpSpPr/>
            <p:nvPr/>
          </p:nvGrpSpPr>
          <p:grpSpPr>
            <a:xfrm>
              <a:off x="7035750" y="-445151"/>
              <a:ext cx="978615" cy="890307"/>
              <a:chOff x="4688600" y="1410900"/>
              <a:chExt cx="799000" cy="726900"/>
            </a:xfrm>
          </p:grpSpPr>
          <p:sp>
            <p:nvSpPr>
              <p:cNvPr id="371" name="Google Shape;371;p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3" name="Google Shape;373;p6"/>
            <p:cNvGrpSpPr/>
            <p:nvPr/>
          </p:nvGrpSpPr>
          <p:grpSpPr>
            <a:xfrm>
              <a:off x="8014363" y="270128"/>
              <a:ext cx="1782858" cy="827132"/>
              <a:chOff x="4573425" y="2584300"/>
              <a:chExt cx="1222475" cy="567150"/>
            </a:xfrm>
          </p:grpSpPr>
          <p:sp>
            <p:nvSpPr>
              <p:cNvPr id="374" name="Google Shape;374;p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6"/>
            <p:cNvGrpSpPr/>
            <p:nvPr/>
          </p:nvGrpSpPr>
          <p:grpSpPr>
            <a:xfrm>
              <a:off x="8310157" y="4034002"/>
              <a:ext cx="1431722" cy="1018565"/>
              <a:chOff x="3517550" y="401175"/>
              <a:chExt cx="1027650" cy="731150"/>
            </a:xfrm>
          </p:grpSpPr>
          <p:sp>
            <p:nvSpPr>
              <p:cNvPr id="397" name="Google Shape;397;p6"/>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6"/>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9" name="Google Shape;399;p6"/>
          <p:cNvGrpSpPr/>
          <p:nvPr/>
        </p:nvGrpSpPr>
        <p:grpSpPr>
          <a:xfrm>
            <a:off x="-421347" y="-210902"/>
            <a:ext cx="1986515" cy="7279804"/>
            <a:chOff x="-316010" y="-158276"/>
            <a:chExt cx="1489886" cy="5459853"/>
          </a:xfrm>
        </p:grpSpPr>
        <p:grpSp>
          <p:nvGrpSpPr>
            <p:cNvPr id="400" name="Google Shape;400;p6"/>
            <p:cNvGrpSpPr/>
            <p:nvPr/>
          </p:nvGrpSpPr>
          <p:grpSpPr>
            <a:xfrm>
              <a:off x="-316010" y="3464475"/>
              <a:ext cx="793487" cy="500055"/>
              <a:chOff x="4878725" y="3290775"/>
              <a:chExt cx="647850" cy="408275"/>
            </a:xfrm>
          </p:grpSpPr>
          <p:sp>
            <p:nvSpPr>
              <p:cNvPr id="401" name="Google Shape;401;p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2" name="Google Shape;412;p6"/>
            <p:cNvGrpSpPr/>
            <p:nvPr/>
          </p:nvGrpSpPr>
          <p:grpSpPr>
            <a:xfrm>
              <a:off x="278455" y="-158276"/>
              <a:ext cx="895421" cy="926163"/>
              <a:chOff x="4791650" y="538625"/>
              <a:chExt cx="731075" cy="756175"/>
            </a:xfrm>
          </p:grpSpPr>
          <p:sp>
            <p:nvSpPr>
              <p:cNvPr id="413" name="Google Shape;413;p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 name="Google Shape;419;p6"/>
            <p:cNvGrpSpPr/>
            <p:nvPr/>
          </p:nvGrpSpPr>
          <p:grpSpPr>
            <a:xfrm>
              <a:off x="228441" y="4454830"/>
              <a:ext cx="793462" cy="846748"/>
              <a:chOff x="3862225" y="4682025"/>
              <a:chExt cx="310650" cy="331525"/>
            </a:xfrm>
          </p:grpSpPr>
          <p:sp>
            <p:nvSpPr>
              <p:cNvPr id="420" name="Google Shape;420;p6"/>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6"/>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6"/>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6"/>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 name="Google Shape;424;p6"/>
            <p:cNvGrpSpPr/>
            <p:nvPr/>
          </p:nvGrpSpPr>
          <p:grpSpPr>
            <a:xfrm>
              <a:off x="-281932" y="1258187"/>
              <a:ext cx="725327" cy="725970"/>
              <a:chOff x="1813400" y="1392650"/>
              <a:chExt cx="592200" cy="592725"/>
            </a:xfrm>
          </p:grpSpPr>
          <p:sp>
            <p:nvSpPr>
              <p:cNvPr id="425" name="Google Shape;425;p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0" name="Google Shape;430;p6"/>
            <p:cNvGrpSpPr/>
            <p:nvPr/>
          </p:nvGrpSpPr>
          <p:grpSpPr>
            <a:xfrm>
              <a:off x="-183510" y="2474457"/>
              <a:ext cx="528501" cy="499718"/>
              <a:chOff x="2776800" y="970450"/>
              <a:chExt cx="431500" cy="408000"/>
            </a:xfrm>
          </p:grpSpPr>
          <p:sp>
            <p:nvSpPr>
              <p:cNvPr id="431" name="Google Shape;431;p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41" name="Google Shape;441;p6"/>
          <p:cNvSpPr txBox="1">
            <a:spLocks noGrp="1"/>
          </p:cNvSpPr>
          <p:nvPr>
            <p:ph type="title"/>
          </p:nvPr>
        </p:nvSpPr>
        <p:spPr>
          <a:xfrm>
            <a:off x="960000" y="516800"/>
            <a:ext cx="102720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23078048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359"/>
        <p:cNvGrpSpPr/>
        <p:nvPr/>
      </p:nvGrpSpPr>
      <p:grpSpPr>
        <a:xfrm>
          <a:off x="0" y="0"/>
          <a:ext cx="0" cy="0"/>
          <a:chOff x="0" y="0"/>
          <a:chExt cx="0" cy="0"/>
        </a:xfrm>
      </p:grpSpPr>
      <p:sp>
        <p:nvSpPr>
          <p:cNvPr id="360" name="Google Shape;360;p6"/>
          <p:cNvSpPr/>
          <p:nvPr/>
        </p:nvSpPr>
        <p:spPr>
          <a:xfrm flipH="1">
            <a:off x="-1051399" y="-1476457"/>
            <a:ext cx="9149801" cy="12634063"/>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1" name="Google Shape;361;p6"/>
          <p:cNvGrpSpPr/>
          <p:nvPr/>
        </p:nvGrpSpPr>
        <p:grpSpPr>
          <a:xfrm>
            <a:off x="9381001" y="-593535"/>
            <a:ext cx="3681961" cy="7330291"/>
            <a:chOff x="7035750" y="-445151"/>
            <a:chExt cx="2761471" cy="5497718"/>
          </a:xfrm>
        </p:grpSpPr>
        <p:grpSp>
          <p:nvGrpSpPr>
            <p:cNvPr id="362" name="Google Shape;362;p6"/>
            <p:cNvGrpSpPr/>
            <p:nvPr/>
          </p:nvGrpSpPr>
          <p:grpSpPr>
            <a:xfrm>
              <a:off x="8770986" y="2862423"/>
              <a:ext cx="528499" cy="687594"/>
              <a:chOff x="3523950" y="4973225"/>
              <a:chExt cx="385175" cy="501125"/>
            </a:xfrm>
          </p:grpSpPr>
          <p:sp>
            <p:nvSpPr>
              <p:cNvPr id="363" name="Google Shape;363;p6"/>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6"/>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6"/>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6" name="Google Shape;366;p6"/>
            <p:cNvGrpSpPr/>
            <p:nvPr/>
          </p:nvGrpSpPr>
          <p:grpSpPr>
            <a:xfrm>
              <a:off x="8711297" y="1581246"/>
              <a:ext cx="874783" cy="797192"/>
              <a:chOff x="3080800" y="238100"/>
              <a:chExt cx="714225" cy="650875"/>
            </a:xfrm>
          </p:grpSpPr>
          <p:sp>
            <p:nvSpPr>
              <p:cNvPr id="367" name="Google Shape;367;p6"/>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6"/>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6"/>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 name="Google Shape;370;p6"/>
            <p:cNvGrpSpPr/>
            <p:nvPr/>
          </p:nvGrpSpPr>
          <p:grpSpPr>
            <a:xfrm>
              <a:off x="7035750" y="-445151"/>
              <a:ext cx="978615" cy="890307"/>
              <a:chOff x="4688600" y="1410900"/>
              <a:chExt cx="799000" cy="726900"/>
            </a:xfrm>
          </p:grpSpPr>
          <p:sp>
            <p:nvSpPr>
              <p:cNvPr id="371" name="Google Shape;371;p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3" name="Google Shape;373;p6"/>
            <p:cNvGrpSpPr/>
            <p:nvPr/>
          </p:nvGrpSpPr>
          <p:grpSpPr>
            <a:xfrm>
              <a:off x="8014363" y="270128"/>
              <a:ext cx="1782858" cy="827132"/>
              <a:chOff x="4573425" y="2584300"/>
              <a:chExt cx="1222475" cy="567150"/>
            </a:xfrm>
          </p:grpSpPr>
          <p:sp>
            <p:nvSpPr>
              <p:cNvPr id="374" name="Google Shape;374;p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6"/>
            <p:cNvGrpSpPr/>
            <p:nvPr/>
          </p:nvGrpSpPr>
          <p:grpSpPr>
            <a:xfrm>
              <a:off x="8310157" y="4034002"/>
              <a:ext cx="1431722" cy="1018565"/>
              <a:chOff x="3517550" y="401175"/>
              <a:chExt cx="1027650" cy="731150"/>
            </a:xfrm>
          </p:grpSpPr>
          <p:sp>
            <p:nvSpPr>
              <p:cNvPr id="397" name="Google Shape;397;p6"/>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6"/>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9" name="Google Shape;399;p6"/>
          <p:cNvGrpSpPr/>
          <p:nvPr/>
        </p:nvGrpSpPr>
        <p:grpSpPr>
          <a:xfrm>
            <a:off x="-421347" y="-210902"/>
            <a:ext cx="1986515" cy="7279804"/>
            <a:chOff x="-316010" y="-158276"/>
            <a:chExt cx="1489886" cy="5459853"/>
          </a:xfrm>
        </p:grpSpPr>
        <p:grpSp>
          <p:nvGrpSpPr>
            <p:cNvPr id="400" name="Google Shape;400;p6"/>
            <p:cNvGrpSpPr/>
            <p:nvPr/>
          </p:nvGrpSpPr>
          <p:grpSpPr>
            <a:xfrm>
              <a:off x="-316010" y="3464475"/>
              <a:ext cx="793487" cy="500055"/>
              <a:chOff x="4878725" y="3290775"/>
              <a:chExt cx="647850" cy="408275"/>
            </a:xfrm>
          </p:grpSpPr>
          <p:sp>
            <p:nvSpPr>
              <p:cNvPr id="401" name="Google Shape;401;p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2" name="Google Shape;412;p6"/>
            <p:cNvGrpSpPr/>
            <p:nvPr/>
          </p:nvGrpSpPr>
          <p:grpSpPr>
            <a:xfrm>
              <a:off x="278455" y="-158276"/>
              <a:ext cx="895421" cy="926163"/>
              <a:chOff x="4791650" y="538625"/>
              <a:chExt cx="731075" cy="756175"/>
            </a:xfrm>
          </p:grpSpPr>
          <p:sp>
            <p:nvSpPr>
              <p:cNvPr id="413" name="Google Shape;413;p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 name="Google Shape;419;p6"/>
            <p:cNvGrpSpPr/>
            <p:nvPr/>
          </p:nvGrpSpPr>
          <p:grpSpPr>
            <a:xfrm>
              <a:off x="228441" y="4454830"/>
              <a:ext cx="793462" cy="846748"/>
              <a:chOff x="3862225" y="4682025"/>
              <a:chExt cx="310650" cy="331525"/>
            </a:xfrm>
          </p:grpSpPr>
          <p:sp>
            <p:nvSpPr>
              <p:cNvPr id="420" name="Google Shape;420;p6"/>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6"/>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6"/>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6"/>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 name="Google Shape;424;p6"/>
            <p:cNvGrpSpPr/>
            <p:nvPr/>
          </p:nvGrpSpPr>
          <p:grpSpPr>
            <a:xfrm>
              <a:off x="-281932" y="1258187"/>
              <a:ext cx="725327" cy="725970"/>
              <a:chOff x="1813400" y="1392650"/>
              <a:chExt cx="592200" cy="592725"/>
            </a:xfrm>
          </p:grpSpPr>
          <p:sp>
            <p:nvSpPr>
              <p:cNvPr id="425" name="Google Shape;425;p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0" name="Google Shape;430;p6"/>
            <p:cNvGrpSpPr/>
            <p:nvPr/>
          </p:nvGrpSpPr>
          <p:grpSpPr>
            <a:xfrm>
              <a:off x="-183510" y="2474457"/>
              <a:ext cx="528501" cy="499718"/>
              <a:chOff x="2776800" y="970450"/>
              <a:chExt cx="431500" cy="408000"/>
            </a:xfrm>
          </p:grpSpPr>
          <p:sp>
            <p:nvSpPr>
              <p:cNvPr id="431" name="Google Shape;431;p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41" name="Google Shape;441;p6"/>
          <p:cNvSpPr txBox="1">
            <a:spLocks noGrp="1"/>
          </p:cNvSpPr>
          <p:nvPr>
            <p:ph type="title"/>
          </p:nvPr>
        </p:nvSpPr>
        <p:spPr>
          <a:xfrm>
            <a:off x="960000" y="516800"/>
            <a:ext cx="102720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764197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359"/>
        <p:cNvGrpSpPr/>
        <p:nvPr/>
      </p:nvGrpSpPr>
      <p:grpSpPr>
        <a:xfrm>
          <a:off x="0" y="0"/>
          <a:ext cx="0" cy="0"/>
          <a:chOff x="0" y="0"/>
          <a:chExt cx="0" cy="0"/>
        </a:xfrm>
      </p:grpSpPr>
      <p:sp>
        <p:nvSpPr>
          <p:cNvPr id="360" name="Google Shape;360;p6"/>
          <p:cNvSpPr/>
          <p:nvPr/>
        </p:nvSpPr>
        <p:spPr>
          <a:xfrm flipH="1">
            <a:off x="-1051399" y="-1476457"/>
            <a:ext cx="9149801" cy="12634063"/>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1" name="Google Shape;361;p6"/>
          <p:cNvGrpSpPr/>
          <p:nvPr/>
        </p:nvGrpSpPr>
        <p:grpSpPr>
          <a:xfrm>
            <a:off x="9381001" y="-593535"/>
            <a:ext cx="3681961" cy="7330291"/>
            <a:chOff x="7035750" y="-445151"/>
            <a:chExt cx="2761471" cy="5497718"/>
          </a:xfrm>
        </p:grpSpPr>
        <p:grpSp>
          <p:nvGrpSpPr>
            <p:cNvPr id="362" name="Google Shape;362;p6"/>
            <p:cNvGrpSpPr/>
            <p:nvPr/>
          </p:nvGrpSpPr>
          <p:grpSpPr>
            <a:xfrm>
              <a:off x="8770986" y="2862423"/>
              <a:ext cx="528499" cy="687594"/>
              <a:chOff x="3523950" y="4973225"/>
              <a:chExt cx="385175" cy="501125"/>
            </a:xfrm>
          </p:grpSpPr>
          <p:sp>
            <p:nvSpPr>
              <p:cNvPr id="363" name="Google Shape;363;p6"/>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6"/>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6"/>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6" name="Google Shape;366;p6"/>
            <p:cNvGrpSpPr/>
            <p:nvPr/>
          </p:nvGrpSpPr>
          <p:grpSpPr>
            <a:xfrm>
              <a:off x="8711297" y="1581246"/>
              <a:ext cx="874783" cy="797192"/>
              <a:chOff x="3080800" y="238100"/>
              <a:chExt cx="714225" cy="650875"/>
            </a:xfrm>
          </p:grpSpPr>
          <p:sp>
            <p:nvSpPr>
              <p:cNvPr id="367" name="Google Shape;367;p6"/>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6"/>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6"/>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 name="Google Shape;370;p6"/>
            <p:cNvGrpSpPr/>
            <p:nvPr/>
          </p:nvGrpSpPr>
          <p:grpSpPr>
            <a:xfrm>
              <a:off x="7035750" y="-445151"/>
              <a:ext cx="978615" cy="890307"/>
              <a:chOff x="4688600" y="1410900"/>
              <a:chExt cx="799000" cy="726900"/>
            </a:xfrm>
          </p:grpSpPr>
          <p:sp>
            <p:nvSpPr>
              <p:cNvPr id="371" name="Google Shape;371;p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3" name="Google Shape;373;p6"/>
            <p:cNvGrpSpPr/>
            <p:nvPr/>
          </p:nvGrpSpPr>
          <p:grpSpPr>
            <a:xfrm>
              <a:off x="8014363" y="270128"/>
              <a:ext cx="1782858" cy="827132"/>
              <a:chOff x="4573425" y="2584300"/>
              <a:chExt cx="1222475" cy="567150"/>
            </a:xfrm>
          </p:grpSpPr>
          <p:sp>
            <p:nvSpPr>
              <p:cNvPr id="374" name="Google Shape;374;p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6"/>
            <p:cNvGrpSpPr/>
            <p:nvPr/>
          </p:nvGrpSpPr>
          <p:grpSpPr>
            <a:xfrm>
              <a:off x="8310157" y="4034002"/>
              <a:ext cx="1431722" cy="1018565"/>
              <a:chOff x="3517550" y="401175"/>
              <a:chExt cx="1027650" cy="731150"/>
            </a:xfrm>
          </p:grpSpPr>
          <p:sp>
            <p:nvSpPr>
              <p:cNvPr id="397" name="Google Shape;397;p6"/>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6"/>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9" name="Google Shape;399;p6"/>
          <p:cNvGrpSpPr/>
          <p:nvPr/>
        </p:nvGrpSpPr>
        <p:grpSpPr>
          <a:xfrm>
            <a:off x="-421347" y="-210902"/>
            <a:ext cx="1986515" cy="7279804"/>
            <a:chOff x="-316010" y="-158276"/>
            <a:chExt cx="1489886" cy="5459853"/>
          </a:xfrm>
        </p:grpSpPr>
        <p:grpSp>
          <p:nvGrpSpPr>
            <p:cNvPr id="400" name="Google Shape;400;p6"/>
            <p:cNvGrpSpPr/>
            <p:nvPr/>
          </p:nvGrpSpPr>
          <p:grpSpPr>
            <a:xfrm>
              <a:off x="-316010" y="3464475"/>
              <a:ext cx="793487" cy="500055"/>
              <a:chOff x="4878725" y="3290775"/>
              <a:chExt cx="647850" cy="408275"/>
            </a:xfrm>
          </p:grpSpPr>
          <p:sp>
            <p:nvSpPr>
              <p:cNvPr id="401" name="Google Shape;401;p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2" name="Google Shape;412;p6"/>
            <p:cNvGrpSpPr/>
            <p:nvPr/>
          </p:nvGrpSpPr>
          <p:grpSpPr>
            <a:xfrm>
              <a:off x="278455" y="-158276"/>
              <a:ext cx="895421" cy="926163"/>
              <a:chOff x="4791650" y="538625"/>
              <a:chExt cx="731075" cy="756175"/>
            </a:xfrm>
          </p:grpSpPr>
          <p:sp>
            <p:nvSpPr>
              <p:cNvPr id="413" name="Google Shape;413;p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 name="Google Shape;419;p6"/>
            <p:cNvGrpSpPr/>
            <p:nvPr/>
          </p:nvGrpSpPr>
          <p:grpSpPr>
            <a:xfrm>
              <a:off x="228441" y="4454830"/>
              <a:ext cx="793462" cy="846748"/>
              <a:chOff x="3862225" y="4682025"/>
              <a:chExt cx="310650" cy="331525"/>
            </a:xfrm>
          </p:grpSpPr>
          <p:sp>
            <p:nvSpPr>
              <p:cNvPr id="420" name="Google Shape;420;p6"/>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6"/>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6"/>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6"/>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 name="Google Shape;424;p6"/>
            <p:cNvGrpSpPr/>
            <p:nvPr/>
          </p:nvGrpSpPr>
          <p:grpSpPr>
            <a:xfrm>
              <a:off x="-281932" y="1258187"/>
              <a:ext cx="725327" cy="725970"/>
              <a:chOff x="1813400" y="1392650"/>
              <a:chExt cx="592200" cy="592725"/>
            </a:xfrm>
          </p:grpSpPr>
          <p:sp>
            <p:nvSpPr>
              <p:cNvPr id="425" name="Google Shape;425;p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0" name="Google Shape;430;p6"/>
            <p:cNvGrpSpPr/>
            <p:nvPr/>
          </p:nvGrpSpPr>
          <p:grpSpPr>
            <a:xfrm>
              <a:off x="-183510" y="2474457"/>
              <a:ext cx="528501" cy="499718"/>
              <a:chOff x="2776800" y="970450"/>
              <a:chExt cx="431500" cy="408000"/>
            </a:xfrm>
          </p:grpSpPr>
          <p:sp>
            <p:nvSpPr>
              <p:cNvPr id="431" name="Google Shape;431;p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41" name="Google Shape;441;p6"/>
          <p:cNvSpPr txBox="1">
            <a:spLocks noGrp="1"/>
          </p:cNvSpPr>
          <p:nvPr>
            <p:ph type="title"/>
          </p:nvPr>
        </p:nvSpPr>
        <p:spPr>
          <a:xfrm>
            <a:off x="960000" y="516800"/>
            <a:ext cx="102720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5378881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76"/>
        <p:cNvGrpSpPr/>
        <p:nvPr/>
      </p:nvGrpSpPr>
      <p:grpSpPr>
        <a:xfrm>
          <a:off x="0" y="0"/>
          <a:ext cx="0" cy="0"/>
          <a:chOff x="0" y="0"/>
          <a:chExt cx="0" cy="0"/>
        </a:xfrm>
      </p:grpSpPr>
      <p:sp>
        <p:nvSpPr>
          <p:cNvPr id="777" name="Google Shape;777;p11"/>
          <p:cNvSpPr/>
          <p:nvPr/>
        </p:nvSpPr>
        <p:spPr>
          <a:xfrm flipH="1">
            <a:off x="658865" y="-1513377"/>
            <a:ext cx="10874273" cy="15015215"/>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78" name="Google Shape;778;p11"/>
          <p:cNvGrpSpPr/>
          <p:nvPr/>
        </p:nvGrpSpPr>
        <p:grpSpPr>
          <a:xfrm>
            <a:off x="11364189" y="2010924"/>
            <a:ext cx="1137124" cy="916185"/>
            <a:chOff x="4920400" y="2067075"/>
            <a:chExt cx="530375" cy="427325"/>
          </a:xfrm>
        </p:grpSpPr>
        <p:sp>
          <p:nvSpPr>
            <p:cNvPr id="779" name="Google Shape;779;p11"/>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1"/>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1"/>
            <p:cNvSpPr/>
            <p:nvPr/>
          </p:nvSpPr>
          <p:spPr>
            <a:xfrm>
              <a:off x="4966925" y="2067275"/>
              <a:ext cx="483425" cy="427025"/>
            </a:xfrm>
            <a:custGeom>
              <a:avLst/>
              <a:gdLst/>
              <a:ahLst/>
              <a:cxnLst/>
              <a:rect l="l" t="t" r="r" b="b"/>
              <a:pathLst>
                <a:path w="19337" h="17081" extrusionOk="0">
                  <a:moveTo>
                    <a:pt x="8666" y="0"/>
                  </a:moveTo>
                  <a:cubicBezTo>
                    <a:pt x="7963" y="0"/>
                    <a:pt x="7266" y="179"/>
                    <a:pt x="6628" y="532"/>
                  </a:cubicBezTo>
                  <a:cubicBezTo>
                    <a:pt x="11835" y="3375"/>
                    <a:pt x="10996" y="12127"/>
                    <a:pt x="6234" y="14902"/>
                  </a:cubicBezTo>
                  <a:cubicBezTo>
                    <a:pt x="5134" y="15544"/>
                    <a:pt x="4110" y="15798"/>
                    <a:pt x="3177" y="15798"/>
                  </a:cubicBezTo>
                  <a:cubicBezTo>
                    <a:pt x="1947" y="15798"/>
                    <a:pt x="877" y="15356"/>
                    <a:pt x="0" y="14782"/>
                  </a:cubicBezTo>
                  <a:lnTo>
                    <a:pt x="0" y="14782"/>
                  </a:lnTo>
                  <a:cubicBezTo>
                    <a:pt x="1262" y="16103"/>
                    <a:pt x="3084" y="17081"/>
                    <a:pt x="5196" y="17081"/>
                  </a:cubicBezTo>
                  <a:cubicBezTo>
                    <a:pt x="7327" y="17081"/>
                    <a:pt x="9752" y="16086"/>
                    <a:pt x="12195" y="13446"/>
                  </a:cubicBezTo>
                  <a:cubicBezTo>
                    <a:pt x="19337" y="5756"/>
                    <a:pt x="12434" y="874"/>
                    <a:pt x="9728" y="138"/>
                  </a:cubicBezTo>
                  <a:cubicBezTo>
                    <a:pt x="9378" y="46"/>
                    <a:pt x="9021" y="0"/>
                    <a:pt x="8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1"/>
            <p:cNvSpPr/>
            <p:nvPr/>
          </p:nvSpPr>
          <p:spPr>
            <a:xfrm>
              <a:off x="5179650" y="2171875"/>
              <a:ext cx="31775" cy="34800"/>
            </a:xfrm>
            <a:custGeom>
              <a:avLst/>
              <a:gdLst/>
              <a:ahLst/>
              <a:cxnLst/>
              <a:rect l="l" t="t" r="r" b="b"/>
              <a:pathLst>
                <a:path w="1271" h="1392" extrusionOk="0">
                  <a:moveTo>
                    <a:pt x="381" y="1"/>
                  </a:moveTo>
                  <a:cubicBezTo>
                    <a:pt x="1" y="1"/>
                    <a:pt x="430" y="1391"/>
                    <a:pt x="811" y="1391"/>
                  </a:cubicBezTo>
                  <a:cubicBezTo>
                    <a:pt x="827" y="1391"/>
                    <a:pt x="844" y="1389"/>
                    <a:pt x="860" y="1383"/>
                  </a:cubicBezTo>
                  <a:cubicBezTo>
                    <a:pt x="1271" y="1263"/>
                    <a:pt x="962" y="184"/>
                    <a:pt x="449" y="13"/>
                  </a:cubicBezTo>
                  <a:cubicBezTo>
                    <a:pt x="424" y="5"/>
                    <a:pt x="401"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1"/>
            <p:cNvSpPr/>
            <p:nvPr/>
          </p:nvSpPr>
          <p:spPr>
            <a:xfrm>
              <a:off x="4941650" y="2384025"/>
              <a:ext cx="7725" cy="14150"/>
            </a:xfrm>
            <a:custGeom>
              <a:avLst/>
              <a:gdLst/>
              <a:ahLst/>
              <a:cxnLst/>
              <a:rect l="l" t="t" r="r" b="b"/>
              <a:pathLst>
                <a:path w="309" h="566" extrusionOk="0">
                  <a:moveTo>
                    <a:pt x="35" y="1"/>
                  </a:moveTo>
                  <a:cubicBezTo>
                    <a:pt x="18" y="1"/>
                    <a:pt x="1" y="14"/>
                    <a:pt x="1" y="39"/>
                  </a:cubicBezTo>
                  <a:cubicBezTo>
                    <a:pt x="1" y="125"/>
                    <a:pt x="18" y="228"/>
                    <a:pt x="69" y="313"/>
                  </a:cubicBezTo>
                  <a:cubicBezTo>
                    <a:pt x="103" y="399"/>
                    <a:pt x="155" y="485"/>
                    <a:pt x="206" y="553"/>
                  </a:cubicBezTo>
                  <a:cubicBezTo>
                    <a:pt x="223" y="562"/>
                    <a:pt x="236" y="566"/>
                    <a:pt x="249" y="566"/>
                  </a:cubicBezTo>
                  <a:cubicBezTo>
                    <a:pt x="262" y="566"/>
                    <a:pt x="275" y="562"/>
                    <a:pt x="292" y="553"/>
                  </a:cubicBezTo>
                  <a:cubicBezTo>
                    <a:pt x="309" y="536"/>
                    <a:pt x="309" y="502"/>
                    <a:pt x="292" y="485"/>
                  </a:cubicBezTo>
                  <a:cubicBezTo>
                    <a:pt x="172" y="365"/>
                    <a:pt x="103" y="211"/>
                    <a:pt x="69" y="39"/>
                  </a:cubicBezTo>
                  <a:cubicBezTo>
                    <a:pt x="69" y="14"/>
                    <a:pt x="52"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1"/>
            <p:cNvSpPr/>
            <p:nvPr/>
          </p:nvSpPr>
          <p:spPr>
            <a:xfrm>
              <a:off x="4923675" y="2261225"/>
              <a:ext cx="28925" cy="106850"/>
            </a:xfrm>
            <a:custGeom>
              <a:avLst/>
              <a:gdLst/>
              <a:ahLst/>
              <a:cxnLst/>
              <a:rect l="l" t="t" r="r" b="b"/>
              <a:pathLst>
                <a:path w="1157" h="4274" extrusionOk="0">
                  <a:moveTo>
                    <a:pt x="1055" y="1"/>
                  </a:moveTo>
                  <a:cubicBezTo>
                    <a:pt x="1039" y="1"/>
                    <a:pt x="1023" y="6"/>
                    <a:pt x="1011" y="19"/>
                  </a:cubicBezTo>
                  <a:cubicBezTo>
                    <a:pt x="788" y="310"/>
                    <a:pt x="583" y="635"/>
                    <a:pt x="446" y="961"/>
                  </a:cubicBezTo>
                  <a:cubicBezTo>
                    <a:pt x="360" y="1166"/>
                    <a:pt x="326" y="1389"/>
                    <a:pt x="257" y="1594"/>
                  </a:cubicBezTo>
                  <a:cubicBezTo>
                    <a:pt x="172" y="1800"/>
                    <a:pt x="0" y="1920"/>
                    <a:pt x="35" y="2160"/>
                  </a:cubicBezTo>
                  <a:cubicBezTo>
                    <a:pt x="69" y="2245"/>
                    <a:pt x="69" y="2348"/>
                    <a:pt x="86" y="2434"/>
                  </a:cubicBezTo>
                  <a:cubicBezTo>
                    <a:pt x="86" y="2519"/>
                    <a:pt x="52" y="2605"/>
                    <a:pt x="52" y="2690"/>
                  </a:cubicBezTo>
                  <a:cubicBezTo>
                    <a:pt x="35" y="2879"/>
                    <a:pt x="35" y="3067"/>
                    <a:pt x="86" y="3256"/>
                  </a:cubicBezTo>
                  <a:cubicBezTo>
                    <a:pt x="223" y="3615"/>
                    <a:pt x="411" y="3958"/>
                    <a:pt x="651" y="4266"/>
                  </a:cubicBezTo>
                  <a:cubicBezTo>
                    <a:pt x="656" y="4271"/>
                    <a:pt x="663" y="4273"/>
                    <a:pt x="669" y="4273"/>
                  </a:cubicBezTo>
                  <a:cubicBezTo>
                    <a:pt x="684" y="4273"/>
                    <a:pt x="698" y="4261"/>
                    <a:pt x="685" y="4249"/>
                  </a:cubicBezTo>
                  <a:cubicBezTo>
                    <a:pt x="463" y="3941"/>
                    <a:pt x="309" y="3598"/>
                    <a:pt x="223" y="3239"/>
                  </a:cubicBezTo>
                  <a:cubicBezTo>
                    <a:pt x="189" y="3016"/>
                    <a:pt x="189" y="2810"/>
                    <a:pt x="223" y="2605"/>
                  </a:cubicBezTo>
                  <a:cubicBezTo>
                    <a:pt x="257" y="2416"/>
                    <a:pt x="343" y="2348"/>
                    <a:pt x="429" y="2177"/>
                  </a:cubicBezTo>
                  <a:cubicBezTo>
                    <a:pt x="497" y="2005"/>
                    <a:pt x="429" y="1868"/>
                    <a:pt x="429" y="1697"/>
                  </a:cubicBezTo>
                  <a:cubicBezTo>
                    <a:pt x="446" y="1492"/>
                    <a:pt x="497" y="1303"/>
                    <a:pt x="566" y="1115"/>
                  </a:cubicBezTo>
                  <a:cubicBezTo>
                    <a:pt x="720" y="772"/>
                    <a:pt x="908" y="430"/>
                    <a:pt x="1131" y="104"/>
                  </a:cubicBezTo>
                  <a:cubicBezTo>
                    <a:pt x="1157" y="53"/>
                    <a:pt x="1104" y="1"/>
                    <a:pt x="1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1"/>
            <p:cNvSpPr/>
            <p:nvPr/>
          </p:nvSpPr>
          <p:spPr>
            <a:xfrm>
              <a:off x="5215675" y="2087400"/>
              <a:ext cx="75825" cy="68225"/>
            </a:xfrm>
            <a:custGeom>
              <a:avLst/>
              <a:gdLst/>
              <a:ahLst/>
              <a:cxnLst/>
              <a:rect l="l" t="t" r="r" b="b"/>
              <a:pathLst>
                <a:path w="3033" h="2729" extrusionOk="0">
                  <a:moveTo>
                    <a:pt x="18" y="1"/>
                  </a:moveTo>
                  <a:cubicBezTo>
                    <a:pt x="1" y="1"/>
                    <a:pt x="1" y="18"/>
                    <a:pt x="18" y="18"/>
                  </a:cubicBezTo>
                  <a:lnTo>
                    <a:pt x="35" y="18"/>
                  </a:lnTo>
                  <a:cubicBezTo>
                    <a:pt x="344" y="172"/>
                    <a:pt x="635" y="326"/>
                    <a:pt x="909" y="532"/>
                  </a:cubicBezTo>
                  <a:cubicBezTo>
                    <a:pt x="1200" y="720"/>
                    <a:pt x="1474" y="943"/>
                    <a:pt x="1714" y="1183"/>
                  </a:cubicBezTo>
                  <a:cubicBezTo>
                    <a:pt x="1940" y="1363"/>
                    <a:pt x="2099" y="1624"/>
                    <a:pt x="2193" y="1905"/>
                  </a:cubicBezTo>
                  <a:lnTo>
                    <a:pt x="2193" y="1905"/>
                  </a:lnTo>
                  <a:cubicBezTo>
                    <a:pt x="2195" y="1918"/>
                    <a:pt x="2199" y="1931"/>
                    <a:pt x="2205" y="1943"/>
                  </a:cubicBezTo>
                  <a:lnTo>
                    <a:pt x="2205" y="1943"/>
                  </a:lnTo>
                  <a:cubicBezTo>
                    <a:pt x="2213" y="1969"/>
                    <a:pt x="2221" y="1996"/>
                    <a:pt x="2228" y="2022"/>
                  </a:cubicBezTo>
                  <a:cubicBezTo>
                    <a:pt x="2262" y="2296"/>
                    <a:pt x="2313" y="2604"/>
                    <a:pt x="2604" y="2724"/>
                  </a:cubicBezTo>
                  <a:cubicBezTo>
                    <a:pt x="2619" y="2727"/>
                    <a:pt x="2633" y="2728"/>
                    <a:pt x="2647" y="2728"/>
                  </a:cubicBezTo>
                  <a:cubicBezTo>
                    <a:pt x="2712" y="2728"/>
                    <a:pt x="2764" y="2695"/>
                    <a:pt x="2793" y="2638"/>
                  </a:cubicBezTo>
                  <a:cubicBezTo>
                    <a:pt x="3032" y="2279"/>
                    <a:pt x="2690" y="1936"/>
                    <a:pt x="2365" y="1765"/>
                  </a:cubicBezTo>
                  <a:cubicBezTo>
                    <a:pt x="2349" y="1759"/>
                    <a:pt x="2333" y="1756"/>
                    <a:pt x="2318" y="1756"/>
                  </a:cubicBezTo>
                  <a:cubicBezTo>
                    <a:pt x="2301" y="1756"/>
                    <a:pt x="2285" y="1760"/>
                    <a:pt x="2271" y="1766"/>
                  </a:cubicBezTo>
                  <a:lnTo>
                    <a:pt x="2271" y="1766"/>
                  </a:lnTo>
                  <a:cubicBezTo>
                    <a:pt x="2268" y="1760"/>
                    <a:pt x="2265" y="1754"/>
                    <a:pt x="2262" y="1748"/>
                  </a:cubicBezTo>
                  <a:cubicBezTo>
                    <a:pt x="2125" y="1474"/>
                    <a:pt x="1936" y="1217"/>
                    <a:pt x="1697" y="1011"/>
                  </a:cubicBezTo>
                  <a:cubicBezTo>
                    <a:pt x="1200" y="566"/>
                    <a:pt x="635" y="224"/>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1"/>
            <p:cNvSpPr/>
            <p:nvPr/>
          </p:nvSpPr>
          <p:spPr>
            <a:xfrm>
              <a:off x="5087800" y="2376450"/>
              <a:ext cx="161150" cy="103250"/>
            </a:xfrm>
            <a:custGeom>
              <a:avLst/>
              <a:gdLst/>
              <a:ahLst/>
              <a:cxnLst/>
              <a:rect l="l" t="t" r="r" b="b"/>
              <a:pathLst>
                <a:path w="6446" h="4130" extrusionOk="0">
                  <a:moveTo>
                    <a:pt x="6372" y="1"/>
                  </a:moveTo>
                  <a:cubicBezTo>
                    <a:pt x="6354" y="1"/>
                    <a:pt x="6338" y="10"/>
                    <a:pt x="6332" y="34"/>
                  </a:cubicBezTo>
                  <a:cubicBezTo>
                    <a:pt x="6058" y="651"/>
                    <a:pt x="5561" y="1147"/>
                    <a:pt x="4928" y="1387"/>
                  </a:cubicBezTo>
                  <a:cubicBezTo>
                    <a:pt x="4636" y="1490"/>
                    <a:pt x="4311" y="1473"/>
                    <a:pt x="4037" y="1610"/>
                  </a:cubicBezTo>
                  <a:cubicBezTo>
                    <a:pt x="3797" y="1712"/>
                    <a:pt x="3626" y="1918"/>
                    <a:pt x="3523" y="2158"/>
                  </a:cubicBezTo>
                  <a:cubicBezTo>
                    <a:pt x="3438" y="2415"/>
                    <a:pt x="3386" y="2689"/>
                    <a:pt x="3386" y="2963"/>
                  </a:cubicBezTo>
                  <a:cubicBezTo>
                    <a:pt x="3369" y="3271"/>
                    <a:pt x="3283" y="3442"/>
                    <a:pt x="3009" y="3562"/>
                  </a:cubicBezTo>
                  <a:cubicBezTo>
                    <a:pt x="2855" y="3631"/>
                    <a:pt x="2718" y="3665"/>
                    <a:pt x="2564" y="3682"/>
                  </a:cubicBezTo>
                  <a:cubicBezTo>
                    <a:pt x="1725" y="3819"/>
                    <a:pt x="903" y="3905"/>
                    <a:pt x="64" y="4025"/>
                  </a:cubicBezTo>
                  <a:cubicBezTo>
                    <a:pt x="0" y="4040"/>
                    <a:pt x="25" y="4129"/>
                    <a:pt x="83" y="4129"/>
                  </a:cubicBezTo>
                  <a:cubicBezTo>
                    <a:pt x="88" y="4129"/>
                    <a:pt x="93" y="4129"/>
                    <a:pt x="98" y="4127"/>
                  </a:cubicBezTo>
                  <a:cubicBezTo>
                    <a:pt x="543" y="4076"/>
                    <a:pt x="988" y="3990"/>
                    <a:pt x="1434" y="3939"/>
                  </a:cubicBezTo>
                  <a:cubicBezTo>
                    <a:pt x="1879" y="3870"/>
                    <a:pt x="2290" y="3853"/>
                    <a:pt x="2701" y="3768"/>
                  </a:cubicBezTo>
                  <a:cubicBezTo>
                    <a:pt x="2958" y="3751"/>
                    <a:pt x="3181" y="3631"/>
                    <a:pt x="3352" y="3442"/>
                  </a:cubicBezTo>
                  <a:cubicBezTo>
                    <a:pt x="3523" y="3185"/>
                    <a:pt x="3489" y="2809"/>
                    <a:pt x="3575" y="2500"/>
                  </a:cubicBezTo>
                  <a:cubicBezTo>
                    <a:pt x="3626" y="2089"/>
                    <a:pt x="3951" y="1764"/>
                    <a:pt x="4362" y="1712"/>
                  </a:cubicBezTo>
                  <a:cubicBezTo>
                    <a:pt x="4688" y="1661"/>
                    <a:pt x="4996" y="1558"/>
                    <a:pt x="5287" y="1421"/>
                  </a:cubicBezTo>
                  <a:cubicBezTo>
                    <a:pt x="5818" y="1130"/>
                    <a:pt x="6229" y="651"/>
                    <a:pt x="6435" y="68"/>
                  </a:cubicBezTo>
                  <a:cubicBezTo>
                    <a:pt x="6446" y="35"/>
                    <a:pt x="6406" y="1"/>
                    <a:pt x="6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1"/>
            <p:cNvSpPr/>
            <p:nvPr/>
          </p:nvSpPr>
          <p:spPr>
            <a:xfrm>
              <a:off x="5159900" y="2130200"/>
              <a:ext cx="25850" cy="20850"/>
            </a:xfrm>
            <a:custGeom>
              <a:avLst/>
              <a:gdLst/>
              <a:ahLst/>
              <a:cxnLst/>
              <a:rect l="l" t="t" r="r" b="b"/>
              <a:pathLst>
                <a:path w="1034" h="834" extrusionOk="0">
                  <a:moveTo>
                    <a:pt x="249" y="1"/>
                  </a:moveTo>
                  <a:cubicBezTo>
                    <a:pt x="1" y="1"/>
                    <a:pt x="355" y="834"/>
                    <a:pt x="638" y="834"/>
                  </a:cubicBezTo>
                  <a:cubicBezTo>
                    <a:pt x="675" y="834"/>
                    <a:pt x="710" y="820"/>
                    <a:pt x="742" y="789"/>
                  </a:cubicBezTo>
                  <a:cubicBezTo>
                    <a:pt x="1033" y="533"/>
                    <a:pt x="571" y="19"/>
                    <a:pt x="262" y="2"/>
                  </a:cubicBezTo>
                  <a:cubicBezTo>
                    <a:pt x="258" y="1"/>
                    <a:pt x="253"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1"/>
            <p:cNvSpPr/>
            <p:nvPr/>
          </p:nvSpPr>
          <p:spPr>
            <a:xfrm>
              <a:off x="5284200" y="2267675"/>
              <a:ext cx="44125" cy="61675"/>
            </a:xfrm>
            <a:custGeom>
              <a:avLst/>
              <a:gdLst/>
              <a:ahLst/>
              <a:cxnLst/>
              <a:rect l="l" t="t" r="r" b="b"/>
              <a:pathLst>
                <a:path w="1765" h="2467" fill="none" extrusionOk="0">
                  <a:moveTo>
                    <a:pt x="1576" y="292"/>
                  </a:moveTo>
                  <a:cubicBezTo>
                    <a:pt x="1764" y="583"/>
                    <a:pt x="1764" y="960"/>
                    <a:pt x="1576" y="1251"/>
                  </a:cubicBezTo>
                  <a:cubicBezTo>
                    <a:pt x="1251" y="1833"/>
                    <a:pt x="1011" y="2467"/>
                    <a:pt x="600" y="2176"/>
                  </a:cubicBezTo>
                  <a:cubicBezTo>
                    <a:pt x="189" y="1884"/>
                    <a:pt x="0" y="1490"/>
                    <a:pt x="428" y="1011"/>
                  </a:cubicBezTo>
                  <a:cubicBezTo>
                    <a:pt x="840" y="531"/>
                    <a:pt x="737" y="206"/>
                    <a:pt x="1096" y="69"/>
                  </a:cubicBezTo>
                  <a:cubicBezTo>
                    <a:pt x="1285" y="0"/>
                    <a:pt x="1507" y="86"/>
                    <a:pt x="1576" y="292"/>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1"/>
            <p:cNvSpPr/>
            <p:nvPr/>
          </p:nvSpPr>
          <p:spPr>
            <a:xfrm>
              <a:off x="5119350" y="2377900"/>
              <a:ext cx="47125" cy="45325"/>
            </a:xfrm>
            <a:custGeom>
              <a:avLst/>
              <a:gdLst/>
              <a:ahLst/>
              <a:cxnLst/>
              <a:rect l="l" t="t" r="r" b="b"/>
              <a:pathLst>
                <a:path w="1885" h="1813" extrusionOk="0">
                  <a:moveTo>
                    <a:pt x="1606" y="1"/>
                  </a:moveTo>
                  <a:cubicBezTo>
                    <a:pt x="1407" y="1"/>
                    <a:pt x="1093" y="679"/>
                    <a:pt x="942" y="952"/>
                  </a:cubicBezTo>
                  <a:cubicBezTo>
                    <a:pt x="771" y="1312"/>
                    <a:pt x="0" y="1398"/>
                    <a:pt x="0" y="1723"/>
                  </a:cubicBezTo>
                  <a:cubicBezTo>
                    <a:pt x="0" y="1787"/>
                    <a:pt x="29" y="1812"/>
                    <a:pt x="76" y="1812"/>
                  </a:cubicBezTo>
                  <a:cubicBezTo>
                    <a:pt x="267" y="1812"/>
                    <a:pt x="754" y="1380"/>
                    <a:pt x="754" y="1380"/>
                  </a:cubicBezTo>
                  <a:cubicBezTo>
                    <a:pt x="1028" y="1209"/>
                    <a:pt x="1884" y="661"/>
                    <a:pt x="1730" y="147"/>
                  </a:cubicBezTo>
                  <a:cubicBezTo>
                    <a:pt x="1699" y="44"/>
                    <a:pt x="1656" y="1"/>
                    <a:pt x="16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1"/>
            <p:cNvSpPr/>
            <p:nvPr/>
          </p:nvSpPr>
          <p:spPr>
            <a:xfrm>
              <a:off x="5128775" y="2105325"/>
              <a:ext cx="24975" cy="11800"/>
            </a:xfrm>
            <a:custGeom>
              <a:avLst/>
              <a:gdLst/>
              <a:ahLst/>
              <a:cxnLst/>
              <a:rect l="l" t="t" r="r" b="b"/>
              <a:pathLst>
                <a:path w="999" h="472" extrusionOk="0">
                  <a:moveTo>
                    <a:pt x="403" y="0"/>
                  </a:moveTo>
                  <a:cubicBezTo>
                    <a:pt x="389" y="0"/>
                    <a:pt x="374" y="1"/>
                    <a:pt x="360" y="3"/>
                  </a:cubicBezTo>
                  <a:cubicBezTo>
                    <a:pt x="0" y="55"/>
                    <a:pt x="788" y="466"/>
                    <a:pt x="788" y="466"/>
                  </a:cubicBezTo>
                  <a:cubicBezTo>
                    <a:pt x="802" y="470"/>
                    <a:pt x="815" y="471"/>
                    <a:pt x="826" y="471"/>
                  </a:cubicBezTo>
                  <a:cubicBezTo>
                    <a:pt x="999" y="471"/>
                    <a:pt x="711" y="0"/>
                    <a:pt x="4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1"/>
            <p:cNvSpPr/>
            <p:nvPr/>
          </p:nvSpPr>
          <p:spPr>
            <a:xfrm>
              <a:off x="5018075" y="2424525"/>
              <a:ext cx="31925" cy="17450"/>
            </a:xfrm>
            <a:custGeom>
              <a:avLst/>
              <a:gdLst/>
              <a:ahLst/>
              <a:cxnLst/>
              <a:rect l="l" t="t" r="r" b="b"/>
              <a:pathLst>
                <a:path w="1277" h="698" extrusionOk="0">
                  <a:moveTo>
                    <a:pt x="947" y="0"/>
                  </a:moveTo>
                  <a:cubicBezTo>
                    <a:pt x="609" y="0"/>
                    <a:pt x="121" y="192"/>
                    <a:pt x="44" y="492"/>
                  </a:cubicBezTo>
                  <a:cubicBezTo>
                    <a:pt x="0" y="639"/>
                    <a:pt x="109" y="698"/>
                    <a:pt x="278" y="698"/>
                  </a:cubicBezTo>
                  <a:cubicBezTo>
                    <a:pt x="640" y="698"/>
                    <a:pt x="1277" y="429"/>
                    <a:pt x="1277" y="183"/>
                  </a:cubicBezTo>
                  <a:cubicBezTo>
                    <a:pt x="1271" y="57"/>
                    <a:pt x="1131" y="0"/>
                    <a:pt x="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1"/>
            <p:cNvSpPr/>
            <p:nvPr/>
          </p:nvSpPr>
          <p:spPr>
            <a:xfrm>
              <a:off x="5123525" y="2241275"/>
              <a:ext cx="23675" cy="25575"/>
            </a:xfrm>
            <a:custGeom>
              <a:avLst/>
              <a:gdLst/>
              <a:ahLst/>
              <a:cxnLst/>
              <a:rect l="l" t="t" r="r" b="b"/>
              <a:pathLst>
                <a:path w="947" h="1023" extrusionOk="0">
                  <a:moveTo>
                    <a:pt x="682" y="0"/>
                  </a:moveTo>
                  <a:cubicBezTo>
                    <a:pt x="432" y="0"/>
                    <a:pt x="0" y="1022"/>
                    <a:pt x="373" y="1022"/>
                  </a:cubicBezTo>
                  <a:cubicBezTo>
                    <a:pt x="376" y="1022"/>
                    <a:pt x="378" y="1022"/>
                    <a:pt x="381" y="1022"/>
                  </a:cubicBezTo>
                  <a:cubicBezTo>
                    <a:pt x="775" y="1005"/>
                    <a:pt x="947" y="132"/>
                    <a:pt x="724" y="12"/>
                  </a:cubicBezTo>
                  <a:cubicBezTo>
                    <a:pt x="711" y="4"/>
                    <a:pt x="697" y="0"/>
                    <a:pt x="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1"/>
            <p:cNvSpPr/>
            <p:nvPr/>
          </p:nvSpPr>
          <p:spPr>
            <a:xfrm>
              <a:off x="5287825" y="2226500"/>
              <a:ext cx="26800" cy="24625"/>
            </a:xfrm>
            <a:custGeom>
              <a:avLst/>
              <a:gdLst/>
              <a:ahLst/>
              <a:cxnLst/>
              <a:rect l="l" t="t" r="r" b="b"/>
              <a:pathLst>
                <a:path w="1072" h="985" extrusionOk="0">
                  <a:moveTo>
                    <a:pt x="320" y="0"/>
                  </a:moveTo>
                  <a:cubicBezTo>
                    <a:pt x="0" y="0"/>
                    <a:pt x="179" y="984"/>
                    <a:pt x="578" y="984"/>
                  </a:cubicBezTo>
                  <a:cubicBezTo>
                    <a:pt x="594" y="984"/>
                    <a:pt x="610" y="983"/>
                    <a:pt x="626" y="979"/>
                  </a:cubicBezTo>
                  <a:cubicBezTo>
                    <a:pt x="1071" y="911"/>
                    <a:pt x="729" y="55"/>
                    <a:pt x="352" y="3"/>
                  </a:cubicBezTo>
                  <a:cubicBezTo>
                    <a:pt x="341" y="1"/>
                    <a:pt x="330" y="0"/>
                    <a:pt x="32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4" name="Google Shape;794;p11"/>
          <p:cNvGrpSpPr/>
          <p:nvPr/>
        </p:nvGrpSpPr>
        <p:grpSpPr>
          <a:xfrm>
            <a:off x="11261681" y="4073061"/>
            <a:ext cx="1342156" cy="1388236"/>
            <a:chOff x="4791650" y="538625"/>
            <a:chExt cx="731075" cy="756175"/>
          </a:xfrm>
        </p:grpSpPr>
        <p:sp>
          <p:nvSpPr>
            <p:cNvPr id="795" name="Google Shape;795;p11"/>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1"/>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1"/>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1"/>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1"/>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1"/>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1" name="Google Shape;801;p11"/>
          <p:cNvGrpSpPr/>
          <p:nvPr/>
        </p:nvGrpSpPr>
        <p:grpSpPr>
          <a:xfrm>
            <a:off x="-568131" y="3715223"/>
            <a:ext cx="1531299" cy="1395476"/>
            <a:chOff x="3080800" y="238100"/>
            <a:chExt cx="714225" cy="650875"/>
          </a:xfrm>
        </p:grpSpPr>
        <p:sp>
          <p:nvSpPr>
            <p:cNvPr id="802" name="Google Shape;802;p11"/>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1"/>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1"/>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5" name="Google Shape;805;p11"/>
          <p:cNvGrpSpPr/>
          <p:nvPr/>
        </p:nvGrpSpPr>
        <p:grpSpPr>
          <a:xfrm>
            <a:off x="9882034" y="5938075"/>
            <a:ext cx="1447895" cy="1317240"/>
            <a:chOff x="4688600" y="1410900"/>
            <a:chExt cx="799000" cy="726900"/>
          </a:xfrm>
        </p:grpSpPr>
        <p:sp>
          <p:nvSpPr>
            <p:cNvPr id="806" name="Google Shape;806;p11"/>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1"/>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8" name="Google Shape;808;p11"/>
          <p:cNvGrpSpPr/>
          <p:nvPr/>
        </p:nvGrpSpPr>
        <p:grpSpPr>
          <a:xfrm>
            <a:off x="3383959" y="-369667"/>
            <a:ext cx="925059" cy="1605081"/>
            <a:chOff x="4559300" y="564775"/>
            <a:chExt cx="389225" cy="675350"/>
          </a:xfrm>
        </p:grpSpPr>
        <p:sp>
          <p:nvSpPr>
            <p:cNvPr id="809" name="Google Shape;809;p11"/>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11"/>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1" name="Google Shape;811;p11"/>
          <p:cNvGrpSpPr/>
          <p:nvPr/>
        </p:nvGrpSpPr>
        <p:grpSpPr>
          <a:xfrm>
            <a:off x="8077010" y="-102463"/>
            <a:ext cx="1010153" cy="1070672"/>
            <a:chOff x="2291250" y="337875"/>
            <a:chExt cx="626025" cy="663475"/>
          </a:xfrm>
        </p:grpSpPr>
        <p:sp>
          <p:nvSpPr>
            <p:cNvPr id="812" name="Google Shape;812;p11"/>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1"/>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1"/>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1"/>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1"/>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7" name="Google Shape;817;p11"/>
          <p:cNvGrpSpPr/>
          <p:nvPr/>
        </p:nvGrpSpPr>
        <p:grpSpPr>
          <a:xfrm>
            <a:off x="10513728" y="-316811"/>
            <a:ext cx="2203281" cy="1567585"/>
            <a:chOff x="3517550" y="401175"/>
            <a:chExt cx="1027650" cy="731150"/>
          </a:xfrm>
        </p:grpSpPr>
        <p:sp>
          <p:nvSpPr>
            <p:cNvPr id="818" name="Google Shape;818;p11"/>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1"/>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0" name="Google Shape;820;p11"/>
          <p:cNvGrpSpPr/>
          <p:nvPr/>
        </p:nvGrpSpPr>
        <p:grpSpPr>
          <a:xfrm>
            <a:off x="6154312" y="5952887"/>
            <a:ext cx="689883" cy="652311"/>
            <a:chOff x="2776800" y="970450"/>
            <a:chExt cx="431500" cy="408000"/>
          </a:xfrm>
        </p:grpSpPr>
        <p:sp>
          <p:nvSpPr>
            <p:cNvPr id="821" name="Google Shape;821;p11"/>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11"/>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11"/>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1"/>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11"/>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11"/>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1"/>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11"/>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1"/>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1"/>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1" name="Google Shape;831;p11"/>
          <p:cNvGrpSpPr/>
          <p:nvPr/>
        </p:nvGrpSpPr>
        <p:grpSpPr>
          <a:xfrm>
            <a:off x="631877" y="-969113"/>
            <a:ext cx="925052" cy="652309"/>
            <a:chOff x="4171675" y="981000"/>
            <a:chExt cx="398775" cy="281200"/>
          </a:xfrm>
        </p:grpSpPr>
        <p:sp>
          <p:nvSpPr>
            <p:cNvPr id="832" name="Google Shape;832;p11"/>
            <p:cNvSpPr/>
            <p:nvPr/>
          </p:nvSpPr>
          <p:spPr>
            <a:xfrm>
              <a:off x="4171675" y="981000"/>
              <a:ext cx="299725" cy="281200"/>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1"/>
            <p:cNvSpPr/>
            <p:nvPr/>
          </p:nvSpPr>
          <p:spPr>
            <a:xfrm>
              <a:off x="4247600" y="1053300"/>
              <a:ext cx="201650" cy="193350"/>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11"/>
            <p:cNvSpPr/>
            <p:nvPr/>
          </p:nvSpPr>
          <p:spPr>
            <a:xfrm>
              <a:off x="4439825" y="1101125"/>
              <a:ext cx="130625" cy="148750"/>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5" name="Google Shape;835;p11"/>
          <p:cNvGrpSpPr/>
          <p:nvPr/>
        </p:nvGrpSpPr>
        <p:grpSpPr>
          <a:xfrm>
            <a:off x="-199533" y="5943757"/>
            <a:ext cx="1293933" cy="1239400"/>
            <a:chOff x="4644875" y="480450"/>
            <a:chExt cx="970450" cy="929550"/>
          </a:xfrm>
        </p:grpSpPr>
        <p:sp>
          <p:nvSpPr>
            <p:cNvPr id="836" name="Google Shape;836;p11"/>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11"/>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11"/>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11"/>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11"/>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11"/>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11"/>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11"/>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4" name="Google Shape;844;p11"/>
          <p:cNvGrpSpPr/>
          <p:nvPr/>
        </p:nvGrpSpPr>
        <p:grpSpPr>
          <a:xfrm>
            <a:off x="3910003" y="6112901"/>
            <a:ext cx="1293935" cy="967057"/>
            <a:chOff x="4829400" y="3625075"/>
            <a:chExt cx="800900" cy="598575"/>
          </a:xfrm>
        </p:grpSpPr>
        <p:sp>
          <p:nvSpPr>
            <p:cNvPr id="845" name="Google Shape;845;p11"/>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11"/>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11"/>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11"/>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11"/>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11"/>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11"/>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11"/>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11"/>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11"/>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11"/>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6" name="Google Shape;856;p11"/>
          <p:cNvGrpSpPr/>
          <p:nvPr/>
        </p:nvGrpSpPr>
        <p:grpSpPr>
          <a:xfrm>
            <a:off x="-301683" y="1689357"/>
            <a:ext cx="998400" cy="1205100"/>
            <a:chOff x="1727375" y="3512200"/>
            <a:chExt cx="748800" cy="903825"/>
          </a:xfrm>
        </p:grpSpPr>
        <p:grpSp>
          <p:nvGrpSpPr>
            <p:cNvPr id="857" name="Google Shape;857;p11"/>
            <p:cNvGrpSpPr/>
            <p:nvPr/>
          </p:nvGrpSpPr>
          <p:grpSpPr>
            <a:xfrm>
              <a:off x="1727375" y="4047750"/>
              <a:ext cx="490625" cy="368275"/>
              <a:chOff x="1727375" y="4047750"/>
              <a:chExt cx="490625" cy="368275"/>
            </a:xfrm>
          </p:grpSpPr>
          <p:sp>
            <p:nvSpPr>
              <p:cNvPr id="858" name="Google Shape;858;p11"/>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11"/>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11"/>
              <p:cNvSpPr/>
              <p:nvPr/>
            </p:nvSpPr>
            <p:spPr>
              <a:xfrm>
                <a:off x="1815950" y="4056250"/>
                <a:ext cx="370825" cy="283900"/>
              </a:xfrm>
              <a:custGeom>
                <a:avLst/>
                <a:gdLst/>
                <a:ahLst/>
                <a:cxnLst/>
                <a:rect l="l" t="t" r="r" b="b"/>
                <a:pathLst>
                  <a:path w="14833" h="11356" extrusionOk="0">
                    <a:moveTo>
                      <a:pt x="4078" y="0"/>
                    </a:moveTo>
                    <a:cubicBezTo>
                      <a:pt x="3593" y="0"/>
                      <a:pt x="3136" y="104"/>
                      <a:pt x="2723" y="333"/>
                    </a:cubicBezTo>
                    <a:cubicBezTo>
                      <a:pt x="0" y="1846"/>
                      <a:pt x="5275" y="11356"/>
                      <a:pt x="9487" y="11356"/>
                    </a:cubicBezTo>
                    <a:cubicBezTo>
                      <a:pt x="10008" y="11356"/>
                      <a:pt x="10512" y="11210"/>
                      <a:pt x="10983" y="10887"/>
                    </a:cubicBezTo>
                    <a:cubicBezTo>
                      <a:pt x="14832" y="8244"/>
                      <a:pt x="8384" y="0"/>
                      <a:pt x="40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11"/>
              <p:cNvSpPr/>
              <p:nvPr/>
            </p:nvSpPr>
            <p:spPr>
              <a:xfrm>
                <a:off x="1853850" y="4282950"/>
                <a:ext cx="274925" cy="133075"/>
              </a:xfrm>
              <a:custGeom>
                <a:avLst/>
                <a:gdLst/>
                <a:ahLst/>
                <a:cxnLst/>
                <a:rect l="l" t="t" r="r" b="b"/>
                <a:pathLst>
                  <a:path w="10997" h="5323" extrusionOk="0">
                    <a:moveTo>
                      <a:pt x="10996" y="1"/>
                    </a:moveTo>
                    <a:lnTo>
                      <a:pt x="10996" y="1"/>
                    </a:lnTo>
                    <a:cubicBezTo>
                      <a:pt x="10605" y="1615"/>
                      <a:pt x="9603" y="3247"/>
                      <a:pt x="7257" y="4198"/>
                    </a:cubicBezTo>
                    <a:cubicBezTo>
                      <a:pt x="6520" y="4498"/>
                      <a:pt x="5807" y="4628"/>
                      <a:pt x="5127" y="4628"/>
                    </a:cubicBezTo>
                    <a:cubicBezTo>
                      <a:pt x="3063" y="4628"/>
                      <a:pt x="1291" y="3433"/>
                      <a:pt x="0" y="2142"/>
                    </a:cubicBezTo>
                    <a:lnTo>
                      <a:pt x="0" y="2142"/>
                    </a:lnTo>
                    <a:cubicBezTo>
                      <a:pt x="1343" y="4001"/>
                      <a:pt x="3223" y="5323"/>
                      <a:pt x="5274" y="5323"/>
                    </a:cubicBezTo>
                    <a:cubicBezTo>
                      <a:pt x="6467" y="5323"/>
                      <a:pt x="7719" y="4875"/>
                      <a:pt x="8957" y="3825"/>
                    </a:cubicBezTo>
                    <a:cubicBezTo>
                      <a:pt x="10283" y="2720"/>
                      <a:pt x="10894" y="1394"/>
                      <a:pt x="109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2" name="Google Shape;862;p11"/>
            <p:cNvGrpSpPr/>
            <p:nvPr/>
          </p:nvGrpSpPr>
          <p:grpSpPr>
            <a:xfrm>
              <a:off x="1944125" y="3512200"/>
              <a:ext cx="532050" cy="420600"/>
              <a:chOff x="1944125" y="3512200"/>
              <a:chExt cx="532050" cy="420600"/>
            </a:xfrm>
          </p:grpSpPr>
          <p:sp>
            <p:nvSpPr>
              <p:cNvPr id="863" name="Google Shape;863;p11"/>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11"/>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11"/>
              <p:cNvSpPr/>
              <p:nvPr/>
            </p:nvSpPr>
            <p:spPr>
              <a:xfrm>
                <a:off x="2106825" y="3544675"/>
                <a:ext cx="353525" cy="367225"/>
              </a:xfrm>
              <a:custGeom>
                <a:avLst/>
                <a:gdLst/>
                <a:ahLst/>
                <a:cxnLst/>
                <a:rect l="l" t="t" r="r" b="b"/>
                <a:pathLst>
                  <a:path w="14141" h="14689" extrusionOk="0">
                    <a:moveTo>
                      <a:pt x="9163" y="1"/>
                    </a:moveTo>
                    <a:cubicBezTo>
                      <a:pt x="5579" y="1"/>
                      <a:pt x="1" y="12383"/>
                      <a:pt x="5075" y="14457"/>
                    </a:cubicBezTo>
                    <a:cubicBezTo>
                      <a:pt x="5463" y="14614"/>
                      <a:pt x="5844" y="14688"/>
                      <a:pt x="6215" y="14688"/>
                    </a:cubicBezTo>
                    <a:cubicBezTo>
                      <a:pt x="11009" y="14688"/>
                      <a:pt x="14140" y="2404"/>
                      <a:pt x="9834" y="164"/>
                    </a:cubicBezTo>
                    <a:cubicBezTo>
                      <a:pt x="9621" y="53"/>
                      <a:pt x="9396" y="1"/>
                      <a:pt x="9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11"/>
              <p:cNvSpPr/>
              <p:nvPr/>
            </p:nvSpPr>
            <p:spPr>
              <a:xfrm>
                <a:off x="2043350" y="3688975"/>
                <a:ext cx="256225" cy="243825"/>
              </a:xfrm>
              <a:custGeom>
                <a:avLst/>
                <a:gdLst/>
                <a:ahLst/>
                <a:cxnLst/>
                <a:rect l="l" t="t" r="r" b="b"/>
                <a:pathLst>
                  <a:path w="10249" h="9753" extrusionOk="0">
                    <a:moveTo>
                      <a:pt x="1428" y="0"/>
                    </a:moveTo>
                    <a:cubicBezTo>
                      <a:pt x="0" y="3824"/>
                      <a:pt x="663" y="8056"/>
                      <a:pt x="5405" y="9450"/>
                    </a:cubicBezTo>
                    <a:cubicBezTo>
                      <a:pt x="6095" y="9657"/>
                      <a:pt x="6753" y="9753"/>
                      <a:pt x="7376" y="9753"/>
                    </a:cubicBezTo>
                    <a:cubicBezTo>
                      <a:pt x="8440" y="9753"/>
                      <a:pt x="9402" y="9473"/>
                      <a:pt x="10248" y="8991"/>
                    </a:cubicBezTo>
                    <a:lnTo>
                      <a:pt x="10248" y="8991"/>
                    </a:lnTo>
                    <a:cubicBezTo>
                      <a:pt x="9552" y="9244"/>
                      <a:pt x="8787" y="9406"/>
                      <a:pt x="7969" y="9406"/>
                    </a:cubicBezTo>
                    <a:cubicBezTo>
                      <a:pt x="6751" y="9406"/>
                      <a:pt x="5414" y="9046"/>
                      <a:pt x="4011" y="8090"/>
                    </a:cubicBezTo>
                    <a:cubicBezTo>
                      <a:pt x="1037" y="6051"/>
                      <a:pt x="884" y="2686"/>
                      <a:pt x="1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67" name="Google Shape;867;p11"/>
          <p:cNvGrpSpPr/>
          <p:nvPr/>
        </p:nvGrpSpPr>
        <p:grpSpPr>
          <a:xfrm>
            <a:off x="7794569" y="5951343"/>
            <a:ext cx="1137088" cy="1128568"/>
            <a:chOff x="4899375" y="1767350"/>
            <a:chExt cx="704050" cy="698775"/>
          </a:xfrm>
        </p:grpSpPr>
        <p:sp>
          <p:nvSpPr>
            <p:cNvPr id="868" name="Google Shape;868;p11"/>
            <p:cNvSpPr/>
            <p:nvPr/>
          </p:nvSpPr>
          <p:spPr>
            <a:xfrm>
              <a:off x="4899375" y="1767350"/>
              <a:ext cx="704050" cy="698775"/>
            </a:xfrm>
            <a:custGeom>
              <a:avLst/>
              <a:gdLst/>
              <a:ahLst/>
              <a:cxnLst/>
              <a:rect l="l" t="t" r="r" b="b"/>
              <a:pathLst>
                <a:path w="28162" h="27951" extrusionOk="0">
                  <a:moveTo>
                    <a:pt x="17758" y="1"/>
                  </a:moveTo>
                  <a:cubicBezTo>
                    <a:pt x="13940" y="1"/>
                    <a:pt x="3085" y="3423"/>
                    <a:pt x="1700" y="4432"/>
                  </a:cubicBezTo>
                  <a:cubicBezTo>
                    <a:pt x="408" y="5333"/>
                    <a:pt x="0" y="7049"/>
                    <a:pt x="765" y="8443"/>
                  </a:cubicBezTo>
                  <a:cubicBezTo>
                    <a:pt x="1377" y="9463"/>
                    <a:pt x="1904" y="10262"/>
                    <a:pt x="1904" y="10262"/>
                  </a:cubicBezTo>
                  <a:cubicBezTo>
                    <a:pt x="1904" y="10262"/>
                    <a:pt x="1190" y="10754"/>
                    <a:pt x="1462" y="12080"/>
                  </a:cubicBezTo>
                  <a:cubicBezTo>
                    <a:pt x="1734" y="13406"/>
                    <a:pt x="5065" y="25472"/>
                    <a:pt x="6867" y="27427"/>
                  </a:cubicBezTo>
                  <a:cubicBezTo>
                    <a:pt x="7210" y="27800"/>
                    <a:pt x="7793" y="27950"/>
                    <a:pt x="8509" y="27950"/>
                  </a:cubicBezTo>
                  <a:cubicBezTo>
                    <a:pt x="11514" y="27950"/>
                    <a:pt x="16877" y="25302"/>
                    <a:pt x="16877" y="25302"/>
                  </a:cubicBezTo>
                  <a:cubicBezTo>
                    <a:pt x="16877" y="25302"/>
                    <a:pt x="24524" y="23705"/>
                    <a:pt x="26343" y="21767"/>
                  </a:cubicBezTo>
                  <a:cubicBezTo>
                    <a:pt x="28161" y="19847"/>
                    <a:pt x="22570" y="6846"/>
                    <a:pt x="21856" y="5775"/>
                  </a:cubicBezTo>
                  <a:cubicBezTo>
                    <a:pt x="21142" y="4687"/>
                    <a:pt x="20463" y="4483"/>
                    <a:pt x="20463" y="4483"/>
                  </a:cubicBezTo>
                  <a:cubicBezTo>
                    <a:pt x="21465" y="3531"/>
                    <a:pt x="20803" y="1288"/>
                    <a:pt x="18848" y="183"/>
                  </a:cubicBezTo>
                  <a:cubicBezTo>
                    <a:pt x="18625" y="57"/>
                    <a:pt x="18250" y="1"/>
                    <a:pt x="17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11"/>
            <p:cNvSpPr/>
            <p:nvPr/>
          </p:nvSpPr>
          <p:spPr>
            <a:xfrm>
              <a:off x="4932100" y="1789375"/>
              <a:ext cx="610150" cy="649650"/>
            </a:xfrm>
            <a:custGeom>
              <a:avLst/>
              <a:gdLst/>
              <a:ahLst/>
              <a:cxnLst/>
              <a:rect l="l" t="t" r="r" b="b"/>
              <a:pathLst>
                <a:path w="24406" h="25986" extrusionOk="0">
                  <a:moveTo>
                    <a:pt x="16217" y="1"/>
                  </a:moveTo>
                  <a:cubicBezTo>
                    <a:pt x="14216" y="1"/>
                    <a:pt x="7572" y="2292"/>
                    <a:pt x="5269" y="2752"/>
                  </a:cubicBezTo>
                  <a:cubicBezTo>
                    <a:pt x="2719" y="3262"/>
                    <a:pt x="1071" y="3993"/>
                    <a:pt x="527" y="5506"/>
                  </a:cubicBezTo>
                  <a:cubicBezTo>
                    <a:pt x="0" y="7001"/>
                    <a:pt x="2277" y="8837"/>
                    <a:pt x="2277" y="8837"/>
                  </a:cubicBezTo>
                  <a:cubicBezTo>
                    <a:pt x="1819" y="9466"/>
                    <a:pt x="1445" y="10162"/>
                    <a:pt x="1173" y="10893"/>
                  </a:cubicBezTo>
                  <a:cubicBezTo>
                    <a:pt x="766" y="12062"/>
                    <a:pt x="4797" y="25985"/>
                    <a:pt x="6508" y="25985"/>
                  </a:cubicBezTo>
                  <a:cubicBezTo>
                    <a:pt x="6514" y="25985"/>
                    <a:pt x="6520" y="25985"/>
                    <a:pt x="6526" y="25985"/>
                  </a:cubicBezTo>
                  <a:cubicBezTo>
                    <a:pt x="8226" y="25883"/>
                    <a:pt x="13545" y="23470"/>
                    <a:pt x="15874" y="22450"/>
                  </a:cubicBezTo>
                  <a:cubicBezTo>
                    <a:pt x="18185" y="21447"/>
                    <a:pt x="22706" y="21311"/>
                    <a:pt x="23555" y="19884"/>
                  </a:cubicBezTo>
                  <a:cubicBezTo>
                    <a:pt x="24405" y="18439"/>
                    <a:pt x="20360" y="8446"/>
                    <a:pt x="19680" y="6593"/>
                  </a:cubicBezTo>
                  <a:cubicBezTo>
                    <a:pt x="19018" y="4741"/>
                    <a:pt x="17692" y="4095"/>
                    <a:pt x="17692" y="4095"/>
                  </a:cubicBezTo>
                  <a:cubicBezTo>
                    <a:pt x="18185" y="2650"/>
                    <a:pt x="17709" y="679"/>
                    <a:pt x="16689" y="84"/>
                  </a:cubicBezTo>
                  <a:cubicBezTo>
                    <a:pt x="16592" y="27"/>
                    <a:pt x="16431" y="1"/>
                    <a:pt x="16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1"/>
            <p:cNvSpPr/>
            <p:nvPr/>
          </p:nvSpPr>
          <p:spPr>
            <a:xfrm>
              <a:off x="4996600" y="1879625"/>
              <a:ext cx="63125" cy="33325"/>
            </a:xfrm>
            <a:custGeom>
              <a:avLst/>
              <a:gdLst/>
              <a:ahLst/>
              <a:cxnLst/>
              <a:rect l="l" t="t" r="r" b="b"/>
              <a:pathLst>
                <a:path w="2525" h="1333" extrusionOk="0">
                  <a:moveTo>
                    <a:pt x="1816" y="0"/>
                  </a:moveTo>
                  <a:cubicBezTo>
                    <a:pt x="1249" y="0"/>
                    <a:pt x="458" y="282"/>
                    <a:pt x="173" y="842"/>
                  </a:cubicBezTo>
                  <a:cubicBezTo>
                    <a:pt x="0" y="1194"/>
                    <a:pt x="215" y="1333"/>
                    <a:pt x="572" y="1333"/>
                  </a:cubicBezTo>
                  <a:cubicBezTo>
                    <a:pt x="1196" y="1333"/>
                    <a:pt x="2254" y="906"/>
                    <a:pt x="2417" y="451"/>
                  </a:cubicBezTo>
                  <a:cubicBezTo>
                    <a:pt x="2524" y="150"/>
                    <a:pt x="2230" y="0"/>
                    <a:pt x="18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11"/>
            <p:cNvSpPr/>
            <p:nvPr/>
          </p:nvSpPr>
          <p:spPr>
            <a:xfrm>
              <a:off x="4968875" y="1928175"/>
              <a:ext cx="40975" cy="25375"/>
            </a:xfrm>
            <a:custGeom>
              <a:avLst/>
              <a:gdLst/>
              <a:ahLst/>
              <a:cxnLst/>
              <a:rect l="l" t="t" r="r" b="b"/>
              <a:pathLst>
                <a:path w="1639" h="1015" extrusionOk="0">
                  <a:moveTo>
                    <a:pt x="761" y="0"/>
                  </a:moveTo>
                  <a:cubicBezTo>
                    <a:pt x="731" y="0"/>
                    <a:pt x="701" y="2"/>
                    <a:pt x="670" y="5"/>
                  </a:cubicBezTo>
                  <a:cubicBezTo>
                    <a:pt x="0" y="66"/>
                    <a:pt x="26" y="1014"/>
                    <a:pt x="627" y="1014"/>
                  </a:cubicBezTo>
                  <a:cubicBezTo>
                    <a:pt x="696" y="1014"/>
                    <a:pt x="773" y="1002"/>
                    <a:pt x="857" y="973"/>
                  </a:cubicBezTo>
                  <a:cubicBezTo>
                    <a:pt x="1639" y="713"/>
                    <a:pt x="1422" y="0"/>
                    <a:pt x="7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11"/>
            <p:cNvSpPr/>
            <p:nvPr/>
          </p:nvSpPr>
          <p:spPr>
            <a:xfrm>
              <a:off x="4985825" y="1976475"/>
              <a:ext cx="61575" cy="56325"/>
            </a:xfrm>
            <a:custGeom>
              <a:avLst/>
              <a:gdLst/>
              <a:ahLst/>
              <a:cxnLst/>
              <a:rect l="l" t="t" r="r" b="b"/>
              <a:pathLst>
                <a:path w="2463" h="2253" extrusionOk="0">
                  <a:moveTo>
                    <a:pt x="899" y="1"/>
                  </a:moveTo>
                  <a:cubicBezTo>
                    <a:pt x="846" y="1"/>
                    <a:pt x="793" y="9"/>
                    <a:pt x="740" y="27"/>
                  </a:cubicBezTo>
                  <a:cubicBezTo>
                    <a:pt x="1" y="274"/>
                    <a:pt x="923" y="2252"/>
                    <a:pt x="1609" y="2252"/>
                  </a:cubicBezTo>
                  <a:cubicBezTo>
                    <a:pt x="1679" y="2252"/>
                    <a:pt x="1748" y="2231"/>
                    <a:pt x="1811" y="2185"/>
                  </a:cubicBezTo>
                  <a:cubicBezTo>
                    <a:pt x="2462" y="1709"/>
                    <a:pt x="1659" y="1"/>
                    <a:pt x="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11"/>
            <p:cNvSpPr/>
            <p:nvPr/>
          </p:nvSpPr>
          <p:spPr>
            <a:xfrm>
              <a:off x="4976950" y="2041625"/>
              <a:ext cx="30800" cy="38425"/>
            </a:xfrm>
            <a:custGeom>
              <a:avLst/>
              <a:gdLst/>
              <a:ahLst/>
              <a:cxnLst/>
              <a:rect l="l" t="t" r="r" b="b"/>
              <a:pathLst>
                <a:path w="1232" h="1537" extrusionOk="0">
                  <a:moveTo>
                    <a:pt x="773" y="0"/>
                  </a:moveTo>
                  <a:cubicBezTo>
                    <a:pt x="430" y="0"/>
                    <a:pt x="0" y="1537"/>
                    <a:pt x="543" y="1537"/>
                  </a:cubicBezTo>
                  <a:cubicBezTo>
                    <a:pt x="557" y="1537"/>
                    <a:pt x="571" y="1536"/>
                    <a:pt x="585" y="1534"/>
                  </a:cubicBezTo>
                  <a:cubicBezTo>
                    <a:pt x="1231" y="1466"/>
                    <a:pt x="1180" y="259"/>
                    <a:pt x="840" y="21"/>
                  </a:cubicBezTo>
                  <a:cubicBezTo>
                    <a:pt x="819" y="7"/>
                    <a:pt x="796" y="0"/>
                    <a:pt x="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11"/>
            <p:cNvSpPr/>
            <p:nvPr/>
          </p:nvSpPr>
          <p:spPr>
            <a:xfrm>
              <a:off x="4982325" y="2117775"/>
              <a:ext cx="39450" cy="36950"/>
            </a:xfrm>
            <a:custGeom>
              <a:avLst/>
              <a:gdLst/>
              <a:ahLst/>
              <a:cxnLst/>
              <a:rect l="l" t="t" r="r" b="b"/>
              <a:pathLst>
                <a:path w="1578" h="1478" extrusionOk="0">
                  <a:moveTo>
                    <a:pt x="415" y="0"/>
                  </a:moveTo>
                  <a:cubicBezTo>
                    <a:pt x="1" y="0"/>
                    <a:pt x="287" y="1477"/>
                    <a:pt x="813" y="1477"/>
                  </a:cubicBezTo>
                  <a:cubicBezTo>
                    <a:pt x="856" y="1477"/>
                    <a:pt x="902" y="1467"/>
                    <a:pt x="948" y="1445"/>
                  </a:cubicBezTo>
                  <a:cubicBezTo>
                    <a:pt x="1577" y="1139"/>
                    <a:pt x="880" y="34"/>
                    <a:pt x="421" y="0"/>
                  </a:cubicBezTo>
                  <a:cubicBezTo>
                    <a:pt x="419" y="0"/>
                    <a:pt x="417"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1"/>
            <p:cNvSpPr/>
            <p:nvPr/>
          </p:nvSpPr>
          <p:spPr>
            <a:xfrm>
              <a:off x="5072100" y="2355175"/>
              <a:ext cx="60300" cy="27750"/>
            </a:xfrm>
            <a:custGeom>
              <a:avLst/>
              <a:gdLst/>
              <a:ahLst/>
              <a:cxnLst/>
              <a:rect l="l" t="t" r="r" b="b"/>
              <a:pathLst>
                <a:path w="2412" h="1110" extrusionOk="0">
                  <a:moveTo>
                    <a:pt x="620" y="1"/>
                  </a:moveTo>
                  <a:cubicBezTo>
                    <a:pt x="564" y="1"/>
                    <a:pt x="512" y="7"/>
                    <a:pt x="467" y="22"/>
                  </a:cubicBezTo>
                  <a:cubicBezTo>
                    <a:pt x="1" y="172"/>
                    <a:pt x="1094" y="1109"/>
                    <a:pt x="1716" y="1109"/>
                  </a:cubicBezTo>
                  <a:cubicBezTo>
                    <a:pt x="1796" y="1109"/>
                    <a:pt x="1869" y="1093"/>
                    <a:pt x="1929" y="1058"/>
                  </a:cubicBezTo>
                  <a:cubicBezTo>
                    <a:pt x="2411" y="779"/>
                    <a:pt x="1228"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11"/>
            <p:cNvSpPr/>
            <p:nvPr/>
          </p:nvSpPr>
          <p:spPr>
            <a:xfrm>
              <a:off x="5077175" y="2395200"/>
              <a:ext cx="44900" cy="21775"/>
            </a:xfrm>
            <a:custGeom>
              <a:avLst/>
              <a:gdLst/>
              <a:ahLst/>
              <a:cxnLst/>
              <a:rect l="l" t="t" r="r" b="b"/>
              <a:pathLst>
                <a:path w="1796" h="871" extrusionOk="0">
                  <a:moveTo>
                    <a:pt x="445" y="1"/>
                  </a:moveTo>
                  <a:cubicBezTo>
                    <a:pt x="395" y="1"/>
                    <a:pt x="351" y="6"/>
                    <a:pt x="315" y="18"/>
                  </a:cubicBezTo>
                  <a:cubicBezTo>
                    <a:pt x="0" y="119"/>
                    <a:pt x="832" y="871"/>
                    <a:pt x="1295" y="871"/>
                  </a:cubicBezTo>
                  <a:cubicBezTo>
                    <a:pt x="1381" y="871"/>
                    <a:pt x="1454" y="845"/>
                    <a:pt x="1505" y="783"/>
                  </a:cubicBezTo>
                  <a:cubicBezTo>
                    <a:pt x="1795" y="447"/>
                    <a:pt x="890" y="1"/>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11"/>
            <p:cNvSpPr/>
            <p:nvPr/>
          </p:nvSpPr>
          <p:spPr>
            <a:xfrm>
              <a:off x="5150000" y="2379800"/>
              <a:ext cx="45450" cy="18450"/>
            </a:xfrm>
            <a:custGeom>
              <a:avLst/>
              <a:gdLst/>
              <a:ahLst/>
              <a:cxnLst/>
              <a:rect l="l" t="t" r="r" b="b"/>
              <a:pathLst>
                <a:path w="1818" h="738" extrusionOk="0">
                  <a:moveTo>
                    <a:pt x="1510" y="0"/>
                  </a:moveTo>
                  <a:cubicBezTo>
                    <a:pt x="1032" y="0"/>
                    <a:pt x="1" y="304"/>
                    <a:pt x="156" y="566"/>
                  </a:cubicBezTo>
                  <a:cubicBezTo>
                    <a:pt x="226" y="686"/>
                    <a:pt x="365" y="738"/>
                    <a:pt x="535" y="738"/>
                  </a:cubicBezTo>
                  <a:cubicBezTo>
                    <a:pt x="895" y="738"/>
                    <a:pt x="1396" y="504"/>
                    <a:pt x="1685" y="192"/>
                  </a:cubicBezTo>
                  <a:cubicBezTo>
                    <a:pt x="1817" y="55"/>
                    <a:pt x="1714" y="0"/>
                    <a:pt x="1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1"/>
            <p:cNvSpPr/>
            <p:nvPr/>
          </p:nvSpPr>
          <p:spPr>
            <a:xfrm>
              <a:off x="5255375" y="1814925"/>
              <a:ext cx="49900" cy="15575"/>
            </a:xfrm>
            <a:custGeom>
              <a:avLst/>
              <a:gdLst/>
              <a:ahLst/>
              <a:cxnLst/>
              <a:rect l="l" t="t" r="r" b="b"/>
              <a:pathLst>
                <a:path w="1996" h="623" extrusionOk="0">
                  <a:moveTo>
                    <a:pt x="1703" y="0"/>
                  </a:moveTo>
                  <a:cubicBezTo>
                    <a:pt x="1254" y="0"/>
                    <a:pt x="274" y="286"/>
                    <a:pt x="274" y="286"/>
                  </a:cubicBezTo>
                  <a:cubicBezTo>
                    <a:pt x="0" y="511"/>
                    <a:pt x="238" y="623"/>
                    <a:pt x="613" y="623"/>
                  </a:cubicBezTo>
                  <a:cubicBezTo>
                    <a:pt x="1029" y="623"/>
                    <a:pt x="1614" y="486"/>
                    <a:pt x="1855" y="218"/>
                  </a:cubicBezTo>
                  <a:cubicBezTo>
                    <a:pt x="1996" y="56"/>
                    <a:pt x="1901" y="0"/>
                    <a:pt x="1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1"/>
            <p:cNvSpPr/>
            <p:nvPr/>
          </p:nvSpPr>
          <p:spPr>
            <a:xfrm>
              <a:off x="5408675" y="2007200"/>
              <a:ext cx="28200" cy="46050"/>
            </a:xfrm>
            <a:custGeom>
              <a:avLst/>
              <a:gdLst/>
              <a:ahLst/>
              <a:cxnLst/>
              <a:rect l="l" t="t" r="r" b="b"/>
              <a:pathLst>
                <a:path w="1128" h="1842" extrusionOk="0">
                  <a:moveTo>
                    <a:pt x="244" y="0"/>
                  </a:moveTo>
                  <a:cubicBezTo>
                    <a:pt x="0" y="0"/>
                    <a:pt x="342" y="1841"/>
                    <a:pt x="706" y="1841"/>
                  </a:cubicBezTo>
                  <a:cubicBezTo>
                    <a:pt x="710" y="1841"/>
                    <a:pt x="715" y="1841"/>
                    <a:pt x="719" y="1840"/>
                  </a:cubicBezTo>
                  <a:cubicBezTo>
                    <a:pt x="1127" y="1806"/>
                    <a:pt x="651" y="260"/>
                    <a:pt x="295" y="22"/>
                  </a:cubicBezTo>
                  <a:cubicBezTo>
                    <a:pt x="275" y="7"/>
                    <a:pt x="258"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1"/>
            <p:cNvSpPr/>
            <p:nvPr/>
          </p:nvSpPr>
          <p:spPr>
            <a:xfrm>
              <a:off x="5476900" y="2213775"/>
              <a:ext cx="22000" cy="38975"/>
            </a:xfrm>
            <a:custGeom>
              <a:avLst/>
              <a:gdLst/>
              <a:ahLst/>
              <a:cxnLst/>
              <a:rect l="l" t="t" r="r" b="b"/>
              <a:pathLst>
                <a:path w="880" h="1559" extrusionOk="0">
                  <a:moveTo>
                    <a:pt x="207" y="1"/>
                  </a:moveTo>
                  <a:cubicBezTo>
                    <a:pt x="0" y="1"/>
                    <a:pt x="350" y="1559"/>
                    <a:pt x="591" y="1559"/>
                  </a:cubicBezTo>
                  <a:cubicBezTo>
                    <a:pt x="603" y="1559"/>
                    <a:pt x="614" y="1555"/>
                    <a:pt x="625" y="1548"/>
                  </a:cubicBezTo>
                  <a:cubicBezTo>
                    <a:pt x="880" y="1378"/>
                    <a:pt x="540" y="222"/>
                    <a:pt x="251" y="18"/>
                  </a:cubicBezTo>
                  <a:cubicBezTo>
                    <a:pt x="234" y="6"/>
                    <a:pt x="220" y="1"/>
                    <a:pt x="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1"/>
            <p:cNvSpPr/>
            <p:nvPr/>
          </p:nvSpPr>
          <p:spPr>
            <a:xfrm>
              <a:off x="5049250" y="2108550"/>
              <a:ext cx="59625" cy="70725"/>
            </a:xfrm>
            <a:custGeom>
              <a:avLst/>
              <a:gdLst/>
              <a:ahLst/>
              <a:cxnLst/>
              <a:rect l="l" t="t" r="r" b="b"/>
              <a:pathLst>
                <a:path w="2385" h="2829" extrusionOk="0">
                  <a:moveTo>
                    <a:pt x="645" y="1"/>
                  </a:moveTo>
                  <a:cubicBezTo>
                    <a:pt x="0" y="1"/>
                    <a:pt x="739" y="2829"/>
                    <a:pt x="1485" y="2829"/>
                  </a:cubicBezTo>
                  <a:cubicBezTo>
                    <a:pt x="1513" y="2829"/>
                    <a:pt x="1541" y="2825"/>
                    <a:pt x="1568" y="2817"/>
                  </a:cubicBezTo>
                  <a:cubicBezTo>
                    <a:pt x="2384" y="2579"/>
                    <a:pt x="1653" y="403"/>
                    <a:pt x="770" y="30"/>
                  </a:cubicBezTo>
                  <a:cubicBezTo>
                    <a:pt x="723" y="10"/>
                    <a:pt x="682" y="1"/>
                    <a:pt x="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1"/>
            <p:cNvSpPr/>
            <p:nvPr/>
          </p:nvSpPr>
          <p:spPr>
            <a:xfrm>
              <a:off x="5038575" y="2183150"/>
              <a:ext cx="33750" cy="34575"/>
            </a:xfrm>
            <a:custGeom>
              <a:avLst/>
              <a:gdLst/>
              <a:ahLst/>
              <a:cxnLst/>
              <a:rect l="l" t="t" r="r" b="b"/>
              <a:pathLst>
                <a:path w="1350" h="1383" extrusionOk="0">
                  <a:moveTo>
                    <a:pt x="245" y="1"/>
                  </a:moveTo>
                  <a:cubicBezTo>
                    <a:pt x="1" y="1"/>
                    <a:pt x="223" y="1383"/>
                    <a:pt x="703" y="1383"/>
                  </a:cubicBezTo>
                  <a:cubicBezTo>
                    <a:pt x="736" y="1383"/>
                    <a:pt x="770" y="1376"/>
                    <a:pt x="806" y="1362"/>
                  </a:cubicBezTo>
                  <a:cubicBezTo>
                    <a:pt x="1349" y="1124"/>
                    <a:pt x="568" y="88"/>
                    <a:pt x="262" y="3"/>
                  </a:cubicBezTo>
                  <a:cubicBezTo>
                    <a:pt x="256" y="1"/>
                    <a:pt x="250"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1"/>
            <p:cNvSpPr/>
            <p:nvPr/>
          </p:nvSpPr>
          <p:spPr>
            <a:xfrm>
              <a:off x="5056275" y="2118500"/>
              <a:ext cx="46225" cy="50125"/>
            </a:xfrm>
            <a:custGeom>
              <a:avLst/>
              <a:gdLst/>
              <a:ahLst/>
              <a:cxnLst/>
              <a:rect l="l" t="t" r="r" b="b"/>
              <a:pathLst>
                <a:path w="1849" h="2005" extrusionOk="0">
                  <a:moveTo>
                    <a:pt x="479" y="0"/>
                  </a:moveTo>
                  <a:cubicBezTo>
                    <a:pt x="1" y="0"/>
                    <a:pt x="528" y="2005"/>
                    <a:pt x="1061" y="2005"/>
                  </a:cubicBezTo>
                  <a:cubicBezTo>
                    <a:pt x="1120" y="2005"/>
                    <a:pt x="1179" y="1980"/>
                    <a:pt x="1236" y="1926"/>
                  </a:cubicBezTo>
                  <a:cubicBezTo>
                    <a:pt x="1848" y="1348"/>
                    <a:pt x="1134" y="141"/>
                    <a:pt x="523" y="5"/>
                  </a:cubicBezTo>
                  <a:cubicBezTo>
                    <a:pt x="507" y="2"/>
                    <a:pt x="492" y="0"/>
                    <a:pt x="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4" name="Google Shape;884;p11"/>
          <p:cNvGrpSpPr/>
          <p:nvPr/>
        </p:nvGrpSpPr>
        <p:grpSpPr>
          <a:xfrm>
            <a:off x="2044776" y="5938106"/>
            <a:ext cx="914851" cy="1597333"/>
            <a:chOff x="1987675" y="4319675"/>
            <a:chExt cx="553650" cy="966675"/>
          </a:xfrm>
        </p:grpSpPr>
        <p:sp>
          <p:nvSpPr>
            <p:cNvPr id="885" name="Google Shape;885;p11"/>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11"/>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1"/>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8" name="Google Shape;888;p11"/>
          <p:cNvGrpSpPr/>
          <p:nvPr/>
        </p:nvGrpSpPr>
        <p:grpSpPr>
          <a:xfrm rot="10800000" flipH="1">
            <a:off x="509448" y="-159830"/>
            <a:ext cx="1447947" cy="1185403"/>
            <a:chOff x="1705150" y="390125"/>
            <a:chExt cx="989125" cy="809775"/>
          </a:xfrm>
        </p:grpSpPr>
        <p:sp>
          <p:nvSpPr>
            <p:cNvPr id="889" name="Google Shape;889;p11"/>
            <p:cNvSpPr/>
            <p:nvPr/>
          </p:nvSpPr>
          <p:spPr>
            <a:xfrm>
              <a:off x="1768025" y="483275"/>
              <a:ext cx="881650" cy="696300"/>
            </a:xfrm>
            <a:custGeom>
              <a:avLst/>
              <a:gdLst/>
              <a:ahLst/>
              <a:cxnLst/>
              <a:rect l="l" t="t" r="r" b="b"/>
              <a:pathLst>
                <a:path w="35266" h="27852" extrusionOk="0">
                  <a:moveTo>
                    <a:pt x="33787" y="0"/>
                  </a:moveTo>
                  <a:cubicBezTo>
                    <a:pt x="33787" y="0"/>
                    <a:pt x="29759" y="204"/>
                    <a:pt x="25918" y="1649"/>
                  </a:cubicBezTo>
                  <a:cubicBezTo>
                    <a:pt x="22077" y="3093"/>
                    <a:pt x="18984" y="5728"/>
                    <a:pt x="14786" y="8617"/>
                  </a:cubicBezTo>
                  <a:cubicBezTo>
                    <a:pt x="10588" y="11489"/>
                    <a:pt x="10401" y="12815"/>
                    <a:pt x="7614" y="15398"/>
                  </a:cubicBezTo>
                  <a:cubicBezTo>
                    <a:pt x="4810" y="17964"/>
                    <a:pt x="1904" y="21465"/>
                    <a:pt x="952" y="23385"/>
                  </a:cubicBezTo>
                  <a:cubicBezTo>
                    <a:pt x="0" y="25323"/>
                    <a:pt x="1360" y="26156"/>
                    <a:pt x="2550" y="27073"/>
                  </a:cubicBezTo>
                  <a:cubicBezTo>
                    <a:pt x="3266" y="27634"/>
                    <a:pt x="3646" y="27852"/>
                    <a:pt x="4251" y="27852"/>
                  </a:cubicBezTo>
                  <a:cubicBezTo>
                    <a:pt x="4637" y="27852"/>
                    <a:pt x="5115" y="27763"/>
                    <a:pt x="5830" y="27617"/>
                  </a:cubicBezTo>
                  <a:cubicBezTo>
                    <a:pt x="7665" y="27243"/>
                    <a:pt x="9076" y="26411"/>
                    <a:pt x="10147" y="26054"/>
                  </a:cubicBezTo>
                  <a:cubicBezTo>
                    <a:pt x="11217" y="25697"/>
                    <a:pt x="11931" y="25221"/>
                    <a:pt x="13087" y="24422"/>
                  </a:cubicBezTo>
                  <a:cubicBezTo>
                    <a:pt x="13885" y="23844"/>
                    <a:pt x="14718" y="23301"/>
                    <a:pt x="15568" y="22808"/>
                  </a:cubicBezTo>
                  <a:cubicBezTo>
                    <a:pt x="16605" y="22213"/>
                    <a:pt x="17760" y="21244"/>
                    <a:pt x="18882" y="20513"/>
                  </a:cubicBezTo>
                  <a:cubicBezTo>
                    <a:pt x="20021" y="19783"/>
                    <a:pt x="20072" y="19222"/>
                    <a:pt x="20955" y="18372"/>
                  </a:cubicBezTo>
                  <a:cubicBezTo>
                    <a:pt x="21839" y="17522"/>
                    <a:pt x="21499" y="17862"/>
                    <a:pt x="22740" y="16859"/>
                  </a:cubicBezTo>
                  <a:cubicBezTo>
                    <a:pt x="23998" y="15874"/>
                    <a:pt x="23896" y="15500"/>
                    <a:pt x="25068" y="14276"/>
                  </a:cubicBezTo>
                  <a:cubicBezTo>
                    <a:pt x="26224" y="13052"/>
                    <a:pt x="26938" y="12832"/>
                    <a:pt x="28144" y="11744"/>
                  </a:cubicBezTo>
                  <a:cubicBezTo>
                    <a:pt x="29351" y="10673"/>
                    <a:pt x="29827" y="10231"/>
                    <a:pt x="30643" y="9246"/>
                  </a:cubicBezTo>
                  <a:cubicBezTo>
                    <a:pt x="31475" y="8243"/>
                    <a:pt x="31560" y="8192"/>
                    <a:pt x="32240" y="7325"/>
                  </a:cubicBezTo>
                  <a:cubicBezTo>
                    <a:pt x="32903" y="6458"/>
                    <a:pt x="33583" y="6305"/>
                    <a:pt x="34178" y="5388"/>
                  </a:cubicBezTo>
                  <a:cubicBezTo>
                    <a:pt x="34772" y="4487"/>
                    <a:pt x="35265" y="2889"/>
                    <a:pt x="35214" y="2753"/>
                  </a:cubicBezTo>
                  <a:lnTo>
                    <a:pt x="3378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90" name="Google Shape;890;p11"/>
            <p:cNvGrpSpPr/>
            <p:nvPr/>
          </p:nvGrpSpPr>
          <p:grpSpPr>
            <a:xfrm>
              <a:off x="1705150" y="390125"/>
              <a:ext cx="989125" cy="809775"/>
              <a:chOff x="1705150" y="390125"/>
              <a:chExt cx="989125" cy="809775"/>
            </a:xfrm>
          </p:grpSpPr>
          <p:sp>
            <p:nvSpPr>
              <p:cNvPr id="891" name="Google Shape;891;p11"/>
              <p:cNvSpPr/>
              <p:nvPr/>
            </p:nvSpPr>
            <p:spPr>
              <a:xfrm>
                <a:off x="1705150" y="390125"/>
                <a:ext cx="989125" cy="809775"/>
              </a:xfrm>
              <a:custGeom>
                <a:avLst/>
                <a:gdLst/>
                <a:ahLst/>
                <a:cxnLst/>
                <a:rect l="l" t="t" r="r" b="b"/>
                <a:pathLst>
                  <a:path w="39565" h="32391" extrusionOk="0">
                    <a:moveTo>
                      <a:pt x="35880" y="0"/>
                    </a:moveTo>
                    <a:cubicBezTo>
                      <a:pt x="34822" y="0"/>
                      <a:pt x="33271" y="650"/>
                      <a:pt x="30642" y="1687"/>
                    </a:cubicBezTo>
                    <a:cubicBezTo>
                      <a:pt x="26377" y="3369"/>
                      <a:pt x="22672" y="6360"/>
                      <a:pt x="18015" y="9148"/>
                    </a:cubicBezTo>
                    <a:cubicBezTo>
                      <a:pt x="13341" y="11952"/>
                      <a:pt x="12186" y="14858"/>
                      <a:pt x="8872" y="17934"/>
                    </a:cubicBezTo>
                    <a:cubicBezTo>
                      <a:pt x="5575" y="21010"/>
                      <a:pt x="5745" y="21333"/>
                      <a:pt x="2872" y="24375"/>
                    </a:cubicBezTo>
                    <a:cubicBezTo>
                      <a:pt x="0" y="27417"/>
                      <a:pt x="884" y="29797"/>
                      <a:pt x="3110" y="31598"/>
                    </a:cubicBezTo>
                    <a:cubicBezTo>
                      <a:pt x="3819" y="32176"/>
                      <a:pt x="4654" y="32391"/>
                      <a:pt x="5536" y="32391"/>
                    </a:cubicBezTo>
                    <a:cubicBezTo>
                      <a:pt x="6598" y="32391"/>
                      <a:pt x="7728" y="32079"/>
                      <a:pt x="8787" y="31717"/>
                    </a:cubicBezTo>
                    <a:cubicBezTo>
                      <a:pt x="8243" y="31292"/>
                      <a:pt x="7733" y="30833"/>
                      <a:pt x="7240" y="30341"/>
                    </a:cubicBezTo>
                    <a:cubicBezTo>
                      <a:pt x="5915" y="28947"/>
                      <a:pt x="4419" y="27315"/>
                      <a:pt x="6050" y="26976"/>
                    </a:cubicBezTo>
                    <a:cubicBezTo>
                      <a:pt x="6160" y="26954"/>
                      <a:pt x="6274" y="26944"/>
                      <a:pt x="6392" y="26944"/>
                    </a:cubicBezTo>
                    <a:cubicBezTo>
                      <a:pt x="8035" y="26944"/>
                      <a:pt x="10462" y="28915"/>
                      <a:pt x="12016" y="29423"/>
                    </a:cubicBezTo>
                    <a:cubicBezTo>
                      <a:pt x="12424" y="29559"/>
                      <a:pt x="12899" y="29729"/>
                      <a:pt x="13392" y="29882"/>
                    </a:cubicBezTo>
                    <a:cubicBezTo>
                      <a:pt x="14242" y="29474"/>
                      <a:pt x="15126" y="29015"/>
                      <a:pt x="15959" y="28539"/>
                    </a:cubicBezTo>
                    <a:cubicBezTo>
                      <a:pt x="14208" y="27672"/>
                      <a:pt x="12254" y="26993"/>
                      <a:pt x="11149" y="25718"/>
                    </a:cubicBezTo>
                    <a:cubicBezTo>
                      <a:pt x="9993" y="24409"/>
                      <a:pt x="8617" y="22132"/>
                      <a:pt x="9602" y="21843"/>
                    </a:cubicBezTo>
                    <a:cubicBezTo>
                      <a:pt x="9684" y="21818"/>
                      <a:pt x="9774" y="21806"/>
                      <a:pt x="9872" y="21806"/>
                    </a:cubicBezTo>
                    <a:cubicBezTo>
                      <a:pt x="10957" y="21806"/>
                      <a:pt x="13004" y="23271"/>
                      <a:pt x="15109" y="24222"/>
                    </a:cubicBezTo>
                    <a:cubicBezTo>
                      <a:pt x="17335" y="25242"/>
                      <a:pt x="18338" y="25735"/>
                      <a:pt x="20088" y="25871"/>
                    </a:cubicBezTo>
                    <a:cubicBezTo>
                      <a:pt x="21006" y="25123"/>
                      <a:pt x="21873" y="24324"/>
                      <a:pt x="22689" y="23458"/>
                    </a:cubicBezTo>
                    <a:cubicBezTo>
                      <a:pt x="22417" y="23390"/>
                      <a:pt x="22128" y="23322"/>
                      <a:pt x="21839" y="23237"/>
                    </a:cubicBezTo>
                    <a:cubicBezTo>
                      <a:pt x="18814" y="22404"/>
                      <a:pt x="18117" y="21350"/>
                      <a:pt x="16842" y="20076"/>
                    </a:cubicBezTo>
                    <a:cubicBezTo>
                      <a:pt x="15568" y="18801"/>
                      <a:pt x="13817" y="16676"/>
                      <a:pt x="14633" y="15555"/>
                    </a:cubicBezTo>
                    <a:cubicBezTo>
                      <a:pt x="14796" y="15334"/>
                      <a:pt x="15026" y="15240"/>
                      <a:pt x="15310" y="15240"/>
                    </a:cubicBezTo>
                    <a:cubicBezTo>
                      <a:pt x="16449" y="15240"/>
                      <a:pt x="18467" y="16744"/>
                      <a:pt x="20615" y="17628"/>
                    </a:cubicBezTo>
                    <a:cubicBezTo>
                      <a:pt x="23301" y="18750"/>
                      <a:pt x="22468" y="18104"/>
                      <a:pt x="25561" y="18920"/>
                    </a:cubicBezTo>
                    <a:cubicBezTo>
                      <a:pt x="26037" y="19039"/>
                      <a:pt x="26462" y="19158"/>
                      <a:pt x="26835" y="19260"/>
                    </a:cubicBezTo>
                    <a:cubicBezTo>
                      <a:pt x="27328" y="18818"/>
                      <a:pt x="27821" y="18359"/>
                      <a:pt x="28382" y="17849"/>
                    </a:cubicBezTo>
                    <a:cubicBezTo>
                      <a:pt x="29334" y="16982"/>
                      <a:pt x="30676" y="15946"/>
                      <a:pt x="31849" y="14909"/>
                    </a:cubicBezTo>
                    <a:lnTo>
                      <a:pt x="31849" y="14909"/>
                    </a:lnTo>
                    <a:cubicBezTo>
                      <a:pt x="31021" y="14947"/>
                      <a:pt x="30063" y="15096"/>
                      <a:pt x="29118" y="15096"/>
                    </a:cubicBezTo>
                    <a:cubicBezTo>
                      <a:pt x="28784" y="15096"/>
                      <a:pt x="28452" y="15077"/>
                      <a:pt x="28127" y="15028"/>
                    </a:cubicBezTo>
                    <a:cubicBezTo>
                      <a:pt x="25782" y="14654"/>
                      <a:pt x="21975" y="13464"/>
                      <a:pt x="22842" y="11306"/>
                    </a:cubicBezTo>
                    <a:cubicBezTo>
                      <a:pt x="23120" y="10612"/>
                      <a:pt x="23471" y="10368"/>
                      <a:pt x="23923" y="10368"/>
                    </a:cubicBezTo>
                    <a:cubicBezTo>
                      <a:pt x="24876" y="10368"/>
                      <a:pt x="26277" y="11455"/>
                      <a:pt x="28399" y="11697"/>
                    </a:cubicBezTo>
                    <a:cubicBezTo>
                      <a:pt x="30092" y="11889"/>
                      <a:pt x="30770" y="11933"/>
                      <a:pt x="31300" y="11933"/>
                    </a:cubicBezTo>
                    <a:cubicBezTo>
                      <a:pt x="31755" y="11933"/>
                      <a:pt x="32101" y="11901"/>
                      <a:pt x="32886" y="11901"/>
                    </a:cubicBezTo>
                    <a:cubicBezTo>
                      <a:pt x="33413" y="11935"/>
                      <a:pt x="33922" y="12020"/>
                      <a:pt x="34432" y="12173"/>
                    </a:cubicBezTo>
                    <a:cubicBezTo>
                      <a:pt x="34959" y="11595"/>
                      <a:pt x="35588" y="10949"/>
                      <a:pt x="36200" y="10252"/>
                    </a:cubicBezTo>
                    <a:cubicBezTo>
                      <a:pt x="35452" y="9946"/>
                      <a:pt x="34602" y="9624"/>
                      <a:pt x="33990" y="9233"/>
                    </a:cubicBezTo>
                    <a:cubicBezTo>
                      <a:pt x="32444" y="8196"/>
                      <a:pt x="29912" y="7907"/>
                      <a:pt x="29674" y="6106"/>
                    </a:cubicBezTo>
                    <a:cubicBezTo>
                      <a:pt x="29572" y="5380"/>
                      <a:pt x="29944" y="5131"/>
                      <a:pt x="30524" y="5131"/>
                    </a:cubicBezTo>
                    <a:cubicBezTo>
                      <a:pt x="31399" y="5131"/>
                      <a:pt x="32748" y="5697"/>
                      <a:pt x="33668" y="6055"/>
                    </a:cubicBezTo>
                    <a:cubicBezTo>
                      <a:pt x="35214" y="6649"/>
                      <a:pt x="35503" y="6836"/>
                      <a:pt x="36676" y="7992"/>
                    </a:cubicBezTo>
                    <a:cubicBezTo>
                      <a:pt x="36931" y="8247"/>
                      <a:pt x="37152" y="8502"/>
                      <a:pt x="37355" y="8791"/>
                    </a:cubicBezTo>
                    <a:cubicBezTo>
                      <a:pt x="37644" y="8383"/>
                      <a:pt x="37916" y="7958"/>
                      <a:pt x="38154" y="7516"/>
                    </a:cubicBezTo>
                    <a:cubicBezTo>
                      <a:pt x="38375" y="7091"/>
                      <a:pt x="38562" y="6649"/>
                      <a:pt x="38715" y="6190"/>
                    </a:cubicBezTo>
                    <a:cubicBezTo>
                      <a:pt x="39565" y="3386"/>
                      <a:pt x="37423" y="820"/>
                      <a:pt x="37423" y="820"/>
                    </a:cubicBezTo>
                    <a:cubicBezTo>
                      <a:pt x="37006" y="253"/>
                      <a:pt x="36538" y="0"/>
                      <a:pt x="358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1"/>
              <p:cNvSpPr/>
              <p:nvPr/>
            </p:nvSpPr>
            <p:spPr>
              <a:xfrm>
                <a:off x="1985975" y="855875"/>
                <a:ext cx="286400" cy="181025"/>
              </a:xfrm>
              <a:custGeom>
                <a:avLst/>
                <a:gdLst/>
                <a:ahLst/>
                <a:cxnLst/>
                <a:rect l="l" t="t" r="r" b="b"/>
                <a:pathLst>
                  <a:path w="11456" h="7241" extrusionOk="0">
                    <a:moveTo>
                      <a:pt x="4318" y="1"/>
                    </a:moveTo>
                    <a:cubicBezTo>
                      <a:pt x="2805" y="1089"/>
                      <a:pt x="1361" y="2295"/>
                      <a:pt x="1" y="3587"/>
                    </a:cubicBezTo>
                    <a:cubicBezTo>
                      <a:pt x="1089" y="4097"/>
                      <a:pt x="2465" y="4964"/>
                      <a:pt x="3876" y="5592"/>
                    </a:cubicBezTo>
                    <a:cubicBezTo>
                      <a:pt x="6102" y="6612"/>
                      <a:pt x="7105" y="7105"/>
                      <a:pt x="8855" y="7241"/>
                    </a:cubicBezTo>
                    <a:cubicBezTo>
                      <a:pt x="9773" y="6493"/>
                      <a:pt x="10640" y="5694"/>
                      <a:pt x="11456" y="4828"/>
                    </a:cubicBezTo>
                    <a:cubicBezTo>
                      <a:pt x="11184" y="4760"/>
                      <a:pt x="10895" y="4692"/>
                      <a:pt x="10606" y="4607"/>
                    </a:cubicBezTo>
                    <a:cubicBezTo>
                      <a:pt x="7581" y="3774"/>
                      <a:pt x="6884" y="2720"/>
                      <a:pt x="5609" y="1446"/>
                    </a:cubicBezTo>
                    <a:cubicBezTo>
                      <a:pt x="5150" y="987"/>
                      <a:pt x="4726" y="511"/>
                      <a:pt x="4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1"/>
              <p:cNvSpPr/>
              <p:nvPr/>
            </p:nvSpPr>
            <p:spPr>
              <a:xfrm>
                <a:off x="2510700" y="482075"/>
                <a:ext cx="165750" cy="127825"/>
              </a:xfrm>
              <a:custGeom>
                <a:avLst/>
                <a:gdLst/>
                <a:ahLst/>
                <a:cxnLst/>
                <a:rect l="l" t="t" r="r" b="b"/>
                <a:pathLst>
                  <a:path w="6630" h="5113" extrusionOk="0">
                    <a:moveTo>
                      <a:pt x="3610" y="1"/>
                    </a:moveTo>
                    <a:cubicBezTo>
                      <a:pt x="2538" y="1"/>
                      <a:pt x="1309" y="746"/>
                      <a:pt x="1" y="1816"/>
                    </a:cubicBezTo>
                    <a:cubicBezTo>
                      <a:pt x="511" y="2003"/>
                      <a:pt x="1021" y="2207"/>
                      <a:pt x="1446" y="2377"/>
                    </a:cubicBezTo>
                    <a:cubicBezTo>
                      <a:pt x="2992" y="2971"/>
                      <a:pt x="3281" y="3158"/>
                      <a:pt x="4454" y="4314"/>
                    </a:cubicBezTo>
                    <a:cubicBezTo>
                      <a:pt x="4692" y="4569"/>
                      <a:pt x="4930" y="4824"/>
                      <a:pt x="5133" y="5113"/>
                    </a:cubicBezTo>
                    <a:cubicBezTo>
                      <a:pt x="5422" y="4705"/>
                      <a:pt x="5694" y="4280"/>
                      <a:pt x="5932" y="3838"/>
                    </a:cubicBezTo>
                    <a:cubicBezTo>
                      <a:pt x="6153" y="3413"/>
                      <a:pt x="6340" y="2971"/>
                      <a:pt x="6493" y="2512"/>
                    </a:cubicBezTo>
                    <a:cubicBezTo>
                      <a:pt x="6544" y="2309"/>
                      <a:pt x="6595" y="2105"/>
                      <a:pt x="6629" y="1901"/>
                    </a:cubicBezTo>
                    <a:cubicBezTo>
                      <a:pt x="6051" y="949"/>
                      <a:pt x="5133" y="286"/>
                      <a:pt x="4063" y="48"/>
                    </a:cubicBezTo>
                    <a:cubicBezTo>
                      <a:pt x="3915" y="16"/>
                      <a:pt x="3765" y="1"/>
                      <a:pt x="36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1"/>
              <p:cNvSpPr/>
              <p:nvPr/>
            </p:nvSpPr>
            <p:spPr>
              <a:xfrm>
                <a:off x="1848325" y="1118875"/>
                <a:ext cx="76500" cy="80750"/>
              </a:xfrm>
              <a:custGeom>
                <a:avLst/>
                <a:gdLst/>
                <a:ahLst/>
                <a:cxnLst/>
                <a:rect l="l" t="t" r="r" b="b"/>
                <a:pathLst>
                  <a:path w="3060" h="3230" extrusionOk="0">
                    <a:moveTo>
                      <a:pt x="442" y="1"/>
                    </a:moveTo>
                    <a:cubicBezTo>
                      <a:pt x="69" y="1106"/>
                      <a:pt x="1" y="2176"/>
                      <a:pt x="357" y="3230"/>
                    </a:cubicBezTo>
                    <a:cubicBezTo>
                      <a:pt x="1275" y="3111"/>
                      <a:pt x="2193" y="2890"/>
                      <a:pt x="3060" y="2567"/>
                    </a:cubicBezTo>
                    <a:cubicBezTo>
                      <a:pt x="2516" y="2142"/>
                      <a:pt x="2006" y="1683"/>
                      <a:pt x="1513" y="1191"/>
                    </a:cubicBezTo>
                    <a:cubicBezTo>
                      <a:pt x="1139" y="800"/>
                      <a:pt x="765" y="392"/>
                      <a:pt x="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1"/>
              <p:cNvSpPr/>
              <p:nvPr/>
            </p:nvSpPr>
            <p:spPr>
              <a:xfrm>
                <a:off x="2165700" y="718225"/>
                <a:ext cx="335700" cy="153400"/>
              </a:xfrm>
              <a:custGeom>
                <a:avLst/>
                <a:gdLst/>
                <a:ahLst/>
                <a:cxnLst/>
                <a:rect l="l" t="t" r="r" b="b"/>
                <a:pathLst>
                  <a:path w="13428" h="6136" extrusionOk="0">
                    <a:moveTo>
                      <a:pt x="4879" y="1"/>
                    </a:moveTo>
                    <a:cubicBezTo>
                      <a:pt x="3383" y="1071"/>
                      <a:pt x="1683" y="2227"/>
                      <a:pt x="1" y="3434"/>
                    </a:cubicBezTo>
                    <a:cubicBezTo>
                      <a:pt x="715" y="3824"/>
                      <a:pt x="1445" y="4181"/>
                      <a:pt x="2193" y="4504"/>
                    </a:cubicBezTo>
                    <a:cubicBezTo>
                      <a:pt x="4879" y="5609"/>
                      <a:pt x="4046" y="4980"/>
                      <a:pt x="7139" y="5796"/>
                    </a:cubicBezTo>
                    <a:cubicBezTo>
                      <a:pt x="7615" y="5915"/>
                      <a:pt x="8040" y="6034"/>
                      <a:pt x="8413" y="6136"/>
                    </a:cubicBezTo>
                    <a:cubicBezTo>
                      <a:pt x="8906" y="5694"/>
                      <a:pt x="9399" y="5235"/>
                      <a:pt x="9960" y="4725"/>
                    </a:cubicBezTo>
                    <a:cubicBezTo>
                      <a:pt x="10912" y="3858"/>
                      <a:pt x="12254" y="2822"/>
                      <a:pt x="13427" y="1785"/>
                    </a:cubicBezTo>
                    <a:lnTo>
                      <a:pt x="13427" y="1785"/>
                    </a:lnTo>
                    <a:cubicBezTo>
                      <a:pt x="12599" y="1823"/>
                      <a:pt x="11641" y="1972"/>
                      <a:pt x="10696" y="1972"/>
                    </a:cubicBezTo>
                    <a:cubicBezTo>
                      <a:pt x="10362" y="1972"/>
                      <a:pt x="10030" y="1953"/>
                      <a:pt x="9705" y="1904"/>
                    </a:cubicBezTo>
                    <a:cubicBezTo>
                      <a:pt x="8142" y="1649"/>
                      <a:pt x="5915" y="1037"/>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1"/>
              <p:cNvSpPr/>
              <p:nvPr/>
            </p:nvSpPr>
            <p:spPr>
              <a:xfrm>
                <a:off x="2356475" y="571225"/>
                <a:ext cx="253250" cy="123225"/>
              </a:xfrm>
              <a:custGeom>
                <a:avLst/>
                <a:gdLst/>
                <a:ahLst/>
                <a:cxnLst/>
                <a:rect l="l" t="t" r="r" b="b"/>
                <a:pathLst>
                  <a:path w="10130" h="4929" extrusionOk="0">
                    <a:moveTo>
                      <a:pt x="4199" y="0"/>
                    </a:moveTo>
                    <a:cubicBezTo>
                      <a:pt x="2924" y="1190"/>
                      <a:pt x="1615" y="2481"/>
                      <a:pt x="307" y="3569"/>
                    </a:cubicBezTo>
                    <a:lnTo>
                      <a:pt x="1" y="3824"/>
                    </a:lnTo>
                    <a:cubicBezTo>
                      <a:pt x="749" y="4130"/>
                      <a:pt x="1547" y="4351"/>
                      <a:pt x="2346" y="4453"/>
                    </a:cubicBezTo>
                    <a:cubicBezTo>
                      <a:pt x="4039" y="4645"/>
                      <a:pt x="4717" y="4689"/>
                      <a:pt x="5245" y="4689"/>
                    </a:cubicBezTo>
                    <a:cubicBezTo>
                      <a:pt x="5697" y="4689"/>
                      <a:pt x="6039" y="4657"/>
                      <a:pt x="6816" y="4657"/>
                    </a:cubicBezTo>
                    <a:cubicBezTo>
                      <a:pt x="7343" y="4691"/>
                      <a:pt x="7869" y="4776"/>
                      <a:pt x="8379" y="4929"/>
                    </a:cubicBezTo>
                    <a:cubicBezTo>
                      <a:pt x="8906" y="4351"/>
                      <a:pt x="9535" y="3705"/>
                      <a:pt x="10130" y="3008"/>
                    </a:cubicBezTo>
                    <a:cubicBezTo>
                      <a:pt x="9382" y="2702"/>
                      <a:pt x="8532" y="2380"/>
                      <a:pt x="7937" y="1989"/>
                    </a:cubicBezTo>
                    <a:cubicBezTo>
                      <a:pt x="6782" y="1224"/>
                      <a:pt x="5099" y="867"/>
                      <a:pt x="4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1"/>
              <p:cNvSpPr/>
              <p:nvPr/>
            </p:nvSpPr>
            <p:spPr>
              <a:xfrm>
                <a:off x="1705150" y="390375"/>
                <a:ext cx="957275" cy="796100"/>
              </a:xfrm>
              <a:custGeom>
                <a:avLst/>
                <a:gdLst/>
                <a:ahLst/>
                <a:cxnLst/>
                <a:rect l="l" t="t" r="r" b="b"/>
                <a:pathLst>
                  <a:path w="38291" h="31844" extrusionOk="0">
                    <a:moveTo>
                      <a:pt x="35894" y="0"/>
                    </a:moveTo>
                    <a:cubicBezTo>
                      <a:pt x="34839" y="0"/>
                      <a:pt x="33283" y="656"/>
                      <a:pt x="30642" y="1694"/>
                    </a:cubicBezTo>
                    <a:cubicBezTo>
                      <a:pt x="26377" y="3376"/>
                      <a:pt x="22672" y="6367"/>
                      <a:pt x="18015" y="9155"/>
                    </a:cubicBezTo>
                    <a:cubicBezTo>
                      <a:pt x="13358" y="11942"/>
                      <a:pt x="12186" y="14865"/>
                      <a:pt x="8872" y="17941"/>
                    </a:cubicBezTo>
                    <a:cubicBezTo>
                      <a:pt x="5575" y="21000"/>
                      <a:pt x="5745" y="21323"/>
                      <a:pt x="2872" y="24365"/>
                    </a:cubicBezTo>
                    <a:cubicBezTo>
                      <a:pt x="0" y="27407"/>
                      <a:pt x="884" y="29787"/>
                      <a:pt x="3110" y="31588"/>
                    </a:cubicBezTo>
                    <a:cubicBezTo>
                      <a:pt x="3212" y="31673"/>
                      <a:pt x="3331" y="31775"/>
                      <a:pt x="3467" y="31843"/>
                    </a:cubicBezTo>
                    <a:cubicBezTo>
                      <a:pt x="2804" y="30280"/>
                      <a:pt x="2397" y="28376"/>
                      <a:pt x="3467" y="27101"/>
                    </a:cubicBezTo>
                    <a:cubicBezTo>
                      <a:pt x="5116" y="25096"/>
                      <a:pt x="4827" y="23227"/>
                      <a:pt x="7631" y="20337"/>
                    </a:cubicBezTo>
                    <a:cubicBezTo>
                      <a:pt x="10452" y="17448"/>
                      <a:pt x="14752" y="13030"/>
                      <a:pt x="17063" y="11075"/>
                    </a:cubicBezTo>
                    <a:cubicBezTo>
                      <a:pt x="19358" y="9121"/>
                      <a:pt x="30744" y="2153"/>
                      <a:pt x="34976" y="1405"/>
                    </a:cubicBezTo>
                    <a:cubicBezTo>
                      <a:pt x="35273" y="1354"/>
                      <a:pt x="35553" y="1330"/>
                      <a:pt x="35817" y="1330"/>
                    </a:cubicBezTo>
                    <a:cubicBezTo>
                      <a:pt x="36872" y="1330"/>
                      <a:pt x="37679" y="1708"/>
                      <a:pt x="38290" y="2238"/>
                    </a:cubicBezTo>
                    <a:cubicBezTo>
                      <a:pt x="38052" y="1728"/>
                      <a:pt x="37763" y="1269"/>
                      <a:pt x="37423" y="827"/>
                    </a:cubicBezTo>
                    <a:cubicBezTo>
                      <a:pt x="37013" y="254"/>
                      <a:pt x="36550" y="0"/>
                      <a:pt x="35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1"/>
              <p:cNvSpPr/>
              <p:nvPr/>
            </p:nvSpPr>
            <p:spPr>
              <a:xfrm>
                <a:off x="1936700" y="1051325"/>
                <a:ext cx="167425" cy="85850"/>
              </a:xfrm>
              <a:custGeom>
                <a:avLst/>
                <a:gdLst/>
                <a:ahLst/>
                <a:cxnLst/>
                <a:rect l="l" t="t" r="r" b="b"/>
                <a:pathLst>
                  <a:path w="6697" h="3434" extrusionOk="0">
                    <a:moveTo>
                      <a:pt x="2669" y="1"/>
                    </a:moveTo>
                    <a:cubicBezTo>
                      <a:pt x="1734" y="443"/>
                      <a:pt x="850" y="969"/>
                      <a:pt x="1" y="1564"/>
                    </a:cubicBezTo>
                    <a:cubicBezTo>
                      <a:pt x="1003" y="2108"/>
                      <a:pt x="1989" y="2720"/>
                      <a:pt x="2754" y="2975"/>
                    </a:cubicBezTo>
                    <a:cubicBezTo>
                      <a:pt x="3162" y="3111"/>
                      <a:pt x="3637" y="3281"/>
                      <a:pt x="4130" y="3434"/>
                    </a:cubicBezTo>
                    <a:cubicBezTo>
                      <a:pt x="4980" y="3043"/>
                      <a:pt x="5864" y="2567"/>
                      <a:pt x="6697" y="2091"/>
                    </a:cubicBezTo>
                    <a:cubicBezTo>
                      <a:pt x="5303" y="1411"/>
                      <a:pt x="3790" y="833"/>
                      <a:pt x="2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99" name="Google Shape;899;p11"/>
          <p:cNvGrpSpPr/>
          <p:nvPr/>
        </p:nvGrpSpPr>
        <p:grpSpPr>
          <a:xfrm>
            <a:off x="5735580" y="-28228"/>
            <a:ext cx="914867" cy="922200"/>
            <a:chOff x="2730425" y="489525"/>
            <a:chExt cx="686150" cy="691650"/>
          </a:xfrm>
        </p:grpSpPr>
        <p:sp>
          <p:nvSpPr>
            <p:cNvPr id="900" name="Google Shape;900;p11"/>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1"/>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1"/>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1"/>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1"/>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1"/>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9" name="Google Shape;909;p11"/>
          <p:cNvSpPr txBox="1">
            <a:spLocks noGrp="1"/>
          </p:cNvSpPr>
          <p:nvPr>
            <p:ph type="title" hasCustomPrompt="1"/>
          </p:nvPr>
        </p:nvSpPr>
        <p:spPr>
          <a:xfrm>
            <a:off x="1957400" y="2072392"/>
            <a:ext cx="8277200" cy="167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8500"/>
              <a:buNone/>
              <a:defRPr sz="11333"/>
            </a:lvl1pPr>
            <a:lvl2pPr lvl="1">
              <a:spcBef>
                <a:spcPts val="0"/>
              </a:spcBef>
              <a:spcAft>
                <a:spcPts val="0"/>
              </a:spcAft>
              <a:buSzPts val="8000"/>
              <a:buNone/>
              <a:defRPr sz="10666"/>
            </a:lvl2pPr>
            <a:lvl3pPr lvl="2">
              <a:spcBef>
                <a:spcPts val="0"/>
              </a:spcBef>
              <a:spcAft>
                <a:spcPts val="0"/>
              </a:spcAft>
              <a:buSzPts val="8000"/>
              <a:buNone/>
              <a:defRPr sz="10666"/>
            </a:lvl3pPr>
            <a:lvl4pPr lvl="3">
              <a:spcBef>
                <a:spcPts val="0"/>
              </a:spcBef>
              <a:spcAft>
                <a:spcPts val="0"/>
              </a:spcAft>
              <a:buSzPts val="8000"/>
              <a:buNone/>
              <a:defRPr sz="10666"/>
            </a:lvl4pPr>
            <a:lvl5pPr lvl="4">
              <a:spcBef>
                <a:spcPts val="0"/>
              </a:spcBef>
              <a:spcAft>
                <a:spcPts val="0"/>
              </a:spcAft>
              <a:buSzPts val="8000"/>
              <a:buNone/>
              <a:defRPr sz="10666"/>
            </a:lvl5pPr>
            <a:lvl6pPr lvl="5">
              <a:spcBef>
                <a:spcPts val="0"/>
              </a:spcBef>
              <a:spcAft>
                <a:spcPts val="0"/>
              </a:spcAft>
              <a:buSzPts val="8000"/>
              <a:buNone/>
              <a:defRPr sz="10666"/>
            </a:lvl6pPr>
            <a:lvl7pPr lvl="6">
              <a:spcBef>
                <a:spcPts val="0"/>
              </a:spcBef>
              <a:spcAft>
                <a:spcPts val="0"/>
              </a:spcAft>
              <a:buSzPts val="8000"/>
              <a:buNone/>
              <a:defRPr sz="10666"/>
            </a:lvl7pPr>
            <a:lvl8pPr lvl="7">
              <a:spcBef>
                <a:spcPts val="0"/>
              </a:spcBef>
              <a:spcAft>
                <a:spcPts val="0"/>
              </a:spcAft>
              <a:buSzPts val="8000"/>
              <a:buNone/>
              <a:defRPr sz="10666"/>
            </a:lvl8pPr>
            <a:lvl9pPr lvl="8">
              <a:spcBef>
                <a:spcPts val="0"/>
              </a:spcBef>
              <a:spcAft>
                <a:spcPts val="0"/>
              </a:spcAft>
              <a:buSzPts val="8000"/>
              <a:buNone/>
              <a:defRPr sz="10666"/>
            </a:lvl9pPr>
          </a:lstStyle>
          <a:p>
            <a:r>
              <a:t>xx%</a:t>
            </a:r>
          </a:p>
        </p:txBody>
      </p:sp>
      <p:sp>
        <p:nvSpPr>
          <p:cNvPr id="910" name="Google Shape;910;p11"/>
          <p:cNvSpPr txBox="1">
            <a:spLocks noGrp="1"/>
          </p:cNvSpPr>
          <p:nvPr>
            <p:ph type="subTitle" idx="1"/>
          </p:nvPr>
        </p:nvSpPr>
        <p:spPr>
          <a:xfrm flipH="1">
            <a:off x="1957400" y="4037707"/>
            <a:ext cx="8277200" cy="53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400"/>
            </a:lvl1pPr>
            <a:lvl2pPr lvl="1" algn="ctr" rtl="0">
              <a:lnSpc>
                <a:spcPct val="100000"/>
              </a:lnSpc>
              <a:spcBef>
                <a:spcPts val="0"/>
              </a:spcBef>
              <a:spcAft>
                <a:spcPts val="0"/>
              </a:spcAft>
              <a:buNone/>
              <a:defRPr sz="2400"/>
            </a:lvl2pPr>
            <a:lvl3pPr lvl="2" algn="ctr" rtl="0">
              <a:lnSpc>
                <a:spcPct val="100000"/>
              </a:lnSpc>
              <a:spcBef>
                <a:spcPts val="0"/>
              </a:spcBef>
              <a:spcAft>
                <a:spcPts val="0"/>
              </a:spcAft>
              <a:buNone/>
              <a:defRPr sz="2400"/>
            </a:lvl3pPr>
            <a:lvl4pPr lvl="3" algn="ctr" rtl="0">
              <a:lnSpc>
                <a:spcPct val="100000"/>
              </a:lnSpc>
              <a:spcBef>
                <a:spcPts val="0"/>
              </a:spcBef>
              <a:spcAft>
                <a:spcPts val="0"/>
              </a:spcAft>
              <a:buNone/>
              <a:defRPr sz="2400"/>
            </a:lvl4pPr>
            <a:lvl5pPr lvl="4" algn="ctr" rtl="0">
              <a:lnSpc>
                <a:spcPct val="100000"/>
              </a:lnSpc>
              <a:spcBef>
                <a:spcPts val="0"/>
              </a:spcBef>
              <a:spcAft>
                <a:spcPts val="0"/>
              </a:spcAft>
              <a:buNone/>
              <a:defRPr sz="2400"/>
            </a:lvl5pPr>
            <a:lvl6pPr lvl="5" algn="ctr" rtl="0">
              <a:lnSpc>
                <a:spcPct val="100000"/>
              </a:lnSpc>
              <a:spcBef>
                <a:spcPts val="0"/>
              </a:spcBef>
              <a:spcAft>
                <a:spcPts val="0"/>
              </a:spcAft>
              <a:buNone/>
              <a:defRPr sz="2400"/>
            </a:lvl6pPr>
            <a:lvl7pPr lvl="6" algn="ctr" rtl="0">
              <a:lnSpc>
                <a:spcPct val="100000"/>
              </a:lnSpc>
              <a:spcBef>
                <a:spcPts val="0"/>
              </a:spcBef>
              <a:spcAft>
                <a:spcPts val="0"/>
              </a:spcAft>
              <a:buNone/>
              <a:defRPr sz="2400"/>
            </a:lvl7pPr>
            <a:lvl8pPr lvl="7" algn="ctr" rtl="0">
              <a:lnSpc>
                <a:spcPct val="100000"/>
              </a:lnSpc>
              <a:spcBef>
                <a:spcPts val="0"/>
              </a:spcBef>
              <a:spcAft>
                <a:spcPts val="0"/>
              </a:spcAft>
              <a:buNone/>
              <a:defRPr sz="2400"/>
            </a:lvl8pPr>
            <a:lvl9pPr lvl="8" algn="ctr" rtl="0">
              <a:lnSpc>
                <a:spcPct val="100000"/>
              </a:lnSpc>
              <a:spcBef>
                <a:spcPts val="0"/>
              </a:spcBef>
              <a:spcAft>
                <a:spcPts val="0"/>
              </a:spcAft>
              <a:buNone/>
              <a:defRPr sz="2400"/>
            </a:lvl9pPr>
          </a:lstStyle>
          <a:p>
            <a:endParaRPr/>
          </a:p>
        </p:txBody>
      </p:sp>
    </p:spTree>
    <p:extLst>
      <p:ext uri="{BB962C8B-B14F-4D97-AF65-F5344CB8AC3E}">
        <p14:creationId xmlns:p14="http://schemas.microsoft.com/office/powerpoint/2010/main" val="11404432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776"/>
        <p:cNvGrpSpPr/>
        <p:nvPr/>
      </p:nvGrpSpPr>
      <p:grpSpPr>
        <a:xfrm>
          <a:off x="0" y="0"/>
          <a:ext cx="0" cy="0"/>
          <a:chOff x="0" y="0"/>
          <a:chExt cx="0" cy="0"/>
        </a:xfrm>
      </p:grpSpPr>
      <p:sp>
        <p:nvSpPr>
          <p:cNvPr id="777" name="Google Shape;777;p11"/>
          <p:cNvSpPr/>
          <p:nvPr/>
        </p:nvSpPr>
        <p:spPr>
          <a:xfrm flipH="1">
            <a:off x="658865" y="-1513377"/>
            <a:ext cx="10874273" cy="15015215"/>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78" name="Google Shape;778;p11"/>
          <p:cNvGrpSpPr/>
          <p:nvPr/>
        </p:nvGrpSpPr>
        <p:grpSpPr>
          <a:xfrm>
            <a:off x="11364189" y="2010924"/>
            <a:ext cx="1137124" cy="916185"/>
            <a:chOff x="4920400" y="2067075"/>
            <a:chExt cx="530375" cy="427325"/>
          </a:xfrm>
        </p:grpSpPr>
        <p:sp>
          <p:nvSpPr>
            <p:cNvPr id="779" name="Google Shape;779;p11"/>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1"/>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1"/>
            <p:cNvSpPr/>
            <p:nvPr/>
          </p:nvSpPr>
          <p:spPr>
            <a:xfrm>
              <a:off x="4966925" y="2067275"/>
              <a:ext cx="483425" cy="427025"/>
            </a:xfrm>
            <a:custGeom>
              <a:avLst/>
              <a:gdLst/>
              <a:ahLst/>
              <a:cxnLst/>
              <a:rect l="l" t="t" r="r" b="b"/>
              <a:pathLst>
                <a:path w="19337" h="17081" extrusionOk="0">
                  <a:moveTo>
                    <a:pt x="8666" y="0"/>
                  </a:moveTo>
                  <a:cubicBezTo>
                    <a:pt x="7963" y="0"/>
                    <a:pt x="7266" y="179"/>
                    <a:pt x="6628" y="532"/>
                  </a:cubicBezTo>
                  <a:cubicBezTo>
                    <a:pt x="11835" y="3375"/>
                    <a:pt x="10996" y="12127"/>
                    <a:pt x="6234" y="14902"/>
                  </a:cubicBezTo>
                  <a:cubicBezTo>
                    <a:pt x="5134" y="15544"/>
                    <a:pt x="4110" y="15798"/>
                    <a:pt x="3177" y="15798"/>
                  </a:cubicBezTo>
                  <a:cubicBezTo>
                    <a:pt x="1947" y="15798"/>
                    <a:pt x="877" y="15356"/>
                    <a:pt x="0" y="14782"/>
                  </a:cubicBezTo>
                  <a:lnTo>
                    <a:pt x="0" y="14782"/>
                  </a:lnTo>
                  <a:cubicBezTo>
                    <a:pt x="1262" y="16103"/>
                    <a:pt x="3084" y="17081"/>
                    <a:pt x="5196" y="17081"/>
                  </a:cubicBezTo>
                  <a:cubicBezTo>
                    <a:pt x="7327" y="17081"/>
                    <a:pt x="9752" y="16086"/>
                    <a:pt x="12195" y="13446"/>
                  </a:cubicBezTo>
                  <a:cubicBezTo>
                    <a:pt x="19337" y="5756"/>
                    <a:pt x="12434" y="874"/>
                    <a:pt x="9728" y="138"/>
                  </a:cubicBezTo>
                  <a:cubicBezTo>
                    <a:pt x="9378" y="46"/>
                    <a:pt x="9021" y="0"/>
                    <a:pt x="8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1"/>
            <p:cNvSpPr/>
            <p:nvPr/>
          </p:nvSpPr>
          <p:spPr>
            <a:xfrm>
              <a:off x="5179650" y="2171875"/>
              <a:ext cx="31775" cy="34800"/>
            </a:xfrm>
            <a:custGeom>
              <a:avLst/>
              <a:gdLst/>
              <a:ahLst/>
              <a:cxnLst/>
              <a:rect l="l" t="t" r="r" b="b"/>
              <a:pathLst>
                <a:path w="1271" h="1392" extrusionOk="0">
                  <a:moveTo>
                    <a:pt x="381" y="1"/>
                  </a:moveTo>
                  <a:cubicBezTo>
                    <a:pt x="1" y="1"/>
                    <a:pt x="430" y="1391"/>
                    <a:pt x="811" y="1391"/>
                  </a:cubicBezTo>
                  <a:cubicBezTo>
                    <a:pt x="827" y="1391"/>
                    <a:pt x="844" y="1389"/>
                    <a:pt x="860" y="1383"/>
                  </a:cubicBezTo>
                  <a:cubicBezTo>
                    <a:pt x="1271" y="1263"/>
                    <a:pt x="962" y="184"/>
                    <a:pt x="449" y="13"/>
                  </a:cubicBezTo>
                  <a:cubicBezTo>
                    <a:pt x="424" y="5"/>
                    <a:pt x="401"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1"/>
            <p:cNvSpPr/>
            <p:nvPr/>
          </p:nvSpPr>
          <p:spPr>
            <a:xfrm>
              <a:off x="4941650" y="2384025"/>
              <a:ext cx="7725" cy="14150"/>
            </a:xfrm>
            <a:custGeom>
              <a:avLst/>
              <a:gdLst/>
              <a:ahLst/>
              <a:cxnLst/>
              <a:rect l="l" t="t" r="r" b="b"/>
              <a:pathLst>
                <a:path w="309" h="566" extrusionOk="0">
                  <a:moveTo>
                    <a:pt x="35" y="1"/>
                  </a:moveTo>
                  <a:cubicBezTo>
                    <a:pt x="18" y="1"/>
                    <a:pt x="1" y="14"/>
                    <a:pt x="1" y="39"/>
                  </a:cubicBezTo>
                  <a:cubicBezTo>
                    <a:pt x="1" y="125"/>
                    <a:pt x="18" y="228"/>
                    <a:pt x="69" y="313"/>
                  </a:cubicBezTo>
                  <a:cubicBezTo>
                    <a:pt x="103" y="399"/>
                    <a:pt x="155" y="485"/>
                    <a:pt x="206" y="553"/>
                  </a:cubicBezTo>
                  <a:cubicBezTo>
                    <a:pt x="223" y="562"/>
                    <a:pt x="236" y="566"/>
                    <a:pt x="249" y="566"/>
                  </a:cubicBezTo>
                  <a:cubicBezTo>
                    <a:pt x="262" y="566"/>
                    <a:pt x="275" y="562"/>
                    <a:pt x="292" y="553"/>
                  </a:cubicBezTo>
                  <a:cubicBezTo>
                    <a:pt x="309" y="536"/>
                    <a:pt x="309" y="502"/>
                    <a:pt x="292" y="485"/>
                  </a:cubicBezTo>
                  <a:cubicBezTo>
                    <a:pt x="172" y="365"/>
                    <a:pt x="103" y="211"/>
                    <a:pt x="69" y="39"/>
                  </a:cubicBezTo>
                  <a:cubicBezTo>
                    <a:pt x="69" y="14"/>
                    <a:pt x="52"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1"/>
            <p:cNvSpPr/>
            <p:nvPr/>
          </p:nvSpPr>
          <p:spPr>
            <a:xfrm>
              <a:off x="4923675" y="2261225"/>
              <a:ext cx="28925" cy="106850"/>
            </a:xfrm>
            <a:custGeom>
              <a:avLst/>
              <a:gdLst/>
              <a:ahLst/>
              <a:cxnLst/>
              <a:rect l="l" t="t" r="r" b="b"/>
              <a:pathLst>
                <a:path w="1157" h="4274" extrusionOk="0">
                  <a:moveTo>
                    <a:pt x="1055" y="1"/>
                  </a:moveTo>
                  <a:cubicBezTo>
                    <a:pt x="1039" y="1"/>
                    <a:pt x="1023" y="6"/>
                    <a:pt x="1011" y="19"/>
                  </a:cubicBezTo>
                  <a:cubicBezTo>
                    <a:pt x="788" y="310"/>
                    <a:pt x="583" y="635"/>
                    <a:pt x="446" y="961"/>
                  </a:cubicBezTo>
                  <a:cubicBezTo>
                    <a:pt x="360" y="1166"/>
                    <a:pt x="326" y="1389"/>
                    <a:pt x="257" y="1594"/>
                  </a:cubicBezTo>
                  <a:cubicBezTo>
                    <a:pt x="172" y="1800"/>
                    <a:pt x="0" y="1920"/>
                    <a:pt x="35" y="2160"/>
                  </a:cubicBezTo>
                  <a:cubicBezTo>
                    <a:pt x="69" y="2245"/>
                    <a:pt x="69" y="2348"/>
                    <a:pt x="86" y="2434"/>
                  </a:cubicBezTo>
                  <a:cubicBezTo>
                    <a:pt x="86" y="2519"/>
                    <a:pt x="52" y="2605"/>
                    <a:pt x="52" y="2690"/>
                  </a:cubicBezTo>
                  <a:cubicBezTo>
                    <a:pt x="35" y="2879"/>
                    <a:pt x="35" y="3067"/>
                    <a:pt x="86" y="3256"/>
                  </a:cubicBezTo>
                  <a:cubicBezTo>
                    <a:pt x="223" y="3615"/>
                    <a:pt x="411" y="3958"/>
                    <a:pt x="651" y="4266"/>
                  </a:cubicBezTo>
                  <a:cubicBezTo>
                    <a:pt x="656" y="4271"/>
                    <a:pt x="663" y="4273"/>
                    <a:pt x="669" y="4273"/>
                  </a:cubicBezTo>
                  <a:cubicBezTo>
                    <a:pt x="684" y="4273"/>
                    <a:pt x="698" y="4261"/>
                    <a:pt x="685" y="4249"/>
                  </a:cubicBezTo>
                  <a:cubicBezTo>
                    <a:pt x="463" y="3941"/>
                    <a:pt x="309" y="3598"/>
                    <a:pt x="223" y="3239"/>
                  </a:cubicBezTo>
                  <a:cubicBezTo>
                    <a:pt x="189" y="3016"/>
                    <a:pt x="189" y="2810"/>
                    <a:pt x="223" y="2605"/>
                  </a:cubicBezTo>
                  <a:cubicBezTo>
                    <a:pt x="257" y="2416"/>
                    <a:pt x="343" y="2348"/>
                    <a:pt x="429" y="2177"/>
                  </a:cubicBezTo>
                  <a:cubicBezTo>
                    <a:pt x="497" y="2005"/>
                    <a:pt x="429" y="1868"/>
                    <a:pt x="429" y="1697"/>
                  </a:cubicBezTo>
                  <a:cubicBezTo>
                    <a:pt x="446" y="1492"/>
                    <a:pt x="497" y="1303"/>
                    <a:pt x="566" y="1115"/>
                  </a:cubicBezTo>
                  <a:cubicBezTo>
                    <a:pt x="720" y="772"/>
                    <a:pt x="908" y="430"/>
                    <a:pt x="1131" y="104"/>
                  </a:cubicBezTo>
                  <a:cubicBezTo>
                    <a:pt x="1157" y="53"/>
                    <a:pt x="1104" y="1"/>
                    <a:pt x="1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1"/>
            <p:cNvSpPr/>
            <p:nvPr/>
          </p:nvSpPr>
          <p:spPr>
            <a:xfrm>
              <a:off x="5215675" y="2087400"/>
              <a:ext cx="75825" cy="68225"/>
            </a:xfrm>
            <a:custGeom>
              <a:avLst/>
              <a:gdLst/>
              <a:ahLst/>
              <a:cxnLst/>
              <a:rect l="l" t="t" r="r" b="b"/>
              <a:pathLst>
                <a:path w="3033" h="2729" extrusionOk="0">
                  <a:moveTo>
                    <a:pt x="18" y="1"/>
                  </a:moveTo>
                  <a:cubicBezTo>
                    <a:pt x="1" y="1"/>
                    <a:pt x="1" y="18"/>
                    <a:pt x="18" y="18"/>
                  </a:cubicBezTo>
                  <a:lnTo>
                    <a:pt x="35" y="18"/>
                  </a:lnTo>
                  <a:cubicBezTo>
                    <a:pt x="344" y="172"/>
                    <a:pt x="635" y="326"/>
                    <a:pt x="909" y="532"/>
                  </a:cubicBezTo>
                  <a:cubicBezTo>
                    <a:pt x="1200" y="720"/>
                    <a:pt x="1474" y="943"/>
                    <a:pt x="1714" y="1183"/>
                  </a:cubicBezTo>
                  <a:cubicBezTo>
                    <a:pt x="1940" y="1363"/>
                    <a:pt x="2099" y="1624"/>
                    <a:pt x="2193" y="1905"/>
                  </a:cubicBezTo>
                  <a:lnTo>
                    <a:pt x="2193" y="1905"/>
                  </a:lnTo>
                  <a:cubicBezTo>
                    <a:pt x="2195" y="1918"/>
                    <a:pt x="2199" y="1931"/>
                    <a:pt x="2205" y="1943"/>
                  </a:cubicBezTo>
                  <a:lnTo>
                    <a:pt x="2205" y="1943"/>
                  </a:lnTo>
                  <a:cubicBezTo>
                    <a:pt x="2213" y="1969"/>
                    <a:pt x="2221" y="1996"/>
                    <a:pt x="2228" y="2022"/>
                  </a:cubicBezTo>
                  <a:cubicBezTo>
                    <a:pt x="2262" y="2296"/>
                    <a:pt x="2313" y="2604"/>
                    <a:pt x="2604" y="2724"/>
                  </a:cubicBezTo>
                  <a:cubicBezTo>
                    <a:pt x="2619" y="2727"/>
                    <a:pt x="2633" y="2728"/>
                    <a:pt x="2647" y="2728"/>
                  </a:cubicBezTo>
                  <a:cubicBezTo>
                    <a:pt x="2712" y="2728"/>
                    <a:pt x="2764" y="2695"/>
                    <a:pt x="2793" y="2638"/>
                  </a:cubicBezTo>
                  <a:cubicBezTo>
                    <a:pt x="3032" y="2279"/>
                    <a:pt x="2690" y="1936"/>
                    <a:pt x="2365" y="1765"/>
                  </a:cubicBezTo>
                  <a:cubicBezTo>
                    <a:pt x="2349" y="1759"/>
                    <a:pt x="2333" y="1756"/>
                    <a:pt x="2318" y="1756"/>
                  </a:cubicBezTo>
                  <a:cubicBezTo>
                    <a:pt x="2301" y="1756"/>
                    <a:pt x="2285" y="1760"/>
                    <a:pt x="2271" y="1766"/>
                  </a:cubicBezTo>
                  <a:lnTo>
                    <a:pt x="2271" y="1766"/>
                  </a:lnTo>
                  <a:cubicBezTo>
                    <a:pt x="2268" y="1760"/>
                    <a:pt x="2265" y="1754"/>
                    <a:pt x="2262" y="1748"/>
                  </a:cubicBezTo>
                  <a:cubicBezTo>
                    <a:pt x="2125" y="1474"/>
                    <a:pt x="1936" y="1217"/>
                    <a:pt x="1697" y="1011"/>
                  </a:cubicBezTo>
                  <a:cubicBezTo>
                    <a:pt x="1200" y="566"/>
                    <a:pt x="635" y="224"/>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1"/>
            <p:cNvSpPr/>
            <p:nvPr/>
          </p:nvSpPr>
          <p:spPr>
            <a:xfrm>
              <a:off x="5087800" y="2376450"/>
              <a:ext cx="161150" cy="103250"/>
            </a:xfrm>
            <a:custGeom>
              <a:avLst/>
              <a:gdLst/>
              <a:ahLst/>
              <a:cxnLst/>
              <a:rect l="l" t="t" r="r" b="b"/>
              <a:pathLst>
                <a:path w="6446" h="4130" extrusionOk="0">
                  <a:moveTo>
                    <a:pt x="6372" y="1"/>
                  </a:moveTo>
                  <a:cubicBezTo>
                    <a:pt x="6354" y="1"/>
                    <a:pt x="6338" y="10"/>
                    <a:pt x="6332" y="34"/>
                  </a:cubicBezTo>
                  <a:cubicBezTo>
                    <a:pt x="6058" y="651"/>
                    <a:pt x="5561" y="1147"/>
                    <a:pt x="4928" y="1387"/>
                  </a:cubicBezTo>
                  <a:cubicBezTo>
                    <a:pt x="4636" y="1490"/>
                    <a:pt x="4311" y="1473"/>
                    <a:pt x="4037" y="1610"/>
                  </a:cubicBezTo>
                  <a:cubicBezTo>
                    <a:pt x="3797" y="1712"/>
                    <a:pt x="3626" y="1918"/>
                    <a:pt x="3523" y="2158"/>
                  </a:cubicBezTo>
                  <a:cubicBezTo>
                    <a:pt x="3438" y="2415"/>
                    <a:pt x="3386" y="2689"/>
                    <a:pt x="3386" y="2963"/>
                  </a:cubicBezTo>
                  <a:cubicBezTo>
                    <a:pt x="3369" y="3271"/>
                    <a:pt x="3283" y="3442"/>
                    <a:pt x="3009" y="3562"/>
                  </a:cubicBezTo>
                  <a:cubicBezTo>
                    <a:pt x="2855" y="3631"/>
                    <a:pt x="2718" y="3665"/>
                    <a:pt x="2564" y="3682"/>
                  </a:cubicBezTo>
                  <a:cubicBezTo>
                    <a:pt x="1725" y="3819"/>
                    <a:pt x="903" y="3905"/>
                    <a:pt x="64" y="4025"/>
                  </a:cubicBezTo>
                  <a:cubicBezTo>
                    <a:pt x="0" y="4040"/>
                    <a:pt x="25" y="4129"/>
                    <a:pt x="83" y="4129"/>
                  </a:cubicBezTo>
                  <a:cubicBezTo>
                    <a:pt x="88" y="4129"/>
                    <a:pt x="93" y="4129"/>
                    <a:pt x="98" y="4127"/>
                  </a:cubicBezTo>
                  <a:cubicBezTo>
                    <a:pt x="543" y="4076"/>
                    <a:pt x="988" y="3990"/>
                    <a:pt x="1434" y="3939"/>
                  </a:cubicBezTo>
                  <a:cubicBezTo>
                    <a:pt x="1879" y="3870"/>
                    <a:pt x="2290" y="3853"/>
                    <a:pt x="2701" y="3768"/>
                  </a:cubicBezTo>
                  <a:cubicBezTo>
                    <a:pt x="2958" y="3751"/>
                    <a:pt x="3181" y="3631"/>
                    <a:pt x="3352" y="3442"/>
                  </a:cubicBezTo>
                  <a:cubicBezTo>
                    <a:pt x="3523" y="3185"/>
                    <a:pt x="3489" y="2809"/>
                    <a:pt x="3575" y="2500"/>
                  </a:cubicBezTo>
                  <a:cubicBezTo>
                    <a:pt x="3626" y="2089"/>
                    <a:pt x="3951" y="1764"/>
                    <a:pt x="4362" y="1712"/>
                  </a:cubicBezTo>
                  <a:cubicBezTo>
                    <a:pt x="4688" y="1661"/>
                    <a:pt x="4996" y="1558"/>
                    <a:pt x="5287" y="1421"/>
                  </a:cubicBezTo>
                  <a:cubicBezTo>
                    <a:pt x="5818" y="1130"/>
                    <a:pt x="6229" y="651"/>
                    <a:pt x="6435" y="68"/>
                  </a:cubicBezTo>
                  <a:cubicBezTo>
                    <a:pt x="6446" y="35"/>
                    <a:pt x="6406" y="1"/>
                    <a:pt x="6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1"/>
            <p:cNvSpPr/>
            <p:nvPr/>
          </p:nvSpPr>
          <p:spPr>
            <a:xfrm>
              <a:off x="5159900" y="2130200"/>
              <a:ext cx="25850" cy="20850"/>
            </a:xfrm>
            <a:custGeom>
              <a:avLst/>
              <a:gdLst/>
              <a:ahLst/>
              <a:cxnLst/>
              <a:rect l="l" t="t" r="r" b="b"/>
              <a:pathLst>
                <a:path w="1034" h="834" extrusionOk="0">
                  <a:moveTo>
                    <a:pt x="249" y="1"/>
                  </a:moveTo>
                  <a:cubicBezTo>
                    <a:pt x="1" y="1"/>
                    <a:pt x="355" y="834"/>
                    <a:pt x="638" y="834"/>
                  </a:cubicBezTo>
                  <a:cubicBezTo>
                    <a:pt x="675" y="834"/>
                    <a:pt x="710" y="820"/>
                    <a:pt x="742" y="789"/>
                  </a:cubicBezTo>
                  <a:cubicBezTo>
                    <a:pt x="1033" y="533"/>
                    <a:pt x="571" y="19"/>
                    <a:pt x="262" y="2"/>
                  </a:cubicBezTo>
                  <a:cubicBezTo>
                    <a:pt x="258" y="1"/>
                    <a:pt x="253"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1"/>
            <p:cNvSpPr/>
            <p:nvPr/>
          </p:nvSpPr>
          <p:spPr>
            <a:xfrm>
              <a:off x="5284200" y="2267675"/>
              <a:ext cx="44125" cy="61675"/>
            </a:xfrm>
            <a:custGeom>
              <a:avLst/>
              <a:gdLst/>
              <a:ahLst/>
              <a:cxnLst/>
              <a:rect l="l" t="t" r="r" b="b"/>
              <a:pathLst>
                <a:path w="1765" h="2467" fill="none" extrusionOk="0">
                  <a:moveTo>
                    <a:pt x="1576" y="292"/>
                  </a:moveTo>
                  <a:cubicBezTo>
                    <a:pt x="1764" y="583"/>
                    <a:pt x="1764" y="960"/>
                    <a:pt x="1576" y="1251"/>
                  </a:cubicBezTo>
                  <a:cubicBezTo>
                    <a:pt x="1251" y="1833"/>
                    <a:pt x="1011" y="2467"/>
                    <a:pt x="600" y="2176"/>
                  </a:cubicBezTo>
                  <a:cubicBezTo>
                    <a:pt x="189" y="1884"/>
                    <a:pt x="0" y="1490"/>
                    <a:pt x="428" y="1011"/>
                  </a:cubicBezTo>
                  <a:cubicBezTo>
                    <a:pt x="840" y="531"/>
                    <a:pt x="737" y="206"/>
                    <a:pt x="1096" y="69"/>
                  </a:cubicBezTo>
                  <a:cubicBezTo>
                    <a:pt x="1285" y="0"/>
                    <a:pt x="1507" y="86"/>
                    <a:pt x="1576" y="292"/>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1"/>
            <p:cNvSpPr/>
            <p:nvPr/>
          </p:nvSpPr>
          <p:spPr>
            <a:xfrm>
              <a:off x="5119350" y="2377900"/>
              <a:ext cx="47125" cy="45325"/>
            </a:xfrm>
            <a:custGeom>
              <a:avLst/>
              <a:gdLst/>
              <a:ahLst/>
              <a:cxnLst/>
              <a:rect l="l" t="t" r="r" b="b"/>
              <a:pathLst>
                <a:path w="1885" h="1813" extrusionOk="0">
                  <a:moveTo>
                    <a:pt x="1606" y="1"/>
                  </a:moveTo>
                  <a:cubicBezTo>
                    <a:pt x="1407" y="1"/>
                    <a:pt x="1093" y="679"/>
                    <a:pt x="942" y="952"/>
                  </a:cubicBezTo>
                  <a:cubicBezTo>
                    <a:pt x="771" y="1312"/>
                    <a:pt x="0" y="1398"/>
                    <a:pt x="0" y="1723"/>
                  </a:cubicBezTo>
                  <a:cubicBezTo>
                    <a:pt x="0" y="1787"/>
                    <a:pt x="29" y="1812"/>
                    <a:pt x="76" y="1812"/>
                  </a:cubicBezTo>
                  <a:cubicBezTo>
                    <a:pt x="267" y="1812"/>
                    <a:pt x="754" y="1380"/>
                    <a:pt x="754" y="1380"/>
                  </a:cubicBezTo>
                  <a:cubicBezTo>
                    <a:pt x="1028" y="1209"/>
                    <a:pt x="1884" y="661"/>
                    <a:pt x="1730" y="147"/>
                  </a:cubicBezTo>
                  <a:cubicBezTo>
                    <a:pt x="1699" y="44"/>
                    <a:pt x="1656" y="1"/>
                    <a:pt x="16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1"/>
            <p:cNvSpPr/>
            <p:nvPr/>
          </p:nvSpPr>
          <p:spPr>
            <a:xfrm>
              <a:off x="5128775" y="2105325"/>
              <a:ext cx="24975" cy="11800"/>
            </a:xfrm>
            <a:custGeom>
              <a:avLst/>
              <a:gdLst/>
              <a:ahLst/>
              <a:cxnLst/>
              <a:rect l="l" t="t" r="r" b="b"/>
              <a:pathLst>
                <a:path w="999" h="472" extrusionOk="0">
                  <a:moveTo>
                    <a:pt x="403" y="0"/>
                  </a:moveTo>
                  <a:cubicBezTo>
                    <a:pt x="389" y="0"/>
                    <a:pt x="374" y="1"/>
                    <a:pt x="360" y="3"/>
                  </a:cubicBezTo>
                  <a:cubicBezTo>
                    <a:pt x="0" y="55"/>
                    <a:pt x="788" y="466"/>
                    <a:pt x="788" y="466"/>
                  </a:cubicBezTo>
                  <a:cubicBezTo>
                    <a:pt x="802" y="470"/>
                    <a:pt x="815" y="471"/>
                    <a:pt x="826" y="471"/>
                  </a:cubicBezTo>
                  <a:cubicBezTo>
                    <a:pt x="999" y="471"/>
                    <a:pt x="711" y="0"/>
                    <a:pt x="4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1"/>
            <p:cNvSpPr/>
            <p:nvPr/>
          </p:nvSpPr>
          <p:spPr>
            <a:xfrm>
              <a:off x="5018075" y="2424525"/>
              <a:ext cx="31925" cy="17450"/>
            </a:xfrm>
            <a:custGeom>
              <a:avLst/>
              <a:gdLst/>
              <a:ahLst/>
              <a:cxnLst/>
              <a:rect l="l" t="t" r="r" b="b"/>
              <a:pathLst>
                <a:path w="1277" h="698" extrusionOk="0">
                  <a:moveTo>
                    <a:pt x="947" y="0"/>
                  </a:moveTo>
                  <a:cubicBezTo>
                    <a:pt x="609" y="0"/>
                    <a:pt x="121" y="192"/>
                    <a:pt x="44" y="492"/>
                  </a:cubicBezTo>
                  <a:cubicBezTo>
                    <a:pt x="0" y="639"/>
                    <a:pt x="109" y="698"/>
                    <a:pt x="278" y="698"/>
                  </a:cubicBezTo>
                  <a:cubicBezTo>
                    <a:pt x="640" y="698"/>
                    <a:pt x="1277" y="429"/>
                    <a:pt x="1277" y="183"/>
                  </a:cubicBezTo>
                  <a:cubicBezTo>
                    <a:pt x="1271" y="57"/>
                    <a:pt x="1131" y="0"/>
                    <a:pt x="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1"/>
            <p:cNvSpPr/>
            <p:nvPr/>
          </p:nvSpPr>
          <p:spPr>
            <a:xfrm>
              <a:off x="5123525" y="2241275"/>
              <a:ext cx="23675" cy="25575"/>
            </a:xfrm>
            <a:custGeom>
              <a:avLst/>
              <a:gdLst/>
              <a:ahLst/>
              <a:cxnLst/>
              <a:rect l="l" t="t" r="r" b="b"/>
              <a:pathLst>
                <a:path w="947" h="1023" extrusionOk="0">
                  <a:moveTo>
                    <a:pt x="682" y="0"/>
                  </a:moveTo>
                  <a:cubicBezTo>
                    <a:pt x="432" y="0"/>
                    <a:pt x="0" y="1022"/>
                    <a:pt x="373" y="1022"/>
                  </a:cubicBezTo>
                  <a:cubicBezTo>
                    <a:pt x="376" y="1022"/>
                    <a:pt x="378" y="1022"/>
                    <a:pt x="381" y="1022"/>
                  </a:cubicBezTo>
                  <a:cubicBezTo>
                    <a:pt x="775" y="1005"/>
                    <a:pt x="947" y="132"/>
                    <a:pt x="724" y="12"/>
                  </a:cubicBezTo>
                  <a:cubicBezTo>
                    <a:pt x="711" y="4"/>
                    <a:pt x="697" y="0"/>
                    <a:pt x="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1"/>
            <p:cNvSpPr/>
            <p:nvPr/>
          </p:nvSpPr>
          <p:spPr>
            <a:xfrm>
              <a:off x="5287825" y="2226500"/>
              <a:ext cx="26800" cy="24625"/>
            </a:xfrm>
            <a:custGeom>
              <a:avLst/>
              <a:gdLst/>
              <a:ahLst/>
              <a:cxnLst/>
              <a:rect l="l" t="t" r="r" b="b"/>
              <a:pathLst>
                <a:path w="1072" h="985" extrusionOk="0">
                  <a:moveTo>
                    <a:pt x="320" y="0"/>
                  </a:moveTo>
                  <a:cubicBezTo>
                    <a:pt x="0" y="0"/>
                    <a:pt x="179" y="984"/>
                    <a:pt x="578" y="984"/>
                  </a:cubicBezTo>
                  <a:cubicBezTo>
                    <a:pt x="594" y="984"/>
                    <a:pt x="610" y="983"/>
                    <a:pt x="626" y="979"/>
                  </a:cubicBezTo>
                  <a:cubicBezTo>
                    <a:pt x="1071" y="911"/>
                    <a:pt x="729" y="55"/>
                    <a:pt x="352" y="3"/>
                  </a:cubicBezTo>
                  <a:cubicBezTo>
                    <a:pt x="341" y="1"/>
                    <a:pt x="330" y="0"/>
                    <a:pt x="32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4" name="Google Shape;794;p11"/>
          <p:cNvGrpSpPr/>
          <p:nvPr/>
        </p:nvGrpSpPr>
        <p:grpSpPr>
          <a:xfrm>
            <a:off x="11261681" y="4073061"/>
            <a:ext cx="1342156" cy="1388236"/>
            <a:chOff x="4791650" y="538625"/>
            <a:chExt cx="731075" cy="756175"/>
          </a:xfrm>
        </p:grpSpPr>
        <p:sp>
          <p:nvSpPr>
            <p:cNvPr id="795" name="Google Shape;795;p11"/>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1"/>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1"/>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1"/>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1"/>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1"/>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1" name="Google Shape;801;p11"/>
          <p:cNvGrpSpPr/>
          <p:nvPr/>
        </p:nvGrpSpPr>
        <p:grpSpPr>
          <a:xfrm>
            <a:off x="-568131" y="3715223"/>
            <a:ext cx="1531299" cy="1395476"/>
            <a:chOff x="3080800" y="238100"/>
            <a:chExt cx="714225" cy="650875"/>
          </a:xfrm>
        </p:grpSpPr>
        <p:sp>
          <p:nvSpPr>
            <p:cNvPr id="802" name="Google Shape;802;p11"/>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1"/>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1"/>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5" name="Google Shape;805;p11"/>
          <p:cNvGrpSpPr/>
          <p:nvPr/>
        </p:nvGrpSpPr>
        <p:grpSpPr>
          <a:xfrm>
            <a:off x="9882034" y="5938075"/>
            <a:ext cx="1447895" cy="1317240"/>
            <a:chOff x="4688600" y="1410900"/>
            <a:chExt cx="799000" cy="726900"/>
          </a:xfrm>
        </p:grpSpPr>
        <p:sp>
          <p:nvSpPr>
            <p:cNvPr id="806" name="Google Shape;806;p11"/>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1"/>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8" name="Google Shape;808;p11"/>
          <p:cNvGrpSpPr/>
          <p:nvPr/>
        </p:nvGrpSpPr>
        <p:grpSpPr>
          <a:xfrm>
            <a:off x="3383959" y="-369667"/>
            <a:ext cx="925059" cy="1605081"/>
            <a:chOff x="4559300" y="564775"/>
            <a:chExt cx="389225" cy="675350"/>
          </a:xfrm>
        </p:grpSpPr>
        <p:sp>
          <p:nvSpPr>
            <p:cNvPr id="809" name="Google Shape;809;p11"/>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11"/>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1" name="Google Shape;811;p11"/>
          <p:cNvGrpSpPr/>
          <p:nvPr/>
        </p:nvGrpSpPr>
        <p:grpSpPr>
          <a:xfrm>
            <a:off x="8077010" y="-102463"/>
            <a:ext cx="1010153" cy="1070672"/>
            <a:chOff x="2291250" y="337875"/>
            <a:chExt cx="626025" cy="663475"/>
          </a:xfrm>
        </p:grpSpPr>
        <p:sp>
          <p:nvSpPr>
            <p:cNvPr id="812" name="Google Shape;812;p11"/>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1"/>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1"/>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1"/>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1"/>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7" name="Google Shape;817;p11"/>
          <p:cNvGrpSpPr/>
          <p:nvPr/>
        </p:nvGrpSpPr>
        <p:grpSpPr>
          <a:xfrm>
            <a:off x="10513728" y="-316811"/>
            <a:ext cx="2203281" cy="1567585"/>
            <a:chOff x="3517550" y="401175"/>
            <a:chExt cx="1027650" cy="731150"/>
          </a:xfrm>
        </p:grpSpPr>
        <p:sp>
          <p:nvSpPr>
            <p:cNvPr id="818" name="Google Shape;818;p11"/>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1"/>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0" name="Google Shape;820;p11"/>
          <p:cNvGrpSpPr/>
          <p:nvPr/>
        </p:nvGrpSpPr>
        <p:grpSpPr>
          <a:xfrm>
            <a:off x="6154312" y="5952887"/>
            <a:ext cx="689883" cy="652311"/>
            <a:chOff x="2776800" y="970450"/>
            <a:chExt cx="431500" cy="408000"/>
          </a:xfrm>
        </p:grpSpPr>
        <p:sp>
          <p:nvSpPr>
            <p:cNvPr id="821" name="Google Shape;821;p11"/>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11"/>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11"/>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1"/>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11"/>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11"/>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1"/>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11"/>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1"/>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1"/>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1" name="Google Shape;831;p11"/>
          <p:cNvGrpSpPr/>
          <p:nvPr/>
        </p:nvGrpSpPr>
        <p:grpSpPr>
          <a:xfrm>
            <a:off x="631877" y="-969113"/>
            <a:ext cx="925052" cy="652309"/>
            <a:chOff x="4171675" y="981000"/>
            <a:chExt cx="398775" cy="281200"/>
          </a:xfrm>
        </p:grpSpPr>
        <p:sp>
          <p:nvSpPr>
            <p:cNvPr id="832" name="Google Shape;832;p11"/>
            <p:cNvSpPr/>
            <p:nvPr/>
          </p:nvSpPr>
          <p:spPr>
            <a:xfrm>
              <a:off x="4171675" y="981000"/>
              <a:ext cx="299725" cy="281200"/>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1"/>
            <p:cNvSpPr/>
            <p:nvPr/>
          </p:nvSpPr>
          <p:spPr>
            <a:xfrm>
              <a:off x="4247600" y="1053300"/>
              <a:ext cx="201650" cy="193350"/>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11"/>
            <p:cNvSpPr/>
            <p:nvPr/>
          </p:nvSpPr>
          <p:spPr>
            <a:xfrm>
              <a:off x="4439825" y="1101125"/>
              <a:ext cx="130625" cy="148750"/>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5" name="Google Shape;835;p11"/>
          <p:cNvGrpSpPr/>
          <p:nvPr/>
        </p:nvGrpSpPr>
        <p:grpSpPr>
          <a:xfrm>
            <a:off x="-199533" y="5943757"/>
            <a:ext cx="1293933" cy="1239400"/>
            <a:chOff x="4644875" y="480450"/>
            <a:chExt cx="970450" cy="929550"/>
          </a:xfrm>
        </p:grpSpPr>
        <p:sp>
          <p:nvSpPr>
            <p:cNvPr id="836" name="Google Shape;836;p11"/>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11"/>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11"/>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11"/>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11"/>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11"/>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11"/>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11"/>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4" name="Google Shape;844;p11"/>
          <p:cNvGrpSpPr/>
          <p:nvPr/>
        </p:nvGrpSpPr>
        <p:grpSpPr>
          <a:xfrm>
            <a:off x="3910003" y="6112901"/>
            <a:ext cx="1293935" cy="967057"/>
            <a:chOff x="4829400" y="3625075"/>
            <a:chExt cx="800900" cy="598575"/>
          </a:xfrm>
        </p:grpSpPr>
        <p:sp>
          <p:nvSpPr>
            <p:cNvPr id="845" name="Google Shape;845;p11"/>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11"/>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11"/>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11"/>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11"/>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11"/>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11"/>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11"/>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11"/>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11"/>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11"/>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6" name="Google Shape;856;p11"/>
          <p:cNvGrpSpPr/>
          <p:nvPr/>
        </p:nvGrpSpPr>
        <p:grpSpPr>
          <a:xfrm>
            <a:off x="-301683" y="1689357"/>
            <a:ext cx="998400" cy="1205100"/>
            <a:chOff x="1727375" y="3512200"/>
            <a:chExt cx="748800" cy="903825"/>
          </a:xfrm>
        </p:grpSpPr>
        <p:grpSp>
          <p:nvGrpSpPr>
            <p:cNvPr id="857" name="Google Shape;857;p11"/>
            <p:cNvGrpSpPr/>
            <p:nvPr/>
          </p:nvGrpSpPr>
          <p:grpSpPr>
            <a:xfrm>
              <a:off x="1727375" y="4047750"/>
              <a:ext cx="490625" cy="368275"/>
              <a:chOff x="1727375" y="4047750"/>
              <a:chExt cx="490625" cy="368275"/>
            </a:xfrm>
          </p:grpSpPr>
          <p:sp>
            <p:nvSpPr>
              <p:cNvPr id="858" name="Google Shape;858;p11"/>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11"/>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11"/>
              <p:cNvSpPr/>
              <p:nvPr/>
            </p:nvSpPr>
            <p:spPr>
              <a:xfrm>
                <a:off x="1815950" y="4056250"/>
                <a:ext cx="370825" cy="283900"/>
              </a:xfrm>
              <a:custGeom>
                <a:avLst/>
                <a:gdLst/>
                <a:ahLst/>
                <a:cxnLst/>
                <a:rect l="l" t="t" r="r" b="b"/>
                <a:pathLst>
                  <a:path w="14833" h="11356" extrusionOk="0">
                    <a:moveTo>
                      <a:pt x="4078" y="0"/>
                    </a:moveTo>
                    <a:cubicBezTo>
                      <a:pt x="3593" y="0"/>
                      <a:pt x="3136" y="104"/>
                      <a:pt x="2723" y="333"/>
                    </a:cubicBezTo>
                    <a:cubicBezTo>
                      <a:pt x="0" y="1846"/>
                      <a:pt x="5275" y="11356"/>
                      <a:pt x="9487" y="11356"/>
                    </a:cubicBezTo>
                    <a:cubicBezTo>
                      <a:pt x="10008" y="11356"/>
                      <a:pt x="10512" y="11210"/>
                      <a:pt x="10983" y="10887"/>
                    </a:cubicBezTo>
                    <a:cubicBezTo>
                      <a:pt x="14832" y="8244"/>
                      <a:pt x="8384" y="0"/>
                      <a:pt x="40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11"/>
              <p:cNvSpPr/>
              <p:nvPr/>
            </p:nvSpPr>
            <p:spPr>
              <a:xfrm>
                <a:off x="1853850" y="4282950"/>
                <a:ext cx="274925" cy="133075"/>
              </a:xfrm>
              <a:custGeom>
                <a:avLst/>
                <a:gdLst/>
                <a:ahLst/>
                <a:cxnLst/>
                <a:rect l="l" t="t" r="r" b="b"/>
                <a:pathLst>
                  <a:path w="10997" h="5323" extrusionOk="0">
                    <a:moveTo>
                      <a:pt x="10996" y="1"/>
                    </a:moveTo>
                    <a:lnTo>
                      <a:pt x="10996" y="1"/>
                    </a:lnTo>
                    <a:cubicBezTo>
                      <a:pt x="10605" y="1615"/>
                      <a:pt x="9603" y="3247"/>
                      <a:pt x="7257" y="4198"/>
                    </a:cubicBezTo>
                    <a:cubicBezTo>
                      <a:pt x="6520" y="4498"/>
                      <a:pt x="5807" y="4628"/>
                      <a:pt x="5127" y="4628"/>
                    </a:cubicBezTo>
                    <a:cubicBezTo>
                      <a:pt x="3063" y="4628"/>
                      <a:pt x="1291" y="3433"/>
                      <a:pt x="0" y="2142"/>
                    </a:cubicBezTo>
                    <a:lnTo>
                      <a:pt x="0" y="2142"/>
                    </a:lnTo>
                    <a:cubicBezTo>
                      <a:pt x="1343" y="4001"/>
                      <a:pt x="3223" y="5323"/>
                      <a:pt x="5274" y="5323"/>
                    </a:cubicBezTo>
                    <a:cubicBezTo>
                      <a:pt x="6467" y="5323"/>
                      <a:pt x="7719" y="4875"/>
                      <a:pt x="8957" y="3825"/>
                    </a:cubicBezTo>
                    <a:cubicBezTo>
                      <a:pt x="10283" y="2720"/>
                      <a:pt x="10894" y="1394"/>
                      <a:pt x="109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2" name="Google Shape;862;p11"/>
            <p:cNvGrpSpPr/>
            <p:nvPr/>
          </p:nvGrpSpPr>
          <p:grpSpPr>
            <a:xfrm>
              <a:off x="1944125" y="3512200"/>
              <a:ext cx="532050" cy="420600"/>
              <a:chOff x="1944125" y="3512200"/>
              <a:chExt cx="532050" cy="420600"/>
            </a:xfrm>
          </p:grpSpPr>
          <p:sp>
            <p:nvSpPr>
              <p:cNvPr id="863" name="Google Shape;863;p11"/>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11"/>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11"/>
              <p:cNvSpPr/>
              <p:nvPr/>
            </p:nvSpPr>
            <p:spPr>
              <a:xfrm>
                <a:off x="2106825" y="3544675"/>
                <a:ext cx="353525" cy="367225"/>
              </a:xfrm>
              <a:custGeom>
                <a:avLst/>
                <a:gdLst/>
                <a:ahLst/>
                <a:cxnLst/>
                <a:rect l="l" t="t" r="r" b="b"/>
                <a:pathLst>
                  <a:path w="14141" h="14689" extrusionOk="0">
                    <a:moveTo>
                      <a:pt x="9163" y="1"/>
                    </a:moveTo>
                    <a:cubicBezTo>
                      <a:pt x="5579" y="1"/>
                      <a:pt x="1" y="12383"/>
                      <a:pt x="5075" y="14457"/>
                    </a:cubicBezTo>
                    <a:cubicBezTo>
                      <a:pt x="5463" y="14614"/>
                      <a:pt x="5844" y="14688"/>
                      <a:pt x="6215" y="14688"/>
                    </a:cubicBezTo>
                    <a:cubicBezTo>
                      <a:pt x="11009" y="14688"/>
                      <a:pt x="14140" y="2404"/>
                      <a:pt x="9834" y="164"/>
                    </a:cubicBezTo>
                    <a:cubicBezTo>
                      <a:pt x="9621" y="53"/>
                      <a:pt x="9396" y="1"/>
                      <a:pt x="9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11"/>
              <p:cNvSpPr/>
              <p:nvPr/>
            </p:nvSpPr>
            <p:spPr>
              <a:xfrm>
                <a:off x="2043350" y="3688975"/>
                <a:ext cx="256225" cy="243825"/>
              </a:xfrm>
              <a:custGeom>
                <a:avLst/>
                <a:gdLst/>
                <a:ahLst/>
                <a:cxnLst/>
                <a:rect l="l" t="t" r="r" b="b"/>
                <a:pathLst>
                  <a:path w="10249" h="9753" extrusionOk="0">
                    <a:moveTo>
                      <a:pt x="1428" y="0"/>
                    </a:moveTo>
                    <a:cubicBezTo>
                      <a:pt x="0" y="3824"/>
                      <a:pt x="663" y="8056"/>
                      <a:pt x="5405" y="9450"/>
                    </a:cubicBezTo>
                    <a:cubicBezTo>
                      <a:pt x="6095" y="9657"/>
                      <a:pt x="6753" y="9753"/>
                      <a:pt x="7376" y="9753"/>
                    </a:cubicBezTo>
                    <a:cubicBezTo>
                      <a:pt x="8440" y="9753"/>
                      <a:pt x="9402" y="9473"/>
                      <a:pt x="10248" y="8991"/>
                    </a:cubicBezTo>
                    <a:lnTo>
                      <a:pt x="10248" y="8991"/>
                    </a:lnTo>
                    <a:cubicBezTo>
                      <a:pt x="9552" y="9244"/>
                      <a:pt x="8787" y="9406"/>
                      <a:pt x="7969" y="9406"/>
                    </a:cubicBezTo>
                    <a:cubicBezTo>
                      <a:pt x="6751" y="9406"/>
                      <a:pt x="5414" y="9046"/>
                      <a:pt x="4011" y="8090"/>
                    </a:cubicBezTo>
                    <a:cubicBezTo>
                      <a:pt x="1037" y="6051"/>
                      <a:pt x="884" y="2686"/>
                      <a:pt x="1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67" name="Google Shape;867;p11"/>
          <p:cNvGrpSpPr/>
          <p:nvPr/>
        </p:nvGrpSpPr>
        <p:grpSpPr>
          <a:xfrm>
            <a:off x="7794569" y="5951343"/>
            <a:ext cx="1137088" cy="1128568"/>
            <a:chOff x="4899375" y="1767350"/>
            <a:chExt cx="704050" cy="698775"/>
          </a:xfrm>
        </p:grpSpPr>
        <p:sp>
          <p:nvSpPr>
            <p:cNvPr id="868" name="Google Shape;868;p11"/>
            <p:cNvSpPr/>
            <p:nvPr/>
          </p:nvSpPr>
          <p:spPr>
            <a:xfrm>
              <a:off x="4899375" y="1767350"/>
              <a:ext cx="704050" cy="698775"/>
            </a:xfrm>
            <a:custGeom>
              <a:avLst/>
              <a:gdLst/>
              <a:ahLst/>
              <a:cxnLst/>
              <a:rect l="l" t="t" r="r" b="b"/>
              <a:pathLst>
                <a:path w="28162" h="27951" extrusionOk="0">
                  <a:moveTo>
                    <a:pt x="17758" y="1"/>
                  </a:moveTo>
                  <a:cubicBezTo>
                    <a:pt x="13940" y="1"/>
                    <a:pt x="3085" y="3423"/>
                    <a:pt x="1700" y="4432"/>
                  </a:cubicBezTo>
                  <a:cubicBezTo>
                    <a:pt x="408" y="5333"/>
                    <a:pt x="0" y="7049"/>
                    <a:pt x="765" y="8443"/>
                  </a:cubicBezTo>
                  <a:cubicBezTo>
                    <a:pt x="1377" y="9463"/>
                    <a:pt x="1904" y="10262"/>
                    <a:pt x="1904" y="10262"/>
                  </a:cubicBezTo>
                  <a:cubicBezTo>
                    <a:pt x="1904" y="10262"/>
                    <a:pt x="1190" y="10754"/>
                    <a:pt x="1462" y="12080"/>
                  </a:cubicBezTo>
                  <a:cubicBezTo>
                    <a:pt x="1734" y="13406"/>
                    <a:pt x="5065" y="25472"/>
                    <a:pt x="6867" y="27427"/>
                  </a:cubicBezTo>
                  <a:cubicBezTo>
                    <a:pt x="7210" y="27800"/>
                    <a:pt x="7793" y="27950"/>
                    <a:pt x="8509" y="27950"/>
                  </a:cubicBezTo>
                  <a:cubicBezTo>
                    <a:pt x="11514" y="27950"/>
                    <a:pt x="16877" y="25302"/>
                    <a:pt x="16877" y="25302"/>
                  </a:cubicBezTo>
                  <a:cubicBezTo>
                    <a:pt x="16877" y="25302"/>
                    <a:pt x="24524" y="23705"/>
                    <a:pt x="26343" y="21767"/>
                  </a:cubicBezTo>
                  <a:cubicBezTo>
                    <a:pt x="28161" y="19847"/>
                    <a:pt x="22570" y="6846"/>
                    <a:pt x="21856" y="5775"/>
                  </a:cubicBezTo>
                  <a:cubicBezTo>
                    <a:pt x="21142" y="4687"/>
                    <a:pt x="20463" y="4483"/>
                    <a:pt x="20463" y="4483"/>
                  </a:cubicBezTo>
                  <a:cubicBezTo>
                    <a:pt x="21465" y="3531"/>
                    <a:pt x="20803" y="1288"/>
                    <a:pt x="18848" y="183"/>
                  </a:cubicBezTo>
                  <a:cubicBezTo>
                    <a:pt x="18625" y="57"/>
                    <a:pt x="18250" y="1"/>
                    <a:pt x="17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11"/>
            <p:cNvSpPr/>
            <p:nvPr/>
          </p:nvSpPr>
          <p:spPr>
            <a:xfrm>
              <a:off x="4932100" y="1789375"/>
              <a:ext cx="610150" cy="649650"/>
            </a:xfrm>
            <a:custGeom>
              <a:avLst/>
              <a:gdLst/>
              <a:ahLst/>
              <a:cxnLst/>
              <a:rect l="l" t="t" r="r" b="b"/>
              <a:pathLst>
                <a:path w="24406" h="25986" extrusionOk="0">
                  <a:moveTo>
                    <a:pt x="16217" y="1"/>
                  </a:moveTo>
                  <a:cubicBezTo>
                    <a:pt x="14216" y="1"/>
                    <a:pt x="7572" y="2292"/>
                    <a:pt x="5269" y="2752"/>
                  </a:cubicBezTo>
                  <a:cubicBezTo>
                    <a:pt x="2719" y="3262"/>
                    <a:pt x="1071" y="3993"/>
                    <a:pt x="527" y="5506"/>
                  </a:cubicBezTo>
                  <a:cubicBezTo>
                    <a:pt x="0" y="7001"/>
                    <a:pt x="2277" y="8837"/>
                    <a:pt x="2277" y="8837"/>
                  </a:cubicBezTo>
                  <a:cubicBezTo>
                    <a:pt x="1819" y="9466"/>
                    <a:pt x="1445" y="10162"/>
                    <a:pt x="1173" y="10893"/>
                  </a:cubicBezTo>
                  <a:cubicBezTo>
                    <a:pt x="766" y="12062"/>
                    <a:pt x="4797" y="25985"/>
                    <a:pt x="6508" y="25985"/>
                  </a:cubicBezTo>
                  <a:cubicBezTo>
                    <a:pt x="6514" y="25985"/>
                    <a:pt x="6520" y="25985"/>
                    <a:pt x="6526" y="25985"/>
                  </a:cubicBezTo>
                  <a:cubicBezTo>
                    <a:pt x="8226" y="25883"/>
                    <a:pt x="13545" y="23470"/>
                    <a:pt x="15874" y="22450"/>
                  </a:cubicBezTo>
                  <a:cubicBezTo>
                    <a:pt x="18185" y="21447"/>
                    <a:pt x="22706" y="21311"/>
                    <a:pt x="23555" y="19884"/>
                  </a:cubicBezTo>
                  <a:cubicBezTo>
                    <a:pt x="24405" y="18439"/>
                    <a:pt x="20360" y="8446"/>
                    <a:pt x="19680" y="6593"/>
                  </a:cubicBezTo>
                  <a:cubicBezTo>
                    <a:pt x="19018" y="4741"/>
                    <a:pt x="17692" y="4095"/>
                    <a:pt x="17692" y="4095"/>
                  </a:cubicBezTo>
                  <a:cubicBezTo>
                    <a:pt x="18185" y="2650"/>
                    <a:pt x="17709" y="679"/>
                    <a:pt x="16689" y="84"/>
                  </a:cubicBezTo>
                  <a:cubicBezTo>
                    <a:pt x="16592" y="27"/>
                    <a:pt x="16431" y="1"/>
                    <a:pt x="16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1"/>
            <p:cNvSpPr/>
            <p:nvPr/>
          </p:nvSpPr>
          <p:spPr>
            <a:xfrm>
              <a:off x="4996600" y="1879625"/>
              <a:ext cx="63125" cy="33325"/>
            </a:xfrm>
            <a:custGeom>
              <a:avLst/>
              <a:gdLst/>
              <a:ahLst/>
              <a:cxnLst/>
              <a:rect l="l" t="t" r="r" b="b"/>
              <a:pathLst>
                <a:path w="2525" h="1333" extrusionOk="0">
                  <a:moveTo>
                    <a:pt x="1816" y="0"/>
                  </a:moveTo>
                  <a:cubicBezTo>
                    <a:pt x="1249" y="0"/>
                    <a:pt x="458" y="282"/>
                    <a:pt x="173" y="842"/>
                  </a:cubicBezTo>
                  <a:cubicBezTo>
                    <a:pt x="0" y="1194"/>
                    <a:pt x="215" y="1333"/>
                    <a:pt x="572" y="1333"/>
                  </a:cubicBezTo>
                  <a:cubicBezTo>
                    <a:pt x="1196" y="1333"/>
                    <a:pt x="2254" y="906"/>
                    <a:pt x="2417" y="451"/>
                  </a:cubicBezTo>
                  <a:cubicBezTo>
                    <a:pt x="2524" y="150"/>
                    <a:pt x="2230" y="0"/>
                    <a:pt x="18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11"/>
            <p:cNvSpPr/>
            <p:nvPr/>
          </p:nvSpPr>
          <p:spPr>
            <a:xfrm>
              <a:off x="4968875" y="1928175"/>
              <a:ext cx="40975" cy="25375"/>
            </a:xfrm>
            <a:custGeom>
              <a:avLst/>
              <a:gdLst/>
              <a:ahLst/>
              <a:cxnLst/>
              <a:rect l="l" t="t" r="r" b="b"/>
              <a:pathLst>
                <a:path w="1639" h="1015" extrusionOk="0">
                  <a:moveTo>
                    <a:pt x="761" y="0"/>
                  </a:moveTo>
                  <a:cubicBezTo>
                    <a:pt x="731" y="0"/>
                    <a:pt x="701" y="2"/>
                    <a:pt x="670" y="5"/>
                  </a:cubicBezTo>
                  <a:cubicBezTo>
                    <a:pt x="0" y="66"/>
                    <a:pt x="26" y="1014"/>
                    <a:pt x="627" y="1014"/>
                  </a:cubicBezTo>
                  <a:cubicBezTo>
                    <a:pt x="696" y="1014"/>
                    <a:pt x="773" y="1002"/>
                    <a:pt x="857" y="973"/>
                  </a:cubicBezTo>
                  <a:cubicBezTo>
                    <a:pt x="1639" y="713"/>
                    <a:pt x="1422" y="0"/>
                    <a:pt x="7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11"/>
            <p:cNvSpPr/>
            <p:nvPr/>
          </p:nvSpPr>
          <p:spPr>
            <a:xfrm>
              <a:off x="4985825" y="1976475"/>
              <a:ext cx="61575" cy="56325"/>
            </a:xfrm>
            <a:custGeom>
              <a:avLst/>
              <a:gdLst/>
              <a:ahLst/>
              <a:cxnLst/>
              <a:rect l="l" t="t" r="r" b="b"/>
              <a:pathLst>
                <a:path w="2463" h="2253" extrusionOk="0">
                  <a:moveTo>
                    <a:pt x="899" y="1"/>
                  </a:moveTo>
                  <a:cubicBezTo>
                    <a:pt x="846" y="1"/>
                    <a:pt x="793" y="9"/>
                    <a:pt x="740" y="27"/>
                  </a:cubicBezTo>
                  <a:cubicBezTo>
                    <a:pt x="1" y="274"/>
                    <a:pt x="923" y="2252"/>
                    <a:pt x="1609" y="2252"/>
                  </a:cubicBezTo>
                  <a:cubicBezTo>
                    <a:pt x="1679" y="2252"/>
                    <a:pt x="1748" y="2231"/>
                    <a:pt x="1811" y="2185"/>
                  </a:cubicBezTo>
                  <a:cubicBezTo>
                    <a:pt x="2462" y="1709"/>
                    <a:pt x="1659" y="1"/>
                    <a:pt x="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11"/>
            <p:cNvSpPr/>
            <p:nvPr/>
          </p:nvSpPr>
          <p:spPr>
            <a:xfrm>
              <a:off x="4976950" y="2041625"/>
              <a:ext cx="30800" cy="38425"/>
            </a:xfrm>
            <a:custGeom>
              <a:avLst/>
              <a:gdLst/>
              <a:ahLst/>
              <a:cxnLst/>
              <a:rect l="l" t="t" r="r" b="b"/>
              <a:pathLst>
                <a:path w="1232" h="1537" extrusionOk="0">
                  <a:moveTo>
                    <a:pt x="773" y="0"/>
                  </a:moveTo>
                  <a:cubicBezTo>
                    <a:pt x="430" y="0"/>
                    <a:pt x="0" y="1537"/>
                    <a:pt x="543" y="1537"/>
                  </a:cubicBezTo>
                  <a:cubicBezTo>
                    <a:pt x="557" y="1537"/>
                    <a:pt x="571" y="1536"/>
                    <a:pt x="585" y="1534"/>
                  </a:cubicBezTo>
                  <a:cubicBezTo>
                    <a:pt x="1231" y="1466"/>
                    <a:pt x="1180" y="259"/>
                    <a:pt x="840" y="21"/>
                  </a:cubicBezTo>
                  <a:cubicBezTo>
                    <a:pt x="819" y="7"/>
                    <a:pt x="796" y="0"/>
                    <a:pt x="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11"/>
            <p:cNvSpPr/>
            <p:nvPr/>
          </p:nvSpPr>
          <p:spPr>
            <a:xfrm>
              <a:off x="4982325" y="2117775"/>
              <a:ext cx="39450" cy="36950"/>
            </a:xfrm>
            <a:custGeom>
              <a:avLst/>
              <a:gdLst/>
              <a:ahLst/>
              <a:cxnLst/>
              <a:rect l="l" t="t" r="r" b="b"/>
              <a:pathLst>
                <a:path w="1578" h="1478" extrusionOk="0">
                  <a:moveTo>
                    <a:pt x="415" y="0"/>
                  </a:moveTo>
                  <a:cubicBezTo>
                    <a:pt x="1" y="0"/>
                    <a:pt x="287" y="1477"/>
                    <a:pt x="813" y="1477"/>
                  </a:cubicBezTo>
                  <a:cubicBezTo>
                    <a:pt x="856" y="1477"/>
                    <a:pt x="902" y="1467"/>
                    <a:pt x="948" y="1445"/>
                  </a:cubicBezTo>
                  <a:cubicBezTo>
                    <a:pt x="1577" y="1139"/>
                    <a:pt x="880" y="34"/>
                    <a:pt x="421" y="0"/>
                  </a:cubicBezTo>
                  <a:cubicBezTo>
                    <a:pt x="419" y="0"/>
                    <a:pt x="417"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1"/>
            <p:cNvSpPr/>
            <p:nvPr/>
          </p:nvSpPr>
          <p:spPr>
            <a:xfrm>
              <a:off x="5072100" y="2355175"/>
              <a:ext cx="60300" cy="27750"/>
            </a:xfrm>
            <a:custGeom>
              <a:avLst/>
              <a:gdLst/>
              <a:ahLst/>
              <a:cxnLst/>
              <a:rect l="l" t="t" r="r" b="b"/>
              <a:pathLst>
                <a:path w="2412" h="1110" extrusionOk="0">
                  <a:moveTo>
                    <a:pt x="620" y="1"/>
                  </a:moveTo>
                  <a:cubicBezTo>
                    <a:pt x="564" y="1"/>
                    <a:pt x="512" y="7"/>
                    <a:pt x="467" y="22"/>
                  </a:cubicBezTo>
                  <a:cubicBezTo>
                    <a:pt x="1" y="172"/>
                    <a:pt x="1094" y="1109"/>
                    <a:pt x="1716" y="1109"/>
                  </a:cubicBezTo>
                  <a:cubicBezTo>
                    <a:pt x="1796" y="1109"/>
                    <a:pt x="1869" y="1093"/>
                    <a:pt x="1929" y="1058"/>
                  </a:cubicBezTo>
                  <a:cubicBezTo>
                    <a:pt x="2411" y="779"/>
                    <a:pt x="1228"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11"/>
            <p:cNvSpPr/>
            <p:nvPr/>
          </p:nvSpPr>
          <p:spPr>
            <a:xfrm>
              <a:off x="5077175" y="2395200"/>
              <a:ext cx="44900" cy="21775"/>
            </a:xfrm>
            <a:custGeom>
              <a:avLst/>
              <a:gdLst/>
              <a:ahLst/>
              <a:cxnLst/>
              <a:rect l="l" t="t" r="r" b="b"/>
              <a:pathLst>
                <a:path w="1796" h="871" extrusionOk="0">
                  <a:moveTo>
                    <a:pt x="445" y="1"/>
                  </a:moveTo>
                  <a:cubicBezTo>
                    <a:pt x="395" y="1"/>
                    <a:pt x="351" y="6"/>
                    <a:pt x="315" y="18"/>
                  </a:cubicBezTo>
                  <a:cubicBezTo>
                    <a:pt x="0" y="119"/>
                    <a:pt x="832" y="871"/>
                    <a:pt x="1295" y="871"/>
                  </a:cubicBezTo>
                  <a:cubicBezTo>
                    <a:pt x="1381" y="871"/>
                    <a:pt x="1454" y="845"/>
                    <a:pt x="1505" y="783"/>
                  </a:cubicBezTo>
                  <a:cubicBezTo>
                    <a:pt x="1795" y="447"/>
                    <a:pt x="890" y="1"/>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11"/>
            <p:cNvSpPr/>
            <p:nvPr/>
          </p:nvSpPr>
          <p:spPr>
            <a:xfrm>
              <a:off x="5150000" y="2379800"/>
              <a:ext cx="45450" cy="18450"/>
            </a:xfrm>
            <a:custGeom>
              <a:avLst/>
              <a:gdLst/>
              <a:ahLst/>
              <a:cxnLst/>
              <a:rect l="l" t="t" r="r" b="b"/>
              <a:pathLst>
                <a:path w="1818" h="738" extrusionOk="0">
                  <a:moveTo>
                    <a:pt x="1510" y="0"/>
                  </a:moveTo>
                  <a:cubicBezTo>
                    <a:pt x="1032" y="0"/>
                    <a:pt x="1" y="304"/>
                    <a:pt x="156" y="566"/>
                  </a:cubicBezTo>
                  <a:cubicBezTo>
                    <a:pt x="226" y="686"/>
                    <a:pt x="365" y="738"/>
                    <a:pt x="535" y="738"/>
                  </a:cubicBezTo>
                  <a:cubicBezTo>
                    <a:pt x="895" y="738"/>
                    <a:pt x="1396" y="504"/>
                    <a:pt x="1685" y="192"/>
                  </a:cubicBezTo>
                  <a:cubicBezTo>
                    <a:pt x="1817" y="55"/>
                    <a:pt x="1714" y="0"/>
                    <a:pt x="1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1"/>
            <p:cNvSpPr/>
            <p:nvPr/>
          </p:nvSpPr>
          <p:spPr>
            <a:xfrm>
              <a:off x="5255375" y="1814925"/>
              <a:ext cx="49900" cy="15575"/>
            </a:xfrm>
            <a:custGeom>
              <a:avLst/>
              <a:gdLst/>
              <a:ahLst/>
              <a:cxnLst/>
              <a:rect l="l" t="t" r="r" b="b"/>
              <a:pathLst>
                <a:path w="1996" h="623" extrusionOk="0">
                  <a:moveTo>
                    <a:pt x="1703" y="0"/>
                  </a:moveTo>
                  <a:cubicBezTo>
                    <a:pt x="1254" y="0"/>
                    <a:pt x="274" y="286"/>
                    <a:pt x="274" y="286"/>
                  </a:cubicBezTo>
                  <a:cubicBezTo>
                    <a:pt x="0" y="511"/>
                    <a:pt x="238" y="623"/>
                    <a:pt x="613" y="623"/>
                  </a:cubicBezTo>
                  <a:cubicBezTo>
                    <a:pt x="1029" y="623"/>
                    <a:pt x="1614" y="486"/>
                    <a:pt x="1855" y="218"/>
                  </a:cubicBezTo>
                  <a:cubicBezTo>
                    <a:pt x="1996" y="56"/>
                    <a:pt x="1901" y="0"/>
                    <a:pt x="1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1"/>
            <p:cNvSpPr/>
            <p:nvPr/>
          </p:nvSpPr>
          <p:spPr>
            <a:xfrm>
              <a:off x="5408675" y="2007200"/>
              <a:ext cx="28200" cy="46050"/>
            </a:xfrm>
            <a:custGeom>
              <a:avLst/>
              <a:gdLst/>
              <a:ahLst/>
              <a:cxnLst/>
              <a:rect l="l" t="t" r="r" b="b"/>
              <a:pathLst>
                <a:path w="1128" h="1842" extrusionOk="0">
                  <a:moveTo>
                    <a:pt x="244" y="0"/>
                  </a:moveTo>
                  <a:cubicBezTo>
                    <a:pt x="0" y="0"/>
                    <a:pt x="342" y="1841"/>
                    <a:pt x="706" y="1841"/>
                  </a:cubicBezTo>
                  <a:cubicBezTo>
                    <a:pt x="710" y="1841"/>
                    <a:pt x="715" y="1841"/>
                    <a:pt x="719" y="1840"/>
                  </a:cubicBezTo>
                  <a:cubicBezTo>
                    <a:pt x="1127" y="1806"/>
                    <a:pt x="651" y="260"/>
                    <a:pt x="295" y="22"/>
                  </a:cubicBezTo>
                  <a:cubicBezTo>
                    <a:pt x="275" y="7"/>
                    <a:pt x="258"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1"/>
            <p:cNvSpPr/>
            <p:nvPr/>
          </p:nvSpPr>
          <p:spPr>
            <a:xfrm>
              <a:off x="5476900" y="2213775"/>
              <a:ext cx="22000" cy="38975"/>
            </a:xfrm>
            <a:custGeom>
              <a:avLst/>
              <a:gdLst/>
              <a:ahLst/>
              <a:cxnLst/>
              <a:rect l="l" t="t" r="r" b="b"/>
              <a:pathLst>
                <a:path w="880" h="1559" extrusionOk="0">
                  <a:moveTo>
                    <a:pt x="207" y="1"/>
                  </a:moveTo>
                  <a:cubicBezTo>
                    <a:pt x="0" y="1"/>
                    <a:pt x="350" y="1559"/>
                    <a:pt x="591" y="1559"/>
                  </a:cubicBezTo>
                  <a:cubicBezTo>
                    <a:pt x="603" y="1559"/>
                    <a:pt x="614" y="1555"/>
                    <a:pt x="625" y="1548"/>
                  </a:cubicBezTo>
                  <a:cubicBezTo>
                    <a:pt x="880" y="1378"/>
                    <a:pt x="540" y="222"/>
                    <a:pt x="251" y="18"/>
                  </a:cubicBezTo>
                  <a:cubicBezTo>
                    <a:pt x="234" y="6"/>
                    <a:pt x="220" y="1"/>
                    <a:pt x="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1"/>
            <p:cNvSpPr/>
            <p:nvPr/>
          </p:nvSpPr>
          <p:spPr>
            <a:xfrm>
              <a:off x="5049250" y="2108550"/>
              <a:ext cx="59625" cy="70725"/>
            </a:xfrm>
            <a:custGeom>
              <a:avLst/>
              <a:gdLst/>
              <a:ahLst/>
              <a:cxnLst/>
              <a:rect l="l" t="t" r="r" b="b"/>
              <a:pathLst>
                <a:path w="2385" h="2829" extrusionOk="0">
                  <a:moveTo>
                    <a:pt x="645" y="1"/>
                  </a:moveTo>
                  <a:cubicBezTo>
                    <a:pt x="0" y="1"/>
                    <a:pt x="739" y="2829"/>
                    <a:pt x="1485" y="2829"/>
                  </a:cubicBezTo>
                  <a:cubicBezTo>
                    <a:pt x="1513" y="2829"/>
                    <a:pt x="1541" y="2825"/>
                    <a:pt x="1568" y="2817"/>
                  </a:cubicBezTo>
                  <a:cubicBezTo>
                    <a:pt x="2384" y="2579"/>
                    <a:pt x="1653" y="403"/>
                    <a:pt x="770" y="30"/>
                  </a:cubicBezTo>
                  <a:cubicBezTo>
                    <a:pt x="723" y="10"/>
                    <a:pt x="682" y="1"/>
                    <a:pt x="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1"/>
            <p:cNvSpPr/>
            <p:nvPr/>
          </p:nvSpPr>
          <p:spPr>
            <a:xfrm>
              <a:off x="5038575" y="2183150"/>
              <a:ext cx="33750" cy="34575"/>
            </a:xfrm>
            <a:custGeom>
              <a:avLst/>
              <a:gdLst/>
              <a:ahLst/>
              <a:cxnLst/>
              <a:rect l="l" t="t" r="r" b="b"/>
              <a:pathLst>
                <a:path w="1350" h="1383" extrusionOk="0">
                  <a:moveTo>
                    <a:pt x="245" y="1"/>
                  </a:moveTo>
                  <a:cubicBezTo>
                    <a:pt x="1" y="1"/>
                    <a:pt x="223" y="1383"/>
                    <a:pt x="703" y="1383"/>
                  </a:cubicBezTo>
                  <a:cubicBezTo>
                    <a:pt x="736" y="1383"/>
                    <a:pt x="770" y="1376"/>
                    <a:pt x="806" y="1362"/>
                  </a:cubicBezTo>
                  <a:cubicBezTo>
                    <a:pt x="1349" y="1124"/>
                    <a:pt x="568" y="88"/>
                    <a:pt x="262" y="3"/>
                  </a:cubicBezTo>
                  <a:cubicBezTo>
                    <a:pt x="256" y="1"/>
                    <a:pt x="250"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1"/>
            <p:cNvSpPr/>
            <p:nvPr/>
          </p:nvSpPr>
          <p:spPr>
            <a:xfrm>
              <a:off x="5056275" y="2118500"/>
              <a:ext cx="46225" cy="50125"/>
            </a:xfrm>
            <a:custGeom>
              <a:avLst/>
              <a:gdLst/>
              <a:ahLst/>
              <a:cxnLst/>
              <a:rect l="l" t="t" r="r" b="b"/>
              <a:pathLst>
                <a:path w="1849" h="2005" extrusionOk="0">
                  <a:moveTo>
                    <a:pt x="479" y="0"/>
                  </a:moveTo>
                  <a:cubicBezTo>
                    <a:pt x="1" y="0"/>
                    <a:pt x="528" y="2005"/>
                    <a:pt x="1061" y="2005"/>
                  </a:cubicBezTo>
                  <a:cubicBezTo>
                    <a:pt x="1120" y="2005"/>
                    <a:pt x="1179" y="1980"/>
                    <a:pt x="1236" y="1926"/>
                  </a:cubicBezTo>
                  <a:cubicBezTo>
                    <a:pt x="1848" y="1348"/>
                    <a:pt x="1134" y="141"/>
                    <a:pt x="523" y="5"/>
                  </a:cubicBezTo>
                  <a:cubicBezTo>
                    <a:pt x="507" y="2"/>
                    <a:pt x="492" y="0"/>
                    <a:pt x="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4" name="Google Shape;884;p11"/>
          <p:cNvGrpSpPr/>
          <p:nvPr/>
        </p:nvGrpSpPr>
        <p:grpSpPr>
          <a:xfrm>
            <a:off x="2044776" y="5938106"/>
            <a:ext cx="914851" cy="1597333"/>
            <a:chOff x="1987675" y="4319675"/>
            <a:chExt cx="553650" cy="966675"/>
          </a:xfrm>
        </p:grpSpPr>
        <p:sp>
          <p:nvSpPr>
            <p:cNvPr id="885" name="Google Shape;885;p11"/>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11"/>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1"/>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8" name="Google Shape;888;p11"/>
          <p:cNvGrpSpPr/>
          <p:nvPr/>
        </p:nvGrpSpPr>
        <p:grpSpPr>
          <a:xfrm rot="10800000" flipH="1">
            <a:off x="509448" y="-159830"/>
            <a:ext cx="1447947" cy="1185403"/>
            <a:chOff x="1705150" y="390125"/>
            <a:chExt cx="989125" cy="809775"/>
          </a:xfrm>
        </p:grpSpPr>
        <p:sp>
          <p:nvSpPr>
            <p:cNvPr id="889" name="Google Shape;889;p11"/>
            <p:cNvSpPr/>
            <p:nvPr/>
          </p:nvSpPr>
          <p:spPr>
            <a:xfrm>
              <a:off x="1768025" y="483275"/>
              <a:ext cx="881650" cy="696300"/>
            </a:xfrm>
            <a:custGeom>
              <a:avLst/>
              <a:gdLst/>
              <a:ahLst/>
              <a:cxnLst/>
              <a:rect l="l" t="t" r="r" b="b"/>
              <a:pathLst>
                <a:path w="35266" h="27852" extrusionOk="0">
                  <a:moveTo>
                    <a:pt x="33787" y="0"/>
                  </a:moveTo>
                  <a:cubicBezTo>
                    <a:pt x="33787" y="0"/>
                    <a:pt x="29759" y="204"/>
                    <a:pt x="25918" y="1649"/>
                  </a:cubicBezTo>
                  <a:cubicBezTo>
                    <a:pt x="22077" y="3093"/>
                    <a:pt x="18984" y="5728"/>
                    <a:pt x="14786" y="8617"/>
                  </a:cubicBezTo>
                  <a:cubicBezTo>
                    <a:pt x="10588" y="11489"/>
                    <a:pt x="10401" y="12815"/>
                    <a:pt x="7614" y="15398"/>
                  </a:cubicBezTo>
                  <a:cubicBezTo>
                    <a:pt x="4810" y="17964"/>
                    <a:pt x="1904" y="21465"/>
                    <a:pt x="952" y="23385"/>
                  </a:cubicBezTo>
                  <a:cubicBezTo>
                    <a:pt x="0" y="25323"/>
                    <a:pt x="1360" y="26156"/>
                    <a:pt x="2550" y="27073"/>
                  </a:cubicBezTo>
                  <a:cubicBezTo>
                    <a:pt x="3266" y="27634"/>
                    <a:pt x="3646" y="27852"/>
                    <a:pt x="4251" y="27852"/>
                  </a:cubicBezTo>
                  <a:cubicBezTo>
                    <a:pt x="4637" y="27852"/>
                    <a:pt x="5115" y="27763"/>
                    <a:pt x="5830" y="27617"/>
                  </a:cubicBezTo>
                  <a:cubicBezTo>
                    <a:pt x="7665" y="27243"/>
                    <a:pt x="9076" y="26411"/>
                    <a:pt x="10147" y="26054"/>
                  </a:cubicBezTo>
                  <a:cubicBezTo>
                    <a:pt x="11217" y="25697"/>
                    <a:pt x="11931" y="25221"/>
                    <a:pt x="13087" y="24422"/>
                  </a:cubicBezTo>
                  <a:cubicBezTo>
                    <a:pt x="13885" y="23844"/>
                    <a:pt x="14718" y="23301"/>
                    <a:pt x="15568" y="22808"/>
                  </a:cubicBezTo>
                  <a:cubicBezTo>
                    <a:pt x="16605" y="22213"/>
                    <a:pt x="17760" y="21244"/>
                    <a:pt x="18882" y="20513"/>
                  </a:cubicBezTo>
                  <a:cubicBezTo>
                    <a:pt x="20021" y="19783"/>
                    <a:pt x="20072" y="19222"/>
                    <a:pt x="20955" y="18372"/>
                  </a:cubicBezTo>
                  <a:cubicBezTo>
                    <a:pt x="21839" y="17522"/>
                    <a:pt x="21499" y="17862"/>
                    <a:pt x="22740" y="16859"/>
                  </a:cubicBezTo>
                  <a:cubicBezTo>
                    <a:pt x="23998" y="15874"/>
                    <a:pt x="23896" y="15500"/>
                    <a:pt x="25068" y="14276"/>
                  </a:cubicBezTo>
                  <a:cubicBezTo>
                    <a:pt x="26224" y="13052"/>
                    <a:pt x="26938" y="12832"/>
                    <a:pt x="28144" y="11744"/>
                  </a:cubicBezTo>
                  <a:cubicBezTo>
                    <a:pt x="29351" y="10673"/>
                    <a:pt x="29827" y="10231"/>
                    <a:pt x="30643" y="9246"/>
                  </a:cubicBezTo>
                  <a:cubicBezTo>
                    <a:pt x="31475" y="8243"/>
                    <a:pt x="31560" y="8192"/>
                    <a:pt x="32240" y="7325"/>
                  </a:cubicBezTo>
                  <a:cubicBezTo>
                    <a:pt x="32903" y="6458"/>
                    <a:pt x="33583" y="6305"/>
                    <a:pt x="34178" y="5388"/>
                  </a:cubicBezTo>
                  <a:cubicBezTo>
                    <a:pt x="34772" y="4487"/>
                    <a:pt x="35265" y="2889"/>
                    <a:pt x="35214" y="2753"/>
                  </a:cubicBezTo>
                  <a:lnTo>
                    <a:pt x="3378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90" name="Google Shape;890;p11"/>
            <p:cNvGrpSpPr/>
            <p:nvPr/>
          </p:nvGrpSpPr>
          <p:grpSpPr>
            <a:xfrm>
              <a:off x="1705150" y="390125"/>
              <a:ext cx="989125" cy="809775"/>
              <a:chOff x="1705150" y="390125"/>
              <a:chExt cx="989125" cy="809775"/>
            </a:xfrm>
          </p:grpSpPr>
          <p:sp>
            <p:nvSpPr>
              <p:cNvPr id="891" name="Google Shape;891;p11"/>
              <p:cNvSpPr/>
              <p:nvPr/>
            </p:nvSpPr>
            <p:spPr>
              <a:xfrm>
                <a:off x="1705150" y="390125"/>
                <a:ext cx="989125" cy="809775"/>
              </a:xfrm>
              <a:custGeom>
                <a:avLst/>
                <a:gdLst/>
                <a:ahLst/>
                <a:cxnLst/>
                <a:rect l="l" t="t" r="r" b="b"/>
                <a:pathLst>
                  <a:path w="39565" h="32391" extrusionOk="0">
                    <a:moveTo>
                      <a:pt x="35880" y="0"/>
                    </a:moveTo>
                    <a:cubicBezTo>
                      <a:pt x="34822" y="0"/>
                      <a:pt x="33271" y="650"/>
                      <a:pt x="30642" y="1687"/>
                    </a:cubicBezTo>
                    <a:cubicBezTo>
                      <a:pt x="26377" y="3369"/>
                      <a:pt x="22672" y="6360"/>
                      <a:pt x="18015" y="9148"/>
                    </a:cubicBezTo>
                    <a:cubicBezTo>
                      <a:pt x="13341" y="11952"/>
                      <a:pt x="12186" y="14858"/>
                      <a:pt x="8872" y="17934"/>
                    </a:cubicBezTo>
                    <a:cubicBezTo>
                      <a:pt x="5575" y="21010"/>
                      <a:pt x="5745" y="21333"/>
                      <a:pt x="2872" y="24375"/>
                    </a:cubicBezTo>
                    <a:cubicBezTo>
                      <a:pt x="0" y="27417"/>
                      <a:pt x="884" y="29797"/>
                      <a:pt x="3110" y="31598"/>
                    </a:cubicBezTo>
                    <a:cubicBezTo>
                      <a:pt x="3819" y="32176"/>
                      <a:pt x="4654" y="32391"/>
                      <a:pt x="5536" y="32391"/>
                    </a:cubicBezTo>
                    <a:cubicBezTo>
                      <a:pt x="6598" y="32391"/>
                      <a:pt x="7728" y="32079"/>
                      <a:pt x="8787" y="31717"/>
                    </a:cubicBezTo>
                    <a:cubicBezTo>
                      <a:pt x="8243" y="31292"/>
                      <a:pt x="7733" y="30833"/>
                      <a:pt x="7240" y="30341"/>
                    </a:cubicBezTo>
                    <a:cubicBezTo>
                      <a:pt x="5915" y="28947"/>
                      <a:pt x="4419" y="27315"/>
                      <a:pt x="6050" y="26976"/>
                    </a:cubicBezTo>
                    <a:cubicBezTo>
                      <a:pt x="6160" y="26954"/>
                      <a:pt x="6274" y="26944"/>
                      <a:pt x="6392" y="26944"/>
                    </a:cubicBezTo>
                    <a:cubicBezTo>
                      <a:pt x="8035" y="26944"/>
                      <a:pt x="10462" y="28915"/>
                      <a:pt x="12016" y="29423"/>
                    </a:cubicBezTo>
                    <a:cubicBezTo>
                      <a:pt x="12424" y="29559"/>
                      <a:pt x="12899" y="29729"/>
                      <a:pt x="13392" y="29882"/>
                    </a:cubicBezTo>
                    <a:cubicBezTo>
                      <a:pt x="14242" y="29474"/>
                      <a:pt x="15126" y="29015"/>
                      <a:pt x="15959" y="28539"/>
                    </a:cubicBezTo>
                    <a:cubicBezTo>
                      <a:pt x="14208" y="27672"/>
                      <a:pt x="12254" y="26993"/>
                      <a:pt x="11149" y="25718"/>
                    </a:cubicBezTo>
                    <a:cubicBezTo>
                      <a:pt x="9993" y="24409"/>
                      <a:pt x="8617" y="22132"/>
                      <a:pt x="9602" y="21843"/>
                    </a:cubicBezTo>
                    <a:cubicBezTo>
                      <a:pt x="9684" y="21818"/>
                      <a:pt x="9774" y="21806"/>
                      <a:pt x="9872" y="21806"/>
                    </a:cubicBezTo>
                    <a:cubicBezTo>
                      <a:pt x="10957" y="21806"/>
                      <a:pt x="13004" y="23271"/>
                      <a:pt x="15109" y="24222"/>
                    </a:cubicBezTo>
                    <a:cubicBezTo>
                      <a:pt x="17335" y="25242"/>
                      <a:pt x="18338" y="25735"/>
                      <a:pt x="20088" y="25871"/>
                    </a:cubicBezTo>
                    <a:cubicBezTo>
                      <a:pt x="21006" y="25123"/>
                      <a:pt x="21873" y="24324"/>
                      <a:pt x="22689" y="23458"/>
                    </a:cubicBezTo>
                    <a:cubicBezTo>
                      <a:pt x="22417" y="23390"/>
                      <a:pt x="22128" y="23322"/>
                      <a:pt x="21839" y="23237"/>
                    </a:cubicBezTo>
                    <a:cubicBezTo>
                      <a:pt x="18814" y="22404"/>
                      <a:pt x="18117" y="21350"/>
                      <a:pt x="16842" y="20076"/>
                    </a:cubicBezTo>
                    <a:cubicBezTo>
                      <a:pt x="15568" y="18801"/>
                      <a:pt x="13817" y="16676"/>
                      <a:pt x="14633" y="15555"/>
                    </a:cubicBezTo>
                    <a:cubicBezTo>
                      <a:pt x="14796" y="15334"/>
                      <a:pt x="15026" y="15240"/>
                      <a:pt x="15310" y="15240"/>
                    </a:cubicBezTo>
                    <a:cubicBezTo>
                      <a:pt x="16449" y="15240"/>
                      <a:pt x="18467" y="16744"/>
                      <a:pt x="20615" y="17628"/>
                    </a:cubicBezTo>
                    <a:cubicBezTo>
                      <a:pt x="23301" y="18750"/>
                      <a:pt x="22468" y="18104"/>
                      <a:pt x="25561" y="18920"/>
                    </a:cubicBezTo>
                    <a:cubicBezTo>
                      <a:pt x="26037" y="19039"/>
                      <a:pt x="26462" y="19158"/>
                      <a:pt x="26835" y="19260"/>
                    </a:cubicBezTo>
                    <a:cubicBezTo>
                      <a:pt x="27328" y="18818"/>
                      <a:pt x="27821" y="18359"/>
                      <a:pt x="28382" y="17849"/>
                    </a:cubicBezTo>
                    <a:cubicBezTo>
                      <a:pt x="29334" y="16982"/>
                      <a:pt x="30676" y="15946"/>
                      <a:pt x="31849" y="14909"/>
                    </a:cubicBezTo>
                    <a:lnTo>
                      <a:pt x="31849" y="14909"/>
                    </a:lnTo>
                    <a:cubicBezTo>
                      <a:pt x="31021" y="14947"/>
                      <a:pt x="30063" y="15096"/>
                      <a:pt x="29118" y="15096"/>
                    </a:cubicBezTo>
                    <a:cubicBezTo>
                      <a:pt x="28784" y="15096"/>
                      <a:pt x="28452" y="15077"/>
                      <a:pt x="28127" y="15028"/>
                    </a:cubicBezTo>
                    <a:cubicBezTo>
                      <a:pt x="25782" y="14654"/>
                      <a:pt x="21975" y="13464"/>
                      <a:pt x="22842" y="11306"/>
                    </a:cubicBezTo>
                    <a:cubicBezTo>
                      <a:pt x="23120" y="10612"/>
                      <a:pt x="23471" y="10368"/>
                      <a:pt x="23923" y="10368"/>
                    </a:cubicBezTo>
                    <a:cubicBezTo>
                      <a:pt x="24876" y="10368"/>
                      <a:pt x="26277" y="11455"/>
                      <a:pt x="28399" y="11697"/>
                    </a:cubicBezTo>
                    <a:cubicBezTo>
                      <a:pt x="30092" y="11889"/>
                      <a:pt x="30770" y="11933"/>
                      <a:pt x="31300" y="11933"/>
                    </a:cubicBezTo>
                    <a:cubicBezTo>
                      <a:pt x="31755" y="11933"/>
                      <a:pt x="32101" y="11901"/>
                      <a:pt x="32886" y="11901"/>
                    </a:cubicBezTo>
                    <a:cubicBezTo>
                      <a:pt x="33413" y="11935"/>
                      <a:pt x="33922" y="12020"/>
                      <a:pt x="34432" y="12173"/>
                    </a:cubicBezTo>
                    <a:cubicBezTo>
                      <a:pt x="34959" y="11595"/>
                      <a:pt x="35588" y="10949"/>
                      <a:pt x="36200" y="10252"/>
                    </a:cubicBezTo>
                    <a:cubicBezTo>
                      <a:pt x="35452" y="9946"/>
                      <a:pt x="34602" y="9624"/>
                      <a:pt x="33990" y="9233"/>
                    </a:cubicBezTo>
                    <a:cubicBezTo>
                      <a:pt x="32444" y="8196"/>
                      <a:pt x="29912" y="7907"/>
                      <a:pt x="29674" y="6106"/>
                    </a:cubicBezTo>
                    <a:cubicBezTo>
                      <a:pt x="29572" y="5380"/>
                      <a:pt x="29944" y="5131"/>
                      <a:pt x="30524" y="5131"/>
                    </a:cubicBezTo>
                    <a:cubicBezTo>
                      <a:pt x="31399" y="5131"/>
                      <a:pt x="32748" y="5697"/>
                      <a:pt x="33668" y="6055"/>
                    </a:cubicBezTo>
                    <a:cubicBezTo>
                      <a:pt x="35214" y="6649"/>
                      <a:pt x="35503" y="6836"/>
                      <a:pt x="36676" y="7992"/>
                    </a:cubicBezTo>
                    <a:cubicBezTo>
                      <a:pt x="36931" y="8247"/>
                      <a:pt x="37152" y="8502"/>
                      <a:pt x="37355" y="8791"/>
                    </a:cubicBezTo>
                    <a:cubicBezTo>
                      <a:pt x="37644" y="8383"/>
                      <a:pt x="37916" y="7958"/>
                      <a:pt x="38154" y="7516"/>
                    </a:cubicBezTo>
                    <a:cubicBezTo>
                      <a:pt x="38375" y="7091"/>
                      <a:pt x="38562" y="6649"/>
                      <a:pt x="38715" y="6190"/>
                    </a:cubicBezTo>
                    <a:cubicBezTo>
                      <a:pt x="39565" y="3386"/>
                      <a:pt x="37423" y="820"/>
                      <a:pt x="37423" y="820"/>
                    </a:cubicBezTo>
                    <a:cubicBezTo>
                      <a:pt x="37006" y="253"/>
                      <a:pt x="36538" y="0"/>
                      <a:pt x="358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1"/>
              <p:cNvSpPr/>
              <p:nvPr/>
            </p:nvSpPr>
            <p:spPr>
              <a:xfrm>
                <a:off x="1985975" y="855875"/>
                <a:ext cx="286400" cy="181025"/>
              </a:xfrm>
              <a:custGeom>
                <a:avLst/>
                <a:gdLst/>
                <a:ahLst/>
                <a:cxnLst/>
                <a:rect l="l" t="t" r="r" b="b"/>
                <a:pathLst>
                  <a:path w="11456" h="7241" extrusionOk="0">
                    <a:moveTo>
                      <a:pt x="4318" y="1"/>
                    </a:moveTo>
                    <a:cubicBezTo>
                      <a:pt x="2805" y="1089"/>
                      <a:pt x="1361" y="2295"/>
                      <a:pt x="1" y="3587"/>
                    </a:cubicBezTo>
                    <a:cubicBezTo>
                      <a:pt x="1089" y="4097"/>
                      <a:pt x="2465" y="4964"/>
                      <a:pt x="3876" y="5592"/>
                    </a:cubicBezTo>
                    <a:cubicBezTo>
                      <a:pt x="6102" y="6612"/>
                      <a:pt x="7105" y="7105"/>
                      <a:pt x="8855" y="7241"/>
                    </a:cubicBezTo>
                    <a:cubicBezTo>
                      <a:pt x="9773" y="6493"/>
                      <a:pt x="10640" y="5694"/>
                      <a:pt x="11456" y="4828"/>
                    </a:cubicBezTo>
                    <a:cubicBezTo>
                      <a:pt x="11184" y="4760"/>
                      <a:pt x="10895" y="4692"/>
                      <a:pt x="10606" y="4607"/>
                    </a:cubicBezTo>
                    <a:cubicBezTo>
                      <a:pt x="7581" y="3774"/>
                      <a:pt x="6884" y="2720"/>
                      <a:pt x="5609" y="1446"/>
                    </a:cubicBezTo>
                    <a:cubicBezTo>
                      <a:pt x="5150" y="987"/>
                      <a:pt x="4726" y="511"/>
                      <a:pt x="4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1"/>
              <p:cNvSpPr/>
              <p:nvPr/>
            </p:nvSpPr>
            <p:spPr>
              <a:xfrm>
                <a:off x="2510700" y="482075"/>
                <a:ext cx="165750" cy="127825"/>
              </a:xfrm>
              <a:custGeom>
                <a:avLst/>
                <a:gdLst/>
                <a:ahLst/>
                <a:cxnLst/>
                <a:rect l="l" t="t" r="r" b="b"/>
                <a:pathLst>
                  <a:path w="6630" h="5113" extrusionOk="0">
                    <a:moveTo>
                      <a:pt x="3610" y="1"/>
                    </a:moveTo>
                    <a:cubicBezTo>
                      <a:pt x="2538" y="1"/>
                      <a:pt x="1309" y="746"/>
                      <a:pt x="1" y="1816"/>
                    </a:cubicBezTo>
                    <a:cubicBezTo>
                      <a:pt x="511" y="2003"/>
                      <a:pt x="1021" y="2207"/>
                      <a:pt x="1446" y="2377"/>
                    </a:cubicBezTo>
                    <a:cubicBezTo>
                      <a:pt x="2992" y="2971"/>
                      <a:pt x="3281" y="3158"/>
                      <a:pt x="4454" y="4314"/>
                    </a:cubicBezTo>
                    <a:cubicBezTo>
                      <a:pt x="4692" y="4569"/>
                      <a:pt x="4930" y="4824"/>
                      <a:pt x="5133" y="5113"/>
                    </a:cubicBezTo>
                    <a:cubicBezTo>
                      <a:pt x="5422" y="4705"/>
                      <a:pt x="5694" y="4280"/>
                      <a:pt x="5932" y="3838"/>
                    </a:cubicBezTo>
                    <a:cubicBezTo>
                      <a:pt x="6153" y="3413"/>
                      <a:pt x="6340" y="2971"/>
                      <a:pt x="6493" y="2512"/>
                    </a:cubicBezTo>
                    <a:cubicBezTo>
                      <a:pt x="6544" y="2309"/>
                      <a:pt x="6595" y="2105"/>
                      <a:pt x="6629" y="1901"/>
                    </a:cubicBezTo>
                    <a:cubicBezTo>
                      <a:pt x="6051" y="949"/>
                      <a:pt x="5133" y="286"/>
                      <a:pt x="4063" y="48"/>
                    </a:cubicBezTo>
                    <a:cubicBezTo>
                      <a:pt x="3915" y="16"/>
                      <a:pt x="3765" y="1"/>
                      <a:pt x="36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1"/>
              <p:cNvSpPr/>
              <p:nvPr/>
            </p:nvSpPr>
            <p:spPr>
              <a:xfrm>
                <a:off x="1848325" y="1118875"/>
                <a:ext cx="76500" cy="80750"/>
              </a:xfrm>
              <a:custGeom>
                <a:avLst/>
                <a:gdLst/>
                <a:ahLst/>
                <a:cxnLst/>
                <a:rect l="l" t="t" r="r" b="b"/>
                <a:pathLst>
                  <a:path w="3060" h="3230" extrusionOk="0">
                    <a:moveTo>
                      <a:pt x="442" y="1"/>
                    </a:moveTo>
                    <a:cubicBezTo>
                      <a:pt x="69" y="1106"/>
                      <a:pt x="1" y="2176"/>
                      <a:pt x="357" y="3230"/>
                    </a:cubicBezTo>
                    <a:cubicBezTo>
                      <a:pt x="1275" y="3111"/>
                      <a:pt x="2193" y="2890"/>
                      <a:pt x="3060" y="2567"/>
                    </a:cubicBezTo>
                    <a:cubicBezTo>
                      <a:pt x="2516" y="2142"/>
                      <a:pt x="2006" y="1683"/>
                      <a:pt x="1513" y="1191"/>
                    </a:cubicBezTo>
                    <a:cubicBezTo>
                      <a:pt x="1139" y="800"/>
                      <a:pt x="765" y="392"/>
                      <a:pt x="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1"/>
              <p:cNvSpPr/>
              <p:nvPr/>
            </p:nvSpPr>
            <p:spPr>
              <a:xfrm>
                <a:off x="2165700" y="718225"/>
                <a:ext cx="335700" cy="153400"/>
              </a:xfrm>
              <a:custGeom>
                <a:avLst/>
                <a:gdLst/>
                <a:ahLst/>
                <a:cxnLst/>
                <a:rect l="l" t="t" r="r" b="b"/>
                <a:pathLst>
                  <a:path w="13428" h="6136" extrusionOk="0">
                    <a:moveTo>
                      <a:pt x="4879" y="1"/>
                    </a:moveTo>
                    <a:cubicBezTo>
                      <a:pt x="3383" y="1071"/>
                      <a:pt x="1683" y="2227"/>
                      <a:pt x="1" y="3434"/>
                    </a:cubicBezTo>
                    <a:cubicBezTo>
                      <a:pt x="715" y="3824"/>
                      <a:pt x="1445" y="4181"/>
                      <a:pt x="2193" y="4504"/>
                    </a:cubicBezTo>
                    <a:cubicBezTo>
                      <a:pt x="4879" y="5609"/>
                      <a:pt x="4046" y="4980"/>
                      <a:pt x="7139" y="5796"/>
                    </a:cubicBezTo>
                    <a:cubicBezTo>
                      <a:pt x="7615" y="5915"/>
                      <a:pt x="8040" y="6034"/>
                      <a:pt x="8413" y="6136"/>
                    </a:cubicBezTo>
                    <a:cubicBezTo>
                      <a:pt x="8906" y="5694"/>
                      <a:pt x="9399" y="5235"/>
                      <a:pt x="9960" y="4725"/>
                    </a:cubicBezTo>
                    <a:cubicBezTo>
                      <a:pt x="10912" y="3858"/>
                      <a:pt x="12254" y="2822"/>
                      <a:pt x="13427" y="1785"/>
                    </a:cubicBezTo>
                    <a:lnTo>
                      <a:pt x="13427" y="1785"/>
                    </a:lnTo>
                    <a:cubicBezTo>
                      <a:pt x="12599" y="1823"/>
                      <a:pt x="11641" y="1972"/>
                      <a:pt x="10696" y="1972"/>
                    </a:cubicBezTo>
                    <a:cubicBezTo>
                      <a:pt x="10362" y="1972"/>
                      <a:pt x="10030" y="1953"/>
                      <a:pt x="9705" y="1904"/>
                    </a:cubicBezTo>
                    <a:cubicBezTo>
                      <a:pt x="8142" y="1649"/>
                      <a:pt x="5915" y="1037"/>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1"/>
              <p:cNvSpPr/>
              <p:nvPr/>
            </p:nvSpPr>
            <p:spPr>
              <a:xfrm>
                <a:off x="2356475" y="571225"/>
                <a:ext cx="253250" cy="123225"/>
              </a:xfrm>
              <a:custGeom>
                <a:avLst/>
                <a:gdLst/>
                <a:ahLst/>
                <a:cxnLst/>
                <a:rect l="l" t="t" r="r" b="b"/>
                <a:pathLst>
                  <a:path w="10130" h="4929" extrusionOk="0">
                    <a:moveTo>
                      <a:pt x="4199" y="0"/>
                    </a:moveTo>
                    <a:cubicBezTo>
                      <a:pt x="2924" y="1190"/>
                      <a:pt x="1615" y="2481"/>
                      <a:pt x="307" y="3569"/>
                    </a:cubicBezTo>
                    <a:lnTo>
                      <a:pt x="1" y="3824"/>
                    </a:lnTo>
                    <a:cubicBezTo>
                      <a:pt x="749" y="4130"/>
                      <a:pt x="1547" y="4351"/>
                      <a:pt x="2346" y="4453"/>
                    </a:cubicBezTo>
                    <a:cubicBezTo>
                      <a:pt x="4039" y="4645"/>
                      <a:pt x="4717" y="4689"/>
                      <a:pt x="5245" y="4689"/>
                    </a:cubicBezTo>
                    <a:cubicBezTo>
                      <a:pt x="5697" y="4689"/>
                      <a:pt x="6039" y="4657"/>
                      <a:pt x="6816" y="4657"/>
                    </a:cubicBezTo>
                    <a:cubicBezTo>
                      <a:pt x="7343" y="4691"/>
                      <a:pt x="7869" y="4776"/>
                      <a:pt x="8379" y="4929"/>
                    </a:cubicBezTo>
                    <a:cubicBezTo>
                      <a:pt x="8906" y="4351"/>
                      <a:pt x="9535" y="3705"/>
                      <a:pt x="10130" y="3008"/>
                    </a:cubicBezTo>
                    <a:cubicBezTo>
                      <a:pt x="9382" y="2702"/>
                      <a:pt x="8532" y="2380"/>
                      <a:pt x="7937" y="1989"/>
                    </a:cubicBezTo>
                    <a:cubicBezTo>
                      <a:pt x="6782" y="1224"/>
                      <a:pt x="5099" y="867"/>
                      <a:pt x="4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1"/>
              <p:cNvSpPr/>
              <p:nvPr/>
            </p:nvSpPr>
            <p:spPr>
              <a:xfrm>
                <a:off x="1705150" y="390375"/>
                <a:ext cx="957275" cy="796100"/>
              </a:xfrm>
              <a:custGeom>
                <a:avLst/>
                <a:gdLst/>
                <a:ahLst/>
                <a:cxnLst/>
                <a:rect l="l" t="t" r="r" b="b"/>
                <a:pathLst>
                  <a:path w="38291" h="31844" extrusionOk="0">
                    <a:moveTo>
                      <a:pt x="35894" y="0"/>
                    </a:moveTo>
                    <a:cubicBezTo>
                      <a:pt x="34839" y="0"/>
                      <a:pt x="33283" y="656"/>
                      <a:pt x="30642" y="1694"/>
                    </a:cubicBezTo>
                    <a:cubicBezTo>
                      <a:pt x="26377" y="3376"/>
                      <a:pt x="22672" y="6367"/>
                      <a:pt x="18015" y="9155"/>
                    </a:cubicBezTo>
                    <a:cubicBezTo>
                      <a:pt x="13358" y="11942"/>
                      <a:pt x="12186" y="14865"/>
                      <a:pt x="8872" y="17941"/>
                    </a:cubicBezTo>
                    <a:cubicBezTo>
                      <a:pt x="5575" y="21000"/>
                      <a:pt x="5745" y="21323"/>
                      <a:pt x="2872" y="24365"/>
                    </a:cubicBezTo>
                    <a:cubicBezTo>
                      <a:pt x="0" y="27407"/>
                      <a:pt x="884" y="29787"/>
                      <a:pt x="3110" y="31588"/>
                    </a:cubicBezTo>
                    <a:cubicBezTo>
                      <a:pt x="3212" y="31673"/>
                      <a:pt x="3331" y="31775"/>
                      <a:pt x="3467" y="31843"/>
                    </a:cubicBezTo>
                    <a:cubicBezTo>
                      <a:pt x="2804" y="30280"/>
                      <a:pt x="2397" y="28376"/>
                      <a:pt x="3467" y="27101"/>
                    </a:cubicBezTo>
                    <a:cubicBezTo>
                      <a:pt x="5116" y="25096"/>
                      <a:pt x="4827" y="23227"/>
                      <a:pt x="7631" y="20337"/>
                    </a:cubicBezTo>
                    <a:cubicBezTo>
                      <a:pt x="10452" y="17448"/>
                      <a:pt x="14752" y="13030"/>
                      <a:pt x="17063" y="11075"/>
                    </a:cubicBezTo>
                    <a:cubicBezTo>
                      <a:pt x="19358" y="9121"/>
                      <a:pt x="30744" y="2153"/>
                      <a:pt x="34976" y="1405"/>
                    </a:cubicBezTo>
                    <a:cubicBezTo>
                      <a:pt x="35273" y="1354"/>
                      <a:pt x="35553" y="1330"/>
                      <a:pt x="35817" y="1330"/>
                    </a:cubicBezTo>
                    <a:cubicBezTo>
                      <a:pt x="36872" y="1330"/>
                      <a:pt x="37679" y="1708"/>
                      <a:pt x="38290" y="2238"/>
                    </a:cubicBezTo>
                    <a:cubicBezTo>
                      <a:pt x="38052" y="1728"/>
                      <a:pt x="37763" y="1269"/>
                      <a:pt x="37423" y="827"/>
                    </a:cubicBezTo>
                    <a:cubicBezTo>
                      <a:pt x="37013" y="254"/>
                      <a:pt x="36550" y="0"/>
                      <a:pt x="35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1"/>
              <p:cNvSpPr/>
              <p:nvPr/>
            </p:nvSpPr>
            <p:spPr>
              <a:xfrm>
                <a:off x="1936700" y="1051325"/>
                <a:ext cx="167425" cy="85850"/>
              </a:xfrm>
              <a:custGeom>
                <a:avLst/>
                <a:gdLst/>
                <a:ahLst/>
                <a:cxnLst/>
                <a:rect l="l" t="t" r="r" b="b"/>
                <a:pathLst>
                  <a:path w="6697" h="3434" extrusionOk="0">
                    <a:moveTo>
                      <a:pt x="2669" y="1"/>
                    </a:moveTo>
                    <a:cubicBezTo>
                      <a:pt x="1734" y="443"/>
                      <a:pt x="850" y="969"/>
                      <a:pt x="1" y="1564"/>
                    </a:cubicBezTo>
                    <a:cubicBezTo>
                      <a:pt x="1003" y="2108"/>
                      <a:pt x="1989" y="2720"/>
                      <a:pt x="2754" y="2975"/>
                    </a:cubicBezTo>
                    <a:cubicBezTo>
                      <a:pt x="3162" y="3111"/>
                      <a:pt x="3637" y="3281"/>
                      <a:pt x="4130" y="3434"/>
                    </a:cubicBezTo>
                    <a:cubicBezTo>
                      <a:pt x="4980" y="3043"/>
                      <a:pt x="5864" y="2567"/>
                      <a:pt x="6697" y="2091"/>
                    </a:cubicBezTo>
                    <a:cubicBezTo>
                      <a:pt x="5303" y="1411"/>
                      <a:pt x="3790" y="833"/>
                      <a:pt x="2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99" name="Google Shape;899;p11"/>
          <p:cNvGrpSpPr/>
          <p:nvPr/>
        </p:nvGrpSpPr>
        <p:grpSpPr>
          <a:xfrm>
            <a:off x="5735580" y="-28228"/>
            <a:ext cx="914867" cy="922200"/>
            <a:chOff x="2730425" y="489525"/>
            <a:chExt cx="686150" cy="691650"/>
          </a:xfrm>
        </p:grpSpPr>
        <p:sp>
          <p:nvSpPr>
            <p:cNvPr id="900" name="Google Shape;900;p11"/>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1"/>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1"/>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1"/>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1"/>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1"/>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9" name="Google Shape;909;p11"/>
          <p:cNvSpPr txBox="1">
            <a:spLocks noGrp="1"/>
          </p:cNvSpPr>
          <p:nvPr>
            <p:ph type="title" hasCustomPrompt="1"/>
          </p:nvPr>
        </p:nvSpPr>
        <p:spPr>
          <a:xfrm>
            <a:off x="1957400" y="2072392"/>
            <a:ext cx="8277200" cy="167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8500"/>
              <a:buNone/>
              <a:defRPr sz="11333"/>
            </a:lvl1pPr>
            <a:lvl2pPr lvl="1">
              <a:spcBef>
                <a:spcPts val="0"/>
              </a:spcBef>
              <a:spcAft>
                <a:spcPts val="0"/>
              </a:spcAft>
              <a:buSzPts val="8000"/>
              <a:buNone/>
              <a:defRPr sz="10666"/>
            </a:lvl2pPr>
            <a:lvl3pPr lvl="2">
              <a:spcBef>
                <a:spcPts val="0"/>
              </a:spcBef>
              <a:spcAft>
                <a:spcPts val="0"/>
              </a:spcAft>
              <a:buSzPts val="8000"/>
              <a:buNone/>
              <a:defRPr sz="10666"/>
            </a:lvl3pPr>
            <a:lvl4pPr lvl="3">
              <a:spcBef>
                <a:spcPts val="0"/>
              </a:spcBef>
              <a:spcAft>
                <a:spcPts val="0"/>
              </a:spcAft>
              <a:buSzPts val="8000"/>
              <a:buNone/>
              <a:defRPr sz="10666"/>
            </a:lvl4pPr>
            <a:lvl5pPr lvl="4">
              <a:spcBef>
                <a:spcPts val="0"/>
              </a:spcBef>
              <a:spcAft>
                <a:spcPts val="0"/>
              </a:spcAft>
              <a:buSzPts val="8000"/>
              <a:buNone/>
              <a:defRPr sz="10666"/>
            </a:lvl5pPr>
            <a:lvl6pPr lvl="5">
              <a:spcBef>
                <a:spcPts val="0"/>
              </a:spcBef>
              <a:spcAft>
                <a:spcPts val="0"/>
              </a:spcAft>
              <a:buSzPts val="8000"/>
              <a:buNone/>
              <a:defRPr sz="10666"/>
            </a:lvl6pPr>
            <a:lvl7pPr lvl="6">
              <a:spcBef>
                <a:spcPts val="0"/>
              </a:spcBef>
              <a:spcAft>
                <a:spcPts val="0"/>
              </a:spcAft>
              <a:buSzPts val="8000"/>
              <a:buNone/>
              <a:defRPr sz="10666"/>
            </a:lvl7pPr>
            <a:lvl8pPr lvl="7">
              <a:spcBef>
                <a:spcPts val="0"/>
              </a:spcBef>
              <a:spcAft>
                <a:spcPts val="0"/>
              </a:spcAft>
              <a:buSzPts val="8000"/>
              <a:buNone/>
              <a:defRPr sz="10666"/>
            </a:lvl8pPr>
            <a:lvl9pPr lvl="8">
              <a:spcBef>
                <a:spcPts val="0"/>
              </a:spcBef>
              <a:spcAft>
                <a:spcPts val="0"/>
              </a:spcAft>
              <a:buSzPts val="8000"/>
              <a:buNone/>
              <a:defRPr sz="10666"/>
            </a:lvl9pPr>
          </a:lstStyle>
          <a:p>
            <a:r>
              <a:t>xx%</a:t>
            </a:r>
          </a:p>
        </p:txBody>
      </p:sp>
      <p:sp>
        <p:nvSpPr>
          <p:cNvPr id="910" name="Google Shape;910;p11"/>
          <p:cNvSpPr txBox="1">
            <a:spLocks noGrp="1"/>
          </p:cNvSpPr>
          <p:nvPr>
            <p:ph type="subTitle" idx="1"/>
          </p:nvPr>
        </p:nvSpPr>
        <p:spPr>
          <a:xfrm flipH="1">
            <a:off x="1957400" y="4037707"/>
            <a:ext cx="8277200" cy="53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400"/>
            </a:lvl1pPr>
            <a:lvl2pPr lvl="1" algn="ctr" rtl="0">
              <a:lnSpc>
                <a:spcPct val="100000"/>
              </a:lnSpc>
              <a:spcBef>
                <a:spcPts val="0"/>
              </a:spcBef>
              <a:spcAft>
                <a:spcPts val="0"/>
              </a:spcAft>
              <a:buNone/>
              <a:defRPr sz="2400"/>
            </a:lvl2pPr>
            <a:lvl3pPr lvl="2" algn="ctr" rtl="0">
              <a:lnSpc>
                <a:spcPct val="100000"/>
              </a:lnSpc>
              <a:spcBef>
                <a:spcPts val="0"/>
              </a:spcBef>
              <a:spcAft>
                <a:spcPts val="0"/>
              </a:spcAft>
              <a:buNone/>
              <a:defRPr sz="2400"/>
            </a:lvl3pPr>
            <a:lvl4pPr lvl="3" algn="ctr" rtl="0">
              <a:lnSpc>
                <a:spcPct val="100000"/>
              </a:lnSpc>
              <a:spcBef>
                <a:spcPts val="0"/>
              </a:spcBef>
              <a:spcAft>
                <a:spcPts val="0"/>
              </a:spcAft>
              <a:buNone/>
              <a:defRPr sz="2400"/>
            </a:lvl4pPr>
            <a:lvl5pPr lvl="4" algn="ctr" rtl="0">
              <a:lnSpc>
                <a:spcPct val="100000"/>
              </a:lnSpc>
              <a:spcBef>
                <a:spcPts val="0"/>
              </a:spcBef>
              <a:spcAft>
                <a:spcPts val="0"/>
              </a:spcAft>
              <a:buNone/>
              <a:defRPr sz="2400"/>
            </a:lvl5pPr>
            <a:lvl6pPr lvl="5" algn="ctr" rtl="0">
              <a:lnSpc>
                <a:spcPct val="100000"/>
              </a:lnSpc>
              <a:spcBef>
                <a:spcPts val="0"/>
              </a:spcBef>
              <a:spcAft>
                <a:spcPts val="0"/>
              </a:spcAft>
              <a:buNone/>
              <a:defRPr sz="2400"/>
            </a:lvl6pPr>
            <a:lvl7pPr lvl="6" algn="ctr" rtl="0">
              <a:lnSpc>
                <a:spcPct val="100000"/>
              </a:lnSpc>
              <a:spcBef>
                <a:spcPts val="0"/>
              </a:spcBef>
              <a:spcAft>
                <a:spcPts val="0"/>
              </a:spcAft>
              <a:buNone/>
              <a:defRPr sz="2400"/>
            </a:lvl7pPr>
            <a:lvl8pPr lvl="7" algn="ctr" rtl="0">
              <a:lnSpc>
                <a:spcPct val="100000"/>
              </a:lnSpc>
              <a:spcBef>
                <a:spcPts val="0"/>
              </a:spcBef>
              <a:spcAft>
                <a:spcPts val="0"/>
              </a:spcAft>
              <a:buNone/>
              <a:defRPr sz="2400"/>
            </a:lvl8pPr>
            <a:lvl9pPr lvl="8" algn="ctr" rtl="0">
              <a:lnSpc>
                <a:spcPct val="100000"/>
              </a:lnSpc>
              <a:spcBef>
                <a:spcPts val="0"/>
              </a:spcBef>
              <a:spcAft>
                <a:spcPts val="0"/>
              </a:spcAft>
              <a:buNone/>
              <a:defRPr sz="2400"/>
            </a:lvl9pPr>
          </a:lstStyle>
          <a:p>
            <a:endParaRPr/>
          </a:p>
        </p:txBody>
      </p:sp>
    </p:spTree>
    <p:extLst>
      <p:ext uri="{BB962C8B-B14F-4D97-AF65-F5344CB8AC3E}">
        <p14:creationId xmlns:p14="http://schemas.microsoft.com/office/powerpoint/2010/main" val="20199384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776"/>
        <p:cNvGrpSpPr/>
        <p:nvPr/>
      </p:nvGrpSpPr>
      <p:grpSpPr>
        <a:xfrm>
          <a:off x="0" y="0"/>
          <a:ext cx="0" cy="0"/>
          <a:chOff x="0" y="0"/>
          <a:chExt cx="0" cy="0"/>
        </a:xfrm>
      </p:grpSpPr>
      <p:sp>
        <p:nvSpPr>
          <p:cNvPr id="777" name="Google Shape;777;p11"/>
          <p:cNvSpPr/>
          <p:nvPr/>
        </p:nvSpPr>
        <p:spPr>
          <a:xfrm flipH="1">
            <a:off x="658865" y="-1513377"/>
            <a:ext cx="10874273" cy="15015215"/>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78" name="Google Shape;778;p11"/>
          <p:cNvGrpSpPr/>
          <p:nvPr/>
        </p:nvGrpSpPr>
        <p:grpSpPr>
          <a:xfrm>
            <a:off x="11364189" y="2010924"/>
            <a:ext cx="1137124" cy="916185"/>
            <a:chOff x="4920400" y="2067075"/>
            <a:chExt cx="530375" cy="427325"/>
          </a:xfrm>
        </p:grpSpPr>
        <p:sp>
          <p:nvSpPr>
            <p:cNvPr id="779" name="Google Shape;779;p11"/>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1"/>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1"/>
            <p:cNvSpPr/>
            <p:nvPr/>
          </p:nvSpPr>
          <p:spPr>
            <a:xfrm>
              <a:off x="4966925" y="2067275"/>
              <a:ext cx="483425" cy="427025"/>
            </a:xfrm>
            <a:custGeom>
              <a:avLst/>
              <a:gdLst/>
              <a:ahLst/>
              <a:cxnLst/>
              <a:rect l="l" t="t" r="r" b="b"/>
              <a:pathLst>
                <a:path w="19337" h="17081" extrusionOk="0">
                  <a:moveTo>
                    <a:pt x="8666" y="0"/>
                  </a:moveTo>
                  <a:cubicBezTo>
                    <a:pt x="7963" y="0"/>
                    <a:pt x="7266" y="179"/>
                    <a:pt x="6628" y="532"/>
                  </a:cubicBezTo>
                  <a:cubicBezTo>
                    <a:pt x="11835" y="3375"/>
                    <a:pt x="10996" y="12127"/>
                    <a:pt x="6234" y="14902"/>
                  </a:cubicBezTo>
                  <a:cubicBezTo>
                    <a:pt x="5134" y="15544"/>
                    <a:pt x="4110" y="15798"/>
                    <a:pt x="3177" y="15798"/>
                  </a:cubicBezTo>
                  <a:cubicBezTo>
                    <a:pt x="1947" y="15798"/>
                    <a:pt x="877" y="15356"/>
                    <a:pt x="0" y="14782"/>
                  </a:cubicBezTo>
                  <a:lnTo>
                    <a:pt x="0" y="14782"/>
                  </a:lnTo>
                  <a:cubicBezTo>
                    <a:pt x="1262" y="16103"/>
                    <a:pt x="3084" y="17081"/>
                    <a:pt x="5196" y="17081"/>
                  </a:cubicBezTo>
                  <a:cubicBezTo>
                    <a:pt x="7327" y="17081"/>
                    <a:pt x="9752" y="16086"/>
                    <a:pt x="12195" y="13446"/>
                  </a:cubicBezTo>
                  <a:cubicBezTo>
                    <a:pt x="19337" y="5756"/>
                    <a:pt x="12434" y="874"/>
                    <a:pt x="9728" y="138"/>
                  </a:cubicBezTo>
                  <a:cubicBezTo>
                    <a:pt x="9378" y="46"/>
                    <a:pt x="9021" y="0"/>
                    <a:pt x="8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1"/>
            <p:cNvSpPr/>
            <p:nvPr/>
          </p:nvSpPr>
          <p:spPr>
            <a:xfrm>
              <a:off x="5179650" y="2171875"/>
              <a:ext cx="31775" cy="34800"/>
            </a:xfrm>
            <a:custGeom>
              <a:avLst/>
              <a:gdLst/>
              <a:ahLst/>
              <a:cxnLst/>
              <a:rect l="l" t="t" r="r" b="b"/>
              <a:pathLst>
                <a:path w="1271" h="1392" extrusionOk="0">
                  <a:moveTo>
                    <a:pt x="381" y="1"/>
                  </a:moveTo>
                  <a:cubicBezTo>
                    <a:pt x="1" y="1"/>
                    <a:pt x="430" y="1391"/>
                    <a:pt x="811" y="1391"/>
                  </a:cubicBezTo>
                  <a:cubicBezTo>
                    <a:pt x="827" y="1391"/>
                    <a:pt x="844" y="1389"/>
                    <a:pt x="860" y="1383"/>
                  </a:cubicBezTo>
                  <a:cubicBezTo>
                    <a:pt x="1271" y="1263"/>
                    <a:pt x="962" y="184"/>
                    <a:pt x="449" y="13"/>
                  </a:cubicBezTo>
                  <a:cubicBezTo>
                    <a:pt x="424" y="5"/>
                    <a:pt x="401"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1"/>
            <p:cNvSpPr/>
            <p:nvPr/>
          </p:nvSpPr>
          <p:spPr>
            <a:xfrm>
              <a:off x="4941650" y="2384025"/>
              <a:ext cx="7725" cy="14150"/>
            </a:xfrm>
            <a:custGeom>
              <a:avLst/>
              <a:gdLst/>
              <a:ahLst/>
              <a:cxnLst/>
              <a:rect l="l" t="t" r="r" b="b"/>
              <a:pathLst>
                <a:path w="309" h="566" extrusionOk="0">
                  <a:moveTo>
                    <a:pt x="35" y="1"/>
                  </a:moveTo>
                  <a:cubicBezTo>
                    <a:pt x="18" y="1"/>
                    <a:pt x="1" y="14"/>
                    <a:pt x="1" y="39"/>
                  </a:cubicBezTo>
                  <a:cubicBezTo>
                    <a:pt x="1" y="125"/>
                    <a:pt x="18" y="228"/>
                    <a:pt x="69" y="313"/>
                  </a:cubicBezTo>
                  <a:cubicBezTo>
                    <a:pt x="103" y="399"/>
                    <a:pt x="155" y="485"/>
                    <a:pt x="206" y="553"/>
                  </a:cubicBezTo>
                  <a:cubicBezTo>
                    <a:pt x="223" y="562"/>
                    <a:pt x="236" y="566"/>
                    <a:pt x="249" y="566"/>
                  </a:cubicBezTo>
                  <a:cubicBezTo>
                    <a:pt x="262" y="566"/>
                    <a:pt x="275" y="562"/>
                    <a:pt x="292" y="553"/>
                  </a:cubicBezTo>
                  <a:cubicBezTo>
                    <a:pt x="309" y="536"/>
                    <a:pt x="309" y="502"/>
                    <a:pt x="292" y="485"/>
                  </a:cubicBezTo>
                  <a:cubicBezTo>
                    <a:pt x="172" y="365"/>
                    <a:pt x="103" y="211"/>
                    <a:pt x="69" y="39"/>
                  </a:cubicBezTo>
                  <a:cubicBezTo>
                    <a:pt x="69" y="14"/>
                    <a:pt x="52"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1"/>
            <p:cNvSpPr/>
            <p:nvPr/>
          </p:nvSpPr>
          <p:spPr>
            <a:xfrm>
              <a:off x="4923675" y="2261225"/>
              <a:ext cx="28925" cy="106850"/>
            </a:xfrm>
            <a:custGeom>
              <a:avLst/>
              <a:gdLst/>
              <a:ahLst/>
              <a:cxnLst/>
              <a:rect l="l" t="t" r="r" b="b"/>
              <a:pathLst>
                <a:path w="1157" h="4274" extrusionOk="0">
                  <a:moveTo>
                    <a:pt x="1055" y="1"/>
                  </a:moveTo>
                  <a:cubicBezTo>
                    <a:pt x="1039" y="1"/>
                    <a:pt x="1023" y="6"/>
                    <a:pt x="1011" y="19"/>
                  </a:cubicBezTo>
                  <a:cubicBezTo>
                    <a:pt x="788" y="310"/>
                    <a:pt x="583" y="635"/>
                    <a:pt x="446" y="961"/>
                  </a:cubicBezTo>
                  <a:cubicBezTo>
                    <a:pt x="360" y="1166"/>
                    <a:pt x="326" y="1389"/>
                    <a:pt x="257" y="1594"/>
                  </a:cubicBezTo>
                  <a:cubicBezTo>
                    <a:pt x="172" y="1800"/>
                    <a:pt x="0" y="1920"/>
                    <a:pt x="35" y="2160"/>
                  </a:cubicBezTo>
                  <a:cubicBezTo>
                    <a:pt x="69" y="2245"/>
                    <a:pt x="69" y="2348"/>
                    <a:pt x="86" y="2434"/>
                  </a:cubicBezTo>
                  <a:cubicBezTo>
                    <a:pt x="86" y="2519"/>
                    <a:pt x="52" y="2605"/>
                    <a:pt x="52" y="2690"/>
                  </a:cubicBezTo>
                  <a:cubicBezTo>
                    <a:pt x="35" y="2879"/>
                    <a:pt x="35" y="3067"/>
                    <a:pt x="86" y="3256"/>
                  </a:cubicBezTo>
                  <a:cubicBezTo>
                    <a:pt x="223" y="3615"/>
                    <a:pt x="411" y="3958"/>
                    <a:pt x="651" y="4266"/>
                  </a:cubicBezTo>
                  <a:cubicBezTo>
                    <a:pt x="656" y="4271"/>
                    <a:pt x="663" y="4273"/>
                    <a:pt x="669" y="4273"/>
                  </a:cubicBezTo>
                  <a:cubicBezTo>
                    <a:pt x="684" y="4273"/>
                    <a:pt x="698" y="4261"/>
                    <a:pt x="685" y="4249"/>
                  </a:cubicBezTo>
                  <a:cubicBezTo>
                    <a:pt x="463" y="3941"/>
                    <a:pt x="309" y="3598"/>
                    <a:pt x="223" y="3239"/>
                  </a:cubicBezTo>
                  <a:cubicBezTo>
                    <a:pt x="189" y="3016"/>
                    <a:pt x="189" y="2810"/>
                    <a:pt x="223" y="2605"/>
                  </a:cubicBezTo>
                  <a:cubicBezTo>
                    <a:pt x="257" y="2416"/>
                    <a:pt x="343" y="2348"/>
                    <a:pt x="429" y="2177"/>
                  </a:cubicBezTo>
                  <a:cubicBezTo>
                    <a:pt x="497" y="2005"/>
                    <a:pt x="429" y="1868"/>
                    <a:pt x="429" y="1697"/>
                  </a:cubicBezTo>
                  <a:cubicBezTo>
                    <a:pt x="446" y="1492"/>
                    <a:pt x="497" y="1303"/>
                    <a:pt x="566" y="1115"/>
                  </a:cubicBezTo>
                  <a:cubicBezTo>
                    <a:pt x="720" y="772"/>
                    <a:pt x="908" y="430"/>
                    <a:pt x="1131" y="104"/>
                  </a:cubicBezTo>
                  <a:cubicBezTo>
                    <a:pt x="1157" y="53"/>
                    <a:pt x="1104" y="1"/>
                    <a:pt x="1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1"/>
            <p:cNvSpPr/>
            <p:nvPr/>
          </p:nvSpPr>
          <p:spPr>
            <a:xfrm>
              <a:off x="5215675" y="2087400"/>
              <a:ext cx="75825" cy="68225"/>
            </a:xfrm>
            <a:custGeom>
              <a:avLst/>
              <a:gdLst/>
              <a:ahLst/>
              <a:cxnLst/>
              <a:rect l="l" t="t" r="r" b="b"/>
              <a:pathLst>
                <a:path w="3033" h="2729" extrusionOk="0">
                  <a:moveTo>
                    <a:pt x="18" y="1"/>
                  </a:moveTo>
                  <a:cubicBezTo>
                    <a:pt x="1" y="1"/>
                    <a:pt x="1" y="18"/>
                    <a:pt x="18" y="18"/>
                  </a:cubicBezTo>
                  <a:lnTo>
                    <a:pt x="35" y="18"/>
                  </a:lnTo>
                  <a:cubicBezTo>
                    <a:pt x="344" y="172"/>
                    <a:pt x="635" y="326"/>
                    <a:pt x="909" y="532"/>
                  </a:cubicBezTo>
                  <a:cubicBezTo>
                    <a:pt x="1200" y="720"/>
                    <a:pt x="1474" y="943"/>
                    <a:pt x="1714" y="1183"/>
                  </a:cubicBezTo>
                  <a:cubicBezTo>
                    <a:pt x="1940" y="1363"/>
                    <a:pt x="2099" y="1624"/>
                    <a:pt x="2193" y="1905"/>
                  </a:cubicBezTo>
                  <a:lnTo>
                    <a:pt x="2193" y="1905"/>
                  </a:lnTo>
                  <a:cubicBezTo>
                    <a:pt x="2195" y="1918"/>
                    <a:pt x="2199" y="1931"/>
                    <a:pt x="2205" y="1943"/>
                  </a:cubicBezTo>
                  <a:lnTo>
                    <a:pt x="2205" y="1943"/>
                  </a:lnTo>
                  <a:cubicBezTo>
                    <a:pt x="2213" y="1969"/>
                    <a:pt x="2221" y="1996"/>
                    <a:pt x="2228" y="2022"/>
                  </a:cubicBezTo>
                  <a:cubicBezTo>
                    <a:pt x="2262" y="2296"/>
                    <a:pt x="2313" y="2604"/>
                    <a:pt x="2604" y="2724"/>
                  </a:cubicBezTo>
                  <a:cubicBezTo>
                    <a:pt x="2619" y="2727"/>
                    <a:pt x="2633" y="2728"/>
                    <a:pt x="2647" y="2728"/>
                  </a:cubicBezTo>
                  <a:cubicBezTo>
                    <a:pt x="2712" y="2728"/>
                    <a:pt x="2764" y="2695"/>
                    <a:pt x="2793" y="2638"/>
                  </a:cubicBezTo>
                  <a:cubicBezTo>
                    <a:pt x="3032" y="2279"/>
                    <a:pt x="2690" y="1936"/>
                    <a:pt x="2365" y="1765"/>
                  </a:cubicBezTo>
                  <a:cubicBezTo>
                    <a:pt x="2349" y="1759"/>
                    <a:pt x="2333" y="1756"/>
                    <a:pt x="2318" y="1756"/>
                  </a:cubicBezTo>
                  <a:cubicBezTo>
                    <a:pt x="2301" y="1756"/>
                    <a:pt x="2285" y="1760"/>
                    <a:pt x="2271" y="1766"/>
                  </a:cubicBezTo>
                  <a:lnTo>
                    <a:pt x="2271" y="1766"/>
                  </a:lnTo>
                  <a:cubicBezTo>
                    <a:pt x="2268" y="1760"/>
                    <a:pt x="2265" y="1754"/>
                    <a:pt x="2262" y="1748"/>
                  </a:cubicBezTo>
                  <a:cubicBezTo>
                    <a:pt x="2125" y="1474"/>
                    <a:pt x="1936" y="1217"/>
                    <a:pt x="1697" y="1011"/>
                  </a:cubicBezTo>
                  <a:cubicBezTo>
                    <a:pt x="1200" y="566"/>
                    <a:pt x="635" y="224"/>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1"/>
            <p:cNvSpPr/>
            <p:nvPr/>
          </p:nvSpPr>
          <p:spPr>
            <a:xfrm>
              <a:off x="5087800" y="2376450"/>
              <a:ext cx="161150" cy="103250"/>
            </a:xfrm>
            <a:custGeom>
              <a:avLst/>
              <a:gdLst/>
              <a:ahLst/>
              <a:cxnLst/>
              <a:rect l="l" t="t" r="r" b="b"/>
              <a:pathLst>
                <a:path w="6446" h="4130" extrusionOk="0">
                  <a:moveTo>
                    <a:pt x="6372" y="1"/>
                  </a:moveTo>
                  <a:cubicBezTo>
                    <a:pt x="6354" y="1"/>
                    <a:pt x="6338" y="10"/>
                    <a:pt x="6332" y="34"/>
                  </a:cubicBezTo>
                  <a:cubicBezTo>
                    <a:pt x="6058" y="651"/>
                    <a:pt x="5561" y="1147"/>
                    <a:pt x="4928" y="1387"/>
                  </a:cubicBezTo>
                  <a:cubicBezTo>
                    <a:pt x="4636" y="1490"/>
                    <a:pt x="4311" y="1473"/>
                    <a:pt x="4037" y="1610"/>
                  </a:cubicBezTo>
                  <a:cubicBezTo>
                    <a:pt x="3797" y="1712"/>
                    <a:pt x="3626" y="1918"/>
                    <a:pt x="3523" y="2158"/>
                  </a:cubicBezTo>
                  <a:cubicBezTo>
                    <a:pt x="3438" y="2415"/>
                    <a:pt x="3386" y="2689"/>
                    <a:pt x="3386" y="2963"/>
                  </a:cubicBezTo>
                  <a:cubicBezTo>
                    <a:pt x="3369" y="3271"/>
                    <a:pt x="3283" y="3442"/>
                    <a:pt x="3009" y="3562"/>
                  </a:cubicBezTo>
                  <a:cubicBezTo>
                    <a:pt x="2855" y="3631"/>
                    <a:pt x="2718" y="3665"/>
                    <a:pt x="2564" y="3682"/>
                  </a:cubicBezTo>
                  <a:cubicBezTo>
                    <a:pt x="1725" y="3819"/>
                    <a:pt x="903" y="3905"/>
                    <a:pt x="64" y="4025"/>
                  </a:cubicBezTo>
                  <a:cubicBezTo>
                    <a:pt x="0" y="4040"/>
                    <a:pt x="25" y="4129"/>
                    <a:pt x="83" y="4129"/>
                  </a:cubicBezTo>
                  <a:cubicBezTo>
                    <a:pt x="88" y="4129"/>
                    <a:pt x="93" y="4129"/>
                    <a:pt x="98" y="4127"/>
                  </a:cubicBezTo>
                  <a:cubicBezTo>
                    <a:pt x="543" y="4076"/>
                    <a:pt x="988" y="3990"/>
                    <a:pt x="1434" y="3939"/>
                  </a:cubicBezTo>
                  <a:cubicBezTo>
                    <a:pt x="1879" y="3870"/>
                    <a:pt x="2290" y="3853"/>
                    <a:pt x="2701" y="3768"/>
                  </a:cubicBezTo>
                  <a:cubicBezTo>
                    <a:pt x="2958" y="3751"/>
                    <a:pt x="3181" y="3631"/>
                    <a:pt x="3352" y="3442"/>
                  </a:cubicBezTo>
                  <a:cubicBezTo>
                    <a:pt x="3523" y="3185"/>
                    <a:pt x="3489" y="2809"/>
                    <a:pt x="3575" y="2500"/>
                  </a:cubicBezTo>
                  <a:cubicBezTo>
                    <a:pt x="3626" y="2089"/>
                    <a:pt x="3951" y="1764"/>
                    <a:pt x="4362" y="1712"/>
                  </a:cubicBezTo>
                  <a:cubicBezTo>
                    <a:pt x="4688" y="1661"/>
                    <a:pt x="4996" y="1558"/>
                    <a:pt x="5287" y="1421"/>
                  </a:cubicBezTo>
                  <a:cubicBezTo>
                    <a:pt x="5818" y="1130"/>
                    <a:pt x="6229" y="651"/>
                    <a:pt x="6435" y="68"/>
                  </a:cubicBezTo>
                  <a:cubicBezTo>
                    <a:pt x="6446" y="35"/>
                    <a:pt x="6406" y="1"/>
                    <a:pt x="6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1"/>
            <p:cNvSpPr/>
            <p:nvPr/>
          </p:nvSpPr>
          <p:spPr>
            <a:xfrm>
              <a:off x="5159900" y="2130200"/>
              <a:ext cx="25850" cy="20850"/>
            </a:xfrm>
            <a:custGeom>
              <a:avLst/>
              <a:gdLst/>
              <a:ahLst/>
              <a:cxnLst/>
              <a:rect l="l" t="t" r="r" b="b"/>
              <a:pathLst>
                <a:path w="1034" h="834" extrusionOk="0">
                  <a:moveTo>
                    <a:pt x="249" y="1"/>
                  </a:moveTo>
                  <a:cubicBezTo>
                    <a:pt x="1" y="1"/>
                    <a:pt x="355" y="834"/>
                    <a:pt x="638" y="834"/>
                  </a:cubicBezTo>
                  <a:cubicBezTo>
                    <a:pt x="675" y="834"/>
                    <a:pt x="710" y="820"/>
                    <a:pt x="742" y="789"/>
                  </a:cubicBezTo>
                  <a:cubicBezTo>
                    <a:pt x="1033" y="533"/>
                    <a:pt x="571" y="19"/>
                    <a:pt x="262" y="2"/>
                  </a:cubicBezTo>
                  <a:cubicBezTo>
                    <a:pt x="258" y="1"/>
                    <a:pt x="253"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1"/>
            <p:cNvSpPr/>
            <p:nvPr/>
          </p:nvSpPr>
          <p:spPr>
            <a:xfrm>
              <a:off x="5284200" y="2267675"/>
              <a:ext cx="44125" cy="61675"/>
            </a:xfrm>
            <a:custGeom>
              <a:avLst/>
              <a:gdLst/>
              <a:ahLst/>
              <a:cxnLst/>
              <a:rect l="l" t="t" r="r" b="b"/>
              <a:pathLst>
                <a:path w="1765" h="2467" fill="none" extrusionOk="0">
                  <a:moveTo>
                    <a:pt x="1576" y="292"/>
                  </a:moveTo>
                  <a:cubicBezTo>
                    <a:pt x="1764" y="583"/>
                    <a:pt x="1764" y="960"/>
                    <a:pt x="1576" y="1251"/>
                  </a:cubicBezTo>
                  <a:cubicBezTo>
                    <a:pt x="1251" y="1833"/>
                    <a:pt x="1011" y="2467"/>
                    <a:pt x="600" y="2176"/>
                  </a:cubicBezTo>
                  <a:cubicBezTo>
                    <a:pt x="189" y="1884"/>
                    <a:pt x="0" y="1490"/>
                    <a:pt x="428" y="1011"/>
                  </a:cubicBezTo>
                  <a:cubicBezTo>
                    <a:pt x="840" y="531"/>
                    <a:pt x="737" y="206"/>
                    <a:pt x="1096" y="69"/>
                  </a:cubicBezTo>
                  <a:cubicBezTo>
                    <a:pt x="1285" y="0"/>
                    <a:pt x="1507" y="86"/>
                    <a:pt x="1576" y="292"/>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1"/>
            <p:cNvSpPr/>
            <p:nvPr/>
          </p:nvSpPr>
          <p:spPr>
            <a:xfrm>
              <a:off x="5119350" y="2377900"/>
              <a:ext cx="47125" cy="45325"/>
            </a:xfrm>
            <a:custGeom>
              <a:avLst/>
              <a:gdLst/>
              <a:ahLst/>
              <a:cxnLst/>
              <a:rect l="l" t="t" r="r" b="b"/>
              <a:pathLst>
                <a:path w="1885" h="1813" extrusionOk="0">
                  <a:moveTo>
                    <a:pt x="1606" y="1"/>
                  </a:moveTo>
                  <a:cubicBezTo>
                    <a:pt x="1407" y="1"/>
                    <a:pt x="1093" y="679"/>
                    <a:pt x="942" y="952"/>
                  </a:cubicBezTo>
                  <a:cubicBezTo>
                    <a:pt x="771" y="1312"/>
                    <a:pt x="0" y="1398"/>
                    <a:pt x="0" y="1723"/>
                  </a:cubicBezTo>
                  <a:cubicBezTo>
                    <a:pt x="0" y="1787"/>
                    <a:pt x="29" y="1812"/>
                    <a:pt x="76" y="1812"/>
                  </a:cubicBezTo>
                  <a:cubicBezTo>
                    <a:pt x="267" y="1812"/>
                    <a:pt x="754" y="1380"/>
                    <a:pt x="754" y="1380"/>
                  </a:cubicBezTo>
                  <a:cubicBezTo>
                    <a:pt x="1028" y="1209"/>
                    <a:pt x="1884" y="661"/>
                    <a:pt x="1730" y="147"/>
                  </a:cubicBezTo>
                  <a:cubicBezTo>
                    <a:pt x="1699" y="44"/>
                    <a:pt x="1656" y="1"/>
                    <a:pt x="16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1"/>
            <p:cNvSpPr/>
            <p:nvPr/>
          </p:nvSpPr>
          <p:spPr>
            <a:xfrm>
              <a:off x="5128775" y="2105325"/>
              <a:ext cx="24975" cy="11800"/>
            </a:xfrm>
            <a:custGeom>
              <a:avLst/>
              <a:gdLst/>
              <a:ahLst/>
              <a:cxnLst/>
              <a:rect l="l" t="t" r="r" b="b"/>
              <a:pathLst>
                <a:path w="999" h="472" extrusionOk="0">
                  <a:moveTo>
                    <a:pt x="403" y="0"/>
                  </a:moveTo>
                  <a:cubicBezTo>
                    <a:pt x="389" y="0"/>
                    <a:pt x="374" y="1"/>
                    <a:pt x="360" y="3"/>
                  </a:cubicBezTo>
                  <a:cubicBezTo>
                    <a:pt x="0" y="55"/>
                    <a:pt x="788" y="466"/>
                    <a:pt x="788" y="466"/>
                  </a:cubicBezTo>
                  <a:cubicBezTo>
                    <a:pt x="802" y="470"/>
                    <a:pt x="815" y="471"/>
                    <a:pt x="826" y="471"/>
                  </a:cubicBezTo>
                  <a:cubicBezTo>
                    <a:pt x="999" y="471"/>
                    <a:pt x="711" y="0"/>
                    <a:pt x="4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1"/>
            <p:cNvSpPr/>
            <p:nvPr/>
          </p:nvSpPr>
          <p:spPr>
            <a:xfrm>
              <a:off x="5018075" y="2424525"/>
              <a:ext cx="31925" cy="17450"/>
            </a:xfrm>
            <a:custGeom>
              <a:avLst/>
              <a:gdLst/>
              <a:ahLst/>
              <a:cxnLst/>
              <a:rect l="l" t="t" r="r" b="b"/>
              <a:pathLst>
                <a:path w="1277" h="698" extrusionOk="0">
                  <a:moveTo>
                    <a:pt x="947" y="0"/>
                  </a:moveTo>
                  <a:cubicBezTo>
                    <a:pt x="609" y="0"/>
                    <a:pt x="121" y="192"/>
                    <a:pt x="44" y="492"/>
                  </a:cubicBezTo>
                  <a:cubicBezTo>
                    <a:pt x="0" y="639"/>
                    <a:pt x="109" y="698"/>
                    <a:pt x="278" y="698"/>
                  </a:cubicBezTo>
                  <a:cubicBezTo>
                    <a:pt x="640" y="698"/>
                    <a:pt x="1277" y="429"/>
                    <a:pt x="1277" y="183"/>
                  </a:cubicBezTo>
                  <a:cubicBezTo>
                    <a:pt x="1271" y="57"/>
                    <a:pt x="1131" y="0"/>
                    <a:pt x="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1"/>
            <p:cNvSpPr/>
            <p:nvPr/>
          </p:nvSpPr>
          <p:spPr>
            <a:xfrm>
              <a:off x="5123525" y="2241275"/>
              <a:ext cx="23675" cy="25575"/>
            </a:xfrm>
            <a:custGeom>
              <a:avLst/>
              <a:gdLst/>
              <a:ahLst/>
              <a:cxnLst/>
              <a:rect l="l" t="t" r="r" b="b"/>
              <a:pathLst>
                <a:path w="947" h="1023" extrusionOk="0">
                  <a:moveTo>
                    <a:pt x="682" y="0"/>
                  </a:moveTo>
                  <a:cubicBezTo>
                    <a:pt x="432" y="0"/>
                    <a:pt x="0" y="1022"/>
                    <a:pt x="373" y="1022"/>
                  </a:cubicBezTo>
                  <a:cubicBezTo>
                    <a:pt x="376" y="1022"/>
                    <a:pt x="378" y="1022"/>
                    <a:pt x="381" y="1022"/>
                  </a:cubicBezTo>
                  <a:cubicBezTo>
                    <a:pt x="775" y="1005"/>
                    <a:pt x="947" y="132"/>
                    <a:pt x="724" y="12"/>
                  </a:cubicBezTo>
                  <a:cubicBezTo>
                    <a:pt x="711" y="4"/>
                    <a:pt x="697" y="0"/>
                    <a:pt x="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1"/>
            <p:cNvSpPr/>
            <p:nvPr/>
          </p:nvSpPr>
          <p:spPr>
            <a:xfrm>
              <a:off x="5287825" y="2226500"/>
              <a:ext cx="26800" cy="24625"/>
            </a:xfrm>
            <a:custGeom>
              <a:avLst/>
              <a:gdLst/>
              <a:ahLst/>
              <a:cxnLst/>
              <a:rect l="l" t="t" r="r" b="b"/>
              <a:pathLst>
                <a:path w="1072" h="985" extrusionOk="0">
                  <a:moveTo>
                    <a:pt x="320" y="0"/>
                  </a:moveTo>
                  <a:cubicBezTo>
                    <a:pt x="0" y="0"/>
                    <a:pt x="179" y="984"/>
                    <a:pt x="578" y="984"/>
                  </a:cubicBezTo>
                  <a:cubicBezTo>
                    <a:pt x="594" y="984"/>
                    <a:pt x="610" y="983"/>
                    <a:pt x="626" y="979"/>
                  </a:cubicBezTo>
                  <a:cubicBezTo>
                    <a:pt x="1071" y="911"/>
                    <a:pt x="729" y="55"/>
                    <a:pt x="352" y="3"/>
                  </a:cubicBezTo>
                  <a:cubicBezTo>
                    <a:pt x="341" y="1"/>
                    <a:pt x="330" y="0"/>
                    <a:pt x="32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4" name="Google Shape;794;p11"/>
          <p:cNvGrpSpPr/>
          <p:nvPr/>
        </p:nvGrpSpPr>
        <p:grpSpPr>
          <a:xfrm>
            <a:off x="11261681" y="4073061"/>
            <a:ext cx="1342156" cy="1388236"/>
            <a:chOff x="4791650" y="538625"/>
            <a:chExt cx="731075" cy="756175"/>
          </a:xfrm>
        </p:grpSpPr>
        <p:sp>
          <p:nvSpPr>
            <p:cNvPr id="795" name="Google Shape;795;p11"/>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1"/>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1"/>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1"/>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1"/>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1"/>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1" name="Google Shape;801;p11"/>
          <p:cNvGrpSpPr/>
          <p:nvPr/>
        </p:nvGrpSpPr>
        <p:grpSpPr>
          <a:xfrm>
            <a:off x="-568131" y="3715223"/>
            <a:ext cx="1531299" cy="1395476"/>
            <a:chOff x="3080800" y="238100"/>
            <a:chExt cx="714225" cy="650875"/>
          </a:xfrm>
        </p:grpSpPr>
        <p:sp>
          <p:nvSpPr>
            <p:cNvPr id="802" name="Google Shape;802;p11"/>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1"/>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1"/>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5" name="Google Shape;805;p11"/>
          <p:cNvGrpSpPr/>
          <p:nvPr/>
        </p:nvGrpSpPr>
        <p:grpSpPr>
          <a:xfrm>
            <a:off x="9882034" y="5938075"/>
            <a:ext cx="1447895" cy="1317240"/>
            <a:chOff x="4688600" y="1410900"/>
            <a:chExt cx="799000" cy="726900"/>
          </a:xfrm>
        </p:grpSpPr>
        <p:sp>
          <p:nvSpPr>
            <p:cNvPr id="806" name="Google Shape;806;p11"/>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1"/>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8" name="Google Shape;808;p11"/>
          <p:cNvGrpSpPr/>
          <p:nvPr/>
        </p:nvGrpSpPr>
        <p:grpSpPr>
          <a:xfrm>
            <a:off x="3383959" y="-369667"/>
            <a:ext cx="925059" cy="1605081"/>
            <a:chOff x="4559300" y="564775"/>
            <a:chExt cx="389225" cy="675350"/>
          </a:xfrm>
        </p:grpSpPr>
        <p:sp>
          <p:nvSpPr>
            <p:cNvPr id="809" name="Google Shape;809;p11"/>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11"/>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1" name="Google Shape;811;p11"/>
          <p:cNvGrpSpPr/>
          <p:nvPr/>
        </p:nvGrpSpPr>
        <p:grpSpPr>
          <a:xfrm>
            <a:off x="8077010" y="-102463"/>
            <a:ext cx="1010153" cy="1070672"/>
            <a:chOff x="2291250" y="337875"/>
            <a:chExt cx="626025" cy="663475"/>
          </a:xfrm>
        </p:grpSpPr>
        <p:sp>
          <p:nvSpPr>
            <p:cNvPr id="812" name="Google Shape;812;p11"/>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1"/>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1"/>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1"/>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1"/>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7" name="Google Shape;817;p11"/>
          <p:cNvGrpSpPr/>
          <p:nvPr/>
        </p:nvGrpSpPr>
        <p:grpSpPr>
          <a:xfrm>
            <a:off x="10513728" y="-316811"/>
            <a:ext cx="2203281" cy="1567585"/>
            <a:chOff x="3517550" y="401175"/>
            <a:chExt cx="1027650" cy="731150"/>
          </a:xfrm>
        </p:grpSpPr>
        <p:sp>
          <p:nvSpPr>
            <p:cNvPr id="818" name="Google Shape;818;p11"/>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1"/>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0" name="Google Shape;820;p11"/>
          <p:cNvGrpSpPr/>
          <p:nvPr/>
        </p:nvGrpSpPr>
        <p:grpSpPr>
          <a:xfrm>
            <a:off x="6154312" y="5952887"/>
            <a:ext cx="689883" cy="652311"/>
            <a:chOff x="2776800" y="970450"/>
            <a:chExt cx="431500" cy="408000"/>
          </a:xfrm>
        </p:grpSpPr>
        <p:sp>
          <p:nvSpPr>
            <p:cNvPr id="821" name="Google Shape;821;p11"/>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11"/>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11"/>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1"/>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11"/>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11"/>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1"/>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11"/>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1"/>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1"/>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1" name="Google Shape;831;p11"/>
          <p:cNvGrpSpPr/>
          <p:nvPr/>
        </p:nvGrpSpPr>
        <p:grpSpPr>
          <a:xfrm>
            <a:off x="631877" y="-969113"/>
            <a:ext cx="925052" cy="652309"/>
            <a:chOff x="4171675" y="981000"/>
            <a:chExt cx="398775" cy="281200"/>
          </a:xfrm>
        </p:grpSpPr>
        <p:sp>
          <p:nvSpPr>
            <p:cNvPr id="832" name="Google Shape;832;p11"/>
            <p:cNvSpPr/>
            <p:nvPr/>
          </p:nvSpPr>
          <p:spPr>
            <a:xfrm>
              <a:off x="4171675" y="981000"/>
              <a:ext cx="299725" cy="281200"/>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1"/>
            <p:cNvSpPr/>
            <p:nvPr/>
          </p:nvSpPr>
          <p:spPr>
            <a:xfrm>
              <a:off x="4247600" y="1053300"/>
              <a:ext cx="201650" cy="193350"/>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11"/>
            <p:cNvSpPr/>
            <p:nvPr/>
          </p:nvSpPr>
          <p:spPr>
            <a:xfrm>
              <a:off x="4439825" y="1101125"/>
              <a:ext cx="130625" cy="148750"/>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5" name="Google Shape;835;p11"/>
          <p:cNvGrpSpPr/>
          <p:nvPr/>
        </p:nvGrpSpPr>
        <p:grpSpPr>
          <a:xfrm>
            <a:off x="-199533" y="5943757"/>
            <a:ext cx="1293933" cy="1239400"/>
            <a:chOff x="4644875" y="480450"/>
            <a:chExt cx="970450" cy="929550"/>
          </a:xfrm>
        </p:grpSpPr>
        <p:sp>
          <p:nvSpPr>
            <p:cNvPr id="836" name="Google Shape;836;p11"/>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11"/>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11"/>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11"/>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11"/>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11"/>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11"/>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11"/>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4" name="Google Shape;844;p11"/>
          <p:cNvGrpSpPr/>
          <p:nvPr/>
        </p:nvGrpSpPr>
        <p:grpSpPr>
          <a:xfrm>
            <a:off x="3910003" y="6112901"/>
            <a:ext cx="1293935" cy="967057"/>
            <a:chOff x="4829400" y="3625075"/>
            <a:chExt cx="800900" cy="598575"/>
          </a:xfrm>
        </p:grpSpPr>
        <p:sp>
          <p:nvSpPr>
            <p:cNvPr id="845" name="Google Shape;845;p11"/>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11"/>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11"/>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11"/>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11"/>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11"/>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11"/>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11"/>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11"/>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11"/>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11"/>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6" name="Google Shape;856;p11"/>
          <p:cNvGrpSpPr/>
          <p:nvPr/>
        </p:nvGrpSpPr>
        <p:grpSpPr>
          <a:xfrm>
            <a:off x="-301683" y="1689357"/>
            <a:ext cx="998400" cy="1205100"/>
            <a:chOff x="1727375" y="3512200"/>
            <a:chExt cx="748800" cy="903825"/>
          </a:xfrm>
        </p:grpSpPr>
        <p:grpSp>
          <p:nvGrpSpPr>
            <p:cNvPr id="857" name="Google Shape;857;p11"/>
            <p:cNvGrpSpPr/>
            <p:nvPr/>
          </p:nvGrpSpPr>
          <p:grpSpPr>
            <a:xfrm>
              <a:off x="1727375" y="4047750"/>
              <a:ext cx="490625" cy="368275"/>
              <a:chOff x="1727375" y="4047750"/>
              <a:chExt cx="490625" cy="368275"/>
            </a:xfrm>
          </p:grpSpPr>
          <p:sp>
            <p:nvSpPr>
              <p:cNvPr id="858" name="Google Shape;858;p11"/>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11"/>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11"/>
              <p:cNvSpPr/>
              <p:nvPr/>
            </p:nvSpPr>
            <p:spPr>
              <a:xfrm>
                <a:off x="1815950" y="4056250"/>
                <a:ext cx="370825" cy="283900"/>
              </a:xfrm>
              <a:custGeom>
                <a:avLst/>
                <a:gdLst/>
                <a:ahLst/>
                <a:cxnLst/>
                <a:rect l="l" t="t" r="r" b="b"/>
                <a:pathLst>
                  <a:path w="14833" h="11356" extrusionOk="0">
                    <a:moveTo>
                      <a:pt x="4078" y="0"/>
                    </a:moveTo>
                    <a:cubicBezTo>
                      <a:pt x="3593" y="0"/>
                      <a:pt x="3136" y="104"/>
                      <a:pt x="2723" y="333"/>
                    </a:cubicBezTo>
                    <a:cubicBezTo>
                      <a:pt x="0" y="1846"/>
                      <a:pt x="5275" y="11356"/>
                      <a:pt x="9487" y="11356"/>
                    </a:cubicBezTo>
                    <a:cubicBezTo>
                      <a:pt x="10008" y="11356"/>
                      <a:pt x="10512" y="11210"/>
                      <a:pt x="10983" y="10887"/>
                    </a:cubicBezTo>
                    <a:cubicBezTo>
                      <a:pt x="14832" y="8244"/>
                      <a:pt x="8384" y="0"/>
                      <a:pt x="40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11"/>
              <p:cNvSpPr/>
              <p:nvPr/>
            </p:nvSpPr>
            <p:spPr>
              <a:xfrm>
                <a:off x="1853850" y="4282950"/>
                <a:ext cx="274925" cy="133075"/>
              </a:xfrm>
              <a:custGeom>
                <a:avLst/>
                <a:gdLst/>
                <a:ahLst/>
                <a:cxnLst/>
                <a:rect l="l" t="t" r="r" b="b"/>
                <a:pathLst>
                  <a:path w="10997" h="5323" extrusionOk="0">
                    <a:moveTo>
                      <a:pt x="10996" y="1"/>
                    </a:moveTo>
                    <a:lnTo>
                      <a:pt x="10996" y="1"/>
                    </a:lnTo>
                    <a:cubicBezTo>
                      <a:pt x="10605" y="1615"/>
                      <a:pt x="9603" y="3247"/>
                      <a:pt x="7257" y="4198"/>
                    </a:cubicBezTo>
                    <a:cubicBezTo>
                      <a:pt x="6520" y="4498"/>
                      <a:pt x="5807" y="4628"/>
                      <a:pt x="5127" y="4628"/>
                    </a:cubicBezTo>
                    <a:cubicBezTo>
                      <a:pt x="3063" y="4628"/>
                      <a:pt x="1291" y="3433"/>
                      <a:pt x="0" y="2142"/>
                    </a:cubicBezTo>
                    <a:lnTo>
                      <a:pt x="0" y="2142"/>
                    </a:lnTo>
                    <a:cubicBezTo>
                      <a:pt x="1343" y="4001"/>
                      <a:pt x="3223" y="5323"/>
                      <a:pt x="5274" y="5323"/>
                    </a:cubicBezTo>
                    <a:cubicBezTo>
                      <a:pt x="6467" y="5323"/>
                      <a:pt x="7719" y="4875"/>
                      <a:pt x="8957" y="3825"/>
                    </a:cubicBezTo>
                    <a:cubicBezTo>
                      <a:pt x="10283" y="2720"/>
                      <a:pt x="10894" y="1394"/>
                      <a:pt x="109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2" name="Google Shape;862;p11"/>
            <p:cNvGrpSpPr/>
            <p:nvPr/>
          </p:nvGrpSpPr>
          <p:grpSpPr>
            <a:xfrm>
              <a:off x="1944125" y="3512200"/>
              <a:ext cx="532050" cy="420600"/>
              <a:chOff x="1944125" y="3512200"/>
              <a:chExt cx="532050" cy="420600"/>
            </a:xfrm>
          </p:grpSpPr>
          <p:sp>
            <p:nvSpPr>
              <p:cNvPr id="863" name="Google Shape;863;p11"/>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11"/>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11"/>
              <p:cNvSpPr/>
              <p:nvPr/>
            </p:nvSpPr>
            <p:spPr>
              <a:xfrm>
                <a:off x="2106825" y="3544675"/>
                <a:ext cx="353525" cy="367225"/>
              </a:xfrm>
              <a:custGeom>
                <a:avLst/>
                <a:gdLst/>
                <a:ahLst/>
                <a:cxnLst/>
                <a:rect l="l" t="t" r="r" b="b"/>
                <a:pathLst>
                  <a:path w="14141" h="14689" extrusionOk="0">
                    <a:moveTo>
                      <a:pt x="9163" y="1"/>
                    </a:moveTo>
                    <a:cubicBezTo>
                      <a:pt x="5579" y="1"/>
                      <a:pt x="1" y="12383"/>
                      <a:pt x="5075" y="14457"/>
                    </a:cubicBezTo>
                    <a:cubicBezTo>
                      <a:pt x="5463" y="14614"/>
                      <a:pt x="5844" y="14688"/>
                      <a:pt x="6215" y="14688"/>
                    </a:cubicBezTo>
                    <a:cubicBezTo>
                      <a:pt x="11009" y="14688"/>
                      <a:pt x="14140" y="2404"/>
                      <a:pt x="9834" y="164"/>
                    </a:cubicBezTo>
                    <a:cubicBezTo>
                      <a:pt x="9621" y="53"/>
                      <a:pt x="9396" y="1"/>
                      <a:pt x="9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11"/>
              <p:cNvSpPr/>
              <p:nvPr/>
            </p:nvSpPr>
            <p:spPr>
              <a:xfrm>
                <a:off x="2043350" y="3688975"/>
                <a:ext cx="256225" cy="243825"/>
              </a:xfrm>
              <a:custGeom>
                <a:avLst/>
                <a:gdLst/>
                <a:ahLst/>
                <a:cxnLst/>
                <a:rect l="l" t="t" r="r" b="b"/>
                <a:pathLst>
                  <a:path w="10249" h="9753" extrusionOk="0">
                    <a:moveTo>
                      <a:pt x="1428" y="0"/>
                    </a:moveTo>
                    <a:cubicBezTo>
                      <a:pt x="0" y="3824"/>
                      <a:pt x="663" y="8056"/>
                      <a:pt x="5405" y="9450"/>
                    </a:cubicBezTo>
                    <a:cubicBezTo>
                      <a:pt x="6095" y="9657"/>
                      <a:pt x="6753" y="9753"/>
                      <a:pt x="7376" y="9753"/>
                    </a:cubicBezTo>
                    <a:cubicBezTo>
                      <a:pt x="8440" y="9753"/>
                      <a:pt x="9402" y="9473"/>
                      <a:pt x="10248" y="8991"/>
                    </a:cubicBezTo>
                    <a:lnTo>
                      <a:pt x="10248" y="8991"/>
                    </a:lnTo>
                    <a:cubicBezTo>
                      <a:pt x="9552" y="9244"/>
                      <a:pt x="8787" y="9406"/>
                      <a:pt x="7969" y="9406"/>
                    </a:cubicBezTo>
                    <a:cubicBezTo>
                      <a:pt x="6751" y="9406"/>
                      <a:pt x="5414" y="9046"/>
                      <a:pt x="4011" y="8090"/>
                    </a:cubicBezTo>
                    <a:cubicBezTo>
                      <a:pt x="1037" y="6051"/>
                      <a:pt x="884" y="2686"/>
                      <a:pt x="1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67" name="Google Shape;867;p11"/>
          <p:cNvGrpSpPr/>
          <p:nvPr/>
        </p:nvGrpSpPr>
        <p:grpSpPr>
          <a:xfrm>
            <a:off x="7794569" y="5951343"/>
            <a:ext cx="1137088" cy="1128568"/>
            <a:chOff x="4899375" y="1767350"/>
            <a:chExt cx="704050" cy="698775"/>
          </a:xfrm>
        </p:grpSpPr>
        <p:sp>
          <p:nvSpPr>
            <p:cNvPr id="868" name="Google Shape;868;p11"/>
            <p:cNvSpPr/>
            <p:nvPr/>
          </p:nvSpPr>
          <p:spPr>
            <a:xfrm>
              <a:off x="4899375" y="1767350"/>
              <a:ext cx="704050" cy="698775"/>
            </a:xfrm>
            <a:custGeom>
              <a:avLst/>
              <a:gdLst/>
              <a:ahLst/>
              <a:cxnLst/>
              <a:rect l="l" t="t" r="r" b="b"/>
              <a:pathLst>
                <a:path w="28162" h="27951" extrusionOk="0">
                  <a:moveTo>
                    <a:pt x="17758" y="1"/>
                  </a:moveTo>
                  <a:cubicBezTo>
                    <a:pt x="13940" y="1"/>
                    <a:pt x="3085" y="3423"/>
                    <a:pt x="1700" y="4432"/>
                  </a:cubicBezTo>
                  <a:cubicBezTo>
                    <a:pt x="408" y="5333"/>
                    <a:pt x="0" y="7049"/>
                    <a:pt x="765" y="8443"/>
                  </a:cubicBezTo>
                  <a:cubicBezTo>
                    <a:pt x="1377" y="9463"/>
                    <a:pt x="1904" y="10262"/>
                    <a:pt x="1904" y="10262"/>
                  </a:cubicBezTo>
                  <a:cubicBezTo>
                    <a:pt x="1904" y="10262"/>
                    <a:pt x="1190" y="10754"/>
                    <a:pt x="1462" y="12080"/>
                  </a:cubicBezTo>
                  <a:cubicBezTo>
                    <a:pt x="1734" y="13406"/>
                    <a:pt x="5065" y="25472"/>
                    <a:pt x="6867" y="27427"/>
                  </a:cubicBezTo>
                  <a:cubicBezTo>
                    <a:pt x="7210" y="27800"/>
                    <a:pt x="7793" y="27950"/>
                    <a:pt x="8509" y="27950"/>
                  </a:cubicBezTo>
                  <a:cubicBezTo>
                    <a:pt x="11514" y="27950"/>
                    <a:pt x="16877" y="25302"/>
                    <a:pt x="16877" y="25302"/>
                  </a:cubicBezTo>
                  <a:cubicBezTo>
                    <a:pt x="16877" y="25302"/>
                    <a:pt x="24524" y="23705"/>
                    <a:pt x="26343" y="21767"/>
                  </a:cubicBezTo>
                  <a:cubicBezTo>
                    <a:pt x="28161" y="19847"/>
                    <a:pt x="22570" y="6846"/>
                    <a:pt x="21856" y="5775"/>
                  </a:cubicBezTo>
                  <a:cubicBezTo>
                    <a:pt x="21142" y="4687"/>
                    <a:pt x="20463" y="4483"/>
                    <a:pt x="20463" y="4483"/>
                  </a:cubicBezTo>
                  <a:cubicBezTo>
                    <a:pt x="21465" y="3531"/>
                    <a:pt x="20803" y="1288"/>
                    <a:pt x="18848" y="183"/>
                  </a:cubicBezTo>
                  <a:cubicBezTo>
                    <a:pt x="18625" y="57"/>
                    <a:pt x="18250" y="1"/>
                    <a:pt x="17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11"/>
            <p:cNvSpPr/>
            <p:nvPr/>
          </p:nvSpPr>
          <p:spPr>
            <a:xfrm>
              <a:off x="4932100" y="1789375"/>
              <a:ext cx="610150" cy="649650"/>
            </a:xfrm>
            <a:custGeom>
              <a:avLst/>
              <a:gdLst/>
              <a:ahLst/>
              <a:cxnLst/>
              <a:rect l="l" t="t" r="r" b="b"/>
              <a:pathLst>
                <a:path w="24406" h="25986" extrusionOk="0">
                  <a:moveTo>
                    <a:pt x="16217" y="1"/>
                  </a:moveTo>
                  <a:cubicBezTo>
                    <a:pt x="14216" y="1"/>
                    <a:pt x="7572" y="2292"/>
                    <a:pt x="5269" y="2752"/>
                  </a:cubicBezTo>
                  <a:cubicBezTo>
                    <a:pt x="2719" y="3262"/>
                    <a:pt x="1071" y="3993"/>
                    <a:pt x="527" y="5506"/>
                  </a:cubicBezTo>
                  <a:cubicBezTo>
                    <a:pt x="0" y="7001"/>
                    <a:pt x="2277" y="8837"/>
                    <a:pt x="2277" y="8837"/>
                  </a:cubicBezTo>
                  <a:cubicBezTo>
                    <a:pt x="1819" y="9466"/>
                    <a:pt x="1445" y="10162"/>
                    <a:pt x="1173" y="10893"/>
                  </a:cubicBezTo>
                  <a:cubicBezTo>
                    <a:pt x="766" y="12062"/>
                    <a:pt x="4797" y="25985"/>
                    <a:pt x="6508" y="25985"/>
                  </a:cubicBezTo>
                  <a:cubicBezTo>
                    <a:pt x="6514" y="25985"/>
                    <a:pt x="6520" y="25985"/>
                    <a:pt x="6526" y="25985"/>
                  </a:cubicBezTo>
                  <a:cubicBezTo>
                    <a:pt x="8226" y="25883"/>
                    <a:pt x="13545" y="23470"/>
                    <a:pt x="15874" y="22450"/>
                  </a:cubicBezTo>
                  <a:cubicBezTo>
                    <a:pt x="18185" y="21447"/>
                    <a:pt x="22706" y="21311"/>
                    <a:pt x="23555" y="19884"/>
                  </a:cubicBezTo>
                  <a:cubicBezTo>
                    <a:pt x="24405" y="18439"/>
                    <a:pt x="20360" y="8446"/>
                    <a:pt x="19680" y="6593"/>
                  </a:cubicBezTo>
                  <a:cubicBezTo>
                    <a:pt x="19018" y="4741"/>
                    <a:pt x="17692" y="4095"/>
                    <a:pt x="17692" y="4095"/>
                  </a:cubicBezTo>
                  <a:cubicBezTo>
                    <a:pt x="18185" y="2650"/>
                    <a:pt x="17709" y="679"/>
                    <a:pt x="16689" y="84"/>
                  </a:cubicBezTo>
                  <a:cubicBezTo>
                    <a:pt x="16592" y="27"/>
                    <a:pt x="16431" y="1"/>
                    <a:pt x="16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1"/>
            <p:cNvSpPr/>
            <p:nvPr/>
          </p:nvSpPr>
          <p:spPr>
            <a:xfrm>
              <a:off x="4996600" y="1879625"/>
              <a:ext cx="63125" cy="33325"/>
            </a:xfrm>
            <a:custGeom>
              <a:avLst/>
              <a:gdLst/>
              <a:ahLst/>
              <a:cxnLst/>
              <a:rect l="l" t="t" r="r" b="b"/>
              <a:pathLst>
                <a:path w="2525" h="1333" extrusionOk="0">
                  <a:moveTo>
                    <a:pt x="1816" y="0"/>
                  </a:moveTo>
                  <a:cubicBezTo>
                    <a:pt x="1249" y="0"/>
                    <a:pt x="458" y="282"/>
                    <a:pt x="173" y="842"/>
                  </a:cubicBezTo>
                  <a:cubicBezTo>
                    <a:pt x="0" y="1194"/>
                    <a:pt x="215" y="1333"/>
                    <a:pt x="572" y="1333"/>
                  </a:cubicBezTo>
                  <a:cubicBezTo>
                    <a:pt x="1196" y="1333"/>
                    <a:pt x="2254" y="906"/>
                    <a:pt x="2417" y="451"/>
                  </a:cubicBezTo>
                  <a:cubicBezTo>
                    <a:pt x="2524" y="150"/>
                    <a:pt x="2230" y="0"/>
                    <a:pt x="18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11"/>
            <p:cNvSpPr/>
            <p:nvPr/>
          </p:nvSpPr>
          <p:spPr>
            <a:xfrm>
              <a:off x="4968875" y="1928175"/>
              <a:ext cx="40975" cy="25375"/>
            </a:xfrm>
            <a:custGeom>
              <a:avLst/>
              <a:gdLst/>
              <a:ahLst/>
              <a:cxnLst/>
              <a:rect l="l" t="t" r="r" b="b"/>
              <a:pathLst>
                <a:path w="1639" h="1015" extrusionOk="0">
                  <a:moveTo>
                    <a:pt x="761" y="0"/>
                  </a:moveTo>
                  <a:cubicBezTo>
                    <a:pt x="731" y="0"/>
                    <a:pt x="701" y="2"/>
                    <a:pt x="670" y="5"/>
                  </a:cubicBezTo>
                  <a:cubicBezTo>
                    <a:pt x="0" y="66"/>
                    <a:pt x="26" y="1014"/>
                    <a:pt x="627" y="1014"/>
                  </a:cubicBezTo>
                  <a:cubicBezTo>
                    <a:pt x="696" y="1014"/>
                    <a:pt x="773" y="1002"/>
                    <a:pt x="857" y="973"/>
                  </a:cubicBezTo>
                  <a:cubicBezTo>
                    <a:pt x="1639" y="713"/>
                    <a:pt x="1422" y="0"/>
                    <a:pt x="7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11"/>
            <p:cNvSpPr/>
            <p:nvPr/>
          </p:nvSpPr>
          <p:spPr>
            <a:xfrm>
              <a:off x="4985825" y="1976475"/>
              <a:ext cx="61575" cy="56325"/>
            </a:xfrm>
            <a:custGeom>
              <a:avLst/>
              <a:gdLst/>
              <a:ahLst/>
              <a:cxnLst/>
              <a:rect l="l" t="t" r="r" b="b"/>
              <a:pathLst>
                <a:path w="2463" h="2253" extrusionOk="0">
                  <a:moveTo>
                    <a:pt x="899" y="1"/>
                  </a:moveTo>
                  <a:cubicBezTo>
                    <a:pt x="846" y="1"/>
                    <a:pt x="793" y="9"/>
                    <a:pt x="740" y="27"/>
                  </a:cubicBezTo>
                  <a:cubicBezTo>
                    <a:pt x="1" y="274"/>
                    <a:pt x="923" y="2252"/>
                    <a:pt x="1609" y="2252"/>
                  </a:cubicBezTo>
                  <a:cubicBezTo>
                    <a:pt x="1679" y="2252"/>
                    <a:pt x="1748" y="2231"/>
                    <a:pt x="1811" y="2185"/>
                  </a:cubicBezTo>
                  <a:cubicBezTo>
                    <a:pt x="2462" y="1709"/>
                    <a:pt x="1659" y="1"/>
                    <a:pt x="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11"/>
            <p:cNvSpPr/>
            <p:nvPr/>
          </p:nvSpPr>
          <p:spPr>
            <a:xfrm>
              <a:off x="4976950" y="2041625"/>
              <a:ext cx="30800" cy="38425"/>
            </a:xfrm>
            <a:custGeom>
              <a:avLst/>
              <a:gdLst/>
              <a:ahLst/>
              <a:cxnLst/>
              <a:rect l="l" t="t" r="r" b="b"/>
              <a:pathLst>
                <a:path w="1232" h="1537" extrusionOk="0">
                  <a:moveTo>
                    <a:pt x="773" y="0"/>
                  </a:moveTo>
                  <a:cubicBezTo>
                    <a:pt x="430" y="0"/>
                    <a:pt x="0" y="1537"/>
                    <a:pt x="543" y="1537"/>
                  </a:cubicBezTo>
                  <a:cubicBezTo>
                    <a:pt x="557" y="1537"/>
                    <a:pt x="571" y="1536"/>
                    <a:pt x="585" y="1534"/>
                  </a:cubicBezTo>
                  <a:cubicBezTo>
                    <a:pt x="1231" y="1466"/>
                    <a:pt x="1180" y="259"/>
                    <a:pt x="840" y="21"/>
                  </a:cubicBezTo>
                  <a:cubicBezTo>
                    <a:pt x="819" y="7"/>
                    <a:pt x="796" y="0"/>
                    <a:pt x="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11"/>
            <p:cNvSpPr/>
            <p:nvPr/>
          </p:nvSpPr>
          <p:spPr>
            <a:xfrm>
              <a:off x="4982325" y="2117775"/>
              <a:ext cx="39450" cy="36950"/>
            </a:xfrm>
            <a:custGeom>
              <a:avLst/>
              <a:gdLst/>
              <a:ahLst/>
              <a:cxnLst/>
              <a:rect l="l" t="t" r="r" b="b"/>
              <a:pathLst>
                <a:path w="1578" h="1478" extrusionOk="0">
                  <a:moveTo>
                    <a:pt x="415" y="0"/>
                  </a:moveTo>
                  <a:cubicBezTo>
                    <a:pt x="1" y="0"/>
                    <a:pt x="287" y="1477"/>
                    <a:pt x="813" y="1477"/>
                  </a:cubicBezTo>
                  <a:cubicBezTo>
                    <a:pt x="856" y="1477"/>
                    <a:pt x="902" y="1467"/>
                    <a:pt x="948" y="1445"/>
                  </a:cubicBezTo>
                  <a:cubicBezTo>
                    <a:pt x="1577" y="1139"/>
                    <a:pt x="880" y="34"/>
                    <a:pt x="421" y="0"/>
                  </a:cubicBezTo>
                  <a:cubicBezTo>
                    <a:pt x="419" y="0"/>
                    <a:pt x="417"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1"/>
            <p:cNvSpPr/>
            <p:nvPr/>
          </p:nvSpPr>
          <p:spPr>
            <a:xfrm>
              <a:off x="5072100" y="2355175"/>
              <a:ext cx="60300" cy="27750"/>
            </a:xfrm>
            <a:custGeom>
              <a:avLst/>
              <a:gdLst/>
              <a:ahLst/>
              <a:cxnLst/>
              <a:rect l="l" t="t" r="r" b="b"/>
              <a:pathLst>
                <a:path w="2412" h="1110" extrusionOk="0">
                  <a:moveTo>
                    <a:pt x="620" y="1"/>
                  </a:moveTo>
                  <a:cubicBezTo>
                    <a:pt x="564" y="1"/>
                    <a:pt x="512" y="7"/>
                    <a:pt x="467" y="22"/>
                  </a:cubicBezTo>
                  <a:cubicBezTo>
                    <a:pt x="1" y="172"/>
                    <a:pt x="1094" y="1109"/>
                    <a:pt x="1716" y="1109"/>
                  </a:cubicBezTo>
                  <a:cubicBezTo>
                    <a:pt x="1796" y="1109"/>
                    <a:pt x="1869" y="1093"/>
                    <a:pt x="1929" y="1058"/>
                  </a:cubicBezTo>
                  <a:cubicBezTo>
                    <a:pt x="2411" y="779"/>
                    <a:pt x="1228"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11"/>
            <p:cNvSpPr/>
            <p:nvPr/>
          </p:nvSpPr>
          <p:spPr>
            <a:xfrm>
              <a:off x="5077175" y="2395200"/>
              <a:ext cx="44900" cy="21775"/>
            </a:xfrm>
            <a:custGeom>
              <a:avLst/>
              <a:gdLst/>
              <a:ahLst/>
              <a:cxnLst/>
              <a:rect l="l" t="t" r="r" b="b"/>
              <a:pathLst>
                <a:path w="1796" h="871" extrusionOk="0">
                  <a:moveTo>
                    <a:pt x="445" y="1"/>
                  </a:moveTo>
                  <a:cubicBezTo>
                    <a:pt x="395" y="1"/>
                    <a:pt x="351" y="6"/>
                    <a:pt x="315" y="18"/>
                  </a:cubicBezTo>
                  <a:cubicBezTo>
                    <a:pt x="0" y="119"/>
                    <a:pt x="832" y="871"/>
                    <a:pt x="1295" y="871"/>
                  </a:cubicBezTo>
                  <a:cubicBezTo>
                    <a:pt x="1381" y="871"/>
                    <a:pt x="1454" y="845"/>
                    <a:pt x="1505" y="783"/>
                  </a:cubicBezTo>
                  <a:cubicBezTo>
                    <a:pt x="1795" y="447"/>
                    <a:pt x="890" y="1"/>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11"/>
            <p:cNvSpPr/>
            <p:nvPr/>
          </p:nvSpPr>
          <p:spPr>
            <a:xfrm>
              <a:off x="5150000" y="2379800"/>
              <a:ext cx="45450" cy="18450"/>
            </a:xfrm>
            <a:custGeom>
              <a:avLst/>
              <a:gdLst/>
              <a:ahLst/>
              <a:cxnLst/>
              <a:rect l="l" t="t" r="r" b="b"/>
              <a:pathLst>
                <a:path w="1818" h="738" extrusionOk="0">
                  <a:moveTo>
                    <a:pt x="1510" y="0"/>
                  </a:moveTo>
                  <a:cubicBezTo>
                    <a:pt x="1032" y="0"/>
                    <a:pt x="1" y="304"/>
                    <a:pt x="156" y="566"/>
                  </a:cubicBezTo>
                  <a:cubicBezTo>
                    <a:pt x="226" y="686"/>
                    <a:pt x="365" y="738"/>
                    <a:pt x="535" y="738"/>
                  </a:cubicBezTo>
                  <a:cubicBezTo>
                    <a:pt x="895" y="738"/>
                    <a:pt x="1396" y="504"/>
                    <a:pt x="1685" y="192"/>
                  </a:cubicBezTo>
                  <a:cubicBezTo>
                    <a:pt x="1817" y="55"/>
                    <a:pt x="1714" y="0"/>
                    <a:pt x="1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1"/>
            <p:cNvSpPr/>
            <p:nvPr/>
          </p:nvSpPr>
          <p:spPr>
            <a:xfrm>
              <a:off x="5255375" y="1814925"/>
              <a:ext cx="49900" cy="15575"/>
            </a:xfrm>
            <a:custGeom>
              <a:avLst/>
              <a:gdLst/>
              <a:ahLst/>
              <a:cxnLst/>
              <a:rect l="l" t="t" r="r" b="b"/>
              <a:pathLst>
                <a:path w="1996" h="623" extrusionOk="0">
                  <a:moveTo>
                    <a:pt x="1703" y="0"/>
                  </a:moveTo>
                  <a:cubicBezTo>
                    <a:pt x="1254" y="0"/>
                    <a:pt x="274" y="286"/>
                    <a:pt x="274" y="286"/>
                  </a:cubicBezTo>
                  <a:cubicBezTo>
                    <a:pt x="0" y="511"/>
                    <a:pt x="238" y="623"/>
                    <a:pt x="613" y="623"/>
                  </a:cubicBezTo>
                  <a:cubicBezTo>
                    <a:pt x="1029" y="623"/>
                    <a:pt x="1614" y="486"/>
                    <a:pt x="1855" y="218"/>
                  </a:cubicBezTo>
                  <a:cubicBezTo>
                    <a:pt x="1996" y="56"/>
                    <a:pt x="1901" y="0"/>
                    <a:pt x="1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1"/>
            <p:cNvSpPr/>
            <p:nvPr/>
          </p:nvSpPr>
          <p:spPr>
            <a:xfrm>
              <a:off x="5408675" y="2007200"/>
              <a:ext cx="28200" cy="46050"/>
            </a:xfrm>
            <a:custGeom>
              <a:avLst/>
              <a:gdLst/>
              <a:ahLst/>
              <a:cxnLst/>
              <a:rect l="l" t="t" r="r" b="b"/>
              <a:pathLst>
                <a:path w="1128" h="1842" extrusionOk="0">
                  <a:moveTo>
                    <a:pt x="244" y="0"/>
                  </a:moveTo>
                  <a:cubicBezTo>
                    <a:pt x="0" y="0"/>
                    <a:pt x="342" y="1841"/>
                    <a:pt x="706" y="1841"/>
                  </a:cubicBezTo>
                  <a:cubicBezTo>
                    <a:pt x="710" y="1841"/>
                    <a:pt x="715" y="1841"/>
                    <a:pt x="719" y="1840"/>
                  </a:cubicBezTo>
                  <a:cubicBezTo>
                    <a:pt x="1127" y="1806"/>
                    <a:pt x="651" y="260"/>
                    <a:pt x="295" y="22"/>
                  </a:cubicBezTo>
                  <a:cubicBezTo>
                    <a:pt x="275" y="7"/>
                    <a:pt x="258"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1"/>
            <p:cNvSpPr/>
            <p:nvPr/>
          </p:nvSpPr>
          <p:spPr>
            <a:xfrm>
              <a:off x="5476900" y="2213775"/>
              <a:ext cx="22000" cy="38975"/>
            </a:xfrm>
            <a:custGeom>
              <a:avLst/>
              <a:gdLst/>
              <a:ahLst/>
              <a:cxnLst/>
              <a:rect l="l" t="t" r="r" b="b"/>
              <a:pathLst>
                <a:path w="880" h="1559" extrusionOk="0">
                  <a:moveTo>
                    <a:pt x="207" y="1"/>
                  </a:moveTo>
                  <a:cubicBezTo>
                    <a:pt x="0" y="1"/>
                    <a:pt x="350" y="1559"/>
                    <a:pt x="591" y="1559"/>
                  </a:cubicBezTo>
                  <a:cubicBezTo>
                    <a:pt x="603" y="1559"/>
                    <a:pt x="614" y="1555"/>
                    <a:pt x="625" y="1548"/>
                  </a:cubicBezTo>
                  <a:cubicBezTo>
                    <a:pt x="880" y="1378"/>
                    <a:pt x="540" y="222"/>
                    <a:pt x="251" y="18"/>
                  </a:cubicBezTo>
                  <a:cubicBezTo>
                    <a:pt x="234" y="6"/>
                    <a:pt x="220" y="1"/>
                    <a:pt x="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1"/>
            <p:cNvSpPr/>
            <p:nvPr/>
          </p:nvSpPr>
          <p:spPr>
            <a:xfrm>
              <a:off x="5049250" y="2108550"/>
              <a:ext cx="59625" cy="70725"/>
            </a:xfrm>
            <a:custGeom>
              <a:avLst/>
              <a:gdLst/>
              <a:ahLst/>
              <a:cxnLst/>
              <a:rect l="l" t="t" r="r" b="b"/>
              <a:pathLst>
                <a:path w="2385" h="2829" extrusionOk="0">
                  <a:moveTo>
                    <a:pt x="645" y="1"/>
                  </a:moveTo>
                  <a:cubicBezTo>
                    <a:pt x="0" y="1"/>
                    <a:pt x="739" y="2829"/>
                    <a:pt x="1485" y="2829"/>
                  </a:cubicBezTo>
                  <a:cubicBezTo>
                    <a:pt x="1513" y="2829"/>
                    <a:pt x="1541" y="2825"/>
                    <a:pt x="1568" y="2817"/>
                  </a:cubicBezTo>
                  <a:cubicBezTo>
                    <a:pt x="2384" y="2579"/>
                    <a:pt x="1653" y="403"/>
                    <a:pt x="770" y="30"/>
                  </a:cubicBezTo>
                  <a:cubicBezTo>
                    <a:pt x="723" y="10"/>
                    <a:pt x="682" y="1"/>
                    <a:pt x="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1"/>
            <p:cNvSpPr/>
            <p:nvPr/>
          </p:nvSpPr>
          <p:spPr>
            <a:xfrm>
              <a:off x="5038575" y="2183150"/>
              <a:ext cx="33750" cy="34575"/>
            </a:xfrm>
            <a:custGeom>
              <a:avLst/>
              <a:gdLst/>
              <a:ahLst/>
              <a:cxnLst/>
              <a:rect l="l" t="t" r="r" b="b"/>
              <a:pathLst>
                <a:path w="1350" h="1383" extrusionOk="0">
                  <a:moveTo>
                    <a:pt x="245" y="1"/>
                  </a:moveTo>
                  <a:cubicBezTo>
                    <a:pt x="1" y="1"/>
                    <a:pt x="223" y="1383"/>
                    <a:pt x="703" y="1383"/>
                  </a:cubicBezTo>
                  <a:cubicBezTo>
                    <a:pt x="736" y="1383"/>
                    <a:pt x="770" y="1376"/>
                    <a:pt x="806" y="1362"/>
                  </a:cubicBezTo>
                  <a:cubicBezTo>
                    <a:pt x="1349" y="1124"/>
                    <a:pt x="568" y="88"/>
                    <a:pt x="262" y="3"/>
                  </a:cubicBezTo>
                  <a:cubicBezTo>
                    <a:pt x="256" y="1"/>
                    <a:pt x="250"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1"/>
            <p:cNvSpPr/>
            <p:nvPr/>
          </p:nvSpPr>
          <p:spPr>
            <a:xfrm>
              <a:off x="5056275" y="2118500"/>
              <a:ext cx="46225" cy="50125"/>
            </a:xfrm>
            <a:custGeom>
              <a:avLst/>
              <a:gdLst/>
              <a:ahLst/>
              <a:cxnLst/>
              <a:rect l="l" t="t" r="r" b="b"/>
              <a:pathLst>
                <a:path w="1849" h="2005" extrusionOk="0">
                  <a:moveTo>
                    <a:pt x="479" y="0"/>
                  </a:moveTo>
                  <a:cubicBezTo>
                    <a:pt x="1" y="0"/>
                    <a:pt x="528" y="2005"/>
                    <a:pt x="1061" y="2005"/>
                  </a:cubicBezTo>
                  <a:cubicBezTo>
                    <a:pt x="1120" y="2005"/>
                    <a:pt x="1179" y="1980"/>
                    <a:pt x="1236" y="1926"/>
                  </a:cubicBezTo>
                  <a:cubicBezTo>
                    <a:pt x="1848" y="1348"/>
                    <a:pt x="1134" y="141"/>
                    <a:pt x="523" y="5"/>
                  </a:cubicBezTo>
                  <a:cubicBezTo>
                    <a:pt x="507" y="2"/>
                    <a:pt x="492" y="0"/>
                    <a:pt x="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4" name="Google Shape;884;p11"/>
          <p:cNvGrpSpPr/>
          <p:nvPr/>
        </p:nvGrpSpPr>
        <p:grpSpPr>
          <a:xfrm>
            <a:off x="2044776" y="5938106"/>
            <a:ext cx="914851" cy="1597333"/>
            <a:chOff x="1987675" y="4319675"/>
            <a:chExt cx="553650" cy="966675"/>
          </a:xfrm>
        </p:grpSpPr>
        <p:sp>
          <p:nvSpPr>
            <p:cNvPr id="885" name="Google Shape;885;p11"/>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11"/>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1"/>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8" name="Google Shape;888;p11"/>
          <p:cNvGrpSpPr/>
          <p:nvPr/>
        </p:nvGrpSpPr>
        <p:grpSpPr>
          <a:xfrm rot="10800000" flipH="1">
            <a:off x="509448" y="-159830"/>
            <a:ext cx="1447947" cy="1185403"/>
            <a:chOff x="1705150" y="390125"/>
            <a:chExt cx="989125" cy="809775"/>
          </a:xfrm>
        </p:grpSpPr>
        <p:sp>
          <p:nvSpPr>
            <p:cNvPr id="889" name="Google Shape;889;p11"/>
            <p:cNvSpPr/>
            <p:nvPr/>
          </p:nvSpPr>
          <p:spPr>
            <a:xfrm>
              <a:off x="1768025" y="483275"/>
              <a:ext cx="881650" cy="696300"/>
            </a:xfrm>
            <a:custGeom>
              <a:avLst/>
              <a:gdLst/>
              <a:ahLst/>
              <a:cxnLst/>
              <a:rect l="l" t="t" r="r" b="b"/>
              <a:pathLst>
                <a:path w="35266" h="27852" extrusionOk="0">
                  <a:moveTo>
                    <a:pt x="33787" y="0"/>
                  </a:moveTo>
                  <a:cubicBezTo>
                    <a:pt x="33787" y="0"/>
                    <a:pt x="29759" y="204"/>
                    <a:pt x="25918" y="1649"/>
                  </a:cubicBezTo>
                  <a:cubicBezTo>
                    <a:pt x="22077" y="3093"/>
                    <a:pt x="18984" y="5728"/>
                    <a:pt x="14786" y="8617"/>
                  </a:cubicBezTo>
                  <a:cubicBezTo>
                    <a:pt x="10588" y="11489"/>
                    <a:pt x="10401" y="12815"/>
                    <a:pt x="7614" y="15398"/>
                  </a:cubicBezTo>
                  <a:cubicBezTo>
                    <a:pt x="4810" y="17964"/>
                    <a:pt x="1904" y="21465"/>
                    <a:pt x="952" y="23385"/>
                  </a:cubicBezTo>
                  <a:cubicBezTo>
                    <a:pt x="0" y="25323"/>
                    <a:pt x="1360" y="26156"/>
                    <a:pt x="2550" y="27073"/>
                  </a:cubicBezTo>
                  <a:cubicBezTo>
                    <a:pt x="3266" y="27634"/>
                    <a:pt x="3646" y="27852"/>
                    <a:pt x="4251" y="27852"/>
                  </a:cubicBezTo>
                  <a:cubicBezTo>
                    <a:pt x="4637" y="27852"/>
                    <a:pt x="5115" y="27763"/>
                    <a:pt x="5830" y="27617"/>
                  </a:cubicBezTo>
                  <a:cubicBezTo>
                    <a:pt x="7665" y="27243"/>
                    <a:pt x="9076" y="26411"/>
                    <a:pt x="10147" y="26054"/>
                  </a:cubicBezTo>
                  <a:cubicBezTo>
                    <a:pt x="11217" y="25697"/>
                    <a:pt x="11931" y="25221"/>
                    <a:pt x="13087" y="24422"/>
                  </a:cubicBezTo>
                  <a:cubicBezTo>
                    <a:pt x="13885" y="23844"/>
                    <a:pt x="14718" y="23301"/>
                    <a:pt x="15568" y="22808"/>
                  </a:cubicBezTo>
                  <a:cubicBezTo>
                    <a:pt x="16605" y="22213"/>
                    <a:pt x="17760" y="21244"/>
                    <a:pt x="18882" y="20513"/>
                  </a:cubicBezTo>
                  <a:cubicBezTo>
                    <a:pt x="20021" y="19783"/>
                    <a:pt x="20072" y="19222"/>
                    <a:pt x="20955" y="18372"/>
                  </a:cubicBezTo>
                  <a:cubicBezTo>
                    <a:pt x="21839" y="17522"/>
                    <a:pt x="21499" y="17862"/>
                    <a:pt x="22740" y="16859"/>
                  </a:cubicBezTo>
                  <a:cubicBezTo>
                    <a:pt x="23998" y="15874"/>
                    <a:pt x="23896" y="15500"/>
                    <a:pt x="25068" y="14276"/>
                  </a:cubicBezTo>
                  <a:cubicBezTo>
                    <a:pt x="26224" y="13052"/>
                    <a:pt x="26938" y="12832"/>
                    <a:pt x="28144" y="11744"/>
                  </a:cubicBezTo>
                  <a:cubicBezTo>
                    <a:pt x="29351" y="10673"/>
                    <a:pt x="29827" y="10231"/>
                    <a:pt x="30643" y="9246"/>
                  </a:cubicBezTo>
                  <a:cubicBezTo>
                    <a:pt x="31475" y="8243"/>
                    <a:pt x="31560" y="8192"/>
                    <a:pt x="32240" y="7325"/>
                  </a:cubicBezTo>
                  <a:cubicBezTo>
                    <a:pt x="32903" y="6458"/>
                    <a:pt x="33583" y="6305"/>
                    <a:pt x="34178" y="5388"/>
                  </a:cubicBezTo>
                  <a:cubicBezTo>
                    <a:pt x="34772" y="4487"/>
                    <a:pt x="35265" y="2889"/>
                    <a:pt x="35214" y="2753"/>
                  </a:cubicBezTo>
                  <a:lnTo>
                    <a:pt x="3378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90" name="Google Shape;890;p11"/>
            <p:cNvGrpSpPr/>
            <p:nvPr/>
          </p:nvGrpSpPr>
          <p:grpSpPr>
            <a:xfrm>
              <a:off x="1705150" y="390125"/>
              <a:ext cx="989125" cy="809775"/>
              <a:chOff x="1705150" y="390125"/>
              <a:chExt cx="989125" cy="809775"/>
            </a:xfrm>
          </p:grpSpPr>
          <p:sp>
            <p:nvSpPr>
              <p:cNvPr id="891" name="Google Shape;891;p11"/>
              <p:cNvSpPr/>
              <p:nvPr/>
            </p:nvSpPr>
            <p:spPr>
              <a:xfrm>
                <a:off x="1705150" y="390125"/>
                <a:ext cx="989125" cy="809775"/>
              </a:xfrm>
              <a:custGeom>
                <a:avLst/>
                <a:gdLst/>
                <a:ahLst/>
                <a:cxnLst/>
                <a:rect l="l" t="t" r="r" b="b"/>
                <a:pathLst>
                  <a:path w="39565" h="32391" extrusionOk="0">
                    <a:moveTo>
                      <a:pt x="35880" y="0"/>
                    </a:moveTo>
                    <a:cubicBezTo>
                      <a:pt x="34822" y="0"/>
                      <a:pt x="33271" y="650"/>
                      <a:pt x="30642" y="1687"/>
                    </a:cubicBezTo>
                    <a:cubicBezTo>
                      <a:pt x="26377" y="3369"/>
                      <a:pt x="22672" y="6360"/>
                      <a:pt x="18015" y="9148"/>
                    </a:cubicBezTo>
                    <a:cubicBezTo>
                      <a:pt x="13341" y="11952"/>
                      <a:pt x="12186" y="14858"/>
                      <a:pt x="8872" y="17934"/>
                    </a:cubicBezTo>
                    <a:cubicBezTo>
                      <a:pt x="5575" y="21010"/>
                      <a:pt x="5745" y="21333"/>
                      <a:pt x="2872" y="24375"/>
                    </a:cubicBezTo>
                    <a:cubicBezTo>
                      <a:pt x="0" y="27417"/>
                      <a:pt x="884" y="29797"/>
                      <a:pt x="3110" y="31598"/>
                    </a:cubicBezTo>
                    <a:cubicBezTo>
                      <a:pt x="3819" y="32176"/>
                      <a:pt x="4654" y="32391"/>
                      <a:pt x="5536" y="32391"/>
                    </a:cubicBezTo>
                    <a:cubicBezTo>
                      <a:pt x="6598" y="32391"/>
                      <a:pt x="7728" y="32079"/>
                      <a:pt x="8787" y="31717"/>
                    </a:cubicBezTo>
                    <a:cubicBezTo>
                      <a:pt x="8243" y="31292"/>
                      <a:pt x="7733" y="30833"/>
                      <a:pt x="7240" y="30341"/>
                    </a:cubicBezTo>
                    <a:cubicBezTo>
                      <a:pt x="5915" y="28947"/>
                      <a:pt x="4419" y="27315"/>
                      <a:pt x="6050" y="26976"/>
                    </a:cubicBezTo>
                    <a:cubicBezTo>
                      <a:pt x="6160" y="26954"/>
                      <a:pt x="6274" y="26944"/>
                      <a:pt x="6392" y="26944"/>
                    </a:cubicBezTo>
                    <a:cubicBezTo>
                      <a:pt x="8035" y="26944"/>
                      <a:pt x="10462" y="28915"/>
                      <a:pt x="12016" y="29423"/>
                    </a:cubicBezTo>
                    <a:cubicBezTo>
                      <a:pt x="12424" y="29559"/>
                      <a:pt x="12899" y="29729"/>
                      <a:pt x="13392" y="29882"/>
                    </a:cubicBezTo>
                    <a:cubicBezTo>
                      <a:pt x="14242" y="29474"/>
                      <a:pt x="15126" y="29015"/>
                      <a:pt x="15959" y="28539"/>
                    </a:cubicBezTo>
                    <a:cubicBezTo>
                      <a:pt x="14208" y="27672"/>
                      <a:pt x="12254" y="26993"/>
                      <a:pt x="11149" y="25718"/>
                    </a:cubicBezTo>
                    <a:cubicBezTo>
                      <a:pt x="9993" y="24409"/>
                      <a:pt x="8617" y="22132"/>
                      <a:pt x="9602" y="21843"/>
                    </a:cubicBezTo>
                    <a:cubicBezTo>
                      <a:pt x="9684" y="21818"/>
                      <a:pt x="9774" y="21806"/>
                      <a:pt x="9872" y="21806"/>
                    </a:cubicBezTo>
                    <a:cubicBezTo>
                      <a:pt x="10957" y="21806"/>
                      <a:pt x="13004" y="23271"/>
                      <a:pt x="15109" y="24222"/>
                    </a:cubicBezTo>
                    <a:cubicBezTo>
                      <a:pt x="17335" y="25242"/>
                      <a:pt x="18338" y="25735"/>
                      <a:pt x="20088" y="25871"/>
                    </a:cubicBezTo>
                    <a:cubicBezTo>
                      <a:pt x="21006" y="25123"/>
                      <a:pt x="21873" y="24324"/>
                      <a:pt x="22689" y="23458"/>
                    </a:cubicBezTo>
                    <a:cubicBezTo>
                      <a:pt x="22417" y="23390"/>
                      <a:pt x="22128" y="23322"/>
                      <a:pt x="21839" y="23237"/>
                    </a:cubicBezTo>
                    <a:cubicBezTo>
                      <a:pt x="18814" y="22404"/>
                      <a:pt x="18117" y="21350"/>
                      <a:pt x="16842" y="20076"/>
                    </a:cubicBezTo>
                    <a:cubicBezTo>
                      <a:pt x="15568" y="18801"/>
                      <a:pt x="13817" y="16676"/>
                      <a:pt x="14633" y="15555"/>
                    </a:cubicBezTo>
                    <a:cubicBezTo>
                      <a:pt x="14796" y="15334"/>
                      <a:pt x="15026" y="15240"/>
                      <a:pt x="15310" y="15240"/>
                    </a:cubicBezTo>
                    <a:cubicBezTo>
                      <a:pt x="16449" y="15240"/>
                      <a:pt x="18467" y="16744"/>
                      <a:pt x="20615" y="17628"/>
                    </a:cubicBezTo>
                    <a:cubicBezTo>
                      <a:pt x="23301" y="18750"/>
                      <a:pt x="22468" y="18104"/>
                      <a:pt x="25561" y="18920"/>
                    </a:cubicBezTo>
                    <a:cubicBezTo>
                      <a:pt x="26037" y="19039"/>
                      <a:pt x="26462" y="19158"/>
                      <a:pt x="26835" y="19260"/>
                    </a:cubicBezTo>
                    <a:cubicBezTo>
                      <a:pt x="27328" y="18818"/>
                      <a:pt x="27821" y="18359"/>
                      <a:pt x="28382" y="17849"/>
                    </a:cubicBezTo>
                    <a:cubicBezTo>
                      <a:pt x="29334" y="16982"/>
                      <a:pt x="30676" y="15946"/>
                      <a:pt x="31849" y="14909"/>
                    </a:cubicBezTo>
                    <a:lnTo>
                      <a:pt x="31849" y="14909"/>
                    </a:lnTo>
                    <a:cubicBezTo>
                      <a:pt x="31021" y="14947"/>
                      <a:pt x="30063" y="15096"/>
                      <a:pt x="29118" y="15096"/>
                    </a:cubicBezTo>
                    <a:cubicBezTo>
                      <a:pt x="28784" y="15096"/>
                      <a:pt x="28452" y="15077"/>
                      <a:pt x="28127" y="15028"/>
                    </a:cubicBezTo>
                    <a:cubicBezTo>
                      <a:pt x="25782" y="14654"/>
                      <a:pt x="21975" y="13464"/>
                      <a:pt x="22842" y="11306"/>
                    </a:cubicBezTo>
                    <a:cubicBezTo>
                      <a:pt x="23120" y="10612"/>
                      <a:pt x="23471" y="10368"/>
                      <a:pt x="23923" y="10368"/>
                    </a:cubicBezTo>
                    <a:cubicBezTo>
                      <a:pt x="24876" y="10368"/>
                      <a:pt x="26277" y="11455"/>
                      <a:pt x="28399" y="11697"/>
                    </a:cubicBezTo>
                    <a:cubicBezTo>
                      <a:pt x="30092" y="11889"/>
                      <a:pt x="30770" y="11933"/>
                      <a:pt x="31300" y="11933"/>
                    </a:cubicBezTo>
                    <a:cubicBezTo>
                      <a:pt x="31755" y="11933"/>
                      <a:pt x="32101" y="11901"/>
                      <a:pt x="32886" y="11901"/>
                    </a:cubicBezTo>
                    <a:cubicBezTo>
                      <a:pt x="33413" y="11935"/>
                      <a:pt x="33922" y="12020"/>
                      <a:pt x="34432" y="12173"/>
                    </a:cubicBezTo>
                    <a:cubicBezTo>
                      <a:pt x="34959" y="11595"/>
                      <a:pt x="35588" y="10949"/>
                      <a:pt x="36200" y="10252"/>
                    </a:cubicBezTo>
                    <a:cubicBezTo>
                      <a:pt x="35452" y="9946"/>
                      <a:pt x="34602" y="9624"/>
                      <a:pt x="33990" y="9233"/>
                    </a:cubicBezTo>
                    <a:cubicBezTo>
                      <a:pt x="32444" y="8196"/>
                      <a:pt x="29912" y="7907"/>
                      <a:pt x="29674" y="6106"/>
                    </a:cubicBezTo>
                    <a:cubicBezTo>
                      <a:pt x="29572" y="5380"/>
                      <a:pt x="29944" y="5131"/>
                      <a:pt x="30524" y="5131"/>
                    </a:cubicBezTo>
                    <a:cubicBezTo>
                      <a:pt x="31399" y="5131"/>
                      <a:pt x="32748" y="5697"/>
                      <a:pt x="33668" y="6055"/>
                    </a:cubicBezTo>
                    <a:cubicBezTo>
                      <a:pt x="35214" y="6649"/>
                      <a:pt x="35503" y="6836"/>
                      <a:pt x="36676" y="7992"/>
                    </a:cubicBezTo>
                    <a:cubicBezTo>
                      <a:pt x="36931" y="8247"/>
                      <a:pt x="37152" y="8502"/>
                      <a:pt x="37355" y="8791"/>
                    </a:cubicBezTo>
                    <a:cubicBezTo>
                      <a:pt x="37644" y="8383"/>
                      <a:pt x="37916" y="7958"/>
                      <a:pt x="38154" y="7516"/>
                    </a:cubicBezTo>
                    <a:cubicBezTo>
                      <a:pt x="38375" y="7091"/>
                      <a:pt x="38562" y="6649"/>
                      <a:pt x="38715" y="6190"/>
                    </a:cubicBezTo>
                    <a:cubicBezTo>
                      <a:pt x="39565" y="3386"/>
                      <a:pt x="37423" y="820"/>
                      <a:pt x="37423" y="820"/>
                    </a:cubicBezTo>
                    <a:cubicBezTo>
                      <a:pt x="37006" y="253"/>
                      <a:pt x="36538" y="0"/>
                      <a:pt x="358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1"/>
              <p:cNvSpPr/>
              <p:nvPr/>
            </p:nvSpPr>
            <p:spPr>
              <a:xfrm>
                <a:off x="1985975" y="855875"/>
                <a:ext cx="286400" cy="181025"/>
              </a:xfrm>
              <a:custGeom>
                <a:avLst/>
                <a:gdLst/>
                <a:ahLst/>
                <a:cxnLst/>
                <a:rect l="l" t="t" r="r" b="b"/>
                <a:pathLst>
                  <a:path w="11456" h="7241" extrusionOk="0">
                    <a:moveTo>
                      <a:pt x="4318" y="1"/>
                    </a:moveTo>
                    <a:cubicBezTo>
                      <a:pt x="2805" y="1089"/>
                      <a:pt x="1361" y="2295"/>
                      <a:pt x="1" y="3587"/>
                    </a:cubicBezTo>
                    <a:cubicBezTo>
                      <a:pt x="1089" y="4097"/>
                      <a:pt x="2465" y="4964"/>
                      <a:pt x="3876" y="5592"/>
                    </a:cubicBezTo>
                    <a:cubicBezTo>
                      <a:pt x="6102" y="6612"/>
                      <a:pt x="7105" y="7105"/>
                      <a:pt x="8855" y="7241"/>
                    </a:cubicBezTo>
                    <a:cubicBezTo>
                      <a:pt x="9773" y="6493"/>
                      <a:pt x="10640" y="5694"/>
                      <a:pt x="11456" y="4828"/>
                    </a:cubicBezTo>
                    <a:cubicBezTo>
                      <a:pt x="11184" y="4760"/>
                      <a:pt x="10895" y="4692"/>
                      <a:pt x="10606" y="4607"/>
                    </a:cubicBezTo>
                    <a:cubicBezTo>
                      <a:pt x="7581" y="3774"/>
                      <a:pt x="6884" y="2720"/>
                      <a:pt x="5609" y="1446"/>
                    </a:cubicBezTo>
                    <a:cubicBezTo>
                      <a:pt x="5150" y="987"/>
                      <a:pt x="4726" y="511"/>
                      <a:pt x="4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1"/>
              <p:cNvSpPr/>
              <p:nvPr/>
            </p:nvSpPr>
            <p:spPr>
              <a:xfrm>
                <a:off x="2510700" y="482075"/>
                <a:ext cx="165750" cy="127825"/>
              </a:xfrm>
              <a:custGeom>
                <a:avLst/>
                <a:gdLst/>
                <a:ahLst/>
                <a:cxnLst/>
                <a:rect l="l" t="t" r="r" b="b"/>
                <a:pathLst>
                  <a:path w="6630" h="5113" extrusionOk="0">
                    <a:moveTo>
                      <a:pt x="3610" y="1"/>
                    </a:moveTo>
                    <a:cubicBezTo>
                      <a:pt x="2538" y="1"/>
                      <a:pt x="1309" y="746"/>
                      <a:pt x="1" y="1816"/>
                    </a:cubicBezTo>
                    <a:cubicBezTo>
                      <a:pt x="511" y="2003"/>
                      <a:pt x="1021" y="2207"/>
                      <a:pt x="1446" y="2377"/>
                    </a:cubicBezTo>
                    <a:cubicBezTo>
                      <a:pt x="2992" y="2971"/>
                      <a:pt x="3281" y="3158"/>
                      <a:pt x="4454" y="4314"/>
                    </a:cubicBezTo>
                    <a:cubicBezTo>
                      <a:pt x="4692" y="4569"/>
                      <a:pt x="4930" y="4824"/>
                      <a:pt x="5133" y="5113"/>
                    </a:cubicBezTo>
                    <a:cubicBezTo>
                      <a:pt x="5422" y="4705"/>
                      <a:pt x="5694" y="4280"/>
                      <a:pt x="5932" y="3838"/>
                    </a:cubicBezTo>
                    <a:cubicBezTo>
                      <a:pt x="6153" y="3413"/>
                      <a:pt x="6340" y="2971"/>
                      <a:pt x="6493" y="2512"/>
                    </a:cubicBezTo>
                    <a:cubicBezTo>
                      <a:pt x="6544" y="2309"/>
                      <a:pt x="6595" y="2105"/>
                      <a:pt x="6629" y="1901"/>
                    </a:cubicBezTo>
                    <a:cubicBezTo>
                      <a:pt x="6051" y="949"/>
                      <a:pt x="5133" y="286"/>
                      <a:pt x="4063" y="48"/>
                    </a:cubicBezTo>
                    <a:cubicBezTo>
                      <a:pt x="3915" y="16"/>
                      <a:pt x="3765" y="1"/>
                      <a:pt x="36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1"/>
              <p:cNvSpPr/>
              <p:nvPr/>
            </p:nvSpPr>
            <p:spPr>
              <a:xfrm>
                <a:off x="1848325" y="1118875"/>
                <a:ext cx="76500" cy="80750"/>
              </a:xfrm>
              <a:custGeom>
                <a:avLst/>
                <a:gdLst/>
                <a:ahLst/>
                <a:cxnLst/>
                <a:rect l="l" t="t" r="r" b="b"/>
                <a:pathLst>
                  <a:path w="3060" h="3230" extrusionOk="0">
                    <a:moveTo>
                      <a:pt x="442" y="1"/>
                    </a:moveTo>
                    <a:cubicBezTo>
                      <a:pt x="69" y="1106"/>
                      <a:pt x="1" y="2176"/>
                      <a:pt x="357" y="3230"/>
                    </a:cubicBezTo>
                    <a:cubicBezTo>
                      <a:pt x="1275" y="3111"/>
                      <a:pt x="2193" y="2890"/>
                      <a:pt x="3060" y="2567"/>
                    </a:cubicBezTo>
                    <a:cubicBezTo>
                      <a:pt x="2516" y="2142"/>
                      <a:pt x="2006" y="1683"/>
                      <a:pt x="1513" y="1191"/>
                    </a:cubicBezTo>
                    <a:cubicBezTo>
                      <a:pt x="1139" y="800"/>
                      <a:pt x="765" y="392"/>
                      <a:pt x="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1"/>
              <p:cNvSpPr/>
              <p:nvPr/>
            </p:nvSpPr>
            <p:spPr>
              <a:xfrm>
                <a:off x="2165700" y="718225"/>
                <a:ext cx="335700" cy="153400"/>
              </a:xfrm>
              <a:custGeom>
                <a:avLst/>
                <a:gdLst/>
                <a:ahLst/>
                <a:cxnLst/>
                <a:rect l="l" t="t" r="r" b="b"/>
                <a:pathLst>
                  <a:path w="13428" h="6136" extrusionOk="0">
                    <a:moveTo>
                      <a:pt x="4879" y="1"/>
                    </a:moveTo>
                    <a:cubicBezTo>
                      <a:pt x="3383" y="1071"/>
                      <a:pt x="1683" y="2227"/>
                      <a:pt x="1" y="3434"/>
                    </a:cubicBezTo>
                    <a:cubicBezTo>
                      <a:pt x="715" y="3824"/>
                      <a:pt x="1445" y="4181"/>
                      <a:pt x="2193" y="4504"/>
                    </a:cubicBezTo>
                    <a:cubicBezTo>
                      <a:pt x="4879" y="5609"/>
                      <a:pt x="4046" y="4980"/>
                      <a:pt x="7139" y="5796"/>
                    </a:cubicBezTo>
                    <a:cubicBezTo>
                      <a:pt x="7615" y="5915"/>
                      <a:pt x="8040" y="6034"/>
                      <a:pt x="8413" y="6136"/>
                    </a:cubicBezTo>
                    <a:cubicBezTo>
                      <a:pt x="8906" y="5694"/>
                      <a:pt x="9399" y="5235"/>
                      <a:pt x="9960" y="4725"/>
                    </a:cubicBezTo>
                    <a:cubicBezTo>
                      <a:pt x="10912" y="3858"/>
                      <a:pt x="12254" y="2822"/>
                      <a:pt x="13427" y="1785"/>
                    </a:cubicBezTo>
                    <a:lnTo>
                      <a:pt x="13427" y="1785"/>
                    </a:lnTo>
                    <a:cubicBezTo>
                      <a:pt x="12599" y="1823"/>
                      <a:pt x="11641" y="1972"/>
                      <a:pt x="10696" y="1972"/>
                    </a:cubicBezTo>
                    <a:cubicBezTo>
                      <a:pt x="10362" y="1972"/>
                      <a:pt x="10030" y="1953"/>
                      <a:pt x="9705" y="1904"/>
                    </a:cubicBezTo>
                    <a:cubicBezTo>
                      <a:pt x="8142" y="1649"/>
                      <a:pt x="5915" y="1037"/>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1"/>
              <p:cNvSpPr/>
              <p:nvPr/>
            </p:nvSpPr>
            <p:spPr>
              <a:xfrm>
                <a:off x="2356475" y="571225"/>
                <a:ext cx="253250" cy="123225"/>
              </a:xfrm>
              <a:custGeom>
                <a:avLst/>
                <a:gdLst/>
                <a:ahLst/>
                <a:cxnLst/>
                <a:rect l="l" t="t" r="r" b="b"/>
                <a:pathLst>
                  <a:path w="10130" h="4929" extrusionOk="0">
                    <a:moveTo>
                      <a:pt x="4199" y="0"/>
                    </a:moveTo>
                    <a:cubicBezTo>
                      <a:pt x="2924" y="1190"/>
                      <a:pt x="1615" y="2481"/>
                      <a:pt x="307" y="3569"/>
                    </a:cubicBezTo>
                    <a:lnTo>
                      <a:pt x="1" y="3824"/>
                    </a:lnTo>
                    <a:cubicBezTo>
                      <a:pt x="749" y="4130"/>
                      <a:pt x="1547" y="4351"/>
                      <a:pt x="2346" y="4453"/>
                    </a:cubicBezTo>
                    <a:cubicBezTo>
                      <a:pt x="4039" y="4645"/>
                      <a:pt x="4717" y="4689"/>
                      <a:pt x="5245" y="4689"/>
                    </a:cubicBezTo>
                    <a:cubicBezTo>
                      <a:pt x="5697" y="4689"/>
                      <a:pt x="6039" y="4657"/>
                      <a:pt x="6816" y="4657"/>
                    </a:cubicBezTo>
                    <a:cubicBezTo>
                      <a:pt x="7343" y="4691"/>
                      <a:pt x="7869" y="4776"/>
                      <a:pt x="8379" y="4929"/>
                    </a:cubicBezTo>
                    <a:cubicBezTo>
                      <a:pt x="8906" y="4351"/>
                      <a:pt x="9535" y="3705"/>
                      <a:pt x="10130" y="3008"/>
                    </a:cubicBezTo>
                    <a:cubicBezTo>
                      <a:pt x="9382" y="2702"/>
                      <a:pt x="8532" y="2380"/>
                      <a:pt x="7937" y="1989"/>
                    </a:cubicBezTo>
                    <a:cubicBezTo>
                      <a:pt x="6782" y="1224"/>
                      <a:pt x="5099" y="867"/>
                      <a:pt x="4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1"/>
              <p:cNvSpPr/>
              <p:nvPr/>
            </p:nvSpPr>
            <p:spPr>
              <a:xfrm>
                <a:off x="1705150" y="390375"/>
                <a:ext cx="957275" cy="796100"/>
              </a:xfrm>
              <a:custGeom>
                <a:avLst/>
                <a:gdLst/>
                <a:ahLst/>
                <a:cxnLst/>
                <a:rect l="l" t="t" r="r" b="b"/>
                <a:pathLst>
                  <a:path w="38291" h="31844" extrusionOk="0">
                    <a:moveTo>
                      <a:pt x="35894" y="0"/>
                    </a:moveTo>
                    <a:cubicBezTo>
                      <a:pt x="34839" y="0"/>
                      <a:pt x="33283" y="656"/>
                      <a:pt x="30642" y="1694"/>
                    </a:cubicBezTo>
                    <a:cubicBezTo>
                      <a:pt x="26377" y="3376"/>
                      <a:pt x="22672" y="6367"/>
                      <a:pt x="18015" y="9155"/>
                    </a:cubicBezTo>
                    <a:cubicBezTo>
                      <a:pt x="13358" y="11942"/>
                      <a:pt x="12186" y="14865"/>
                      <a:pt x="8872" y="17941"/>
                    </a:cubicBezTo>
                    <a:cubicBezTo>
                      <a:pt x="5575" y="21000"/>
                      <a:pt x="5745" y="21323"/>
                      <a:pt x="2872" y="24365"/>
                    </a:cubicBezTo>
                    <a:cubicBezTo>
                      <a:pt x="0" y="27407"/>
                      <a:pt x="884" y="29787"/>
                      <a:pt x="3110" y="31588"/>
                    </a:cubicBezTo>
                    <a:cubicBezTo>
                      <a:pt x="3212" y="31673"/>
                      <a:pt x="3331" y="31775"/>
                      <a:pt x="3467" y="31843"/>
                    </a:cubicBezTo>
                    <a:cubicBezTo>
                      <a:pt x="2804" y="30280"/>
                      <a:pt x="2397" y="28376"/>
                      <a:pt x="3467" y="27101"/>
                    </a:cubicBezTo>
                    <a:cubicBezTo>
                      <a:pt x="5116" y="25096"/>
                      <a:pt x="4827" y="23227"/>
                      <a:pt x="7631" y="20337"/>
                    </a:cubicBezTo>
                    <a:cubicBezTo>
                      <a:pt x="10452" y="17448"/>
                      <a:pt x="14752" y="13030"/>
                      <a:pt x="17063" y="11075"/>
                    </a:cubicBezTo>
                    <a:cubicBezTo>
                      <a:pt x="19358" y="9121"/>
                      <a:pt x="30744" y="2153"/>
                      <a:pt x="34976" y="1405"/>
                    </a:cubicBezTo>
                    <a:cubicBezTo>
                      <a:pt x="35273" y="1354"/>
                      <a:pt x="35553" y="1330"/>
                      <a:pt x="35817" y="1330"/>
                    </a:cubicBezTo>
                    <a:cubicBezTo>
                      <a:pt x="36872" y="1330"/>
                      <a:pt x="37679" y="1708"/>
                      <a:pt x="38290" y="2238"/>
                    </a:cubicBezTo>
                    <a:cubicBezTo>
                      <a:pt x="38052" y="1728"/>
                      <a:pt x="37763" y="1269"/>
                      <a:pt x="37423" y="827"/>
                    </a:cubicBezTo>
                    <a:cubicBezTo>
                      <a:pt x="37013" y="254"/>
                      <a:pt x="36550" y="0"/>
                      <a:pt x="35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1"/>
              <p:cNvSpPr/>
              <p:nvPr/>
            </p:nvSpPr>
            <p:spPr>
              <a:xfrm>
                <a:off x="1936700" y="1051325"/>
                <a:ext cx="167425" cy="85850"/>
              </a:xfrm>
              <a:custGeom>
                <a:avLst/>
                <a:gdLst/>
                <a:ahLst/>
                <a:cxnLst/>
                <a:rect l="l" t="t" r="r" b="b"/>
                <a:pathLst>
                  <a:path w="6697" h="3434" extrusionOk="0">
                    <a:moveTo>
                      <a:pt x="2669" y="1"/>
                    </a:moveTo>
                    <a:cubicBezTo>
                      <a:pt x="1734" y="443"/>
                      <a:pt x="850" y="969"/>
                      <a:pt x="1" y="1564"/>
                    </a:cubicBezTo>
                    <a:cubicBezTo>
                      <a:pt x="1003" y="2108"/>
                      <a:pt x="1989" y="2720"/>
                      <a:pt x="2754" y="2975"/>
                    </a:cubicBezTo>
                    <a:cubicBezTo>
                      <a:pt x="3162" y="3111"/>
                      <a:pt x="3637" y="3281"/>
                      <a:pt x="4130" y="3434"/>
                    </a:cubicBezTo>
                    <a:cubicBezTo>
                      <a:pt x="4980" y="3043"/>
                      <a:pt x="5864" y="2567"/>
                      <a:pt x="6697" y="2091"/>
                    </a:cubicBezTo>
                    <a:cubicBezTo>
                      <a:pt x="5303" y="1411"/>
                      <a:pt x="3790" y="833"/>
                      <a:pt x="2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99" name="Google Shape;899;p11"/>
          <p:cNvGrpSpPr/>
          <p:nvPr/>
        </p:nvGrpSpPr>
        <p:grpSpPr>
          <a:xfrm>
            <a:off x="5735580" y="-28228"/>
            <a:ext cx="914867" cy="922200"/>
            <a:chOff x="2730425" y="489525"/>
            <a:chExt cx="686150" cy="691650"/>
          </a:xfrm>
        </p:grpSpPr>
        <p:sp>
          <p:nvSpPr>
            <p:cNvPr id="900" name="Google Shape;900;p11"/>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1"/>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1"/>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1"/>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1"/>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1"/>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9" name="Google Shape;909;p11"/>
          <p:cNvSpPr txBox="1">
            <a:spLocks noGrp="1"/>
          </p:cNvSpPr>
          <p:nvPr>
            <p:ph type="title" hasCustomPrompt="1"/>
          </p:nvPr>
        </p:nvSpPr>
        <p:spPr>
          <a:xfrm>
            <a:off x="1957400" y="2072392"/>
            <a:ext cx="8277200" cy="167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8500"/>
              <a:buNone/>
              <a:defRPr sz="11333"/>
            </a:lvl1pPr>
            <a:lvl2pPr lvl="1">
              <a:spcBef>
                <a:spcPts val="0"/>
              </a:spcBef>
              <a:spcAft>
                <a:spcPts val="0"/>
              </a:spcAft>
              <a:buSzPts val="8000"/>
              <a:buNone/>
              <a:defRPr sz="10666"/>
            </a:lvl2pPr>
            <a:lvl3pPr lvl="2">
              <a:spcBef>
                <a:spcPts val="0"/>
              </a:spcBef>
              <a:spcAft>
                <a:spcPts val="0"/>
              </a:spcAft>
              <a:buSzPts val="8000"/>
              <a:buNone/>
              <a:defRPr sz="10666"/>
            </a:lvl3pPr>
            <a:lvl4pPr lvl="3">
              <a:spcBef>
                <a:spcPts val="0"/>
              </a:spcBef>
              <a:spcAft>
                <a:spcPts val="0"/>
              </a:spcAft>
              <a:buSzPts val="8000"/>
              <a:buNone/>
              <a:defRPr sz="10666"/>
            </a:lvl4pPr>
            <a:lvl5pPr lvl="4">
              <a:spcBef>
                <a:spcPts val="0"/>
              </a:spcBef>
              <a:spcAft>
                <a:spcPts val="0"/>
              </a:spcAft>
              <a:buSzPts val="8000"/>
              <a:buNone/>
              <a:defRPr sz="10666"/>
            </a:lvl5pPr>
            <a:lvl6pPr lvl="5">
              <a:spcBef>
                <a:spcPts val="0"/>
              </a:spcBef>
              <a:spcAft>
                <a:spcPts val="0"/>
              </a:spcAft>
              <a:buSzPts val="8000"/>
              <a:buNone/>
              <a:defRPr sz="10666"/>
            </a:lvl6pPr>
            <a:lvl7pPr lvl="6">
              <a:spcBef>
                <a:spcPts val="0"/>
              </a:spcBef>
              <a:spcAft>
                <a:spcPts val="0"/>
              </a:spcAft>
              <a:buSzPts val="8000"/>
              <a:buNone/>
              <a:defRPr sz="10666"/>
            </a:lvl7pPr>
            <a:lvl8pPr lvl="7">
              <a:spcBef>
                <a:spcPts val="0"/>
              </a:spcBef>
              <a:spcAft>
                <a:spcPts val="0"/>
              </a:spcAft>
              <a:buSzPts val="8000"/>
              <a:buNone/>
              <a:defRPr sz="10666"/>
            </a:lvl8pPr>
            <a:lvl9pPr lvl="8">
              <a:spcBef>
                <a:spcPts val="0"/>
              </a:spcBef>
              <a:spcAft>
                <a:spcPts val="0"/>
              </a:spcAft>
              <a:buSzPts val="8000"/>
              <a:buNone/>
              <a:defRPr sz="10666"/>
            </a:lvl9pPr>
          </a:lstStyle>
          <a:p>
            <a:r>
              <a:t>xx%</a:t>
            </a:r>
          </a:p>
        </p:txBody>
      </p:sp>
      <p:sp>
        <p:nvSpPr>
          <p:cNvPr id="910" name="Google Shape;910;p11"/>
          <p:cNvSpPr txBox="1">
            <a:spLocks noGrp="1"/>
          </p:cNvSpPr>
          <p:nvPr>
            <p:ph type="subTitle" idx="1"/>
          </p:nvPr>
        </p:nvSpPr>
        <p:spPr>
          <a:xfrm flipH="1">
            <a:off x="1957400" y="4037707"/>
            <a:ext cx="8277200" cy="53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400"/>
            </a:lvl1pPr>
            <a:lvl2pPr lvl="1" algn="ctr" rtl="0">
              <a:lnSpc>
                <a:spcPct val="100000"/>
              </a:lnSpc>
              <a:spcBef>
                <a:spcPts val="0"/>
              </a:spcBef>
              <a:spcAft>
                <a:spcPts val="0"/>
              </a:spcAft>
              <a:buNone/>
              <a:defRPr sz="2400"/>
            </a:lvl2pPr>
            <a:lvl3pPr lvl="2" algn="ctr" rtl="0">
              <a:lnSpc>
                <a:spcPct val="100000"/>
              </a:lnSpc>
              <a:spcBef>
                <a:spcPts val="0"/>
              </a:spcBef>
              <a:spcAft>
                <a:spcPts val="0"/>
              </a:spcAft>
              <a:buNone/>
              <a:defRPr sz="2400"/>
            </a:lvl3pPr>
            <a:lvl4pPr lvl="3" algn="ctr" rtl="0">
              <a:lnSpc>
                <a:spcPct val="100000"/>
              </a:lnSpc>
              <a:spcBef>
                <a:spcPts val="0"/>
              </a:spcBef>
              <a:spcAft>
                <a:spcPts val="0"/>
              </a:spcAft>
              <a:buNone/>
              <a:defRPr sz="2400"/>
            </a:lvl4pPr>
            <a:lvl5pPr lvl="4" algn="ctr" rtl="0">
              <a:lnSpc>
                <a:spcPct val="100000"/>
              </a:lnSpc>
              <a:spcBef>
                <a:spcPts val="0"/>
              </a:spcBef>
              <a:spcAft>
                <a:spcPts val="0"/>
              </a:spcAft>
              <a:buNone/>
              <a:defRPr sz="2400"/>
            </a:lvl5pPr>
            <a:lvl6pPr lvl="5" algn="ctr" rtl="0">
              <a:lnSpc>
                <a:spcPct val="100000"/>
              </a:lnSpc>
              <a:spcBef>
                <a:spcPts val="0"/>
              </a:spcBef>
              <a:spcAft>
                <a:spcPts val="0"/>
              </a:spcAft>
              <a:buNone/>
              <a:defRPr sz="2400"/>
            </a:lvl6pPr>
            <a:lvl7pPr lvl="6" algn="ctr" rtl="0">
              <a:lnSpc>
                <a:spcPct val="100000"/>
              </a:lnSpc>
              <a:spcBef>
                <a:spcPts val="0"/>
              </a:spcBef>
              <a:spcAft>
                <a:spcPts val="0"/>
              </a:spcAft>
              <a:buNone/>
              <a:defRPr sz="2400"/>
            </a:lvl7pPr>
            <a:lvl8pPr lvl="7" algn="ctr" rtl="0">
              <a:lnSpc>
                <a:spcPct val="100000"/>
              </a:lnSpc>
              <a:spcBef>
                <a:spcPts val="0"/>
              </a:spcBef>
              <a:spcAft>
                <a:spcPts val="0"/>
              </a:spcAft>
              <a:buNone/>
              <a:defRPr sz="2400"/>
            </a:lvl8pPr>
            <a:lvl9pPr lvl="8" algn="ctr" rtl="0">
              <a:lnSpc>
                <a:spcPct val="100000"/>
              </a:lnSpc>
              <a:spcBef>
                <a:spcPts val="0"/>
              </a:spcBef>
              <a:spcAft>
                <a:spcPts val="0"/>
              </a:spcAft>
              <a:buNone/>
              <a:defRPr sz="2400"/>
            </a:lvl9pPr>
          </a:lstStyle>
          <a:p>
            <a:endParaRPr/>
          </a:p>
        </p:txBody>
      </p:sp>
    </p:spTree>
    <p:extLst>
      <p:ext uri="{BB962C8B-B14F-4D97-AF65-F5344CB8AC3E}">
        <p14:creationId xmlns:p14="http://schemas.microsoft.com/office/powerpoint/2010/main" val="39537802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776"/>
        <p:cNvGrpSpPr/>
        <p:nvPr/>
      </p:nvGrpSpPr>
      <p:grpSpPr>
        <a:xfrm>
          <a:off x="0" y="0"/>
          <a:ext cx="0" cy="0"/>
          <a:chOff x="0" y="0"/>
          <a:chExt cx="0" cy="0"/>
        </a:xfrm>
      </p:grpSpPr>
      <p:sp>
        <p:nvSpPr>
          <p:cNvPr id="777" name="Google Shape;777;p11"/>
          <p:cNvSpPr/>
          <p:nvPr/>
        </p:nvSpPr>
        <p:spPr>
          <a:xfrm flipH="1">
            <a:off x="658865" y="-1513377"/>
            <a:ext cx="10874273" cy="15015215"/>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78" name="Google Shape;778;p11"/>
          <p:cNvGrpSpPr/>
          <p:nvPr/>
        </p:nvGrpSpPr>
        <p:grpSpPr>
          <a:xfrm>
            <a:off x="11364189" y="2010924"/>
            <a:ext cx="1137124" cy="916185"/>
            <a:chOff x="4920400" y="2067075"/>
            <a:chExt cx="530375" cy="427325"/>
          </a:xfrm>
        </p:grpSpPr>
        <p:sp>
          <p:nvSpPr>
            <p:cNvPr id="779" name="Google Shape;779;p11"/>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1"/>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1"/>
            <p:cNvSpPr/>
            <p:nvPr/>
          </p:nvSpPr>
          <p:spPr>
            <a:xfrm>
              <a:off x="4966925" y="2067275"/>
              <a:ext cx="483425" cy="427025"/>
            </a:xfrm>
            <a:custGeom>
              <a:avLst/>
              <a:gdLst/>
              <a:ahLst/>
              <a:cxnLst/>
              <a:rect l="l" t="t" r="r" b="b"/>
              <a:pathLst>
                <a:path w="19337" h="17081" extrusionOk="0">
                  <a:moveTo>
                    <a:pt x="8666" y="0"/>
                  </a:moveTo>
                  <a:cubicBezTo>
                    <a:pt x="7963" y="0"/>
                    <a:pt x="7266" y="179"/>
                    <a:pt x="6628" y="532"/>
                  </a:cubicBezTo>
                  <a:cubicBezTo>
                    <a:pt x="11835" y="3375"/>
                    <a:pt x="10996" y="12127"/>
                    <a:pt x="6234" y="14902"/>
                  </a:cubicBezTo>
                  <a:cubicBezTo>
                    <a:pt x="5134" y="15544"/>
                    <a:pt x="4110" y="15798"/>
                    <a:pt x="3177" y="15798"/>
                  </a:cubicBezTo>
                  <a:cubicBezTo>
                    <a:pt x="1947" y="15798"/>
                    <a:pt x="877" y="15356"/>
                    <a:pt x="0" y="14782"/>
                  </a:cubicBezTo>
                  <a:lnTo>
                    <a:pt x="0" y="14782"/>
                  </a:lnTo>
                  <a:cubicBezTo>
                    <a:pt x="1262" y="16103"/>
                    <a:pt x="3084" y="17081"/>
                    <a:pt x="5196" y="17081"/>
                  </a:cubicBezTo>
                  <a:cubicBezTo>
                    <a:pt x="7327" y="17081"/>
                    <a:pt x="9752" y="16086"/>
                    <a:pt x="12195" y="13446"/>
                  </a:cubicBezTo>
                  <a:cubicBezTo>
                    <a:pt x="19337" y="5756"/>
                    <a:pt x="12434" y="874"/>
                    <a:pt x="9728" y="138"/>
                  </a:cubicBezTo>
                  <a:cubicBezTo>
                    <a:pt x="9378" y="46"/>
                    <a:pt x="9021" y="0"/>
                    <a:pt x="8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1"/>
            <p:cNvSpPr/>
            <p:nvPr/>
          </p:nvSpPr>
          <p:spPr>
            <a:xfrm>
              <a:off x="5179650" y="2171875"/>
              <a:ext cx="31775" cy="34800"/>
            </a:xfrm>
            <a:custGeom>
              <a:avLst/>
              <a:gdLst/>
              <a:ahLst/>
              <a:cxnLst/>
              <a:rect l="l" t="t" r="r" b="b"/>
              <a:pathLst>
                <a:path w="1271" h="1392" extrusionOk="0">
                  <a:moveTo>
                    <a:pt x="381" y="1"/>
                  </a:moveTo>
                  <a:cubicBezTo>
                    <a:pt x="1" y="1"/>
                    <a:pt x="430" y="1391"/>
                    <a:pt x="811" y="1391"/>
                  </a:cubicBezTo>
                  <a:cubicBezTo>
                    <a:pt x="827" y="1391"/>
                    <a:pt x="844" y="1389"/>
                    <a:pt x="860" y="1383"/>
                  </a:cubicBezTo>
                  <a:cubicBezTo>
                    <a:pt x="1271" y="1263"/>
                    <a:pt x="962" y="184"/>
                    <a:pt x="449" y="13"/>
                  </a:cubicBezTo>
                  <a:cubicBezTo>
                    <a:pt x="424" y="5"/>
                    <a:pt x="401"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1"/>
            <p:cNvSpPr/>
            <p:nvPr/>
          </p:nvSpPr>
          <p:spPr>
            <a:xfrm>
              <a:off x="4941650" y="2384025"/>
              <a:ext cx="7725" cy="14150"/>
            </a:xfrm>
            <a:custGeom>
              <a:avLst/>
              <a:gdLst/>
              <a:ahLst/>
              <a:cxnLst/>
              <a:rect l="l" t="t" r="r" b="b"/>
              <a:pathLst>
                <a:path w="309" h="566" extrusionOk="0">
                  <a:moveTo>
                    <a:pt x="35" y="1"/>
                  </a:moveTo>
                  <a:cubicBezTo>
                    <a:pt x="18" y="1"/>
                    <a:pt x="1" y="14"/>
                    <a:pt x="1" y="39"/>
                  </a:cubicBezTo>
                  <a:cubicBezTo>
                    <a:pt x="1" y="125"/>
                    <a:pt x="18" y="228"/>
                    <a:pt x="69" y="313"/>
                  </a:cubicBezTo>
                  <a:cubicBezTo>
                    <a:pt x="103" y="399"/>
                    <a:pt x="155" y="485"/>
                    <a:pt x="206" y="553"/>
                  </a:cubicBezTo>
                  <a:cubicBezTo>
                    <a:pt x="223" y="562"/>
                    <a:pt x="236" y="566"/>
                    <a:pt x="249" y="566"/>
                  </a:cubicBezTo>
                  <a:cubicBezTo>
                    <a:pt x="262" y="566"/>
                    <a:pt x="275" y="562"/>
                    <a:pt x="292" y="553"/>
                  </a:cubicBezTo>
                  <a:cubicBezTo>
                    <a:pt x="309" y="536"/>
                    <a:pt x="309" y="502"/>
                    <a:pt x="292" y="485"/>
                  </a:cubicBezTo>
                  <a:cubicBezTo>
                    <a:pt x="172" y="365"/>
                    <a:pt x="103" y="211"/>
                    <a:pt x="69" y="39"/>
                  </a:cubicBezTo>
                  <a:cubicBezTo>
                    <a:pt x="69" y="14"/>
                    <a:pt x="52"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1"/>
            <p:cNvSpPr/>
            <p:nvPr/>
          </p:nvSpPr>
          <p:spPr>
            <a:xfrm>
              <a:off x="4923675" y="2261225"/>
              <a:ext cx="28925" cy="106850"/>
            </a:xfrm>
            <a:custGeom>
              <a:avLst/>
              <a:gdLst/>
              <a:ahLst/>
              <a:cxnLst/>
              <a:rect l="l" t="t" r="r" b="b"/>
              <a:pathLst>
                <a:path w="1157" h="4274" extrusionOk="0">
                  <a:moveTo>
                    <a:pt x="1055" y="1"/>
                  </a:moveTo>
                  <a:cubicBezTo>
                    <a:pt x="1039" y="1"/>
                    <a:pt x="1023" y="6"/>
                    <a:pt x="1011" y="19"/>
                  </a:cubicBezTo>
                  <a:cubicBezTo>
                    <a:pt x="788" y="310"/>
                    <a:pt x="583" y="635"/>
                    <a:pt x="446" y="961"/>
                  </a:cubicBezTo>
                  <a:cubicBezTo>
                    <a:pt x="360" y="1166"/>
                    <a:pt x="326" y="1389"/>
                    <a:pt x="257" y="1594"/>
                  </a:cubicBezTo>
                  <a:cubicBezTo>
                    <a:pt x="172" y="1800"/>
                    <a:pt x="0" y="1920"/>
                    <a:pt x="35" y="2160"/>
                  </a:cubicBezTo>
                  <a:cubicBezTo>
                    <a:pt x="69" y="2245"/>
                    <a:pt x="69" y="2348"/>
                    <a:pt x="86" y="2434"/>
                  </a:cubicBezTo>
                  <a:cubicBezTo>
                    <a:pt x="86" y="2519"/>
                    <a:pt x="52" y="2605"/>
                    <a:pt x="52" y="2690"/>
                  </a:cubicBezTo>
                  <a:cubicBezTo>
                    <a:pt x="35" y="2879"/>
                    <a:pt x="35" y="3067"/>
                    <a:pt x="86" y="3256"/>
                  </a:cubicBezTo>
                  <a:cubicBezTo>
                    <a:pt x="223" y="3615"/>
                    <a:pt x="411" y="3958"/>
                    <a:pt x="651" y="4266"/>
                  </a:cubicBezTo>
                  <a:cubicBezTo>
                    <a:pt x="656" y="4271"/>
                    <a:pt x="663" y="4273"/>
                    <a:pt x="669" y="4273"/>
                  </a:cubicBezTo>
                  <a:cubicBezTo>
                    <a:pt x="684" y="4273"/>
                    <a:pt x="698" y="4261"/>
                    <a:pt x="685" y="4249"/>
                  </a:cubicBezTo>
                  <a:cubicBezTo>
                    <a:pt x="463" y="3941"/>
                    <a:pt x="309" y="3598"/>
                    <a:pt x="223" y="3239"/>
                  </a:cubicBezTo>
                  <a:cubicBezTo>
                    <a:pt x="189" y="3016"/>
                    <a:pt x="189" y="2810"/>
                    <a:pt x="223" y="2605"/>
                  </a:cubicBezTo>
                  <a:cubicBezTo>
                    <a:pt x="257" y="2416"/>
                    <a:pt x="343" y="2348"/>
                    <a:pt x="429" y="2177"/>
                  </a:cubicBezTo>
                  <a:cubicBezTo>
                    <a:pt x="497" y="2005"/>
                    <a:pt x="429" y="1868"/>
                    <a:pt x="429" y="1697"/>
                  </a:cubicBezTo>
                  <a:cubicBezTo>
                    <a:pt x="446" y="1492"/>
                    <a:pt x="497" y="1303"/>
                    <a:pt x="566" y="1115"/>
                  </a:cubicBezTo>
                  <a:cubicBezTo>
                    <a:pt x="720" y="772"/>
                    <a:pt x="908" y="430"/>
                    <a:pt x="1131" y="104"/>
                  </a:cubicBezTo>
                  <a:cubicBezTo>
                    <a:pt x="1157" y="53"/>
                    <a:pt x="1104" y="1"/>
                    <a:pt x="1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1"/>
            <p:cNvSpPr/>
            <p:nvPr/>
          </p:nvSpPr>
          <p:spPr>
            <a:xfrm>
              <a:off x="5215675" y="2087400"/>
              <a:ext cx="75825" cy="68225"/>
            </a:xfrm>
            <a:custGeom>
              <a:avLst/>
              <a:gdLst/>
              <a:ahLst/>
              <a:cxnLst/>
              <a:rect l="l" t="t" r="r" b="b"/>
              <a:pathLst>
                <a:path w="3033" h="2729" extrusionOk="0">
                  <a:moveTo>
                    <a:pt x="18" y="1"/>
                  </a:moveTo>
                  <a:cubicBezTo>
                    <a:pt x="1" y="1"/>
                    <a:pt x="1" y="18"/>
                    <a:pt x="18" y="18"/>
                  </a:cubicBezTo>
                  <a:lnTo>
                    <a:pt x="35" y="18"/>
                  </a:lnTo>
                  <a:cubicBezTo>
                    <a:pt x="344" y="172"/>
                    <a:pt x="635" y="326"/>
                    <a:pt x="909" y="532"/>
                  </a:cubicBezTo>
                  <a:cubicBezTo>
                    <a:pt x="1200" y="720"/>
                    <a:pt x="1474" y="943"/>
                    <a:pt x="1714" y="1183"/>
                  </a:cubicBezTo>
                  <a:cubicBezTo>
                    <a:pt x="1940" y="1363"/>
                    <a:pt x="2099" y="1624"/>
                    <a:pt x="2193" y="1905"/>
                  </a:cubicBezTo>
                  <a:lnTo>
                    <a:pt x="2193" y="1905"/>
                  </a:lnTo>
                  <a:cubicBezTo>
                    <a:pt x="2195" y="1918"/>
                    <a:pt x="2199" y="1931"/>
                    <a:pt x="2205" y="1943"/>
                  </a:cubicBezTo>
                  <a:lnTo>
                    <a:pt x="2205" y="1943"/>
                  </a:lnTo>
                  <a:cubicBezTo>
                    <a:pt x="2213" y="1969"/>
                    <a:pt x="2221" y="1996"/>
                    <a:pt x="2228" y="2022"/>
                  </a:cubicBezTo>
                  <a:cubicBezTo>
                    <a:pt x="2262" y="2296"/>
                    <a:pt x="2313" y="2604"/>
                    <a:pt x="2604" y="2724"/>
                  </a:cubicBezTo>
                  <a:cubicBezTo>
                    <a:pt x="2619" y="2727"/>
                    <a:pt x="2633" y="2728"/>
                    <a:pt x="2647" y="2728"/>
                  </a:cubicBezTo>
                  <a:cubicBezTo>
                    <a:pt x="2712" y="2728"/>
                    <a:pt x="2764" y="2695"/>
                    <a:pt x="2793" y="2638"/>
                  </a:cubicBezTo>
                  <a:cubicBezTo>
                    <a:pt x="3032" y="2279"/>
                    <a:pt x="2690" y="1936"/>
                    <a:pt x="2365" y="1765"/>
                  </a:cubicBezTo>
                  <a:cubicBezTo>
                    <a:pt x="2349" y="1759"/>
                    <a:pt x="2333" y="1756"/>
                    <a:pt x="2318" y="1756"/>
                  </a:cubicBezTo>
                  <a:cubicBezTo>
                    <a:pt x="2301" y="1756"/>
                    <a:pt x="2285" y="1760"/>
                    <a:pt x="2271" y="1766"/>
                  </a:cubicBezTo>
                  <a:lnTo>
                    <a:pt x="2271" y="1766"/>
                  </a:lnTo>
                  <a:cubicBezTo>
                    <a:pt x="2268" y="1760"/>
                    <a:pt x="2265" y="1754"/>
                    <a:pt x="2262" y="1748"/>
                  </a:cubicBezTo>
                  <a:cubicBezTo>
                    <a:pt x="2125" y="1474"/>
                    <a:pt x="1936" y="1217"/>
                    <a:pt x="1697" y="1011"/>
                  </a:cubicBezTo>
                  <a:cubicBezTo>
                    <a:pt x="1200" y="566"/>
                    <a:pt x="635" y="224"/>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1"/>
            <p:cNvSpPr/>
            <p:nvPr/>
          </p:nvSpPr>
          <p:spPr>
            <a:xfrm>
              <a:off x="5087800" y="2376450"/>
              <a:ext cx="161150" cy="103250"/>
            </a:xfrm>
            <a:custGeom>
              <a:avLst/>
              <a:gdLst/>
              <a:ahLst/>
              <a:cxnLst/>
              <a:rect l="l" t="t" r="r" b="b"/>
              <a:pathLst>
                <a:path w="6446" h="4130" extrusionOk="0">
                  <a:moveTo>
                    <a:pt x="6372" y="1"/>
                  </a:moveTo>
                  <a:cubicBezTo>
                    <a:pt x="6354" y="1"/>
                    <a:pt x="6338" y="10"/>
                    <a:pt x="6332" y="34"/>
                  </a:cubicBezTo>
                  <a:cubicBezTo>
                    <a:pt x="6058" y="651"/>
                    <a:pt x="5561" y="1147"/>
                    <a:pt x="4928" y="1387"/>
                  </a:cubicBezTo>
                  <a:cubicBezTo>
                    <a:pt x="4636" y="1490"/>
                    <a:pt x="4311" y="1473"/>
                    <a:pt x="4037" y="1610"/>
                  </a:cubicBezTo>
                  <a:cubicBezTo>
                    <a:pt x="3797" y="1712"/>
                    <a:pt x="3626" y="1918"/>
                    <a:pt x="3523" y="2158"/>
                  </a:cubicBezTo>
                  <a:cubicBezTo>
                    <a:pt x="3438" y="2415"/>
                    <a:pt x="3386" y="2689"/>
                    <a:pt x="3386" y="2963"/>
                  </a:cubicBezTo>
                  <a:cubicBezTo>
                    <a:pt x="3369" y="3271"/>
                    <a:pt x="3283" y="3442"/>
                    <a:pt x="3009" y="3562"/>
                  </a:cubicBezTo>
                  <a:cubicBezTo>
                    <a:pt x="2855" y="3631"/>
                    <a:pt x="2718" y="3665"/>
                    <a:pt x="2564" y="3682"/>
                  </a:cubicBezTo>
                  <a:cubicBezTo>
                    <a:pt x="1725" y="3819"/>
                    <a:pt x="903" y="3905"/>
                    <a:pt x="64" y="4025"/>
                  </a:cubicBezTo>
                  <a:cubicBezTo>
                    <a:pt x="0" y="4040"/>
                    <a:pt x="25" y="4129"/>
                    <a:pt x="83" y="4129"/>
                  </a:cubicBezTo>
                  <a:cubicBezTo>
                    <a:pt x="88" y="4129"/>
                    <a:pt x="93" y="4129"/>
                    <a:pt x="98" y="4127"/>
                  </a:cubicBezTo>
                  <a:cubicBezTo>
                    <a:pt x="543" y="4076"/>
                    <a:pt x="988" y="3990"/>
                    <a:pt x="1434" y="3939"/>
                  </a:cubicBezTo>
                  <a:cubicBezTo>
                    <a:pt x="1879" y="3870"/>
                    <a:pt x="2290" y="3853"/>
                    <a:pt x="2701" y="3768"/>
                  </a:cubicBezTo>
                  <a:cubicBezTo>
                    <a:pt x="2958" y="3751"/>
                    <a:pt x="3181" y="3631"/>
                    <a:pt x="3352" y="3442"/>
                  </a:cubicBezTo>
                  <a:cubicBezTo>
                    <a:pt x="3523" y="3185"/>
                    <a:pt x="3489" y="2809"/>
                    <a:pt x="3575" y="2500"/>
                  </a:cubicBezTo>
                  <a:cubicBezTo>
                    <a:pt x="3626" y="2089"/>
                    <a:pt x="3951" y="1764"/>
                    <a:pt x="4362" y="1712"/>
                  </a:cubicBezTo>
                  <a:cubicBezTo>
                    <a:pt x="4688" y="1661"/>
                    <a:pt x="4996" y="1558"/>
                    <a:pt x="5287" y="1421"/>
                  </a:cubicBezTo>
                  <a:cubicBezTo>
                    <a:pt x="5818" y="1130"/>
                    <a:pt x="6229" y="651"/>
                    <a:pt x="6435" y="68"/>
                  </a:cubicBezTo>
                  <a:cubicBezTo>
                    <a:pt x="6446" y="35"/>
                    <a:pt x="6406" y="1"/>
                    <a:pt x="6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1"/>
            <p:cNvSpPr/>
            <p:nvPr/>
          </p:nvSpPr>
          <p:spPr>
            <a:xfrm>
              <a:off x="5159900" y="2130200"/>
              <a:ext cx="25850" cy="20850"/>
            </a:xfrm>
            <a:custGeom>
              <a:avLst/>
              <a:gdLst/>
              <a:ahLst/>
              <a:cxnLst/>
              <a:rect l="l" t="t" r="r" b="b"/>
              <a:pathLst>
                <a:path w="1034" h="834" extrusionOk="0">
                  <a:moveTo>
                    <a:pt x="249" y="1"/>
                  </a:moveTo>
                  <a:cubicBezTo>
                    <a:pt x="1" y="1"/>
                    <a:pt x="355" y="834"/>
                    <a:pt x="638" y="834"/>
                  </a:cubicBezTo>
                  <a:cubicBezTo>
                    <a:pt x="675" y="834"/>
                    <a:pt x="710" y="820"/>
                    <a:pt x="742" y="789"/>
                  </a:cubicBezTo>
                  <a:cubicBezTo>
                    <a:pt x="1033" y="533"/>
                    <a:pt x="571" y="19"/>
                    <a:pt x="262" y="2"/>
                  </a:cubicBezTo>
                  <a:cubicBezTo>
                    <a:pt x="258" y="1"/>
                    <a:pt x="253"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1"/>
            <p:cNvSpPr/>
            <p:nvPr/>
          </p:nvSpPr>
          <p:spPr>
            <a:xfrm>
              <a:off x="5284200" y="2267675"/>
              <a:ext cx="44125" cy="61675"/>
            </a:xfrm>
            <a:custGeom>
              <a:avLst/>
              <a:gdLst/>
              <a:ahLst/>
              <a:cxnLst/>
              <a:rect l="l" t="t" r="r" b="b"/>
              <a:pathLst>
                <a:path w="1765" h="2467" fill="none" extrusionOk="0">
                  <a:moveTo>
                    <a:pt x="1576" y="292"/>
                  </a:moveTo>
                  <a:cubicBezTo>
                    <a:pt x="1764" y="583"/>
                    <a:pt x="1764" y="960"/>
                    <a:pt x="1576" y="1251"/>
                  </a:cubicBezTo>
                  <a:cubicBezTo>
                    <a:pt x="1251" y="1833"/>
                    <a:pt x="1011" y="2467"/>
                    <a:pt x="600" y="2176"/>
                  </a:cubicBezTo>
                  <a:cubicBezTo>
                    <a:pt x="189" y="1884"/>
                    <a:pt x="0" y="1490"/>
                    <a:pt x="428" y="1011"/>
                  </a:cubicBezTo>
                  <a:cubicBezTo>
                    <a:pt x="840" y="531"/>
                    <a:pt x="737" y="206"/>
                    <a:pt x="1096" y="69"/>
                  </a:cubicBezTo>
                  <a:cubicBezTo>
                    <a:pt x="1285" y="0"/>
                    <a:pt x="1507" y="86"/>
                    <a:pt x="1576" y="292"/>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1"/>
            <p:cNvSpPr/>
            <p:nvPr/>
          </p:nvSpPr>
          <p:spPr>
            <a:xfrm>
              <a:off x="5119350" y="2377900"/>
              <a:ext cx="47125" cy="45325"/>
            </a:xfrm>
            <a:custGeom>
              <a:avLst/>
              <a:gdLst/>
              <a:ahLst/>
              <a:cxnLst/>
              <a:rect l="l" t="t" r="r" b="b"/>
              <a:pathLst>
                <a:path w="1885" h="1813" extrusionOk="0">
                  <a:moveTo>
                    <a:pt x="1606" y="1"/>
                  </a:moveTo>
                  <a:cubicBezTo>
                    <a:pt x="1407" y="1"/>
                    <a:pt x="1093" y="679"/>
                    <a:pt x="942" y="952"/>
                  </a:cubicBezTo>
                  <a:cubicBezTo>
                    <a:pt x="771" y="1312"/>
                    <a:pt x="0" y="1398"/>
                    <a:pt x="0" y="1723"/>
                  </a:cubicBezTo>
                  <a:cubicBezTo>
                    <a:pt x="0" y="1787"/>
                    <a:pt x="29" y="1812"/>
                    <a:pt x="76" y="1812"/>
                  </a:cubicBezTo>
                  <a:cubicBezTo>
                    <a:pt x="267" y="1812"/>
                    <a:pt x="754" y="1380"/>
                    <a:pt x="754" y="1380"/>
                  </a:cubicBezTo>
                  <a:cubicBezTo>
                    <a:pt x="1028" y="1209"/>
                    <a:pt x="1884" y="661"/>
                    <a:pt x="1730" y="147"/>
                  </a:cubicBezTo>
                  <a:cubicBezTo>
                    <a:pt x="1699" y="44"/>
                    <a:pt x="1656" y="1"/>
                    <a:pt x="16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1"/>
            <p:cNvSpPr/>
            <p:nvPr/>
          </p:nvSpPr>
          <p:spPr>
            <a:xfrm>
              <a:off x="5128775" y="2105325"/>
              <a:ext cx="24975" cy="11800"/>
            </a:xfrm>
            <a:custGeom>
              <a:avLst/>
              <a:gdLst/>
              <a:ahLst/>
              <a:cxnLst/>
              <a:rect l="l" t="t" r="r" b="b"/>
              <a:pathLst>
                <a:path w="999" h="472" extrusionOk="0">
                  <a:moveTo>
                    <a:pt x="403" y="0"/>
                  </a:moveTo>
                  <a:cubicBezTo>
                    <a:pt x="389" y="0"/>
                    <a:pt x="374" y="1"/>
                    <a:pt x="360" y="3"/>
                  </a:cubicBezTo>
                  <a:cubicBezTo>
                    <a:pt x="0" y="55"/>
                    <a:pt x="788" y="466"/>
                    <a:pt x="788" y="466"/>
                  </a:cubicBezTo>
                  <a:cubicBezTo>
                    <a:pt x="802" y="470"/>
                    <a:pt x="815" y="471"/>
                    <a:pt x="826" y="471"/>
                  </a:cubicBezTo>
                  <a:cubicBezTo>
                    <a:pt x="999" y="471"/>
                    <a:pt x="711" y="0"/>
                    <a:pt x="4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1"/>
            <p:cNvSpPr/>
            <p:nvPr/>
          </p:nvSpPr>
          <p:spPr>
            <a:xfrm>
              <a:off x="5018075" y="2424525"/>
              <a:ext cx="31925" cy="17450"/>
            </a:xfrm>
            <a:custGeom>
              <a:avLst/>
              <a:gdLst/>
              <a:ahLst/>
              <a:cxnLst/>
              <a:rect l="l" t="t" r="r" b="b"/>
              <a:pathLst>
                <a:path w="1277" h="698" extrusionOk="0">
                  <a:moveTo>
                    <a:pt x="947" y="0"/>
                  </a:moveTo>
                  <a:cubicBezTo>
                    <a:pt x="609" y="0"/>
                    <a:pt x="121" y="192"/>
                    <a:pt x="44" y="492"/>
                  </a:cubicBezTo>
                  <a:cubicBezTo>
                    <a:pt x="0" y="639"/>
                    <a:pt x="109" y="698"/>
                    <a:pt x="278" y="698"/>
                  </a:cubicBezTo>
                  <a:cubicBezTo>
                    <a:pt x="640" y="698"/>
                    <a:pt x="1277" y="429"/>
                    <a:pt x="1277" y="183"/>
                  </a:cubicBezTo>
                  <a:cubicBezTo>
                    <a:pt x="1271" y="57"/>
                    <a:pt x="1131" y="0"/>
                    <a:pt x="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1"/>
            <p:cNvSpPr/>
            <p:nvPr/>
          </p:nvSpPr>
          <p:spPr>
            <a:xfrm>
              <a:off x="5123525" y="2241275"/>
              <a:ext cx="23675" cy="25575"/>
            </a:xfrm>
            <a:custGeom>
              <a:avLst/>
              <a:gdLst/>
              <a:ahLst/>
              <a:cxnLst/>
              <a:rect l="l" t="t" r="r" b="b"/>
              <a:pathLst>
                <a:path w="947" h="1023" extrusionOk="0">
                  <a:moveTo>
                    <a:pt x="682" y="0"/>
                  </a:moveTo>
                  <a:cubicBezTo>
                    <a:pt x="432" y="0"/>
                    <a:pt x="0" y="1022"/>
                    <a:pt x="373" y="1022"/>
                  </a:cubicBezTo>
                  <a:cubicBezTo>
                    <a:pt x="376" y="1022"/>
                    <a:pt x="378" y="1022"/>
                    <a:pt x="381" y="1022"/>
                  </a:cubicBezTo>
                  <a:cubicBezTo>
                    <a:pt x="775" y="1005"/>
                    <a:pt x="947" y="132"/>
                    <a:pt x="724" y="12"/>
                  </a:cubicBezTo>
                  <a:cubicBezTo>
                    <a:pt x="711" y="4"/>
                    <a:pt x="697" y="0"/>
                    <a:pt x="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1"/>
            <p:cNvSpPr/>
            <p:nvPr/>
          </p:nvSpPr>
          <p:spPr>
            <a:xfrm>
              <a:off x="5287825" y="2226500"/>
              <a:ext cx="26800" cy="24625"/>
            </a:xfrm>
            <a:custGeom>
              <a:avLst/>
              <a:gdLst/>
              <a:ahLst/>
              <a:cxnLst/>
              <a:rect l="l" t="t" r="r" b="b"/>
              <a:pathLst>
                <a:path w="1072" h="985" extrusionOk="0">
                  <a:moveTo>
                    <a:pt x="320" y="0"/>
                  </a:moveTo>
                  <a:cubicBezTo>
                    <a:pt x="0" y="0"/>
                    <a:pt x="179" y="984"/>
                    <a:pt x="578" y="984"/>
                  </a:cubicBezTo>
                  <a:cubicBezTo>
                    <a:pt x="594" y="984"/>
                    <a:pt x="610" y="983"/>
                    <a:pt x="626" y="979"/>
                  </a:cubicBezTo>
                  <a:cubicBezTo>
                    <a:pt x="1071" y="911"/>
                    <a:pt x="729" y="55"/>
                    <a:pt x="352" y="3"/>
                  </a:cubicBezTo>
                  <a:cubicBezTo>
                    <a:pt x="341" y="1"/>
                    <a:pt x="330" y="0"/>
                    <a:pt x="32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4" name="Google Shape;794;p11"/>
          <p:cNvGrpSpPr/>
          <p:nvPr/>
        </p:nvGrpSpPr>
        <p:grpSpPr>
          <a:xfrm>
            <a:off x="11261681" y="4073061"/>
            <a:ext cx="1342156" cy="1388236"/>
            <a:chOff x="4791650" y="538625"/>
            <a:chExt cx="731075" cy="756175"/>
          </a:xfrm>
        </p:grpSpPr>
        <p:sp>
          <p:nvSpPr>
            <p:cNvPr id="795" name="Google Shape;795;p11"/>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1"/>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1"/>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1"/>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1"/>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1"/>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1" name="Google Shape;801;p11"/>
          <p:cNvGrpSpPr/>
          <p:nvPr/>
        </p:nvGrpSpPr>
        <p:grpSpPr>
          <a:xfrm>
            <a:off x="-568131" y="3715223"/>
            <a:ext cx="1531299" cy="1395476"/>
            <a:chOff x="3080800" y="238100"/>
            <a:chExt cx="714225" cy="650875"/>
          </a:xfrm>
        </p:grpSpPr>
        <p:sp>
          <p:nvSpPr>
            <p:cNvPr id="802" name="Google Shape;802;p11"/>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1"/>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1"/>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5" name="Google Shape;805;p11"/>
          <p:cNvGrpSpPr/>
          <p:nvPr/>
        </p:nvGrpSpPr>
        <p:grpSpPr>
          <a:xfrm>
            <a:off x="9882034" y="5938075"/>
            <a:ext cx="1447895" cy="1317240"/>
            <a:chOff x="4688600" y="1410900"/>
            <a:chExt cx="799000" cy="726900"/>
          </a:xfrm>
        </p:grpSpPr>
        <p:sp>
          <p:nvSpPr>
            <p:cNvPr id="806" name="Google Shape;806;p11"/>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1"/>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8" name="Google Shape;808;p11"/>
          <p:cNvGrpSpPr/>
          <p:nvPr/>
        </p:nvGrpSpPr>
        <p:grpSpPr>
          <a:xfrm>
            <a:off x="3383959" y="-369667"/>
            <a:ext cx="925059" cy="1605081"/>
            <a:chOff x="4559300" y="564775"/>
            <a:chExt cx="389225" cy="675350"/>
          </a:xfrm>
        </p:grpSpPr>
        <p:sp>
          <p:nvSpPr>
            <p:cNvPr id="809" name="Google Shape;809;p11"/>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11"/>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1" name="Google Shape;811;p11"/>
          <p:cNvGrpSpPr/>
          <p:nvPr/>
        </p:nvGrpSpPr>
        <p:grpSpPr>
          <a:xfrm>
            <a:off x="8077010" y="-102463"/>
            <a:ext cx="1010153" cy="1070672"/>
            <a:chOff x="2291250" y="337875"/>
            <a:chExt cx="626025" cy="663475"/>
          </a:xfrm>
        </p:grpSpPr>
        <p:sp>
          <p:nvSpPr>
            <p:cNvPr id="812" name="Google Shape;812;p11"/>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1"/>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1"/>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1"/>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1"/>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7" name="Google Shape;817;p11"/>
          <p:cNvGrpSpPr/>
          <p:nvPr/>
        </p:nvGrpSpPr>
        <p:grpSpPr>
          <a:xfrm>
            <a:off x="10513728" y="-316811"/>
            <a:ext cx="2203281" cy="1567585"/>
            <a:chOff x="3517550" y="401175"/>
            <a:chExt cx="1027650" cy="731150"/>
          </a:xfrm>
        </p:grpSpPr>
        <p:sp>
          <p:nvSpPr>
            <p:cNvPr id="818" name="Google Shape;818;p11"/>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1"/>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0" name="Google Shape;820;p11"/>
          <p:cNvGrpSpPr/>
          <p:nvPr/>
        </p:nvGrpSpPr>
        <p:grpSpPr>
          <a:xfrm>
            <a:off x="6154312" y="5952887"/>
            <a:ext cx="689883" cy="652311"/>
            <a:chOff x="2776800" y="970450"/>
            <a:chExt cx="431500" cy="408000"/>
          </a:xfrm>
        </p:grpSpPr>
        <p:sp>
          <p:nvSpPr>
            <p:cNvPr id="821" name="Google Shape;821;p11"/>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11"/>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11"/>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1"/>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11"/>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11"/>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1"/>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11"/>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1"/>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1"/>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1" name="Google Shape;831;p11"/>
          <p:cNvGrpSpPr/>
          <p:nvPr/>
        </p:nvGrpSpPr>
        <p:grpSpPr>
          <a:xfrm>
            <a:off x="631877" y="-969113"/>
            <a:ext cx="925052" cy="652309"/>
            <a:chOff x="4171675" y="981000"/>
            <a:chExt cx="398775" cy="281200"/>
          </a:xfrm>
        </p:grpSpPr>
        <p:sp>
          <p:nvSpPr>
            <p:cNvPr id="832" name="Google Shape;832;p11"/>
            <p:cNvSpPr/>
            <p:nvPr/>
          </p:nvSpPr>
          <p:spPr>
            <a:xfrm>
              <a:off x="4171675" y="981000"/>
              <a:ext cx="299725" cy="281200"/>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1"/>
            <p:cNvSpPr/>
            <p:nvPr/>
          </p:nvSpPr>
          <p:spPr>
            <a:xfrm>
              <a:off x="4247600" y="1053300"/>
              <a:ext cx="201650" cy="193350"/>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11"/>
            <p:cNvSpPr/>
            <p:nvPr/>
          </p:nvSpPr>
          <p:spPr>
            <a:xfrm>
              <a:off x="4439825" y="1101125"/>
              <a:ext cx="130625" cy="148750"/>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5" name="Google Shape;835;p11"/>
          <p:cNvGrpSpPr/>
          <p:nvPr/>
        </p:nvGrpSpPr>
        <p:grpSpPr>
          <a:xfrm>
            <a:off x="-199533" y="5943757"/>
            <a:ext cx="1293933" cy="1239400"/>
            <a:chOff x="4644875" y="480450"/>
            <a:chExt cx="970450" cy="929550"/>
          </a:xfrm>
        </p:grpSpPr>
        <p:sp>
          <p:nvSpPr>
            <p:cNvPr id="836" name="Google Shape;836;p11"/>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11"/>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11"/>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11"/>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11"/>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11"/>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11"/>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11"/>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4" name="Google Shape;844;p11"/>
          <p:cNvGrpSpPr/>
          <p:nvPr/>
        </p:nvGrpSpPr>
        <p:grpSpPr>
          <a:xfrm>
            <a:off x="3910003" y="6112901"/>
            <a:ext cx="1293935" cy="967057"/>
            <a:chOff x="4829400" y="3625075"/>
            <a:chExt cx="800900" cy="598575"/>
          </a:xfrm>
        </p:grpSpPr>
        <p:sp>
          <p:nvSpPr>
            <p:cNvPr id="845" name="Google Shape;845;p11"/>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11"/>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11"/>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11"/>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11"/>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11"/>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11"/>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11"/>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11"/>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11"/>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11"/>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6" name="Google Shape;856;p11"/>
          <p:cNvGrpSpPr/>
          <p:nvPr/>
        </p:nvGrpSpPr>
        <p:grpSpPr>
          <a:xfrm>
            <a:off x="-301683" y="1689357"/>
            <a:ext cx="998400" cy="1205100"/>
            <a:chOff x="1727375" y="3512200"/>
            <a:chExt cx="748800" cy="903825"/>
          </a:xfrm>
        </p:grpSpPr>
        <p:grpSp>
          <p:nvGrpSpPr>
            <p:cNvPr id="857" name="Google Shape;857;p11"/>
            <p:cNvGrpSpPr/>
            <p:nvPr/>
          </p:nvGrpSpPr>
          <p:grpSpPr>
            <a:xfrm>
              <a:off x="1727375" y="4047750"/>
              <a:ext cx="490625" cy="368275"/>
              <a:chOff x="1727375" y="4047750"/>
              <a:chExt cx="490625" cy="368275"/>
            </a:xfrm>
          </p:grpSpPr>
          <p:sp>
            <p:nvSpPr>
              <p:cNvPr id="858" name="Google Shape;858;p11"/>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11"/>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11"/>
              <p:cNvSpPr/>
              <p:nvPr/>
            </p:nvSpPr>
            <p:spPr>
              <a:xfrm>
                <a:off x="1815950" y="4056250"/>
                <a:ext cx="370825" cy="283900"/>
              </a:xfrm>
              <a:custGeom>
                <a:avLst/>
                <a:gdLst/>
                <a:ahLst/>
                <a:cxnLst/>
                <a:rect l="l" t="t" r="r" b="b"/>
                <a:pathLst>
                  <a:path w="14833" h="11356" extrusionOk="0">
                    <a:moveTo>
                      <a:pt x="4078" y="0"/>
                    </a:moveTo>
                    <a:cubicBezTo>
                      <a:pt x="3593" y="0"/>
                      <a:pt x="3136" y="104"/>
                      <a:pt x="2723" y="333"/>
                    </a:cubicBezTo>
                    <a:cubicBezTo>
                      <a:pt x="0" y="1846"/>
                      <a:pt x="5275" y="11356"/>
                      <a:pt x="9487" y="11356"/>
                    </a:cubicBezTo>
                    <a:cubicBezTo>
                      <a:pt x="10008" y="11356"/>
                      <a:pt x="10512" y="11210"/>
                      <a:pt x="10983" y="10887"/>
                    </a:cubicBezTo>
                    <a:cubicBezTo>
                      <a:pt x="14832" y="8244"/>
                      <a:pt x="8384" y="0"/>
                      <a:pt x="40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11"/>
              <p:cNvSpPr/>
              <p:nvPr/>
            </p:nvSpPr>
            <p:spPr>
              <a:xfrm>
                <a:off x="1853850" y="4282950"/>
                <a:ext cx="274925" cy="133075"/>
              </a:xfrm>
              <a:custGeom>
                <a:avLst/>
                <a:gdLst/>
                <a:ahLst/>
                <a:cxnLst/>
                <a:rect l="l" t="t" r="r" b="b"/>
                <a:pathLst>
                  <a:path w="10997" h="5323" extrusionOk="0">
                    <a:moveTo>
                      <a:pt x="10996" y="1"/>
                    </a:moveTo>
                    <a:lnTo>
                      <a:pt x="10996" y="1"/>
                    </a:lnTo>
                    <a:cubicBezTo>
                      <a:pt x="10605" y="1615"/>
                      <a:pt x="9603" y="3247"/>
                      <a:pt x="7257" y="4198"/>
                    </a:cubicBezTo>
                    <a:cubicBezTo>
                      <a:pt x="6520" y="4498"/>
                      <a:pt x="5807" y="4628"/>
                      <a:pt x="5127" y="4628"/>
                    </a:cubicBezTo>
                    <a:cubicBezTo>
                      <a:pt x="3063" y="4628"/>
                      <a:pt x="1291" y="3433"/>
                      <a:pt x="0" y="2142"/>
                    </a:cubicBezTo>
                    <a:lnTo>
                      <a:pt x="0" y="2142"/>
                    </a:lnTo>
                    <a:cubicBezTo>
                      <a:pt x="1343" y="4001"/>
                      <a:pt x="3223" y="5323"/>
                      <a:pt x="5274" y="5323"/>
                    </a:cubicBezTo>
                    <a:cubicBezTo>
                      <a:pt x="6467" y="5323"/>
                      <a:pt x="7719" y="4875"/>
                      <a:pt x="8957" y="3825"/>
                    </a:cubicBezTo>
                    <a:cubicBezTo>
                      <a:pt x="10283" y="2720"/>
                      <a:pt x="10894" y="1394"/>
                      <a:pt x="109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2" name="Google Shape;862;p11"/>
            <p:cNvGrpSpPr/>
            <p:nvPr/>
          </p:nvGrpSpPr>
          <p:grpSpPr>
            <a:xfrm>
              <a:off x="1944125" y="3512200"/>
              <a:ext cx="532050" cy="420600"/>
              <a:chOff x="1944125" y="3512200"/>
              <a:chExt cx="532050" cy="420600"/>
            </a:xfrm>
          </p:grpSpPr>
          <p:sp>
            <p:nvSpPr>
              <p:cNvPr id="863" name="Google Shape;863;p11"/>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11"/>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11"/>
              <p:cNvSpPr/>
              <p:nvPr/>
            </p:nvSpPr>
            <p:spPr>
              <a:xfrm>
                <a:off x="2106825" y="3544675"/>
                <a:ext cx="353525" cy="367225"/>
              </a:xfrm>
              <a:custGeom>
                <a:avLst/>
                <a:gdLst/>
                <a:ahLst/>
                <a:cxnLst/>
                <a:rect l="l" t="t" r="r" b="b"/>
                <a:pathLst>
                  <a:path w="14141" h="14689" extrusionOk="0">
                    <a:moveTo>
                      <a:pt x="9163" y="1"/>
                    </a:moveTo>
                    <a:cubicBezTo>
                      <a:pt x="5579" y="1"/>
                      <a:pt x="1" y="12383"/>
                      <a:pt x="5075" y="14457"/>
                    </a:cubicBezTo>
                    <a:cubicBezTo>
                      <a:pt x="5463" y="14614"/>
                      <a:pt x="5844" y="14688"/>
                      <a:pt x="6215" y="14688"/>
                    </a:cubicBezTo>
                    <a:cubicBezTo>
                      <a:pt x="11009" y="14688"/>
                      <a:pt x="14140" y="2404"/>
                      <a:pt x="9834" y="164"/>
                    </a:cubicBezTo>
                    <a:cubicBezTo>
                      <a:pt x="9621" y="53"/>
                      <a:pt x="9396" y="1"/>
                      <a:pt x="9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11"/>
              <p:cNvSpPr/>
              <p:nvPr/>
            </p:nvSpPr>
            <p:spPr>
              <a:xfrm>
                <a:off x="2043350" y="3688975"/>
                <a:ext cx="256225" cy="243825"/>
              </a:xfrm>
              <a:custGeom>
                <a:avLst/>
                <a:gdLst/>
                <a:ahLst/>
                <a:cxnLst/>
                <a:rect l="l" t="t" r="r" b="b"/>
                <a:pathLst>
                  <a:path w="10249" h="9753" extrusionOk="0">
                    <a:moveTo>
                      <a:pt x="1428" y="0"/>
                    </a:moveTo>
                    <a:cubicBezTo>
                      <a:pt x="0" y="3824"/>
                      <a:pt x="663" y="8056"/>
                      <a:pt x="5405" y="9450"/>
                    </a:cubicBezTo>
                    <a:cubicBezTo>
                      <a:pt x="6095" y="9657"/>
                      <a:pt x="6753" y="9753"/>
                      <a:pt x="7376" y="9753"/>
                    </a:cubicBezTo>
                    <a:cubicBezTo>
                      <a:pt x="8440" y="9753"/>
                      <a:pt x="9402" y="9473"/>
                      <a:pt x="10248" y="8991"/>
                    </a:cubicBezTo>
                    <a:lnTo>
                      <a:pt x="10248" y="8991"/>
                    </a:lnTo>
                    <a:cubicBezTo>
                      <a:pt x="9552" y="9244"/>
                      <a:pt x="8787" y="9406"/>
                      <a:pt x="7969" y="9406"/>
                    </a:cubicBezTo>
                    <a:cubicBezTo>
                      <a:pt x="6751" y="9406"/>
                      <a:pt x="5414" y="9046"/>
                      <a:pt x="4011" y="8090"/>
                    </a:cubicBezTo>
                    <a:cubicBezTo>
                      <a:pt x="1037" y="6051"/>
                      <a:pt x="884" y="2686"/>
                      <a:pt x="1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67" name="Google Shape;867;p11"/>
          <p:cNvGrpSpPr/>
          <p:nvPr/>
        </p:nvGrpSpPr>
        <p:grpSpPr>
          <a:xfrm>
            <a:off x="7794569" y="5951343"/>
            <a:ext cx="1137088" cy="1128568"/>
            <a:chOff x="4899375" y="1767350"/>
            <a:chExt cx="704050" cy="698775"/>
          </a:xfrm>
        </p:grpSpPr>
        <p:sp>
          <p:nvSpPr>
            <p:cNvPr id="868" name="Google Shape;868;p11"/>
            <p:cNvSpPr/>
            <p:nvPr/>
          </p:nvSpPr>
          <p:spPr>
            <a:xfrm>
              <a:off x="4899375" y="1767350"/>
              <a:ext cx="704050" cy="698775"/>
            </a:xfrm>
            <a:custGeom>
              <a:avLst/>
              <a:gdLst/>
              <a:ahLst/>
              <a:cxnLst/>
              <a:rect l="l" t="t" r="r" b="b"/>
              <a:pathLst>
                <a:path w="28162" h="27951" extrusionOk="0">
                  <a:moveTo>
                    <a:pt x="17758" y="1"/>
                  </a:moveTo>
                  <a:cubicBezTo>
                    <a:pt x="13940" y="1"/>
                    <a:pt x="3085" y="3423"/>
                    <a:pt x="1700" y="4432"/>
                  </a:cubicBezTo>
                  <a:cubicBezTo>
                    <a:pt x="408" y="5333"/>
                    <a:pt x="0" y="7049"/>
                    <a:pt x="765" y="8443"/>
                  </a:cubicBezTo>
                  <a:cubicBezTo>
                    <a:pt x="1377" y="9463"/>
                    <a:pt x="1904" y="10262"/>
                    <a:pt x="1904" y="10262"/>
                  </a:cubicBezTo>
                  <a:cubicBezTo>
                    <a:pt x="1904" y="10262"/>
                    <a:pt x="1190" y="10754"/>
                    <a:pt x="1462" y="12080"/>
                  </a:cubicBezTo>
                  <a:cubicBezTo>
                    <a:pt x="1734" y="13406"/>
                    <a:pt x="5065" y="25472"/>
                    <a:pt x="6867" y="27427"/>
                  </a:cubicBezTo>
                  <a:cubicBezTo>
                    <a:pt x="7210" y="27800"/>
                    <a:pt x="7793" y="27950"/>
                    <a:pt x="8509" y="27950"/>
                  </a:cubicBezTo>
                  <a:cubicBezTo>
                    <a:pt x="11514" y="27950"/>
                    <a:pt x="16877" y="25302"/>
                    <a:pt x="16877" y="25302"/>
                  </a:cubicBezTo>
                  <a:cubicBezTo>
                    <a:pt x="16877" y="25302"/>
                    <a:pt x="24524" y="23705"/>
                    <a:pt x="26343" y="21767"/>
                  </a:cubicBezTo>
                  <a:cubicBezTo>
                    <a:pt x="28161" y="19847"/>
                    <a:pt x="22570" y="6846"/>
                    <a:pt x="21856" y="5775"/>
                  </a:cubicBezTo>
                  <a:cubicBezTo>
                    <a:pt x="21142" y="4687"/>
                    <a:pt x="20463" y="4483"/>
                    <a:pt x="20463" y="4483"/>
                  </a:cubicBezTo>
                  <a:cubicBezTo>
                    <a:pt x="21465" y="3531"/>
                    <a:pt x="20803" y="1288"/>
                    <a:pt x="18848" y="183"/>
                  </a:cubicBezTo>
                  <a:cubicBezTo>
                    <a:pt x="18625" y="57"/>
                    <a:pt x="18250" y="1"/>
                    <a:pt x="17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11"/>
            <p:cNvSpPr/>
            <p:nvPr/>
          </p:nvSpPr>
          <p:spPr>
            <a:xfrm>
              <a:off x="4932100" y="1789375"/>
              <a:ext cx="610150" cy="649650"/>
            </a:xfrm>
            <a:custGeom>
              <a:avLst/>
              <a:gdLst/>
              <a:ahLst/>
              <a:cxnLst/>
              <a:rect l="l" t="t" r="r" b="b"/>
              <a:pathLst>
                <a:path w="24406" h="25986" extrusionOk="0">
                  <a:moveTo>
                    <a:pt x="16217" y="1"/>
                  </a:moveTo>
                  <a:cubicBezTo>
                    <a:pt x="14216" y="1"/>
                    <a:pt x="7572" y="2292"/>
                    <a:pt x="5269" y="2752"/>
                  </a:cubicBezTo>
                  <a:cubicBezTo>
                    <a:pt x="2719" y="3262"/>
                    <a:pt x="1071" y="3993"/>
                    <a:pt x="527" y="5506"/>
                  </a:cubicBezTo>
                  <a:cubicBezTo>
                    <a:pt x="0" y="7001"/>
                    <a:pt x="2277" y="8837"/>
                    <a:pt x="2277" y="8837"/>
                  </a:cubicBezTo>
                  <a:cubicBezTo>
                    <a:pt x="1819" y="9466"/>
                    <a:pt x="1445" y="10162"/>
                    <a:pt x="1173" y="10893"/>
                  </a:cubicBezTo>
                  <a:cubicBezTo>
                    <a:pt x="766" y="12062"/>
                    <a:pt x="4797" y="25985"/>
                    <a:pt x="6508" y="25985"/>
                  </a:cubicBezTo>
                  <a:cubicBezTo>
                    <a:pt x="6514" y="25985"/>
                    <a:pt x="6520" y="25985"/>
                    <a:pt x="6526" y="25985"/>
                  </a:cubicBezTo>
                  <a:cubicBezTo>
                    <a:pt x="8226" y="25883"/>
                    <a:pt x="13545" y="23470"/>
                    <a:pt x="15874" y="22450"/>
                  </a:cubicBezTo>
                  <a:cubicBezTo>
                    <a:pt x="18185" y="21447"/>
                    <a:pt x="22706" y="21311"/>
                    <a:pt x="23555" y="19884"/>
                  </a:cubicBezTo>
                  <a:cubicBezTo>
                    <a:pt x="24405" y="18439"/>
                    <a:pt x="20360" y="8446"/>
                    <a:pt x="19680" y="6593"/>
                  </a:cubicBezTo>
                  <a:cubicBezTo>
                    <a:pt x="19018" y="4741"/>
                    <a:pt x="17692" y="4095"/>
                    <a:pt x="17692" y="4095"/>
                  </a:cubicBezTo>
                  <a:cubicBezTo>
                    <a:pt x="18185" y="2650"/>
                    <a:pt x="17709" y="679"/>
                    <a:pt x="16689" y="84"/>
                  </a:cubicBezTo>
                  <a:cubicBezTo>
                    <a:pt x="16592" y="27"/>
                    <a:pt x="16431" y="1"/>
                    <a:pt x="16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1"/>
            <p:cNvSpPr/>
            <p:nvPr/>
          </p:nvSpPr>
          <p:spPr>
            <a:xfrm>
              <a:off x="4996600" y="1879625"/>
              <a:ext cx="63125" cy="33325"/>
            </a:xfrm>
            <a:custGeom>
              <a:avLst/>
              <a:gdLst/>
              <a:ahLst/>
              <a:cxnLst/>
              <a:rect l="l" t="t" r="r" b="b"/>
              <a:pathLst>
                <a:path w="2525" h="1333" extrusionOk="0">
                  <a:moveTo>
                    <a:pt x="1816" y="0"/>
                  </a:moveTo>
                  <a:cubicBezTo>
                    <a:pt x="1249" y="0"/>
                    <a:pt x="458" y="282"/>
                    <a:pt x="173" y="842"/>
                  </a:cubicBezTo>
                  <a:cubicBezTo>
                    <a:pt x="0" y="1194"/>
                    <a:pt x="215" y="1333"/>
                    <a:pt x="572" y="1333"/>
                  </a:cubicBezTo>
                  <a:cubicBezTo>
                    <a:pt x="1196" y="1333"/>
                    <a:pt x="2254" y="906"/>
                    <a:pt x="2417" y="451"/>
                  </a:cubicBezTo>
                  <a:cubicBezTo>
                    <a:pt x="2524" y="150"/>
                    <a:pt x="2230" y="0"/>
                    <a:pt x="18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11"/>
            <p:cNvSpPr/>
            <p:nvPr/>
          </p:nvSpPr>
          <p:spPr>
            <a:xfrm>
              <a:off x="4968875" y="1928175"/>
              <a:ext cx="40975" cy="25375"/>
            </a:xfrm>
            <a:custGeom>
              <a:avLst/>
              <a:gdLst/>
              <a:ahLst/>
              <a:cxnLst/>
              <a:rect l="l" t="t" r="r" b="b"/>
              <a:pathLst>
                <a:path w="1639" h="1015" extrusionOk="0">
                  <a:moveTo>
                    <a:pt x="761" y="0"/>
                  </a:moveTo>
                  <a:cubicBezTo>
                    <a:pt x="731" y="0"/>
                    <a:pt x="701" y="2"/>
                    <a:pt x="670" y="5"/>
                  </a:cubicBezTo>
                  <a:cubicBezTo>
                    <a:pt x="0" y="66"/>
                    <a:pt x="26" y="1014"/>
                    <a:pt x="627" y="1014"/>
                  </a:cubicBezTo>
                  <a:cubicBezTo>
                    <a:pt x="696" y="1014"/>
                    <a:pt x="773" y="1002"/>
                    <a:pt x="857" y="973"/>
                  </a:cubicBezTo>
                  <a:cubicBezTo>
                    <a:pt x="1639" y="713"/>
                    <a:pt x="1422" y="0"/>
                    <a:pt x="7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11"/>
            <p:cNvSpPr/>
            <p:nvPr/>
          </p:nvSpPr>
          <p:spPr>
            <a:xfrm>
              <a:off x="4985825" y="1976475"/>
              <a:ext cx="61575" cy="56325"/>
            </a:xfrm>
            <a:custGeom>
              <a:avLst/>
              <a:gdLst/>
              <a:ahLst/>
              <a:cxnLst/>
              <a:rect l="l" t="t" r="r" b="b"/>
              <a:pathLst>
                <a:path w="2463" h="2253" extrusionOk="0">
                  <a:moveTo>
                    <a:pt x="899" y="1"/>
                  </a:moveTo>
                  <a:cubicBezTo>
                    <a:pt x="846" y="1"/>
                    <a:pt x="793" y="9"/>
                    <a:pt x="740" y="27"/>
                  </a:cubicBezTo>
                  <a:cubicBezTo>
                    <a:pt x="1" y="274"/>
                    <a:pt x="923" y="2252"/>
                    <a:pt x="1609" y="2252"/>
                  </a:cubicBezTo>
                  <a:cubicBezTo>
                    <a:pt x="1679" y="2252"/>
                    <a:pt x="1748" y="2231"/>
                    <a:pt x="1811" y="2185"/>
                  </a:cubicBezTo>
                  <a:cubicBezTo>
                    <a:pt x="2462" y="1709"/>
                    <a:pt x="1659" y="1"/>
                    <a:pt x="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11"/>
            <p:cNvSpPr/>
            <p:nvPr/>
          </p:nvSpPr>
          <p:spPr>
            <a:xfrm>
              <a:off x="4976950" y="2041625"/>
              <a:ext cx="30800" cy="38425"/>
            </a:xfrm>
            <a:custGeom>
              <a:avLst/>
              <a:gdLst/>
              <a:ahLst/>
              <a:cxnLst/>
              <a:rect l="l" t="t" r="r" b="b"/>
              <a:pathLst>
                <a:path w="1232" h="1537" extrusionOk="0">
                  <a:moveTo>
                    <a:pt x="773" y="0"/>
                  </a:moveTo>
                  <a:cubicBezTo>
                    <a:pt x="430" y="0"/>
                    <a:pt x="0" y="1537"/>
                    <a:pt x="543" y="1537"/>
                  </a:cubicBezTo>
                  <a:cubicBezTo>
                    <a:pt x="557" y="1537"/>
                    <a:pt x="571" y="1536"/>
                    <a:pt x="585" y="1534"/>
                  </a:cubicBezTo>
                  <a:cubicBezTo>
                    <a:pt x="1231" y="1466"/>
                    <a:pt x="1180" y="259"/>
                    <a:pt x="840" y="21"/>
                  </a:cubicBezTo>
                  <a:cubicBezTo>
                    <a:pt x="819" y="7"/>
                    <a:pt x="796" y="0"/>
                    <a:pt x="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11"/>
            <p:cNvSpPr/>
            <p:nvPr/>
          </p:nvSpPr>
          <p:spPr>
            <a:xfrm>
              <a:off x="4982325" y="2117775"/>
              <a:ext cx="39450" cy="36950"/>
            </a:xfrm>
            <a:custGeom>
              <a:avLst/>
              <a:gdLst/>
              <a:ahLst/>
              <a:cxnLst/>
              <a:rect l="l" t="t" r="r" b="b"/>
              <a:pathLst>
                <a:path w="1578" h="1478" extrusionOk="0">
                  <a:moveTo>
                    <a:pt x="415" y="0"/>
                  </a:moveTo>
                  <a:cubicBezTo>
                    <a:pt x="1" y="0"/>
                    <a:pt x="287" y="1477"/>
                    <a:pt x="813" y="1477"/>
                  </a:cubicBezTo>
                  <a:cubicBezTo>
                    <a:pt x="856" y="1477"/>
                    <a:pt x="902" y="1467"/>
                    <a:pt x="948" y="1445"/>
                  </a:cubicBezTo>
                  <a:cubicBezTo>
                    <a:pt x="1577" y="1139"/>
                    <a:pt x="880" y="34"/>
                    <a:pt x="421" y="0"/>
                  </a:cubicBezTo>
                  <a:cubicBezTo>
                    <a:pt x="419" y="0"/>
                    <a:pt x="417"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1"/>
            <p:cNvSpPr/>
            <p:nvPr/>
          </p:nvSpPr>
          <p:spPr>
            <a:xfrm>
              <a:off x="5072100" y="2355175"/>
              <a:ext cx="60300" cy="27750"/>
            </a:xfrm>
            <a:custGeom>
              <a:avLst/>
              <a:gdLst/>
              <a:ahLst/>
              <a:cxnLst/>
              <a:rect l="l" t="t" r="r" b="b"/>
              <a:pathLst>
                <a:path w="2412" h="1110" extrusionOk="0">
                  <a:moveTo>
                    <a:pt x="620" y="1"/>
                  </a:moveTo>
                  <a:cubicBezTo>
                    <a:pt x="564" y="1"/>
                    <a:pt x="512" y="7"/>
                    <a:pt x="467" y="22"/>
                  </a:cubicBezTo>
                  <a:cubicBezTo>
                    <a:pt x="1" y="172"/>
                    <a:pt x="1094" y="1109"/>
                    <a:pt x="1716" y="1109"/>
                  </a:cubicBezTo>
                  <a:cubicBezTo>
                    <a:pt x="1796" y="1109"/>
                    <a:pt x="1869" y="1093"/>
                    <a:pt x="1929" y="1058"/>
                  </a:cubicBezTo>
                  <a:cubicBezTo>
                    <a:pt x="2411" y="779"/>
                    <a:pt x="1228"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11"/>
            <p:cNvSpPr/>
            <p:nvPr/>
          </p:nvSpPr>
          <p:spPr>
            <a:xfrm>
              <a:off x="5077175" y="2395200"/>
              <a:ext cx="44900" cy="21775"/>
            </a:xfrm>
            <a:custGeom>
              <a:avLst/>
              <a:gdLst/>
              <a:ahLst/>
              <a:cxnLst/>
              <a:rect l="l" t="t" r="r" b="b"/>
              <a:pathLst>
                <a:path w="1796" h="871" extrusionOk="0">
                  <a:moveTo>
                    <a:pt x="445" y="1"/>
                  </a:moveTo>
                  <a:cubicBezTo>
                    <a:pt x="395" y="1"/>
                    <a:pt x="351" y="6"/>
                    <a:pt x="315" y="18"/>
                  </a:cubicBezTo>
                  <a:cubicBezTo>
                    <a:pt x="0" y="119"/>
                    <a:pt x="832" y="871"/>
                    <a:pt x="1295" y="871"/>
                  </a:cubicBezTo>
                  <a:cubicBezTo>
                    <a:pt x="1381" y="871"/>
                    <a:pt x="1454" y="845"/>
                    <a:pt x="1505" y="783"/>
                  </a:cubicBezTo>
                  <a:cubicBezTo>
                    <a:pt x="1795" y="447"/>
                    <a:pt x="890" y="1"/>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11"/>
            <p:cNvSpPr/>
            <p:nvPr/>
          </p:nvSpPr>
          <p:spPr>
            <a:xfrm>
              <a:off x="5150000" y="2379800"/>
              <a:ext cx="45450" cy="18450"/>
            </a:xfrm>
            <a:custGeom>
              <a:avLst/>
              <a:gdLst/>
              <a:ahLst/>
              <a:cxnLst/>
              <a:rect l="l" t="t" r="r" b="b"/>
              <a:pathLst>
                <a:path w="1818" h="738" extrusionOk="0">
                  <a:moveTo>
                    <a:pt x="1510" y="0"/>
                  </a:moveTo>
                  <a:cubicBezTo>
                    <a:pt x="1032" y="0"/>
                    <a:pt x="1" y="304"/>
                    <a:pt x="156" y="566"/>
                  </a:cubicBezTo>
                  <a:cubicBezTo>
                    <a:pt x="226" y="686"/>
                    <a:pt x="365" y="738"/>
                    <a:pt x="535" y="738"/>
                  </a:cubicBezTo>
                  <a:cubicBezTo>
                    <a:pt x="895" y="738"/>
                    <a:pt x="1396" y="504"/>
                    <a:pt x="1685" y="192"/>
                  </a:cubicBezTo>
                  <a:cubicBezTo>
                    <a:pt x="1817" y="55"/>
                    <a:pt x="1714" y="0"/>
                    <a:pt x="1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1"/>
            <p:cNvSpPr/>
            <p:nvPr/>
          </p:nvSpPr>
          <p:spPr>
            <a:xfrm>
              <a:off x="5255375" y="1814925"/>
              <a:ext cx="49900" cy="15575"/>
            </a:xfrm>
            <a:custGeom>
              <a:avLst/>
              <a:gdLst/>
              <a:ahLst/>
              <a:cxnLst/>
              <a:rect l="l" t="t" r="r" b="b"/>
              <a:pathLst>
                <a:path w="1996" h="623" extrusionOk="0">
                  <a:moveTo>
                    <a:pt x="1703" y="0"/>
                  </a:moveTo>
                  <a:cubicBezTo>
                    <a:pt x="1254" y="0"/>
                    <a:pt x="274" y="286"/>
                    <a:pt x="274" y="286"/>
                  </a:cubicBezTo>
                  <a:cubicBezTo>
                    <a:pt x="0" y="511"/>
                    <a:pt x="238" y="623"/>
                    <a:pt x="613" y="623"/>
                  </a:cubicBezTo>
                  <a:cubicBezTo>
                    <a:pt x="1029" y="623"/>
                    <a:pt x="1614" y="486"/>
                    <a:pt x="1855" y="218"/>
                  </a:cubicBezTo>
                  <a:cubicBezTo>
                    <a:pt x="1996" y="56"/>
                    <a:pt x="1901" y="0"/>
                    <a:pt x="1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1"/>
            <p:cNvSpPr/>
            <p:nvPr/>
          </p:nvSpPr>
          <p:spPr>
            <a:xfrm>
              <a:off x="5408675" y="2007200"/>
              <a:ext cx="28200" cy="46050"/>
            </a:xfrm>
            <a:custGeom>
              <a:avLst/>
              <a:gdLst/>
              <a:ahLst/>
              <a:cxnLst/>
              <a:rect l="l" t="t" r="r" b="b"/>
              <a:pathLst>
                <a:path w="1128" h="1842" extrusionOk="0">
                  <a:moveTo>
                    <a:pt x="244" y="0"/>
                  </a:moveTo>
                  <a:cubicBezTo>
                    <a:pt x="0" y="0"/>
                    <a:pt x="342" y="1841"/>
                    <a:pt x="706" y="1841"/>
                  </a:cubicBezTo>
                  <a:cubicBezTo>
                    <a:pt x="710" y="1841"/>
                    <a:pt x="715" y="1841"/>
                    <a:pt x="719" y="1840"/>
                  </a:cubicBezTo>
                  <a:cubicBezTo>
                    <a:pt x="1127" y="1806"/>
                    <a:pt x="651" y="260"/>
                    <a:pt x="295" y="22"/>
                  </a:cubicBezTo>
                  <a:cubicBezTo>
                    <a:pt x="275" y="7"/>
                    <a:pt x="258"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1"/>
            <p:cNvSpPr/>
            <p:nvPr/>
          </p:nvSpPr>
          <p:spPr>
            <a:xfrm>
              <a:off x="5476900" y="2213775"/>
              <a:ext cx="22000" cy="38975"/>
            </a:xfrm>
            <a:custGeom>
              <a:avLst/>
              <a:gdLst/>
              <a:ahLst/>
              <a:cxnLst/>
              <a:rect l="l" t="t" r="r" b="b"/>
              <a:pathLst>
                <a:path w="880" h="1559" extrusionOk="0">
                  <a:moveTo>
                    <a:pt x="207" y="1"/>
                  </a:moveTo>
                  <a:cubicBezTo>
                    <a:pt x="0" y="1"/>
                    <a:pt x="350" y="1559"/>
                    <a:pt x="591" y="1559"/>
                  </a:cubicBezTo>
                  <a:cubicBezTo>
                    <a:pt x="603" y="1559"/>
                    <a:pt x="614" y="1555"/>
                    <a:pt x="625" y="1548"/>
                  </a:cubicBezTo>
                  <a:cubicBezTo>
                    <a:pt x="880" y="1378"/>
                    <a:pt x="540" y="222"/>
                    <a:pt x="251" y="18"/>
                  </a:cubicBezTo>
                  <a:cubicBezTo>
                    <a:pt x="234" y="6"/>
                    <a:pt x="220" y="1"/>
                    <a:pt x="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1"/>
            <p:cNvSpPr/>
            <p:nvPr/>
          </p:nvSpPr>
          <p:spPr>
            <a:xfrm>
              <a:off x="5049250" y="2108550"/>
              <a:ext cx="59625" cy="70725"/>
            </a:xfrm>
            <a:custGeom>
              <a:avLst/>
              <a:gdLst/>
              <a:ahLst/>
              <a:cxnLst/>
              <a:rect l="l" t="t" r="r" b="b"/>
              <a:pathLst>
                <a:path w="2385" h="2829" extrusionOk="0">
                  <a:moveTo>
                    <a:pt x="645" y="1"/>
                  </a:moveTo>
                  <a:cubicBezTo>
                    <a:pt x="0" y="1"/>
                    <a:pt x="739" y="2829"/>
                    <a:pt x="1485" y="2829"/>
                  </a:cubicBezTo>
                  <a:cubicBezTo>
                    <a:pt x="1513" y="2829"/>
                    <a:pt x="1541" y="2825"/>
                    <a:pt x="1568" y="2817"/>
                  </a:cubicBezTo>
                  <a:cubicBezTo>
                    <a:pt x="2384" y="2579"/>
                    <a:pt x="1653" y="403"/>
                    <a:pt x="770" y="30"/>
                  </a:cubicBezTo>
                  <a:cubicBezTo>
                    <a:pt x="723" y="10"/>
                    <a:pt x="682" y="1"/>
                    <a:pt x="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1"/>
            <p:cNvSpPr/>
            <p:nvPr/>
          </p:nvSpPr>
          <p:spPr>
            <a:xfrm>
              <a:off x="5038575" y="2183150"/>
              <a:ext cx="33750" cy="34575"/>
            </a:xfrm>
            <a:custGeom>
              <a:avLst/>
              <a:gdLst/>
              <a:ahLst/>
              <a:cxnLst/>
              <a:rect l="l" t="t" r="r" b="b"/>
              <a:pathLst>
                <a:path w="1350" h="1383" extrusionOk="0">
                  <a:moveTo>
                    <a:pt x="245" y="1"/>
                  </a:moveTo>
                  <a:cubicBezTo>
                    <a:pt x="1" y="1"/>
                    <a:pt x="223" y="1383"/>
                    <a:pt x="703" y="1383"/>
                  </a:cubicBezTo>
                  <a:cubicBezTo>
                    <a:pt x="736" y="1383"/>
                    <a:pt x="770" y="1376"/>
                    <a:pt x="806" y="1362"/>
                  </a:cubicBezTo>
                  <a:cubicBezTo>
                    <a:pt x="1349" y="1124"/>
                    <a:pt x="568" y="88"/>
                    <a:pt x="262" y="3"/>
                  </a:cubicBezTo>
                  <a:cubicBezTo>
                    <a:pt x="256" y="1"/>
                    <a:pt x="250"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1"/>
            <p:cNvSpPr/>
            <p:nvPr/>
          </p:nvSpPr>
          <p:spPr>
            <a:xfrm>
              <a:off x="5056275" y="2118500"/>
              <a:ext cx="46225" cy="50125"/>
            </a:xfrm>
            <a:custGeom>
              <a:avLst/>
              <a:gdLst/>
              <a:ahLst/>
              <a:cxnLst/>
              <a:rect l="l" t="t" r="r" b="b"/>
              <a:pathLst>
                <a:path w="1849" h="2005" extrusionOk="0">
                  <a:moveTo>
                    <a:pt x="479" y="0"/>
                  </a:moveTo>
                  <a:cubicBezTo>
                    <a:pt x="1" y="0"/>
                    <a:pt x="528" y="2005"/>
                    <a:pt x="1061" y="2005"/>
                  </a:cubicBezTo>
                  <a:cubicBezTo>
                    <a:pt x="1120" y="2005"/>
                    <a:pt x="1179" y="1980"/>
                    <a:pt x="1236" y="1926"/>
                  </a:cubicBezTo>
                  <a:cubicBezTo>
                    <a:pt x="1848" y="1348"/>
                    <a:pt x="1134" y="141"/>
                    <a:pt x="523" y="5"/>
                  </a:cubicBezTo>
                  <a:cubicBezTo>
                    <a:pt x="507" y="2"/>
                    <a:pt x="492" y="0"/>
                    <a:pt x="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4" name="Google Shape;884;p11"/>
          <p:cNvGrpSpPr/>
          <p:nvPr/>
        </p:nvGrpSpPr>
        <p:grpSpPr>
          <a:xfrm>
            <a:off x="2044776" y="5938106"/>
            <a:ext cx="914851" cy="1597333"/>
            <a:chOff x="1987675" y="4319675"/>
            <a:chExt cx="553650" cy="966675"/>
          </a:xfrm>
        </p:grpSpPr>
        <p:sp>
          <p:nvSpPr>
            <p:cNvPr id="885" name="Google Shape;885;p11"/>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11"/>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1"/>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8" name="Google Shape;888;p11"/>
          <p:cNvGrpSpPr/>
          <p:nvPr/>
        </p:nvGrpSpPr>
        <p:grpSpPr>
          <a:xfrm rot="10800000" flipH="1">
            <a:off x="509448" y="-159830"/>
            <a:ext cx="1447947" cy="1185403"/>
            <a:chOff x="1705150" y="390125"/>
            <a:chExt cx="989125" cy="809775"/>
          </a:xfrm>
        </p:grpSpPr>
        <p:sp>
          <p:nvSpPr>
            <p:cNvPr id="889" name="Google Shape;889;p11"/>
            <p:cNvSpPr/>
            <p:nvPr/>
          </p:nvSpPr>
          <p:spPr>
            <a:xfrm>
              <a:off x="1768025" y="483275"/>
              <a:ext cx="881650" cy="696300"/>
            </a:xfrm>
            <a:custGeom>
              <a:avLst/>
              <a:gdLst/>
              <a:ahLst/>
              <a:cxnLst/>
              <a:rect l="l" t="t" r="r" b="b"/>
              <a:pathLst>
                <a:path w="35266" h="27852" extrusionOk="0">
                  <a:moveTo>
                    <a:pt x="33787" y="0"/>
                  </a:moveTo>
                  <a:cubicBezTo>
                    <a:pt x="33787" y="0"/>
                    <a:pt x="29759" y="204"/>
                    <a:pt x="25918" y="1649"/>
                  </a:cubicBezTo>
                  <a:cubicBezTo>
                    <a:pt x="22077" y="3093"/>
                    <a:pt x="18984" y="5728"/>
                    <a:pt x="14786" y="8617"/>
                  </a:cubicBezTo>
                  <a:cubicBezTo>
                    <a:pt x="10588" y="11489"/>
                    <a:pt x="10401" y="12815"/>
                    <a:pt x="7614" y="15398"/>
                  </a:cubicBezTo>
                  <a:cubicBezTo>
                    <a:pt x="4810" y="17964"/>
                    <a:pt x="1904" y="21465"/>
                    <a:pt x="952" y="23385"/>
                  </a:cubicBezTo>
                  <a:cubicBezTo>
                    <a:pt x="0" y="25323"/>
                    <a:pt x="1360" y="26156"/>
                    <a:pt x="2550" y="27073"/>
                  </a:cubicBezTo>
                  <a:cubicBezTo>
                    <a:pt x="3266" y="27634"/>
                    <a:pt x="3646" y="27852"/>
                    <a:pt x="4251" y="27852"/>
                  </a:cubicBezTo>
                  <a:cubicBezTo>
                    <a:pt x="4637" y="27852"/>
                    <a:pt x="5115" y="27763"/>
                    <a:pt x="5830" y="27617"/>
                  </a:cubicBezTo>
                  <a:cubicBezTo>
                    <a:pt x="7665" y="27243"/>
                    <a:pt x="9076" y="26411"/>
                    <a:pt x="10147" y="26054"/>
                  </a:cubicBezTo>
                  <a:cubicBezTo>
                    <a:pt x="11217" y="25697"/>
                    <a:pt x="11931" y="25221"/>
                    <a:pt x="13087" y="24422"/>
                  </a:cubicBezTo>
                  <a:cubicBezTo>
                    <a:pt x="13885" y="23844"/>
                    <a:pt x="14718" y="23301"/>
                    <a:pt x="15568" y="22808"/>
                  </a:cubicBezTo>
                  <a:cubicBezTo>
                    <a:pt x="16605" y="22213"/>
                    <a:pt x="17760" y="21244"/>
                    <a:pt x="18882" y="20513"/>
                  </a:cubicBezTo>
                  <a:cubicBezTo>
                    <a:pt x="20021" y="19783"/>
                    <a:pt x="20072" y="19222"/>
                    <a:pt x="20955" y="18372"/>
                  </a:cubicBezTo>
                  <a:cubicBezTo>
                    <a:pt x="21839" y="17522"/>
                    <a:pt x="21499" y="17862"/>
                    <a:pt x="22740" y="16859"/>
                  </a:cubicBezTo>
                  <a:cubicBezTo>
                    <a:pt x="23998" y="15874"/>
                    <a:pt x="23896" y="15500"/>
                    <a:pt x="25068" y="14276"/>
                  </a:cubicBezTo>
                  <a:cubicBezTo>
                    <a:pt x="26224" y="13052"/>
                    <a:pt x="26938" y="12832"/>
                    <a:pt x="28144" y="11744"/>
                  </a:cubicBezTo>
                  <a:cubicBezTo>
                    <a:pt x="29351" y="10673"/>
                    <a:pt x="29827" y="10231"/>
                    <a:pt x="30643" y="9246"/>
                  </a:cubicBezTo>
                  <a:cubicBezTo>
                    <a:pt x="31475" y="8243"/>
                    <a:pt x="31560" y="8192"/>
                    <a:pt x="32240" y="7325"/>
                  </a:cubicBezTo>
                  <a:cubicBezTo>
                    <a:pt x="32903" y="6458"/>
                    <a:pt x="33583" y="6305"/>
                    <a:pt x="34178" y="5388"/>
                  </a:cubicBezTo>
                  <a:cubicBezTo>
                    <a:pt x="34772" y="4487"/>
                    <a:pt x="35265" y="2889"/>
                    <a:pt x="35214" y="2753"/>
                  </a:cubicBezTo>
                  <a:lnTo>
                    <a:pt x="3378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90" name="Google Shape;890;p11"/>
            <p:cNvGrpSpPr/>
            <p:nvPr/>
          </p:nvGrpSpPr>
          <p:grpSpPr>
            <a:xfrm>
              <a:off x="1705150" y="390125"/>
              <a:ext cx="989125" cy="809775"/>
              <a:chOff x="1705150" y="390125"/>
              <a:chExt cx="989125" cy="809775"/>
            </a:xfrm>
          </p:grpSpPr>
          <p:sp>
            <p:nvSpPr>
              <p:cNvPr id="891" name="Google Shape;891;p11"/>
              <p:cNvSpPr/>
              <p:nvPr/>
            </p:nvSpPr>
            <p:spPr>
              <a:xfrm>
                <a:off x="1705150" y="390125"/>
                <a:ext cx="989125" cy="809775"/>
              </a:xfrm>
              <a:custGeom>
                <a:avLst/>
                <a:gdLst/>
                <a:ahLst/>
                <a:cxnLst/>
                <a:rect l="l" t="t" r="r" b="b"/>
                <a:pathLst>
                  <a:path w="39565" h="32391" extrusionOk="0">
                    <a:moveTo>
                      <a:pt x="35880" y="0"/>
                    </a:moveTo>
                    <a:cubicBezTo>
                      <a:pt x="34822" y="0"/>
                      <a:pt x="33271" y="650"/>
                      <a:pt x="30642" y="1687"/>
                    </a:cubicBezTo>
                    <a:cubicBezTo>
                      <a:pt x="26377" y="3369"/>
                      <a:pt x="22672" y="6360"/>
                      <a:pt x="18015" y="9148"/>
                    </a:cubicBezTo>
                    <a:cubicBezTo>
                      <a:pt x="13341" y="11952"/>
                      <a:pt x="12186" y="14858"/>
                      <a:pt x="8872" y="17934"/>
                    </a:cubicBezTo>
                    <a:cubicBezTo>
                      <a:pt x="5575" y="21010"/>
                      <a:pt x="5745" y="21333"/>
                      <a:pt x="2872" y="24375"/>
                    </a:cubicBezTo>
                    <a:cubicBezTo>
                      <a:pt x="0" y="27417"/>
                      <a:pt x="884" y="29797"/>
                      <a:pt x="3110" y="31598"/>
                    </a:cubicBezTo>
                    <a:cubicBezTo>
                      <a:pt x="3819" y="32176"/>
                      <a:pt x="4654" y="32391"/>
                      <a:pt x="5536" y="32391"/>
                    </a:cubicBezTo>
                    <a:cubicBezTo>
                      <a:pt x="6598" y="32391"/>
                      <a:pt x="7728" y="32079"/>
                      <a:pt x="8787" y="31717"/>
                    </a:cubicBezTo>
                    <a:cubicBezTo>
                      <a:pt x="8243" y="31292"/>
                      <a:pt x="7733" y="30833"/>
                      <a:pt x="7240" y="30341"/>
                    </a:cubicBezTo>
                    <a:cubicBezTo>
                      <a:pt x="5915" y="28947"/>
                      <a:pt x="4419" y="27315"/>
                      <a:pt x="6050" y="26976"/>
                    </a:cubicBezTo>
                    <a:cubicBezTo>
                      <a:pt x="6160" y="26954"/>
                      <a:pt x="6274" y="26944"/>
                      <a:pt x="6392" y="26944"/>
                    </a:cubicBezTo>
                    <a:cubicBezTo>
                      <a:pt x="8035" y="26944"/>
                      <a:pt x="10462" y="28915"/>
                      <a:pt x="12016" y="29423"/>
                    </a:cubicBezTo>
                    <a:cubicBezTo>
                      <a:pt x="12424" y="29559"/>
                      <a:pt x="12899" y="29729"/>
                      <a:pt x="13392" y="29882"/>
                    </a:cubicBezTo>
                    <a:cubicBezTo>
                      <a:pt x="14242" y="29474"/>
                      <a:pt x="15126" y="29015"/>
                      <a:pt x="15959" y="28539"/>
                    </a:cubicBezTo>
                    <a:cubicBezTo>
                      <a:pt x="14208" y="27672"/>
                      <a:pt x="12254" y="26993"/>
                      <a:pt x="11149" y="25718"/>
                    </a:cubicBezTo>
                    <a:cubicBezTo>
                      <a:pt x="9993" y="24409"/>
                      <a:pt x="8617" y="22132"/>
                      <a:pt x="9602" y="21843"/>
                    </a:cubicBezTo>
                    <a:cubicBezTo>
                      <a:pt x="9684" y="21818"/>
                      <a:pt x="9774" y="21806"/>
                      <a:pt x="9872" y="21806"/>
                    </a:cubicBezTo>
                    <a:cubicBezTo>
                      <a:pt x="10957" y="21806"/>
                      <a:pt x="13004" y="23271"/>
                      <a:pt x="15109" y="24222"/>
                    </a:cubicBezTo>
                    <a:cubicBezTo>
                      <a:pt x="17335" y="25242"/>
                      <a:pt x="18338" y="25735"/>
                      <a:pt x="20088" y="25871"/>
                    </a:cubicBezTo>
                    <a:cubicBezTo>
                      <a:pt x="21006" y="25123"/>
                      <a:pt x="21873" y="24324"/>
                      <a:pt x="22689" y="23458"/>
                    </a:cubicBezTo>
                    <a:cubicBezTo>
                      <a:pt x="22417" y="23390"/>
                      <a:pt x="22128" y="23322"/>
                      <a:pt x="21839" y="23237"/>
                    </a:cubicBezTo>
                    <a:cubicBezTo>
                      <a:pt x="18814" y="22404"/>
                      <a:pt x="18117" y="21350"/>
                      <a:pt x="16842" y="20076"/>
                    </a:cubicBezTo>
                    <a:cubicBezTo>
                      <a:pt x="15568" y="18801"/>
                      <a:pt x="13817" y="16676"/>
                      <a:pt x="14633" y="15555"/>
                    </a:cubicBezTo>
                    <a:cubicBezTo>
                      <a:pt x="14796" y="15334"/>
                      <a:pt x="15026" y="15240"/>
                      <a:pt x="15310" y="15240"/>
                    </a:cubicBezTo>
                    <a:cubicBezTo>
                      <a:pt x="16449" y="15240"/>
                      <a:pt x="18467" y="16744"/>
                      <a:pt x="20615" y="17628"/>
                    </a:cubicBezTo>
                    <a:cubicBezTo>
                      <a:pt x="23301" y="18750"/>
                      <a:pt x="22468" y="18104"/>
                      <a:pt x="25561" y="18920"/>
                    </a:cubicBezTo>
                    <a:cubicBezTo>
                      <a:pt x="26037" y="19039"/>
                      <a:pt x="26462" y="19158"/>
                      <a:pt x="26835" y="19260"/>
                    </a:cubicBezTo>
                    <a:cubicBezTo>
                      <a:pt x="27328" y="18818"/>
                      <a:pt x="27821" y="18359"/>
                      <a:pt x="28382" y="17849"/>
                    </a:cubicBezTo>
                    <a:cubicBezTo>
                      <a:pt x="29334" y="16982"/>
                      <a:pt x="30676" y="15946"/>
                      <a:pt x="31849" y="14909"/>
                    </a:cubicBezTo>
                    <a:lnTo>
                      <a:pt x="31849" y="14909"/>
                    </a:lnTo>
                    <a:cubicBezTo>
                      <a:pt x="31021" y="14947"/>
                      <a:pt x="30063" y="15096"/>
                      <a:pt x="29118" y="15096"/>
                    </a:cubicBezTo>
                    <a:cubicBezTo>
                      <a:pt x="28784" y="15096"/>
                      <a:pt x="28452" y="15077"/>
                      <a:pt x="28127" y="15028"/>
                    </a:cubicBezTo>
                    <a:cubicBezTo>
                      <a:pt x="25782" y="14654"/>
                      <a:pt x="21975" y="13464"/>
                      <a:pt x="22842" y="11306"/>
                    </a:cubicBezTo>
                    <a:cubicBezTo>
                      <a:pt x="23120" y="10612"/>
                      <a:pt x="23471" y="10368"/>
                      <a:pt x="23923" y="10368"/>
                    </a:cubicBezTo>
                    <a:cubicBezTo>
                      <a:pt x="24876" y="10368"/>
                      <a:pt x="26277" y="11455"/>
                      <a:pt x="28399" y="11697"/>
                    </a:cubicBezTo>
                    <a:cubicBezTo>
                      <a:pt x="30092" y="11889"/>
                      <a:pt x="30770" y="11933"/>
                      <a:pt x="31300" y="11933"/>
                    </a:cubicBezTo>
                    <a:cubicBezTo>
                      <a:pt x="31755" y="11933"/>
                      <a:pt x="32101" y="11901"/>
                      <a:pt x="32886" y="11901"/>
                    </a:cubicBezTo>
                    <a:cubicBezTo>
                      <a:pt x="33413" y="11935"/>
                      <a:pt x="33922" y="12020"/>
                      <a:pt x="34432" y="12173"/>
                    </a:cubicBezTo>
                    <a:cubicBezTo>
                      <a:pt x="34959" y="11595"/>
                      <a:pt x="35588" y="10949"/>
                      <a:pt x="36200" y="10252"/>
                    </a:cubicBezTo>
                    <a:cubicBezTo>
                      <a:pt x="35452" y="9946"/>
                      <a:pt x="34602" y="9624"/>
                      <a:pt x="33990" y="9233"/>
                    </a:cubicBezTo>
                    <a:cubicBezTo>
                      <a:pt x="32444" y="8196"/>
                      <a:pt x="29912" y="7907"/>
                      <a:pt x="29674" y="6106"/>
                    </a:cubicBezTo>
                    <a:cubicBezTo>
                      <a:pt x="29572" y="5380"/>
                      <a:pt x="29944" y="5131"/>
                      <a:pt x="30524" y="5131"/>
                    </a:cubicBezTo>
                    <a:cubicBezTo>
                      <a:pt x="31399" y="5131"/>
                      <a:pt x="32748" y="5697"/>
                      <a:pt x="33668" y="6055"/>
                    </a:cubicBezTo>
                    <a:cubicBezTo>
                      <a:pt x="35214" y="6649"/>
                      <a:pt x="35503" y="6836"/>
                      <a:pt x="36676" y="7992"/>
                    </a:cubicBezTo>
                    <a:cubicBezTo>
                      <a:pt x="36931" y="8247"/>
                      <a:pt x="37152" y="8502"/>
                      <a:pt x="37355" y="8791"/>
                    </a:cubicBezTo>
                    <a:cubicBezTo>
                      <a:pt x="37644" y="8383"/>
                      <a:pt x="37916" y="7958"/>
                      <a:pt x="38154" y="7516"/>
                    </a:cubicBezTo>
                    <a:cubicBezTo>
                      <a:pt x="38375" y="7091"/>
                      <a:pt x="38562" y="6649"/>
                      <a:pt x="38715" y="6190"/>
                    </a:cubicBezTo>
                    <a:cubicBezTo>
                      <a:pt x="39565" y="3386"/>
                      <a:pt x="37423" y="820"/>
                      <a:pt x="37423" y="820"/>
                    </a:cubicBezTo>
                    <a:cubicBezTo>
                      <a:pt x="37006" y="253"/>
                      <a:pt x="36538" y="0"/>
                      <a:pt x="358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1"/>
              <p:cNvSpPr/>
              <p:nvPr/>
            </p:nvSpPr>
            <p:spPr>
              <a:xfrm>
                <a:off x="1985975" y="855875"/>
                <a:ext cx="286400" cy="181025"/>
              </a:xfrm>
              <a:custGeom>
                <a:avLst/>
                <a:gdLst/>
                <a:ahLst/>
                <a:cxnLst/>
                <a:rect l="l" t="t" r="r" b="b"/>
                <a:pathLst>
                  <a:path w="11456" h="7241" extrusionOk="0">
                    <a:moveTo>
                      <a:pt x="4318" y="1"/>
                    </a:moveTo>
                    <a:cubicBezTo>
                      <a:pt x="2805" y="1089"/>
                      <a:pt x="1361" y="2295"/>
                      <a:pt x="1" y="3587"/>
                    </a:cubicBezTo>
                    <a:cubicBezTo>
                      <a:pt x="1089" y="4097"/>
                      <a:pt x="2465" y="4964"/>
                      <a:pt x="3876" y="5592"/>
                    </a:cubicBezTo>
                    <a:cubicBezTo>
                      <a:pt x="6102" y="6612"/>
                      <a:pt x="7105" y="7105"/>
                      <a:pt x="8855" y="7241"/>
                    </a:cubicBezTo>
                    <a:cubicBezTo>
                      <a:pt x="9773" y="6493"/>
                      <a:pt x="10640" y="5694"/>
                      <a:pt x="11456" y="4828"/>
                    </a:cubicBezTo>
                    <a:cubicBezTo>
                      <a:pt x="11184" y="4760"/>
                      <a:pt x="10895" y="4692"/>
                      <a:pt x="10606" y="4607"/>
                    </a:cubicBezTo>
                    <a:cubicBezTo>
                      <a:pt x="7581" y="3774"/>
                      <a:pt x="6884" y="2720"/>
                      <a:pt x="5609" y="1446"/>
                    </a:cubicBezTo>
                    <a:cubicBezTo>
                      <a:pt x="5150" y="987"/>
                      <a:pt x="4726" y="511"/>
                      <a:pt x="4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1"/>
              <p:cNvSpPr/>
              <p:nvPr/>
            </p:nvSpPr>
            <p:spPr>
              <a:xfrm>
                <a:off x="2510700" y="482075"/>
                <a:ext cx="165750" cy="127825"/>
              </a:xfrm>
              <a:custGeom>
                <a:avLst/>
                <a:gdLst/>
                <a:ahLst/>
                <a:cxnLst/>
                <a:rect l="l" t="t" r="r" b="b"/>
                <a:pathLst>
                  <a:path w="6630" h="5113" extrusionOk="0">
                    <a:moveTo>
                      <a:pt x="3610" y="1"/>
                    </a:moveTo>
                    <a:cubicBezTo>
                      <a:pt x="2538" y="1"/>
                      <a:pt x="1309" y="746"/>
                      <a:pt x="1" y="1816"/>
                    </a:cubicBezTo>
                    <a:cubicBezTo>
                      <a:pt x="511" y="2003"/>
                      <a:pt x="1021" y="2207"/>
                      <a:pt x="1446" y="2377"/>
                    </a:cubicBezTo>
                    <a:cubicBezTo>
                      <a:pt x="2992" y="2971"/>
                      <a:pt x="3281" y="3158"/>
                      <a:pt x="4454" y="4314"/>
                    </a:cubicBezTo>
                    <a:cubicBezTo>
                      <a:pt x="4692" y="4569"/>
                      <a:pt x="4930" y="4824"/>
                      <a:pt x="5133" y="5113"/>
                    </a:cubicBezTo>
                    <a:cubicBezTo>
                      <a:pt x="5422" y="4705"/>
                      <a:pt x="5694" y="4280"/>
                      <a:pt x="5932" y="3838"/>
                    </a:cubicBezTo>
                    <a:cubicBezTo>
                      <a:pt x="6153" y="3413"/>
                      <a:pt x="6340" y="2971"/>
                      <a:pt x="6493" y="2512"/>
                    </a:cubicBezTo>
                    <a:cubicBezTo>
                      <a:pt x="6544" y="2309"/>
                      <a:pt x="6595" y="2105"/>
                      <a:pt x="6629" y="1901"/>
                    </a:cubicBezTo>
                    <a:cubicBezTo>
                      <a:pt x="6051" y="949"/>
                      <a:pt x="5133" y="286"/>
                      <a:pt x="4063" y="48"/>
                    </a:cubicBezTo>
                    <a:cubicBezTo>
                      <a:pt x="3915" y="16"/>
                      <a:pt x="3765" y="1"/>
                      <a:pt x="36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1"/>
              <p:cNvSpPr/>
              <p:nvPr/>
            </p:nvSpPr>
            <p:spPr>
              <a:xfrm>
                <a:off x="1848325" y="1118875"/>
                <a:ext cx="76500" cy="80750"/>
              </a:xfrm>
              <a:custGeom>
                <a:avLst/>
                <a:gdLst/>
                <a:ahLst/>
                <a:cxnLst/>
                <a:rect l="l" t="t" r="r" b="b"/>
                <a:pathLst>
                  <a:path w="3060" h="3230" extrusionOk="0">
                    <a:moveTo>
                      <a:pt x="442" y="1"/>
                    </a:moveTo>
                    <a:cubicBezTo>
                      <a:pt x="69" y="1106"/>
                      <a:pt x="1" y="2176"/>
                      <a:pt x="357" y="3230"/>
                    </a:cubicBezTo>
                    <a:cubicBezTo>
                      <a:pt x="1275" y="3111"/>
                      <a:pt x="2193" y="2890"/>
                      <a:pt x="3060" y="2567"/>
                    </a:cubicBezTo>
                    <a:cubicBezTo>
                      <a:pt x="2516" y="2142"/>
                      <a:pt x="2006" y="1683"/>
                      <a:pt x="1513" y="1191"/>
                    </a:cubicBezTo>
                    <a:cubicBezTo>
                      <a:pt x="1139" y="800"/>
                      <a:pt x="765" y="392"/>
                      <a:pt x="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1"/>
              <p:cNvSpPr/>
              <p:nvPr/>
            </p:nvSpPr>
            <p:spPr>
              <a:xfrm>
                <a:off x="2165700" y="718225"/>
                <a:ext cx="335700" cy="153400"/>
              </a:xfrm>
              <a:custGeom>
                <a:avLst/>
                <a:gdLst/>
                <a:ahLst/>
                <a:cxnLst/>
                <a:rect l="l" t="t" r="r" b="b"/>
                <a:pathLst>
                  <a:path w="13428" h="6136" extrusionOk="0">
                    <a:moveTo>
                      <a:pt x="4879" y="1"/>
                    </a:moveTo>
                    <a:cubicBezTo>
                      <a:pt x="3383" y="1071"/>
                      <a:pt x="1683" y="2227"/>
                      <a:pt x="1" y="3434"/>
                    </a:cubicBezTo>
                    <a:cubicBezTo>
                      <a:pt x="715" y="3824"/>
                      <a:pt x="1445" y="4181"/>
                      <a:pt x="2193" y="4504"/>
                    </a:cubicBezTo>
                    <a:cubicBezTo>
                      <a:pt x="4879" y="5609"/>
                      <a:pt x="4046" y="4980"/>
                      <a:pt x="7139" y="5796"/>
                    </a:cubicBezTo>
                    <a:cubicBezTo>
                      <a:pt x="7615" y="5915"/>
                      <a:pt x="8040" y="6034"/>
                      <a:pt x="8413" y="6136"/>
                    </a:cubicBezTo>
                    <a:cubicBezTo>
                      <a:pt x="8906" y="5694"/>
                      <a:pt x="9399" y="5235"/>
                      <a:pt x="9960" y="4725"/>
                    </a:cubicBezTo>
                    <a:cubicBezTo>
                      <a:pt x="10912" y="3858"/>
                      <a:pt x="12254" y="2822"/>
                      <a:pt x="13427" y="1785"/>
                    </a:cubicBezTo>
                    <a:lnTo>
                      <a:pt x="13427" y="1785"/>
                    </a:lnTo>
                    <a:cubicBezTo>
                      <a:pt x="12599" y="1823"/>
                      <a:pt x="11641" y="1972"/>
                      <a:pt x="10696" y="1972"/>
                    </a:cubicBezTo>
                    <a:cubicBezTo>
                      <a:pt x="10362" y="1972"/>
                      <a:pt x="10030" y="1953"/>
                      <a:pt x="9705" y="1904"/>
                    </a:cubicBezTo>
                    <a:cubicBezTo>
                      <a:pt x="8142" y="1649"/>
                      <a:pt x="5915" y="1037"/>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1"/>
              <p:cNvSpPr/>
              <p:nvPr/>
            </p:nvSpPr>
            <p:spPr>
              <a:xfrm>
                <a:off x="2356475" y="571225"/>
                <a:ext cx="253250" cy="123225"/>
              </a:xfrm>
              <a:custGeom>
                <a:avLst/>
                <a:gdLst/>
                <a:ahLst/>
                <a:cxnLst/>
                <a:rect l="l" t="t" r="r" b="b"/>
                <a:pathLst>
                  <a:path w="10130" h="4929" extrusionOk="0">
                    <a:moveTo>
                      <a:pt x="4199" y="0"/>
                    </a:moveTo>
                    <a:cubicBezTo>
                      <a:pt x="2924" y="1190"/>
                      <a:pt x="1615" y="2481"/>
                      <a:pt x="307" y="3569"/>
                    </a:cubicBezTo>
                    <a:lnTo>
                      <a:pt x="1" y="3824"/>
                    </a:lnTo>
                    <a:cubicBezTo>
                      <a:pt x="749" y="4130"/>
                      <a:pt x="1547" y="4351"/>
                      <a:pt x="2346" y="4453"/>
                    </a:cubicBezTo>
                    <a:cubicBezTo>
                      <a:pt x="4039" y="4645"/>
                      <a:pt x="4717" y="4689"/>
                      <a:pt x="5245" y="4689"/>
                    </a:cubicBezTo>
                    <a:cubicBezTo>
                      <a:pt x="5697" y="4689"/>
                      <a:pt x="6039" y="4657"/>
                      <a:pt x="6816" y="4657"/>
                    </a:cubicBezTo>
                    <a:cubicBezTo>
                      <a:pt x="7343" y="4691"/>
                      <a:pt x="7869" y="4776"/>
                      <a:pt x="8379" y="4929"/>
                    </a:cubicBezTo>
                    <a:cubicBezTo>
                      <a:pt x="8906" y="4351"/>
                      <a:pt x="9535" y="3705"/>
                      <a:pt x="10130" y="3008"/>
                    </a:cubicBezTo>
                    <a:cubicBezTo>
                      <a:pt x="9382" y="2702"/>
                      <a:pt x="8532" y="2380"/>
                      <a:pt x="7937" y="1989"/>
                    </a:cubicBezTo>
                    <a:cubicBezTo>
                      <a:pt x="6782" y="1224"/>
                      <a:pt x="5099" y="867"/>
                      <a:pt x="4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1"/>
              <p:cNvSpPr/>
              <p:nvPr/>
            </p:nvSpPr>
            <p:spPr>
              <a:xfrm>
                <a:off x="1705150" y="390375"/>
                <a:ext cx="957275" cy="796100"/>
              </a:xfrm>
              <a:custGeom>
                <a:avLst/>
                <a:gdLst/>
                <a:ahLst/>
                <a:cxnLst/>
                <a:rect l="l" t="t" r="r" b="b"/>
                <a:pathLst>
                  <a:path w="38291" h="31844" extrusionOk="0">
                    <a:moveTo>
                      <a:pt x="35894" y="0"/>
                    </a:moveTo>
                    <a:cubicBezTo>
                      <a:pt x="34839" y="0"/>
                      <a:pt x="33283" y="656"/>
                      <a:pt x="30642" y="1694"/>
                    </a:cubicBezTo>
                    <a:cubicBezTo>
                      <a:pt x="26377" y="3376"/>
                      <a:pt x="22672" y="6367"/>
                      <a:pt x="18015" y="9155"/>
                    </a:cubicBezTo>
                    <a:cubicBezTo>
                      <a:pt x="13358" y="11942"/>
                      <a:pt x="12186" y="14865"/>
                      <a:pt x="8872" y="17941"/>
                    </a:cubicBezTo>
                    <a:cubicBezTo>
                      <a:pt x="5575" y="21000"/>
                      <a:pt x="5745" y="21323"/>
                      <a:pt x="2872" y="24365"/>
                    </a:cubicBezTo>
                    <a:cubicBezTo>
                      <a:pt x="0" y="27407"/>
                      <a:pt x="884" y="29787"/>
                      <a:pt x="3110" y="31588"/>
                    </a:cubicBezTo>
                    <a:cubicBezTo>
                      <a:pt x="3212" y="31673"/>
                      <a:pt x="3331" y="31775"/>
                      <a:pt x="3467" y="31843"/>
                    </a:cubicBezTo>
                    <a:cubicBezTo>
                      <a:pt x="2804" y="30280"/>
                      <a:pt x="2397" y="28376"/>
                      <a:pt x="3467" y="27101"/>
                    </a:cubicBezTo>
                    <a:cubicBezTo>
                      <a:pt x="5116" y="25096"/>
                      <a:pt x="4827" y="23227"/>
                      <a:pt x="7631" y="20337"/>
                    </a:cubicBezTo>
                    <a:cubicBezTo>
                      <a:pt x="10452" y="17448"/>
                      <a:pt x="14752" y="13030"/>
                      <a:pt x="17063" y="11075"/>
                    </a:cubicBezTo>
                    <a:cubicBezTo>
                      <a:pt x="19358" y="9121"/>
                      <a:pt x="30744" y="2153"/>
                      <a:pt x="34976" y="1405"/>
                    </a:cubicBezTo>
                    <a:cubicBezTo>
                      <a:pt x="35273" y="1354"/>
                      <a:pt x="35553" y="1330"/>
                      <a:pt x="35817" y="1330"/>
                    </a:cubicBezTo>
                    <a:cubicBezTo>
                      <a:pt x="36872" y="1330"/>
                      <a:pt x="37679" y="1708"/>
                      <a:pt x="38290" y="2238"/>
                    </a:cubicBezTo>
                    <a:cubicBezTo>
                      <a:pt x="38052" y="1728"/>
                      <a:pt x="37763" y="1269"/>
                      <a:pt x="37423" y="827"/>
                    </a:cubicBezTo>
                    <a:cubicBezTo>
                      <a:pt x="37013" y="254"/>
                      <a:pt x="36550" y="0"/>
                      <a:pt x="35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1"/>
              <p:cNvSpPr/>
              <p:nvPr/>
            </p:nvSpPr>
            <p:spPr>
              <a:xfrm>
                <a:off x="1936700" y="1051325"/>
                <a:ext cx="167425" cy="85850"/>
              </a:xfrm>
              <a:custGeom>
                <a:avLst/>
                <a:gdLst/>
                <a:ahLst/>
                <a:cxnLst/>
                <a:rect l="l" t="t" r="r" b="b"/>
                <a:pathLst>
                  <a:path w="6697" h="3434" extrusionOk="0">
                    <a:moveTo>
                      <a:pt x="2669" y="1"/>
                    </a:moveTo>
                    <a:cubicBezTo>
                      <a:pt x="1734" y="443"/>
                      <a:pt x="850" y="969"/>
                      <a:pt x="1" y="1564"/>
                    </a:cubicBezTo>
                    <a:cubicBezTo>
                      <a:pt x="1003" y="2108"/>
                      <a:pt x="1989" y="2720"/>
                      <a:pt x="2754" y="2975"/>
                    </a:cubicBezTo>
                    <a:cubicBezTo>
                      <a:pt x="3162" y="3111"/>
                      <a:pt x="3637" y="3281"/>
                      <a:pt x="4130" y="3434"/>
                    </a:cubicBezTo>
                    <a:cubicBezTo>
                      <a:pt x="4980" y="3043"/>
                      <a:pt x="5864" y="2567"/>
                      <a:pt x="6697" y="2091"/>
                    </a:cubicBezTo>
                    <a:cubicBezTo>
                      <a:pt x="5303" y="1411"/>
                      <a:pt x="3790" y="833"/>
                      <a:pt x="2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99" name="Google Shape;899;p11"/>
          <p:cNvGrpSpPr/>
          <p:nvPr/>
        </p:nvGrpSpPr>
        <p:grpSpPr>
          <a:xfrm>
            <a:off x="5735580" y="-28228"/>
            <a:ext cx="914867" cy="922200"/>
            <a:chOff x="2730425" y="489525"/>
            <a:chExt cx="686150" cy="691650"/>
          </a:xfrm>
        </p:grpSpPr>
        <p:sp>
          <p:nvSpPr>
            <p:cNvPr id="900" name="Google Shape;900;p11"/>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1"/>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1"/>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1"/>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1"/>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1"/>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9" name="Google Shape;909;p11"/>
          <p:cNvSpPr txBox="1">
            <a:spLocks noGrp="1"/>
          </p:cNvSpPr>
          <p:nvPr>
            <p:ph type="title" hasCustomPrompt="1"/>
          </p:nvPr>
        </p:nvSpPr>
        <p:spPr>
          <a:xfrm>
            <a:off x="1957400" y="2072392"/>
            <a:ext cx="8277200" cy="167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8500"/>
              <a:buNone/>
              <a:defRPr sz="11333"/>
            </a:lvl1pPr>
            <a:lvl2pPr lvl="1">
              <a:spcBef>
                <a:spcPts val="0"/>
              </a:spcBef>
              <a:spcAft>
                <a:spcPts val="0"/>
              </a:spcAft>
              <a:buSzPts val="8000"/>
              <a:buNone/>
              <a:defRPr sz="10666"/>
            </a:lvl2pPr>
            <a:lvl3pPr lvl="2">
              <a:spcBef>
                <a:spcPts val="0"/>
              </a:spcBef>
              <a:spcAft>
                <a:spcPts val="0"/>
              </a:spcAft>
              <a:buSzPts val="8000"/>
              <a:buNone/>
              <a:defRPr sz="10666"/>
            </a:lvl3pPr>
            <a:lvl4pPr lvl="3">
              <a:spcBef>
                <a:spcPts val="0"/>
              </a:spcBef>
              <a:spcAft>
                <a:spcPts val="0"/>
              </a:spcAft>
              <a:buSzPts val="8000"/>
              <a:buNone/>
              <a:defRPr sz="10666"/>
            </a:lvl4pPr>
            <a:lvl5pPr lvl="4">
              <a:spcBef>
                <a:spcPts val="0"/>
              </a:spcBef>
              <a:spcAft>
                <a:spcPts val="0"/>
              </a:spcAft>
              <a:buSzPts val="8000"/>
              <a:buNone/>
              <a:defRPr sz="10666"/>
            </a:lvl5pPr>
            <a:lvl6pPr lvl="5">
              <a:spcBef>
                <a:spcPts val="0"/>
              </a:spcBef>
              <a:spcAft>
                <a:spcPts val="0"/>
              </a:spcAft>
              <a:buSzPts val="8000"/>
              <a:buNone/>
              <a:defRPr sz="10666"/>
            </a:lvl6pPr>
            <a:lvl7pPr lvl="6">
              <a:spcBef>
                <a:spcPts val="0"/>
              </a:spcBef>
              <a:spcAft>
                <a:spcPts val="0"/>
              </a:spcAft>
              <a:buSzPts val="8000"/>
              <a:buNone/>
              <a:defRPr sz="10666"/>
            </a:lvl7pPr>
            <a:lvl8pPr lvl="7">
              <a:spcBef>
                <a:spcPts val="0"/>
              </a:spcBef>
              <a:spcAft>
                <a:spcPts val="0"/>
              </a:spcAft>
              <a:buSzPts val="8000"/>
              <a:buNone/>
              <a:defRPr sz="10666"/>
            </a:lvl8pPr>
            <a:lvl9pPr lvl="8">
              <a:spcBef>
                <a:spcPts val="0"/>
              </a:spcBef>
              <a:spcAft>
                <a:spcPts val="0"/>
              </a:spcAft>
              <a:buSzPts val="8000"/>
              <a:buNone/>
              <a:defRPr sz="10666"/>
            </a:lvl9pPr>
          </a:lstStyle>
          <a:p>
            <a:r>
              <a:t>xx%</a:t>
            </a:r>
          </a:p>
        </p:txBody>
      </p:sp>
      <p:sp>
        <p:nvSpPr>
          <p:cNvPr id="910" name="Google Shape;910;p11"/>
          <p:cNvSpPr txBox="1">
            <a:spLocks noGrp="1"/>
          </p:cNvSpPr>
          <p:nvPr>
            <p:ph type="subTitle" idx="1"/>
          </p:nvPr>
        </p:nvSpPr>
        <p:spPr>
          <a:xfrm flipH="1">
            <a:off x="1957400" y="4037707"/>
            <a:ext cx="8277200" cy="53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400"/>
            </a:lvl1pPr>
            <a:lvl2pPr lvl="1" algn="ctr" rtl="0">
              <a:lnSpc>
                <a:spcPct val="100000"/>
              </a:lnSpc>
              <a:spcBef>
                <a:spcPts val="0"/>
              </a:spcBef>
              <a:spcAft>
                <a:spcPts val="0"/>
              </a:spcAft>
              <a:buNone/>
              <a:defRPr sz="2400"/>
            </a:lvl2pPr>
            <a:lvl3pPr lvl="2" algn="ctr" rtl="0">
              <a:lnSpc>
                <a:spcPct val="100000"/>
              </a:lnSpc>
              <a:spcBef>
                <a:spcPts val="0"/>
              </a:spcBef>
              <a:spcAft>
                <a:spcPts val="0"/>
              </a:spcAft>
              <a:buNone/>
              <a:defRPr sz="2400"/>
            </a:lvl3pPr>
            <a:lvl4pPr lvl="3" algn="ctr" rtl="0">
              <a:lnSpc>
                <a:spcPct val="100000"/>
              </a:lnSpc>
              <a:spcBef>
                <a:spcPts val="0"/>
              </a:spcBef>
              <a:spcAft>
                <a:spcPts val="0"/>
              </a:spcAft>
              <a:buNone/>
              <a:defRPr sz="2400"/>
            </a:lvl4pPr>
            <a:lvl5pPr lvl="4" algn="ctr" rtl="0">
              <a:lnSpc>
                <a:spcPct val="100000"/>
              </a:lnSpc>
              <a:spcBef>
                <a:spcPts val="0"/>
              </a:spcBef>
              <a:spcAft>
                <a:spcPts val="0"/>
              </a:spcAft>
              <a:buNone/>
              <a:defRPr sz="2400"/>
            </a:lvl5pPr>
            <a:lvl6pPr lvl="5" algn="ctr" rtl="0">
              <a:lnSpc>
                <a:spcPct val="100000"/>
              </a:lnSpc>
              <a:spcBef>
                <a:spcPts val="0"/>
              </a:spcBef>
              <a:spcAft>
                <a:spcPts val="0"/>
              </a:spcAft>
              <a:buNone/>
              <a:defRPr sz="2400"/>
            </a:lvl6pPr>
            <a:lvl7pPr lvl="6" algn="ctr" rtl="0">
              <a:lnSpc>
                <a:spcPct val="100000"/>
              </a:lnSpc>
              <a:spcBef>
                <a:spcPts val="0"/>
              </a:spcBef>
              <a:spcAft>
                <a:spcPts val="0"/>
              </a:spcAft>
              <a:buNone/>
              <a:defRPr sz="2400"/>
            </a:lvl7pPr>
            <a:lvl8pPr lvl="7" algn="ctr" rtl="0">
              <a:lnSpc>
                <a:spcPct val="100000"/>
              </a:lnSpc>
              <a:spcBef>
                <a:spcPts val="0"/>
              </a:spcBef>
              <a:spcAft>
                <a:spcPts val="0"/>
              </a:spcAft>
              <a:buNone/>
              <a:defRPr sz="2400"/>
            </a:lvl8pPr>
            <a:lvl9pPr lvl="8" algn="ctr" rtl="0">
              <a:lnSpc>
                <a:spcPct val="100000"/>
              </a:lnSpc>
              <a:spcBef>
                <a:spcPts val="0"/>
              </a:spcBef>
              <a:spcAft>
                <a:spcPts val="0"/>
              </a:spcAft>
              <a:buNone/>
              <a:defRPr sz="2400"/>
            </a:lvl9pPr>
          </a:lstStyle>
          <a:p>
            <a:endParaRPr/>
          </a:p>
        </p:txBody>
      </p:sp>
    </p:spTree>
    <p:extLst>
      <p:ext uri="{BB962C8B-B14F-4D97-AF65-F5344CB8AC3E}">
        <p14:creationId xmlns:p14="http://schemas.microsoft.com/office/powerpoint/2010/main" val="1104220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9DAF64E-6CCA-4C71-BD72-DBFC556EDAD3}" type="datetimeFigureOut">
              <a:rPr lang="zh-CN" altLang="en-US" smtClean="0"/>
              <a:t>2025/10/1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167489409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776"/>
        <p:cNvGrpSpPr/>
        <p:nvPr/>
      </p:nvGrpSpPr>
      <p:grpSpPr>
        <a:xfrm>
          <a:off x="0" y="0"/>
          <a:ext cx="0" cy="0"/>
          <a:chOff x="0" y="0"/>
          <a:chExt cx="0" cy="0"/>
        </a:xfrm>
      </p:grpSpPr>
      <p:sp>
        <p:nvSpPr>
          <p:cNvPr id="777" name="Google Shape;777;p11"/>
          <p:cNvSpPr/>
          <p:nvPr/>
        </p:nvSpPr>
        <p:spPr>
          <a:xfrm flipH="1">
            <a:off x="658865" y="-1513377"/>
            <a:ext cx="10874273" cy="15015215"/>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78" name="Google Shape;778;p11"/>
          <p:cNvGrpSpPr/>
          <p:nvPr/>
        </p:nvGrpSpPr>
        <p:grpSpPr>
          <a:xfrm>
            <a:off x="11364189" y="2010924"/>
            <a:ext cx="1137124" cy="916185"/>
            <a:chOff x="4920400" y="2067075"/>
            <a:chExt cx="530375" cy="427325"/>
          </a:xfrm>
        </p:grpSpPr>
        <p:sp>
          <p:nvSpPr>
            <p:cNvPr id="779" name="Google Shape;779;p11"/>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1"/>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1"/>
            <p:cNvSpPr/>
            <p:nvPr/>
          </p:nvSpPr>
          <p:spPr>
            <a:xfrm>
              <a:off x="4966925" y="2067275"/>
              <a:ext cx="483425" cy="427025"/>
            </a:xfrm>
            <a:custGeom>
              <a:avLst/>
              <a:gdLst/>
              <a:ahLst/>
              <a:cxnLst/>
              <a:rect l="l" t="t" r="r" b="b"/>
              <a:pathLst>
                <a:path w="19337" h="17081" extrusionOk="0">
                  <a:moveTo>
                    <a:pt x="8666" y="0"/>
                  </a:moveTo>
                  <a:cubicBezTo>
                    <a:pt x="7963" y="0"/>
                    <a:pt x="7266" y="179"/>
                    <a:pt x="6628" y="532"/>
                  </a:cubicBezTo>
                  <a:cubicBezTo>
                    <a:pt x="11835" y="3375"/>
                    <a:pt x="10996" y="12127"/>
                    <a:pt x="6234" y="14902"/>
                  </a:cubicBezTo>
                  <a:cubicBezTo>
                    <a:pt x="5134" y="15544"/>
                    <a:pt x="4110" y="15798"/>
                    <a:pt x="3177" y="15798"/>
                  </a:cubicBezTo>
                  <a:cubicBezTo>
                    <a:pt x="1947" y="15798"/>
                    <a:pt x="877" y="15356"/>
                    <a:pt x="0" y="14782"/>
                  </a:cubicBezTo>
                  <a:lnTo>
                    <a:pt x="0" y="14782"/>
                  </a:lnTo>
                  <a:cubicBezTo>
                    <a:pt x="1262" y="16103"/>
                    <a:pt x="3084" y="17081"/>
                    <a:pt x="5196" y="17081"/>
                  </a:cubicBezTo>
                  <a:cubicBezTo>
                    <a:pt x="7327" y="17081"/>
                    <a:pt x="9752" y="16086"/>
                    <a:pt x="12195" y="13446"/>
                  </a:cubicBezTo>
                  <a:cubicBezTo>
                    <a:pt x="19337" y="5756"/>
                    <a:pt x="12434" y="874"/>
                    <a:pt x="9728" y="138"/>
                  </a:cubicBezTo>
                  <a:cubicBezTo>
                    <a:pt x="9378" y="46"/>
                    <a:pt x="9021" y="0"/>
                    <a:pt x="8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1"/>
            <p:cNvSpPr/>
            <p:nvPr/>
          </p:nvSpPr>
          <p:spPr>
            <a:xfrm>
              <a:off x="5179650" y="2171875"/>
              <a:ext cx="31775" cy="34800"/>
            </a:xfrm>
            <a:custGeom>
              <a:avLst/>
              <a:gdLst/>
              <a:ahLst/>
              <a:cxnLst/>
              <a:rect l="l" t="t" r="r" b="b"/>
              <a:pathLst>
                <a:path w="1271" h="1392" extrusionOk="0">
                  <a:moveTo>
                    <a:pt x="381" y="1"/>
                  </a:moveTo>
                  <a:cubicBezTo>
                    <a:pt x="1" y="1"/>
                    <a:pt x="430" y="1391"/>
                    <a:pt x="811" y="1391"/>
                  </a:cubicBezTo>
                  <a:cubicBezTo>
                    <a:pt x="827" y="1391"/>
                    <a:pt x="844" y="1389"/>
                    <a:pt x="860" y="1383"/>
                  </a:cubicBezTo>
                  <a:cubicBezTo>
                    <a:pt x="1271" y="1263"/>
                    <a:pt x="962" y="184"/>
                    <a:pt x="449" y="13"/>
                  </a:cubicBezTo>
                  <a:cubicBezTo>
                    <a:pt x="424" y="5"/>
                    <a:pt x="401"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1"/>
            <p:cNvSpPr/>
            <p:nvPr/>
          </p:nvSpPr>
          <p:spPr>
            <a:xfrm>
              <a:off x="4941650" y="2384025"/>
              <a:ext cx="7725" cy="14150"/>
            </a:xfrm>
            <a:custGeom>
              <a:avLst/>
              <a:gdLst/>
              <a:ahLst/>
              <a:cxnLst/>
              <a:rect l="l" t="t" r="r" b="b"/>
              <a:pathLst>
                <a:path w="309" h="566" extrusionOk="0">
                  <a:moveTo>
                    <a:pt x="35" y="1"/>
                  </a:moveTo>
                  <a:cubicBezTo>
                    <a:pt x="18" y="1"/>
                    <a:pt x="1" y="14"/>
                    <a:pt x="1" y="39"/>
                  </a:cubicBezTo>
                  <a:cubicBezTo>
                    <a:pt x="1" y="125"/>
                    <a:pt x="18" y="228"/>
                    <a:pt x="69" y="313"/>
                  </a:cubicBezTo>
                  <a:cubicBezTo>
                    <a:pt x="103" y="399"/>
                    <a:pt x="155" y="485"/>
                    <a:pt x="206" y="553"/>
                  </a:cubicBezTo>
                  <a:cubicBezTo>
                    <a:pt x="223" y="562"/>
                    <a:pt x="236" y="566"/>
                    <a:pt x="249" y="566"/>
                  </a:cubicBezTo>
                  <a:cubicBezTo>
                    <a:pt x="262" y="566"/>
                    <a:pt x="275" y="562"/>
                    <a:pt x="292" y="553"/>
                  </a:cubicBezTo>
                  <a:cubicBezTo>
                    <a:pt x="309" y="536"/>
                    <a:pt x="309" y="502"/>
                    <a:pt x="292" y="485"/>
                  </a:cubicBezTo>
                  <a:cubicBezTo>
                    <a:pt x="172" y="365"/>
                    <a:pt x="103" y="211"/>
                    <a:pt x="69" y="39"/>
                  </a:cubicBezTo>
                  <a:cubicBezTo>
                    <a:pt x="69" y="14"/>
                    <a:pt x="52"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1"/>
            <p:cNvSpPr/>
            <p:nvPr/>
          </p:nvSpPr>
          <p:spPr>
            <a:xfrm>
              <a:off x="4923675" y="2261225"/>
              <a:ext cx="28925" cy="106850"/>
            </a:xfrm>
            <a:custGeom>
              <a:avLst/>
              <a:gdLst/>
              <a:ahLst/>
              <a:cxnLst/>
              <a:rect l="l" t="t" r="r" b="b"/>
              <a:pathLst>
                <a:path w="1157" h="4274" extrusionOk="0">
                  <a:moveTo>
                    <a:pt x="1055" y="1"/>
                  </a:moveTo>
                  <a:cubicBezTo>
                    <a:pt x="1039" y="1"/>
                    <a:pt x="1023" y="6"/>
                    <a:pt x="1011" y="19"/>
                  </a:cubicBezTo>
                  <a:cubicBezTo>
                    <a:pt x="788" y="310"/>
                    <a:pt x="583" y="635"/>
                    <a:pt x="446" y="961"/>
                  </a:cubicBezTo>
                  <a:cubicBezTo>
                    <a:pt x="360" y="1166"/>
                    <a:pt x="326" y="1389"/>
                    <a:pt x="257" y="1594"/>
                  </a:cubicBezTo>
                  <a:cubicBezTo>
                    <a:pt x="172" y="1800"/>
                    <a:pt x="0" y="1920"/>
                    <a:pt x="35" y="2160"/>
                  </a:cubicBezTo>
                  <a:cubicBezTo>
                    <a:pt x="69" y="2245"/>
                    <a:pt x="69" y="2348"/>
                    <a:pt x="86" y="2434"/>
                  </a:cubicBezTo>
                  <a:cubicBezTo>
                    <a:pt x="86" y="2519"/>
                    <a:pt x="52" y="2605"/>
                    <a:pt x="52" y="2690"/>
                  </a:cubicBezTo>
                  <a:cubicBezTo>
                    <a:pt x="35" y="2879"/>
                    <a:pt x="35" y="3067"/>
                    <a:pt x="86" y="3256"/>
                  </a:cubicBezTo>
                  <a:cubicBezTo>
                    <a:pt x="223" y="3615"/>
                    <a:pt x="411" y="3958"/>
                    <a:pt x="651" y="4266"/>
                  </a:cubicBezTo>
                  <a:cubicBezTo>
                    <a:pt x="656" y="4271"/>
                    <a:pt x="663" y="4273"/>
                    <a:pt x="669" y="4273"/>
                  </a:cubicBezTo>
                  <a:cubicBezTo>
                    <a:pt x="684" y="4273"/>
                    <a:pt x="698" y="4261"/>
                    <a:pt x="685" y="4249"/>
                  </a:cubicBezTo>
                  <a:cubicBezTo>
                    <a:pt x="463" y="3941"/>
                    <a:pt x="309" y="3598"/>
                    <a:pt x="223" y="3239"/>
                  </a:cubicBezTo>
                  <a:cubicBezTo>
                    <a:pt x="189" y="3016"/>
                    <a:pt x="189" y="2810"/>
                    <a:pt x="223" y="2605"/>
                  </a:cubicBezTo>
                  <a:cubicBezTo>
                    <a:pt x="257" y="2416"/>
                    <a:pt x="343" y="2348"/>
                    <a:pt x="429" y="2177"/>
                  </a:cubicBezTo>
                  <a:cubicBezTo>
                    <a:pt x="497" y="2005"/>
                    <a:pt x="429" y="1868"/>
                    <a:pt x="429" y="1697"/>
                  </a:cubicBezTo>
                  <a:cubicBezTo>
                    <a:pt x="446" y="1492"/>
                    <a:pt x="497" y="1303"/>
                    <a:pt x="566" y="1115"/>
                  </a:cubicBezTo>
                  <a:cubicBezTo>
                    <a:pt x="720" y="772"/>
                    <a:pt x="908" y="430"/>
                    <a:pt x="1131" y="104"/>
                  </a:cubicBezTo>
                  <a:cubicBezTo>
                    <a:pt x="1157" y="53"/>
                    <a:pt x="1104" y="1"/>
                    <a:pt x="1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1"/>
            <p:cNvSpPr/>
            <p:nvPr/>
          </p:nvSpPr>
          <p:spPr>
            <a:xfrm>
              <a:off x="5215675" y="2087400"/>
              <a:ext cx="75825" cy="68225"/>
            </a:xfrm>
            <a:custGeom>
              <a:avLst/>
              <a:gdLst/>
              <a:ahLst/>
              <a:cxnLst/>
              <a:rect l="l" t="t" r="r" b="b"/>
              <a:pathLst>
                <a:path w="3033" h="2729" extrusionOk="0">
                  <a:moveTo>
                    <a:pt x="18" y="1"/>
                  </a:moveTo>
                  <a:cubicBezTo>
                    <a:pt x="1" y="1"/>
                    <a:pt x="1" y="18"/>
                    <a:pt x="18" y="18"/>
                  </a:cubicBezTo>
                  <a:lnTo>
                    <a:pt x="35" y="18"/>
                  </a:lnTo>
                  <a:cubicBezTo>
                    <a:pt x="344" y="172"/>
                    <a:pt x="635" y="326"/>
                    <a:pt x="909" y="532"/>
                  </a:cubicBezTo>
                  <a:cubicBezTo>
                    <a:pt x="1200" y="720"/>
                    <a:pt x="1474" y="943"/>
                    <a:pt x="1714" y="1183"/>
                  </a:cubicBezTo>
                  <a:cubicBezTo>
                    <a:pt x="1940" y="1363"/>
                    <a:pt x="2099" y="1624"/>
                    <a:pt x="2193" y="1905"/>
                  </a:cubicBezTo>
                  <a:lnTo>
                    <a:pt x="2193" y="1905"/>
                  </a:lnTo>
                  <a:cubicBezTo>
                    <a:pt x="2195" y="1918"/>
                    <a:pt x="2199" y="1931"/>
                    <a:pt x="2205" y="1943"/>
                  </a:cubicBezTo>
                  <a:lnTo>
                    <a:pt x="2205" y="1943"/>
                  </a:lnTo>
                  <a:cubicBezTo>
                    <a:pt x="2213" y="1969"/>
                    <a:pt x="2221" y="1996"/>
                    <a:pt x="2228" y="2022"/>
                  </a:cubicBezTo>
                  <a:cubicBezTo>
                    <a:pt x="2262" y="2296"/>
                    <a:pt x="2313" y="2604"/>
                    <a:pt x="2604" y="2724"/>
                  </a:cubicBezTo>
                  <a:cubicBezTo>
                    <a:pt x="2619" y="2727"/>
                    <a:pt x="2633" y="2728"/>
                    <a:pt x="2647" y="2728"/>
                  </a:cubicBezTo>
                  <a:cubicBezTo>
                    <a:pt x="2712" y="2728"/>
                    <a:pt x="2764" y="2695"/>
                    <a:pt x="2793" y="2638"/>
                  </a:cubicBezTo>
                  <a:cubicBezTo>
                    <a:pt x="3032" y="2279"/>
                    <a:pt x="2690" y="1936"/>
                    <a:pt x="2365" y="1765"/>
                  </a:cubicBezTo>
                  <a:cubicBezTo>
                    <a:pt x="2349" y="1759"/>
                    <a:pt x="2333" y="1756"/>
                    <a:pt x="2318" y="1756"/>
                  </a:cubicBezTo>
                  <a:cubicBezTo>
                    <a:pt x="2301" y="1756"/>
                    <a:pt x="2285" y="1760"/>
                    <a:pt x="2271" y="1766"/>
                  </a:cubicBezTo>
                  <a:lnTo>
                    <a:pt x="2271" y="1766"/>
                  </a:lnTo>
                  <a:cubicBezTo>
                    <a:pt x="2268" y="1760"/>
                    <a:pt x="2265" y="1754"/>
                    <a:pt x="2262" y="1748"/>
                  </a:cubicBezTo>
                  <a:cubicBezTo>
                    <a:pt x="2125" y="1474"/>
                    <a:pt x="1936" y="1217"/>
                    <a:pt x="1697" y="1011"/>
                  </a:cubicBezTo>
                  <a:cubicBezTo>
                    <a:pt x="1200" y="566"/>
                    <a:pt x="635" y="224"/>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1"/>
            <p:cNvSpPr/>
            <p:nvPr/>
          </p:nvSpPr>
          <p:spPr>
            <a:xfrm>
              <a:off x="5087800" y="2376450"/>
              <a:ext cx="161150" cy="103250"/>
            </a:xfrm>
            <a:custGeom>
              <a:avLst/>
              <a:gdLst/>
              <a:ahLst/>
              <a:cxnLst/>
              <a:rect l="l" t="t" r="r" b="b"/>
              <a:pathLst>
                <a:path w="6446" h="4130" extrusionOk="0">
                  <a:moveTo>
                    <a:pt x="6372" y="1"/>
                  </a:moveTo>
                  <a:cubicBezTo>
                    <a:pt x="6354" y="1"/>
                    <a:pt x="6338" y="10"/>
                    <a:pt x="6332" y="34"/>
                  </a:cubicBezTo>
                  <a:cubicBezTo>
                    <a:pt x="6058" y="651"/>
                    <a:pt x="5561" y="1147"/>
                    <a:pt x="4928" y="1387"/>
                  </a:cubicBezTo>
                  <a:cubicBezTo>
                    <a:pt x="4636" y="1490"/>
                    <a:pt x="4311" y="1473"/>
                    <a:pt x="4037" y="1610"/>
                  </a:cubicBezTo>
                  <a:cubicBezTo>
                    <a:pt x="3797" y="1712"/>
                    <a:pt x="3626" y="1918"/>
                    <a:pt x="3523" y="2158"/>
                  </a:cubicBezTo>
                  <a:cubicBezTo>
                    <a:pt x="3438" y="2415"/>
                    <a:pt x="3386" y="2689"/>
                    <a:pt x="3386" y="2963"/>
                  </a:cubicBezTo>
                  <a:cubicBezTo>
                    <a:pt x="3369" y="3271"/>
                    <a:pt x="3283" y="3442"/>
                    <a:pt x="3009" y="3562"/>
                  </a:cubicBezTo>
                  <a:cubicBezTo>
                    <a:pt x="2855" y="3631"/>
                    <a:pt x="2718" y="3665"/>
                    <a:pt x="2564" y="3682"/>
                  </a:cubicBezTo>
                  <a:cubicBezTo>
                    <a:pt x="1725" y="3819"/>
                    <a:pt x="903" y="3905"/>
                    <a:pt x="64" y="4025"/>
                  </a:cubicBezTo>
                  <a:cubicBezTo>
                    <a:pt x="0" y="4040"/>
                    <a:pt x="25" y="4129"/>
                    <a:pt x="83" y="4129"/>
                  </a:cubicBezTo>
                  <a:cubicBezTo>
                    <a:pt x="88" y="4129"/>
                    <a:pt x="93" y="4129"/>
                    <a:pt x="98" y="4127"/>
                  </a:cubicBezTo>
                  <a:cubicBezTo>
                    <a:pt x="543" y="4076"/>
                    <a:pt x="988" y="3990"/>
                    <a:pt x="1434" y="3939"/>
                  </a:cubicBezTo>
                  <a:cubicBezTo>
                    <a:pt x="1879" y="3870"/>
                    <a:pt x="2290" y="3853"/>
                    <a:pt x="2701" y="3768"/>
                  </a:cubicBezTo>
                  <a:cubicBezTo>
                    <a:pt x="2958" y="3751"/>
                    <a:pt x="3181" y="3631"/>
                    <a:pt x="3352" y="3442"/>
                  </a:cubicBezTo>
                  <a:cubicBezTo>
                    <a:pt x="3523" y="3185"/>
                    <a:pt x="3489" y="2809"/>
                    <a:pt x="3575" y="2500"/>
                  </a:cubicBezTo>
                  <a:cubicBezTo>
                    <a:pt x="3626" y="2089"/>
                    <a:pt x="3951" y="1764"/>
                    <a:pt x="4362" y="1712"/>
                  </a:cubicBezTo>
                  <a:cubicBezTo>
                    <a:pt x="4688" y="1661"/>
                    <a:pt x="4996" y="1558"/>
                    <a:pt x="5287" y="1421"/>
                  </a:cubicBezTo>
                  <a:cubicBezTo>
                    <a:pt x="5818" y="1130"/>
                    <a:pt x="6229" y="651"/>
                    <a:pt x="6435" y="68"/>
                  </a:cubicBezTo>
                  <a:cubicBezTo>
                    <a:pt x="6446" y="35"/>
                    <a:pt x="6406" y="1"/>
                    <a:pt x="6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1"/>
            <p:cNvSpPr/>
            <p:nvPr/>
          </p:nvSpPr>
          <p:spPr>
            <a:xfrm>
              <a:off x="5159900" y="2130200"/>
              <a:ext cx="25850" cy="20850"/>
            </a:xfrm>
            <a:custGeom>
              <a:avLst/>
              <a:gdLst/>
              <a:ahLst/>
              <a:cxnLst/>
              <a:rect l="l" t="t" r="r" b="b"/>
              <a:pathLst>
                <a:path w="1034" h="834" extrusionOk="0">
                  <a:moveTo>
                    <a:pt x="249" y="1"/>
                  </a:moveTo>
                  <a:cubicBezTo>
                    <a:pt x="1" y="1"/>
                    <a:pt x="355" y="834"/>
                    <a:pt x="638" y="834"/>
                  </a:cubicBezTo>
                  <a:cubicBezTo>
                    <a:pt x="675" y="834"/>
                    <a:pt x="710" y="820"/>
                    <a:pt x="742" y="789"/>
                  </a:cubicBezTo>
                  <a:cubicBezTo>
                    <a:pt x="1033" y="533"/>
                    <a:pt x="571" y="19"/>
                    <a:pt x="262" y="2"/>
                  </a:cubicBezTo>
                  <a:cubicBezTo>
                    <a:pt x="258" y="1"/>
                    <a:pt x="253"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1"/>
            <p:cNvSpPr/>
            <p:nvPr/>
          </p:nvSpPr>
          <p:spPr>
            <a:xfrm>
              <a:off x="5284200" y="2267675"/>
              <a:ext cx="44125" cy="61675"/>
            </a:xfrm>
            <a:custGeom>
              <a:avLst/>
              <a:gdLst/>
              <a:ahLst/>
              <a:cxnLst/>
              <a:rect l="l" t="t" r="r" b="b"/>
              <a:pathLst>
                <a:path w="1765" h="2467" fill="none" extrusionOk="0">
                  <a:moveTo>
                    <a:pt x="1576" y="292"/>
                  </a:moveTo>
                  <a:cubicBezTo>
                    <a:pt x="1764" y="583"/>
                    <a:pt x="1764" y="960"/>
                    <a:pt x="1576" y="1251"/>
                  </a:cubicBezTo>
                  <a:cubicBezTo>
                    <a:pt x="1251" y="1833"/>
                    <a:pt x="1011" y="2467"/>
                    <a:pt x="600" y="2176"/>
                  </a:cubicBezTo>
                  <a:cubicBezTo>
                    <a:pt x="189" y="1884"/>
                    <a:pt x="0" y="1490"/>
                    <a:pt x="428" y="1011"/>
                  </a:cubicBezTo>
                  <a:cubicBezTo>
                    <a:pt x="840" y="531"/>
                    <a:pt x="737" y="206"/>
                    <a:pt x="1096" y="69"/>
                  </a:cubicBezTo>
                  <a:cubicBezTo>
                    <a:pt x="1285" y="0"/>
                    <a:pt x="1507" y="86"/>
                    <a:pt x="1576" y="292"/>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1"/>
            <p:cNvSpPr/>
            <p:nvPr/>
          </p:nvSpPr>
          <p:spPr>
            <a:xfrm>
              <a:off x="5119350" y="2377900"/>
              <a:ext cx="47125" cy="45325"/>
            </a:xfrm>
            <a:custGeom>
              <a:avLst/>
              <a:gdLst/>
              <a:ahLst/>
              <a:cxnLst/>
              <a:rect l="l" t="t" r="r" b="b"/>
              <a:pathLst>
                <a:path w="1885" h="1813" extrusionOk="0">
                  <a:moveTo>
                    <a:pt x="1606" y="1"/>
                  </a:moveTo>
                  <a:cubicBezTo>
                    <a:pt x="1407" y="1"/>
                    <a:pt x="1093" y="679"/>
                    <a:pt x="942" y="952"/>
                  </a:cubicBezTo>
                  <a:cubicBezTo>
                    <a:pt x="771" y="1312"/>
                    <a:pt x="0" y="1398"/>
                    <a:pt x="0" y="1723"/>
                  </a:cubicBezTo>
                  <a:cubicBezTo>
                    <a:pt x="0" y="1787"/>
                    <a:pt x="29" y="1812"/>
                    <a:pt x="76" y="1812"/>
                  </a:cubicBezTo>
                  <a:cubicBezTo>
                    <a:pt x="267" y="1812"/>
                    <a:pt x="754" y="1380"/>
                    <a:pt x="754" y="1380"/>
                  </a:cubicBezTo>
                  <a:cubicBezTo>
                    <a:pt x="1028" y="1209"/>
                    <a:pt x="1884" y="661"/>
                    <a:pt x="1730" y="147"/>
                  </a:cubicBezTo>
                  <a:cubicBezTo>
                    <a:pt x="1699" y="44"/>
                    <a:pt x="1656" y="1"/>
                    <a:pt x="16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1"/>
            <p:cNvSpPr/>
            <p:nvPr/>
          </p:nvSpPr>
          <p:spPr>
            <a:xfrm>
              <a:off x="5128775" y="2105325"/>
              <a:ext cx="24975" cy="11800"/>
            </a:xfrm>
            <a:custGeom>
              <a:avLst/>
              <a:gdLst/>
              <a:ahLst/>
              <a:cxnLst/>
              <a:rect l="l" t="t" r="r" b="b"/>
              <a:pathLst>
                <a:path w="999" h="472" extrusionOk="0">
                  <a:moveTo>
                    <a:pt x="403" y="0"/>
                  </a:moveTo>
                  <a:cubicBezTo>
                    <a:pt x="389" y="0"/>
                    <a:pt x="374" y="1"/>
                    <a:pt x="360" y="3"/>
                  </a:cubicBezTo>
                  <a:cubicBezTo>
                    <a:pt x="0" y="55"/>
                    <a:pt x="788" y="466"/>
                    <a:pt x="788" y="466"/>
                  </a:cubicBezTo>
                  <a:cubicBezTo>
                    <a:pt x="802" y="470"/>
                    <a:pt x="815" y="471"/>
                    <a:pt x="826" y="471"/>
                  </a:cubicBezTo>
                  <a:cubicBezTo>
                    <a:pt x="999" y="471"/>
                    <a:pt x="711" y="0"/>
                    <a:pt x="4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1"/>
            <p:cNvSpPr/>
            <p:nvPr/>
          </p:nvSpPr>
          <p:spPr>
            <a:xfrm>
              <a:off x="5018075" y="2424525"/>
              <a:ext cx="31925" cy="17450"/>
            </a:xfrm>
            <a:custGeom>
              <a:avLst/>
              <a:gdLst/>
              <a:ahLst/>
              <a:cxnLst/>
              <a:rect l="l" t="t" r="r" b="b"/>
              <a:pathLst>
                <a:path w="1277" h="698" extrusionOk="0">
                  <a:moveTo>
                    <a:pt x="947" y="0"/>
                  </a:moveTo>
                  <a:cubicBezTo>
                    <a:pt x="609" y="0"/>
                    <a:pt x="121" y="192"/>
                    <a:pt x="44" y="492"/>
                  </a:cubicBezTo>
                  <a:cubicBezTo>
                    <a:pt x="0" y="639"/>
                    <a:pt x="109" y="698"/>
                    <a:pt x="278" y="698"/>
                  </a:cubicBezTo>
                  <a:cubicBezTo>
                    <a:pt x="640" y="698"/>
                    <a:pt x="1277" y="429"/>
                    <a:pt x="1277" y="183"/>
                  </a:cubicBezTo>
                  <a:cubicBezTo>
                    <a:pt x="1271" y="57"/>
                    <a:pt x="1131" y="0"/>
                    <a:pt x="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1"/>
            <p:cNvSpPr/>
            <p:nvPr/>
          </p:nvSpPr>
          <p:spPr>
            <a:xfrm>
              <a:off x="5123525" y="2241275"/>
              <a:ext cx="23675" cy="25575"/>
            </a:xfrm>
            <a:custGeom>
              <a:avLst/>
              <a:gdLst/>
              <a:ahLst/>
              <a:cxnLst/>
              <a:rect l="l" t="t" r="r" b="b"/>
              <a:pathLst>
                <a:path w="947" h="1023" extrusionOk="0">
                  <a:moveTo>
                    <a:pt x="682" y="0"/>
                  </a:moveTo>
                  <a:cubicBezTo>
                    <a:pt x="432" y="0"/>
                    <a:pt x="0" y="1022"/>
                    <a:pt x="373" y="1022"/>
                  </a:cubicBezTo>
                  <a:cubicBezTo>
                    <a:pt x="376" y="1022"/>
                    <a:pt x="378" y="1022"/>
                    <a:pt x="381" y="1022"/>
                  </a:cubicBezTo>
                  <a:cubicBezTo>
                    <a:pt x="775" y="1005"/>
                    <a:pt x="947" y="132"/>
                    <a:pt x="724" y="12"/>
                  </a:cubicBezTo>
                  <a:cubicBezTo>
                    <a:pt x="711" y="4"/>
                    <a:pt x="697" y="0"/>
                    <a:pt x="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1"/>
            <p:cNvSpPr/>
            <p:nvPr/>
          </p:nvSpPr>
          <p:spPr>
            <a:xfrm>
              <a:off x="5287825" y="2226500"/>
              <a:ext cx="26800" cy="24625"/>
            </a:xfrm>
            <a:custGeom>
              <a:avLst/>
              <a:gdLst/>
              <a:ahLst/>
              <a:cxnLst/>
              <a:rect l="l" t="t" r="r" b="b"/>
              <a:pathLst>
                <a:path w="1072" h="985" extrusionOk="0">
                  <a:moveTo>
                    <a:pt x="320" y="0"/>
                  </a:moveTo>
                  <a:cubicBezTo>
                    <a:pt x="0" y="0"/>
                    <a:pt x="179" y="984"/>
                    <a:pt x="578" y="984"/>
                  </a:cubicBezTo>
                  <a:cubicBezTo>
                    <a:pt x="594" y="984"/>
                    <a:pt x="610" y="983"/>
                    <a:pt x="626" y="979"/>
                  </a:cubicBezTo>
                  <a:cubicBezTo>
                    <a:pt x="1071" y="911"/>
                    <a:pt x="729" y="55"/>
                    <a:pt x="352" y="3"/>
                  </a:cubicBezTo>
                  <a:cubicBezTo>
                    <a:pt x="341" y="1"/>
                    <a:pt x="330" y="0"/>
                    <a:pt x="32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4" name="Google Shape;794;p11"/>
          <p:cNvGrpSpPr/>
          <p:nvPr/>
        </p:nvGrpSpPr>
        <p:grpSpPr>
          <a:xfrm>
            <a:off x="11261681" y="4073061"/>
            <a:ext cx="1342156" cy="1388236"/>
            <a:chOff x="4791650" y="538625"/>
            <a:chExt cx="731075" cy="756175"/>
          </a:xfrm>
        </p:grpSpPr>
        <p:sp>
          <p:nvSpPr>
            <p:cNvPr id="795" name="Google Shape;795;p11"/>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1"/>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1"/>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1"/>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1"/>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1"/>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1" name="Google Shape;801;p11"/>
          <p:cNvGrpSpPr/>
          <p:nvPr/>
        </p:nvGrpSpPr>
        <p:grpSpPr>
          <a:xfrm>
            <a:off x="-568131" y="3715223"/>
            <a:ext cx="1531299" cy="1395476"/>
            <a:chOff x="3080800" y="238100"/>
            <a:chExt cx="714225" cy="650875"/>
          </a:xfrm>
        </p:grpSpPr>
        <p:sp>
          <p:nvSpPr>
            <p:cNvPr id="802" name="Google Shape;802;p11"/>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1"/>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1"/>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5" name="Google Shape;805;p11"/>
          <p:cNvGrpSpPr/>
          <p:nvPr/>
        </p:nvGrpSpPr>
        <p:grpSpPr>
          <a:xfrm>
            <a:off x="9882034" y="5938075"/>
            <a:ext cx="1447895" cy="1317240"/>
            <a:chOff x="4688600" y="1410900"/>
            <a:chExt cx="799000" cy="726900"/>
          </a:xfrm>
        </p:grpSpPr>
        <p:sp>
          <p:nvSpPr>
            <p:cNvPr id="806" name="Google Shape;806;p11"/>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1"/>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8" name="Google Shape;808;p11"/>
          <p:cNvGrpSpPr/>
          <p:nvPr/>
        </p:nvGrpSpPr>
        <p:grpSpPr>
          <a:xfrm>
            <a:off x="3383959" y="-369667"/>
            <a:ext cx="925059" cy="1605081"/>
            <a:chOff x="4559300" y="564775"/>
            <a:chExt cx="389225" cy="675350"/>
          </a:xfrm>
        </p:grpSpPr>
        <p:sp>
          <p:nvSpPr>
            <p:cNvPr id="809" name="Google Shape;809;p11"/>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11"/>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1" name="Google Shape;811;p11"/>
          <p:cNvGrpSpPr/>
          <p:nvPr/>
        </p:nvGrpSpPr>
        <p:grpSpPr>
          <a:xfrm>
            <a:off x="8077010" y="-102463"/>
            <a:ext cx="1010153" cy="1070672"/>
            <a:chOff x="2291250" y="337875"/>
            <a:chExt cx="626025" cy="663475"/>
          </a:xfrm>
        </p:grpSpPr>
        <p:sp>
          <p:nvSpPr>
            <p:cNvPr id="812" name="Google Shape;812;p11"/>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1"/>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1"/>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1"/>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1"/>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7" name="Google Shape;817;p11"/>
          <p:cNvGrpSpPr/>
          <p:nvPr/>
        </p:nvGrpSpPr>
        <p:grpSpPr>
          <a:xfrm>
            <a:off x="10513728" y="-316811"/>
            <a:ext cx="2203281" cy="1567585"/>
            <a:chOff x="3517550" y="401175"/>
            <a:chExt cx="1027650" cy="731150"/>
          </a:xfrm>
        </p:grpSpPr>
        <p:sp>
          <p:nvSpPr>
            <p:cNvPr id="818" name="Google Shape;818;p11"/>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1"/>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0" name="Google Shape;820;p11"/>
          <p:cNvGrpSpPr/>
          <p:nvPr/>
        </p:nvGrpSpPr>
        <p:grpSpPr>
          <a:xfrm>
            <a:off x="6154312" y="5952887"/>
            <a:ext cx="689883" cy="652311"/>
            <a:chOff x="2776800" y="970450"/>
            <a:chExt cx="431500" cy="408000"/>
          </a:xfrm>
        </p:grpSpPr>
        <p:sp>
          <p:nvSpPr>
            <p:cNvPr id="821" name="Google Shape;821;p11"/>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11"/>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11"/>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1"/>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11"/>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11"/>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1"/>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11"/>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1"/>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1"/>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1" name="Google Shape;831;p11"/>
          <p:cNvGrpSpPr/>
          <p:nvPr/>
        </p:nvGrpSpPr>
        <p:grpSpPr>
          <a:xfrm>
            <a:off x="631877" y="-969113"/>
            <a:ext cx="925052" cy="652309"/>
            <a:chOff x="4171675" y="981000"/>
            <a:chExt cx="398775" cy="281200"/>
          </a:xfrm>
        </p:grpSpPr>
        <p:sp>
          <p:nvSpPr>
            <p:cNvPr id="832" name="Google Shape;832;p11"/>
            <p:cNvSpPr/>
            <p:nvPr/>
          </p:nvSpPr>
          <p:spPr>
            <a:xfrm>
              <a:off x="4171675" y="981000"/>
              <a:ext cx="299725" cy="281200"/>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1"/>
            <p:cNvSpPr/>
            <p:nvPr/>
          </p:nvSpPr>
          <p:spPr>
            <a:xfrm>
              <a:off x="4247600" y="1053300"/>
              <a:ext cx="201650" cy="193350"/>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11"/>
            <p:cNvSpPr/>
            <p:nvPr/>
          </p:nvSpPr>
          <p:spPr>
            <a:xfrm>
              <a:off x="4439825" y="1101125"/>
              <a:ext cx="130625" cy="148750"/>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5" name="Google Shape;835;p11"/>
          <p:cNvGrpSpPr/>
          <p:nvPr/>
        </p:nvGrpSpPr>
        <p:grpSpPr>
          <a:xfrm>
            <a:off x="-199533" y="5943757"/>
            <a:ext cx="1293933" cy="1239400"/>
            <a:chOff x="4644875" y="480450"/>
            <a:chExt cx="970450" cy="929550"/>
          </a:xfrm>
        </p:grpSpPr>
        <p:sp>
          <p:nvSpPr>
            <p:cNvPr id="836" name="Google Shape;836;p11"/>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11"/>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11"/>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11"/>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11"/>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11"/>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11"/>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11"/>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4" name="Google Shape;844;p11"/>
          <p:cNvGrpSpPr/>
          <p:nvPr/>
        </p:nvGrpSpPr>
        <p:grpSpPr>
          <a:xfrm>
            <a:off x="3910003" y="6112901"/>
            <a:ext cx="1293935" cy="967057"/>
            <a:chOff x="4829400" y="3625075"/>
            <a:chExt cx="800900" cy="598575"/>
          </a:xfrm>
        </p:grpSpPr>
        <p:sp>
          <p:nvSpPr>
            <p:cNvPr id="845" name="Google Shape;845;p11"/>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11"/>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11"/>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11"/>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11"/>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11"/>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11"/>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11"/>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11"/>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11"/>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11"/>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6" name="Google Shape;856;p11"/>
          <p:cNvGrpSpPr/>
          <p:nvPr/>
        </p:nvGrpSpPr>
        <p:grpSpPr>
          <a:xfrm>
            <a:off x="-301683" y="1689357"/>
            <a:ext cx="998400" cy="1205100"/>
            <a:chOff x="1727375" y="3512200"/>
            <a:chExt cx="748800" cy="903825"/>
          </a:xfrm>
        </p:grpSpPr>
        <p:grpSp>
          <p:nvGrpSpPr>
            <p:cNvPr id="857" name="Google Shape;857;p11"/>
            <p:cNvGrpSpPr/>
            <p:nvPr/>
          </p:nvGrpSpPr>
          <p:grpSpPr>
            <a:xfrm>
              <a:off x="1727375" y="4047750"/>
              <a:ext cx="490625" cy="368275"/>
              <a:chOff x="1727375" y="4047750"/>
              <a:chExt cx="490625" cy="368275"/>
            </a:xfrm>
          </p:grpSpPr>
          <p:sp>
            <p:nvSpPr>
              <p:cNvPr id="858" name="Google Shape;858;p11"/>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11"/>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11"/>
              <p:cNvSpPr/>
              <p:nvPr/>
            </p:nvSpPr>
            <p:spPr>
              <a:xfrm>
                <a:off x="1815950" y="4056250"/>
                <a:ext cx="370825" cy="283900"/>
              </a:xfrm>
              <a:custGeom>
                <a:avLst/>
                <a:gdLst/>
                <a:ahLst/>
                <a:cxnLst/>
                <a:rect l="l" t="t" r="r" b="b"/>
                <a:pathLst>
                  <a:path w="14833" h="11356" extrusionOk="0">
                    <a:moveTo>
                      <a:pt x="4078" y="0"/>
                    </a:moveTo>
                    <a:cubicBezTo>
                      <a:pt x="3593" y="0"/>
                      <a:pt x="3136" y="104"/>
                      <a:pt x="2723" y="333"/>
                    </a:cubicBezTo>
                    <a:cubicBezTo>
                      <a:pt x="0" y="1846"/>
                      <a:pt x="5275" y="11356"/>
                      <a:pt x="9487" y="11356"/>
                    </a:cubicBezTo>
                    <a:cubicBezTo>
                      <a:pt x="10008" y="11356"/>
                      <a:pt x="10512" y="11210"/>
                      <a:pt x="10983" y="10887"/>
                    </a:cubicBezTo>
                    <a:cubicBezTo>
                      <a:pt x="14832" y="8244"/>
                      <a:pt x="8384" y="0"/>
                      <a:pt x="40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11"/>
              <p:cNvSpPr/>
              <p:nvPr/>
            </p:nvSpPr>
            <p:spPr>
              <a:xfrm>
                <a:off x="1853850" y="4282950"/>
                <a:ext cx="274925" cy="133075"/>
              </a:xfrm>
              <a:custGeom>
                <a:avLst/>
                <a:gdLst/>
                <a:ahLst/>
                <a:cxnLst/>
                <a:rect l="l" t="t" r="r" b="b"/>
                <a:pathLst>
                  <a:path w="10997" h="5323" extrusionOk="0">
                    <a:moveTo>
                      <a:pt x="10996" y="1"/>
                    </a:moveTo>
                    <a:lnTo>
                      <a:pt x="10996" y="1"/>
                    </a:lnTo>
                    <a:cubicBezTo>
                      <a:pt x="10605" y="1615"/>
                      <a:pt x="9603" y="3247"/>
                      <a:pt x="7257" y="4198"/>
                    </a:cubicBezTo>
                    <a:cubicBezTo>
                      <a:pt x="6520" y="4498"/>
                      <a:pt x="5807" y="4628"/>
                      <a:pt x="5127" y="4628"/>
                    </a:cubicBezTo>
                    <a:cubicBezTo>
                      <a:pt x="3063" y="4628"/>
                      <a:pt x="1291" y="3433"/>
                      <a:pt x="0" y="2142"/>
                    </a:cubicBezTo>
                    <a:lnTo>
                      <a:pt x="0" y="2142"/>
                    </a:lnTo>
                    <a:cubicBezTo>
                      <a:pt x="1343" y="4001"/>
                      <a:pt x="3223" y="5323"/>
                      <a:pt x="5274" y="5323"/>
                    </a:cubicBezTo>
                    <a:cubicBezTo>
                      <a:pt x="6467" y="5323"/>
                      <a:pt x="7719" y="4875"/>
                      <a:pt x="8957" y="3825"/>
                    </a:cubicBezTo>
                    <a:cubicBezTo>
                      <a:pt x="10283" y="2720"/>
                      <a:pt x="10894" y="1394"/>
                      <a:pt x="109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2" name="Google Shape;862;p11"/>
            <p:cNvGrpSpPr/>
            <p:nvPr/>
          </p:nvGrpSpPr>
          <p:grpSpPr>
            <a:xfrm>
              <a:off x="1944125" y="3512200"/>
              <a:ext cx="532050" cy="420600"/>
              <a:chOff x="1944125" y="3512200"/>
              <a:chExt cx="532050" cy="420600"/>
            </a:xfrm>
          </p:grpSpPr>
          <p:sp>
            <p:nvSpPr>
              <p:cNvPr id="863" name="Google Shape;863;p11"/>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11"/>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11"/>
              <p:cNvSpPr/>
              <p:nvPr/>
            </p:nvSpPr>
            <p:spPr>
              <a:xfrm>
                <a:off x="2106825" y="3544675"/>
                <a:ext cx="353525" cy="367225"/>
              </a:xfrm>
              <a:custGeom>
                <a:avLst/>
                <a:gdLst/>
                <a:ahLst/>
                <a:cxnLst/>
                <a:rect l="l" t="t" r="r" b="b"/>
                <a:pathLst>
                  <a:path w="14141" h="14689" extrusionOk="0">
                    <a:moveTo>
                      <a:pt x="9163" y="1"/>
                    </a:moveTo>
                    <a:cubicBezTo>
                      <a:pt x="5579" y="1"/>
                      <a:pt x="1" y="12383"/>
                      <a:pt x="5075" y="14457"/>
                    </a:cubicBezTo>
                    <a:cubicBezTo>
                      <a:pt x="5463" y="14614"/>
                      <a:pt x="5844" y="14688"/>
                      <a:pt x="6215" y="14688"/>
                    </a:cubicBezTo>
                    <a:cubicBezTo>
                      <a:pt x="11009" y="14688"/>
                      <a:pt x="14140" y="2404"/>
                      <a:pt x="9834" y="164"/>
                    </a:cubicBezTo>
                    <a:cubicBezTo>
                      <a:pt x="9621" y="53"/>
                      <a:pt x="9396" y="1"/>
                      <a:pt x="9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11"/>
              <p:cNvSpPr/>
              <p:nvPr/>
            </p:nvSpPr>
            <p:spPr>
              <a:xfrm>
                <a:off x="2043350" y="3688975"/>
                <a:ext cx="256225" cy="243825"/>
              </a:xfrm>
              <a:custGeom>
                <a:avLst/>
                <a:gdLst/>
                <a:ahLst/>
                <a:cxnLst/>
                <a:rect l="l" t="t" r="r" b="b"/>
                <a:pathLst>
                  <a:path w="10249" h="9753" extrusionOk="0">
                    <a:moveTo>
                      <a:pt x="1428" y="0"/>
                    </a:moveTo>
                    <a:cubicBezTo>
                      <a:pt x="0" y="3824"/>
                      <a:pt x="663" y="8056"/>
                      <a:pt x="5405" y="9450"/>
                    </a:cubicBezTo>
                    <a:cubicBezTo>
                      <a:pt x="6095" y="9657"/>
                      <a:pt x="6753" y="9753"/>
                      <a:pt x="7376" y="9753"/>
                    </a:cubicBezTo>
                    <a:cubicBezTo>
                      <a:pt x="8440" y="9753"/>
                      <a:pt x="9402" y="9473"/>
                      <a:pt x="10248" y="8991"/>
                    </a:cubicBezTo>
                    <a:lnTo>
                      <a:pt x="10248" y="8991"/>
                    </a:lnTo>
                    <a:cubicBezTo>
                      <a:pt x="9552" y="9244"/>
                      <a:pt x="8787" y="9406"/>
                      <a:pt x="7969" y="9406"/>
                    </a:cubicBezTo>
                    <a:cubicBezTo>
                      <a:pt x="6751" y="9406"/>
                      <a:pt x="5414" y="9046"/>
                      <a:pt x="4011" y="8090"/>
                    </a:cubicBezTo>
                    <a:cubicBezTo>
                      <a:pt x="1037" y="6051"/>
                      <a:pt x="884" y="2686"/>
                      <a:pt x="1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67" name="Google Shape;867;p11"/>
          <p:cNvGrpSpPr/>
          <p:nvPr/>
        </p:nvGrpSpPr>
        <p:grpSpPr>
          <a:xfrm>
            <a:off x="7794569" y="5951343"/>
            <a:ext cx="1137088" cy="1128568"/>
            <a:chOff x="4899375" y="1767350"/>
            <a:chExt cx="704050" cy="698775"/>
          </a:xfrm>
        </p:grpSpPr>
        <p:sp>
          <p:nvSpPr>
            <p:cNvPr id="868" name="Google Shape;868;p11"/>
            <p:cNvSpPr/>
            <p:nvPr/>
          </p:nvSpPr>
          <p:spPr>
            <a:xfrm>
              <a:off x="4899375" y="1767350"/>
              <a:ext cx="704050" cy="698775"/>
            </a:xfrm>
            <a:custGeom>
              <a:avLst/>
              <a:gdLst/>
              <a:ahLst/>
              <a:cxnLst/>
              <a:rect l="l" t="t" r="r" b="b"/>
              <a:pathLst>
                <a:path w="28162" h="27951" extrusionOk="0">
                  <a:moveTo>
                    <a:pt x="17758" y="1"/>
                  </a:moveTo>
                  <a:cubicBezTo>
                    <a:pt x="13940" y="1"/>
                    <a:pt x="3085" y="3423"/>
                    <a:pt x="1700" y="4432"/>
                  </a:cubicBezTo>
                  <a:cubicBezTo>
                    <a:pt x="408" y="5333"/>
                    <a:pt x="0" y="7049"/>
                    <a:pt x="765" y="8443"/>
                  </a:cubicBezTo>
                  <a:cubicBezTo>
                    <a:pt x="1377" y="9463"/>
                    <a:pt x="1904" y="10262"/>
                    <a:pt x="1904" y="10262"/>
                  </a:cubicBezTo>
                  <a:cubicBezTo>
                    <a:pt x="1904" y="10262"/>
                    <a:pt x="1190" y="10754"/>
                    <a:pt x="1462" y="12080"/>
                  </a:cubicBezTo>
                  <a:cubicBezTo>
                    <a:pt x="1734" y="13406"/>
                    <a:pt x="5065" y="25472"/>
                    <a:pt x="6867" y="27427"/>
                  </a:cubicBezTo>
                  <a:cubicBezTo>
                    <a:pt x="7210" y="27800"/>
                    <a:pt x="7793" y="27950"/>
                    <a:pt x="8509" y="27950"/>
                  </a:cubicBezTo>
                  <a:cubicBezTo>
                    <a:pt x="11514" y="27950"/>
                    <a:pt x="16877" y="25302"/>
                    <a:pt x="16877" y="25302"/>
                  </a:cubicBezTo>
                  <a:cubicBezTo>
                    <a:pt x="16877" y="25302"/>
                    <a:pt x="24524" y="23705"/>
                    <a:pt x="26343" y="21767"/>
                  </a:cubicBezTo>
                  <a:cubicBezTo>
                    <a:pt x="28161" y="19847"/>
                    <a:pt x="22570" y="6846"/>
                    <a:pt x="21856" y="5775"/>
                  </a:cubicBezTo>
                  <a:cubicBezTo>
                    <a:pt x="21142" y="4687"/>
                    <a:pt x="20463" y="4483"/>
                    <a:pt x="20463" y="4483"/>
                  </a:cubicBezTo>
                  <a:cubicBezTo>
                    <a:pt x="21465" y="3531"/>
                    <a:pt x="20803" y="1288"/>
                    <a:pt x="18848" y="183"/>
                  </a:cubicBezTo>
                  <a:cubicBezTo>
                    <a:pt x="18625" y="57"/>
                    <a:pt x="18250" y="1"/>
                    <a:pt x="17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11"/>
            <p:cNvSpPr/>
            <p:nvPr/>
          </p:nvSpPr>
          <p:spPr>
            <a:xfrm>
              <a:off x="4932100" y="1789375"/>
              <a:ext cx="610150" cy="649650"/>
            </a:xfrm>
            <a:custGeom>
              <a:avLst/>
              <a:gdLst/>
              <a:ahLst/>
              <a:cxnLst/>
              <a:rect l="l" t="t" r="r" b="b"/>
              <a:pathLst>
                <a:path w="24406" h="25986" extrusionOk="0">
                  <a:moveTo>
                    <a:pt x="16217" y="1"/>
                  </a:moveTo>
                  <a:cubicBezTo>
                    <a:pt x="14216" y="1"/>
                    <a:pt x="7572" y="2292"/>
                    <a:pt x="5269" y="2752"/>
                  </a:cubicBezTo>
                  <a:cubicBezTo>
                    <a:pt x="2719" y="3262"/>
                    <a:pt x="1071" y="3993"/>
                    <a:pt x="527" y="5506"/>
                  </a:cubicBezTo>
                  <a:cubicBezTo>
                    <a:pt x="0" y="7001"/>
                    <a:pt x="2277" y="8837"/>
                    <a:pt x="2277" y="8837"/>
                  </a:cubicBezTo>
                  <a:cubicBezTo>
                    <a:pt x="1819" y="9466"/>
                    <a:pt x="1445" y="10162"/>
                    <a:pt x="1173" y="10893"/>
                  </a:cubicBezTo>
                  <a:cubicBezTo>
                    <a:pt x="766" y="12062"/>
                    <a:pt x="4797" y="25985"/>
                    <a:pt x="6508" y="25985"/>
                  </a:cubicBezTo>
                  <a:cubicBezTo>
                    <a:pt x="6514" y="25985"/>
                    <a:pt x="6520" y="25985"/>
                    <a:pt x="6526" y="25985"/>
                  </a:cubicBezTo>
                  <a:cubicBezTo>
                    <a:pt x="8226" y="25883"/>
                    <a:pt x="13545" y="23470"/>
                    <a:pt x="15874" y="22450"/>
                  </a:cubicBezTo>
                  <a:cubicBezTo>
                    <a:pt x="18185" y="21447"/>
                    <a:pt x="22706" y="21311"/>
                    <a:pt x="23555" y="19884"/>
                  </a:cubicBezTo>
                  <a:cubicBezTo>
                    <a:pt x="24405" y="18439"/>
                    <a:pt x="20360" y="8446"/>
                    <a:pt x="19680" y="6593"/>
                  </a:cubicBezTo>
                  <a:cubicBezTo>
                    <a:pt x="19018" y="4741"/>
                    <a:pt x="17692" y="4095"/>
                    <a:pt x="17692" y="4095"/>
                  </a:cubicBezTo>
                  <a:cubicBezTo>
                    <a:pt x="18185" y="2650"/>
                    <a:pt x="17709" y="679"/>
                    <a:pt x="16689" y="84"/>
                  </a:cubicBezTo>
                  <a:cubicBezTo>
                    <a:pt x="16592" y="27"/>
                    <a:pt x="16431" y="1"/>
                    <a:pt x="16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1"/>
            <p:cNvSpPr/>
            <p:nvPr/>
          </p:nvSpPr>
          <p:spPr>
            <a:xfrm>
              <a:off x="4996600" y="1879625"/>
              <a:ext cx="63125" cy="33325"/>
            </a:xfrm>
            <a:custGeom>
              <a:avLst/>
              <a:gdLst/>
              <a:ahLst/>
              <a:cxnLst/>
              <a:rect l="l" t="t" r="r" b="b"/>
              <a:pathLst>
                <a:path w="2525" h="1333" extrusionOk="0">
                  <a:moveTo>
                    <a:pt x="1816" y="0"/>
                  </a:moveTo>
                  <a:cubicBezTo>
                    <a:pt x="1249" y="0"/>
                    <a:pt x="458" y="282"/>
                    <a:pt x="173" y="842"/>
                  </a:cubicBezTo>
                  <a:cubicBezTo>
                    <a:pt x="0" y="1194"/>
                    <a:pt x="215" y="1333"/>
                    <a:pt x="572" y="1333"/>
                  </a:cubicBezTo>
                  <a:cubicBezTo>
                    <a:pt x="1196" y="1333"/>
                    <a:pt x="2254" y="906"/>
                    <a:pt x="2417" y="451"/>
                  </a:cubicBezTo>
                  <a:cubicBezTo>
                    <a:pt x="2524" y="150"/>
                    <a:pt x="2230" y="0"/>
                    <a:pt x="18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11"/>
            <p:cNvSpPr/>
            <p:nvPr/>
          </p:nvSpPr>
          <p:spPr>
            <a:xfrm>
              <a:off x="4968875" y="1928175"/>
              <a:ext cx="40975" cy="25375"/>
            </a:xfrm>
            <a:custGeom>
              <a:avLst/>
              <a:gdLst/>
              <a:ahLst/>
              <a:cxnLst/>
              <a:rect l="l" t="t" r="r" b="b"/>
              <a:pathLst>
                <a:path w="1639" h="1015" extrusionOk="0">
                  <a:moveTo>
                    <a:pt x="761" y="0"/>
                  </a:moveTo>
                  <a:cubicBezTo>
                    <a:pt x="731" y="0"/>
                    <a:pt x="701" y="2"/>
                    <a:pt x="670" y="5"/>
                  </a:cubicBezTo>
                  <a:cubicBezTo>
                    <a:pt x="0" y="66"/>
                    <a:pt x="26" y="1014"/>
                    <a:pt x="627" y="1014"/>
                  </a:cubicBezTo>
                  <a:cubicBezTo>
                    <a:pt x="696" y="1014"/>
                    <a:pt x="773" y="1002"/>
                    <a:pt x="857" y="973"/>
                  </a:cubicBezTo>
                  <a:cubicBezTo>
                    <a:pt x="1639" y="713"/>
                    <a:pt x="1422" y="0"/>
                    <a:pt x="7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11"/>
            <p:cNvSpPr/>
            <p:nvPr/>
          </p:nvSpPr>
          <p:spPr>
            <a:xfrm>
              <a:off x="4985825" y="1976475"/>
              <a:ext cx="61575" cy="56325"/>
            </a:xfrm>
            <a:custGeom>
              <a:avLst/>
              <a:gdLst/>
              <a:ahLst/>
              <a:cxnLst/>
              <a:rect l="l" t="t" r="r" b="b"/>
              <a:pathLst>
                <a:path w="2463" h="2253" extrusionOk="0">
                  <a:moveTo>
                    <a:pt x="899" y="1"/>
                  </a:moveTo>
                  <a:cubicBezTo>
                    <a:pt x="846" y="1"/>
                    <a:pt x="793" y="9"/>
                    <a:pt x="740" y="27"/>
                  </a:cubicBezTo>
                  <a:cubicBezTo>
                    <a:pt x="1" y="274"/>
                    <a:pt x="923" y="2252"/>
                    <a:pt x="1609" y="2252"/>
                  </a:cubicBezTo>
                  <a:cubicBezTo>
                    <a:pt x="1679" y="2252"/>
                    <a:pt x="1748" y="2231"/>
                    <a:pt x="1811" y="2185"/>
                  </a:cubicBezTo>
                  <a:cubicBezTo>
                    <a:pt x="2462" y="1709"/>
                    <a:pt x="1659" y="1"/>
                    <a:pt x="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11"/>
            <p:cNvSpPr/>
            <p:nvPr/>
          </p:nvSpPr>
          <p:spPr>
            <a:xfrm>
              <a:off x="4976950" y="2041625"/>
              <a:ext cx="30800" cy="38425"/>
            </a:xfrm>
            <a:custGeom>
              <a:avLst/>
              <a:gdLst/>
              <a:ahLst/>
              <a:cxnLst/>
              <a:rect l="l" t="t" r="r" b="b"/>
              <a:pathLst>
                <a:path w="1232" h="1537" extrusionOk="0">
                  <a:moveTo>
                    <a:pt x="773" y="0"/>
                  </a:moveTo>
                  <a:cubicBezTo>
                    <a:pt x="430" y="0"/>
                    <a:pt x="0" y="1537"/>
                    <a:pt x="543" y="1537"/>
                  </a:cubicBezTo>
                  <a:cubicBezTo>
                    <a:pt x="557" y="1537"/>
                    <a:pt x="571" y="1536"/>
                    <a:pt x="585" y="1534"/>
                  </a:cubicBezTo>
                  <a:cubicBezTo>
                    <a:pt x="1231" y="1466"/>
                    <a:pt x="1180" y="259"/>
                    <a:pt x="840" y="21"/>
                  </a:cubicBezTo>
                  <a:cubicBezTo>
                    <a:pt x="819" y="7"/>
                    <a:pt x="796" y="0"/>
                    <a:pt x="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11"/>
            <p:cNvSpPr/>
            <p:nvPr/>
          </p:nvSpPr>
          <p:spPr>
            <a:xfrm>
              <a:off x="4982325" y="2117775"/>
              <a:ext cx="39450" cy="36950"/>
            </a:xfrm>
            <a:custGeom>
              <a:avLst/>
              <a:gdLst/>
              <a:ahLst/>
              <a:cxnLst/>
              <a:rect l="l" t="t" r="r" b="b"/>
              <a:pathLst>
                <a:path w="1578" h="1478" extrusionOk="0">
                  <a:moveTo>
                    <a:pt x="415" y="0"/>
                  </a:moveTo>
                  <a:cubicBezTo>
                    <a:pt x="1" y="0"/>
                    <a:pt x="287" y="1477"/>
                    <a:pt x="813" y="1477"/>
                  </a:cubicBezTo>
                  <a:cubicBezTo>
                    <a:pt x="856" y="1477"/>
                    <a:pt x="902" y="1467"/>
                    <a:pt x="948" y="1445"/>
                  </a:cubicBezTo>
                  <a:cubicBezTo>
                    <a:pt x="1577" y="1139"/>
                    <a:pt x="880" y="34"/>
                    <a:pt x="421" y="0"/>
                  </a:cubicBezTo>
                  <a:cubicBezTo>
                    <a:pt x="419" y="0"/>
                    <a:pt x="417"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1"/>
            <p:cNvSpPr/>
            <p:nvPr/>
          </p:nvSpPr>
          <p:spPr>
            <a:xfrm>
              <a:off x="5072100" y="2355175"/>
              <a:ext cx="60300" cy="27750"/>
            </a:xfrm>
            <a:custGeom>
              <a:avLst/>
              <a:gdLst/>
              <a:ahLst/>
              <a:cxnLst/>
              <a:rect l="l" t="t" r="r" b="b"/>
              <a:pathLst>
                <a:path w="2412" h="1110" extrusionOk="0">
                  <a:moveTo>
                    <a:pt x="620" y="1"/>
                  </a:moveTo>
                  <a:cubicBezTo>
                    <a:pt x="564" y="1"/>
                    <a:pt x="512" y="7"/>
                    <a:pt x="467" y="22"/>
                  </a:cubicBezTo>
                  <a:cubicBezTo>
                    <a:pt x="1" y="172"/>
                    <a:pt x="1094" y="1109"/>
                    <a:pt x="1716" y="1109"/>
                  </a:cubicBezTo>
                  <a:cubicBezTo>
                    <a:pt x="1796" y="1109"/>
                    <a:pt x="1869" y="1093"/>
                    <a:pt x="1929" y="1058"/>
                  </a:cubicBezTo>
                  <a:cubicBezTo>
                    <a:pt x="2411" y="779"/>
                    <a:pt x="1228"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11"/>
            <p:cNvSpPr/>
            <p:nvPr/>
          </p:nvSpPr>
          <p:spPr>
            <a:xfrm>
              <a:off x="5077175" y="2395200"/>
              <a:ext cx="44900" cy="21775"/>
            </a:xfrm>
            <a:custGeom>
              <a:avLst/>
              <a:gdLst/>
              <a:ahLst/>
              <a:cxnLst/>
              <a:rect l="l" t="t" r="r" b="b"/>
              <a:pathLst>
                <a:path w="1796" h="871" extrusionOk="0">
                  <a:moveTo>
                    <a:pt x="445" y="1"/>
                  </a:moveTo>
                  <a:cubicBezTo>
                    <a:pt x="395" y="1"/>
                    <a:pt x="351" y="6"/>
                    <a:pt x="315" y="18"/>
                  </a:cubicBezTo>
                  <a:cubicBezTo>
                    <a:pt x="0" y="119"/>
                    <a:pt x="832" y="871"/>
                    <a:pt x="1295" y="871"/>
                  </a:cubicBezTo>
                  <a:cubicBezTo>
                    <a:pt x="1381" y="871"/>
                    <a:pt x="1454" y="845"/>
                    <a:pt x="1505" y="783"/>
                  </a:cubicBezTo>
                  <a:cubicBezTo>
                    <a:pt x="1795" y="447"/>
                    <a:pt x="890" y="1"/>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11"/>
            <p:cNvSpPr/>
            <p:nvPr/>
          </p:nvSpPr>
          <p:spPr>
            <a:xfrm>
              <a:off x="5150000" y="2379800"/>
              <a:ext cx="45450" cy="18450"/>
            </a:xfrm>
            <a:custGeom>
              <a:avLst/>
              <a:gdLst/>
              <a:ahLst/>
              <a:cxnLst/>
              <a:rect l="l" t="t" r="r" b="b"/>
              <a:pathLst>
                <a:path w="1818" h="738" extrusionOk="0">
                  <a:moveTo>
                    <a:pt x="1510" y="0"/>
                  </a:moveTo>
                  <a:cubicBezTo>
                    <a:pt x="1032" y="0"/>
                    <a:pt x="1" y="304"/>
                    <a:pt x="156" y="566"/>
                  </a:cubicBezTo>
                  <a:cubicBezTo>
                    <a:pt x="226" y="686"/>
                    <a:pt x="365" y="738"/>
                    <a:pt x="535" y="738"/>
                  </a:cubicBezTo>
                  <a:cubicBezTo>
                    <a:pt x="895" y="738"/>
                    <a:pt x="1396" y="504"/>
                    <a:pt x="1685" y="192"/>
                  </a:cubicBezTo>
                  <a:cubicBezTo>
                    <a:pt x="1817" y="55"/>
                    <a:pt x="1714" y="0"/>
                    <a:pt x="1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1"/>
            <p:cNvSpPr/>
            <p:nvPr/>
          </p:nvSpPr>
          <p:spPr>
            <a:xfrm>
              <a:off x="5255375" y="1814925"/>
              <a:ext cx="49900" cy="15575"/>
            </a:xfrm>
            <a:custGeom>
              <a:avLst/>
              <a:gdLst/>
              <a:ahLst/>
              <a:cxnLst/>
              <a:rect l="l" t="t" r="r" b="b"/>
              <a:pathLst>
                <a:path w="1996" h="623" extrusionOk="0">
                  <a:moveTo>
                    <a:pt x="1703" y="0"/>
                  </a:moveTo>
                  <a:cubicBezTo>
                    <a:pt x="1254" y="0"/>
                    <a:pt x="274" y="286"/>
                    <a:pt x="274" y="286"/>
                  </a:cubicBezTo>
                  <a:cubicBezTo>
                    <a:pt x="0" y="511"/>
                    <a:pt x="238" y="623"/>
                    <a:pt x="613" y="623"/>
                  </a:cubicBezTo>
                  <a:cubicBezTo>
                    <a:pt x="1029" y="623"/>
                    <a:pt x="1614" y="486"/>
                    <a:pt x="1855" y="218"/>
                  </a:cubicBezTo>
                  <a:cubicBezTo>
                    <a:pt x="1996" y="56"/>
                    <a:pt x="1901" y="0"/>
                    <a:pt x="1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1"/>
            <p:cNvSpPr/>
            <p:nvPr/>
          </p:nvSpPr>
          <p:spPr>
            <a:xfrm>
              <a:off x="5408675" y="2007200"/>
              <a:ext cx="28200" cy="46050"/>
            </a:xfrm>
            <a:custGeom>
              <a:avLst/>
              <a:gdLst/>
              <a:ahLst/>
              <a:cxnLst/>
              <a:rect l="l" t="t" r="r" b="b"/>
              <a:pathLst>
                <a:path w="1128" h="1842" extrusionOk="0">
                  <a:moveTo>
                    <a:pt x="244" y="0"/>
                  </a:moveTo>
                  <a:cubicBezTo>
                    <a:pt x="0" y="0"/>
                    <a:pt x="342" y="1841"/>
                    <a:pt x="706" y="1841"/>
                  </a:cubicBezTo>
                  <a:cubicBezTo>
                    <a:pt x="710" y="1841"/>
                    <a:pt x="715" y="1841"/>
                    <a:pt x="719" y="1840"/>
                  </a:cubicBezTo>
                  <a:cubicBezTo>
                    <a:pt x="1127" y="1806"/>
                    <a:pt x="651" y="260"/>
                    <a:pt x="295" y="22"/>
                  </a:cubicBezTo>
                  <a:cubicBezTo>
                    <a:pt x="275" y="7"/>
                    <a:pt x="258"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1"/>
            <p:cNvSpPr/>
            <p:nvPr/>
          </p:nvSpPr>
          <p:spPr>
            <a:xfrm>
              <a:off x="5476900" y="2213775"/>
              <a:ext cx="22000" cy="38975"/>
            </a:xfrm>
            <a:custGeom>
              <a:avLst/>
              <a:gdLst/>
              <a:ahLst/>
              <a:cxnLst/>
              <a:rect l="l" t="t" r="r" b="b"/>
              <a:pathLst>
                <a:path w="880" h="1559" extrusionOk="0">
                  <a:moveTo>
                    <a:pt x="207" y="1"/>
                  </a:moveTo>
                  <a:cubicBezTo>
                    <a:pt x="0" y="1"/>
                    <a:pt x="350" y="1559"/>
                    <a:pt x="591" y="1559"/>
                  </a:cubicBezTo>
                  <a:cubicBezTo>
                    <a:pt x="603" y="1559"/>
                    <a:pt x="614" y="1555"/>
                    <a:pt x="625" y="1548"/>
                  </a:cubicBezTo>
                  <a:cubicBezTo>
                    <a:pt x="880" y="1378"/>
                    <a:pt x="540" y="222"/>
                    <a:pt x="251" y="18"/>
                  </a:cubicBezTo>
                  <a:cubicBezTo>
                    <a:pt x="234" y="6"/>
                    <a:pt x="220" y="1"/>
                    <a:pt x="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1"/>
            <p:cNvSpPr/>
            <p:nvPr/>
          </p:nvSpPr>
          <p:spPr>
            <a:xfrm>
              <a:off x="5049250" y="2108550"/>
              <a:ext cx="59625" cy="70725"/>
            </a:xfrm>
            <a:custGeom>
              <a:avLst/>
              <a:gdLst/>
              <a:ahLst/>
              <a:cxnLst/>
              <a:rect l="l" t="t" r="r" b="b"/>
              <a:pathLst>
                <a:path w="2385" h="2829" extrusionOk="0">
                  <a:moveTo>
                    <a:pt x="645" y="1"/>
                  </a:moveTo>
                  <a:cubicBezTo>
                    <a:pt x="0" y="1"/>
                    <a:pt x="739" y="2829"/>
                    <a:pt x="1485" y="2829"/>
                  </a:cubicBezTo>
                  <a:cubicBezTo>
                    <a:pt x="1513" y="2829"/>
                    <a:pt x="1541" y="2825"/>
                    <a:pt x="1568" y="2817"/>
                  </a:cubicBezTo>
                  <a:cubicBezTo>
                    <a:pt x="2384" y="2579"/>
                    <a:pt x="1653" y="403"/>
                    <a:pt x="770" y="30"/>
                  </a:cubicBezTo>
                  <a:cubicBezTo>
                    <a:pt x="723" y="10"/>
                    <a:pt x="682" y="1"/>
                    <a:pt x="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1"/>
            <p:cNvSpPr/>
            <p:nvPr/>
          </p:nvSpPr>
          <p:spPr>
            <a:xfrm>
              <a:off x="5038575" y="2183150"/>
              <a:ext cx="33750" cy="34575"/>
            </a:xfrm>
            <a:custGeom>
              <a:avLst/>
              <a:gdLst/>
              <a:ahLst/>
              <a:cxnLst/>
              <a:rect l="l" t="t" r="r" b="b"/>
              <a:pathLst>
                <a:path w="1350" h="1383" extrusionOk="0">
                  <a:moveTo>
                    <a:pt x="245" y="1"/>
                  </a:moveTo>
                  <a:cubicBezTo>
                    <a:pt x="1" y="1"/>
                    <a:pt x="223" y="1383"/>
                    <a:pt x="703" y="1383"/>
                  </a:cubicBezTo>
                  <a:cubicBezTo>
                    <a:pt x="736" y="1383"/>
                    <a:pt x="770" y="1376"/>
                    <a:pt x="806" y="1362"/>
                  </a:cubicBezTo>
                  <a:cubicBezTo>
                    <a:pt x="1349" y="1124"/>
                    <a:pt x="568" y="88"/>
                    <a:pt x="262" y="3"/>
                  </a:cubicBezTo>
                  <a:cubicBezTo>
                    <a:pt x="256" y="1"/>
                    <a:pt x="250"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1"/>
            <p:cNvSpPr/>
            <p:nvPr/>
          </p:nvSpPr>
          <p:spPr>
            <a:xfrm>
              <a:off x="5056275" y="2118500"/>
              <a:ext cx="46225" cy="50125"/>
            </a:xfrm>
            <a:custGeom>
              <a:avLst/>
              <a:gdLst/>
              <a:ahLst/>
              <a:cxnLst/>
              <a:rect l="l" t="t" r="r" b="b"/>
              <a:pathLst>
                <a:path w="1849" h="2005" extrusionOk="0">
                  <a:moveTo>
                    <a:pt x="479" y="0"/>
                  </a:moveTo>
                  <a:cubicBezTo>
                    <a:pt x="1" y="0"/>
                    <a:pt x="528" y="2005"/>
                    <a:pt x="1061" y="2005"/>
                  </a:cubicBezTo>
                  <a:cubicBezTo>
                    <a:pt x="1120" y="2005"/>
                    <a:pt x="1179" y="1980"/>
                    <a:pt x="1236" y="1926"/>
                  </a:cubicBezTo>
                  <a:cubicBezTo>
                    <a:pt x="1848" y="1348"/>
                    <a:pt x="1134" y="141"/>
                    <a:pt x="523" y="5"/>
                  </a:cubicBezTo>
                  <a:cubicBezTo>
                    <a:pt x="507" y="2"/>
                    <a:pt x="492" y="0"/>
                    <a:pt x="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4" name="Google Shape;884;p11"/>
          <p:cNvGrpSpPr/>
          <p:nvPr/>
        </p:nvGrpSpPr>
        <p:grpSpPr>
          <a:xfrm>
            <a:off x="2044776" y="5938106"/>
            <a:ext cx="914851" cy="1597333"/>
            <a:chOff x="1987675" y="4319675"/>
            <a:chExt cx="553650" cy="966675"/>
          </a:xfrm>
        </p:grpSpPr>
        <p:sp>
          <p:nvSpPr>
            <p:cNvPr id="885" name="Google Shape;885;p11"/>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11"/>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1"/>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8" name="Google Shape;888;p11"/>
          <p:cNvGrpSpPr/>
          <p:nvPr/>
        </p:nvGrpSpPr>
        <p:grpSpPr>
          <a:xfrm rot="10800000" flipH="1">
            <a:off x="509448" y="-159830"/>
            <a:ext cx="1447947" cy="1185403"/>
            <a:chOff x="1705150" y="390125"/>
            <a:chExt cx="989125" cy="809775"/>
          </a:xfrm>
        </p:grpSpPr>
        <p:sp>
          <p:nvSpPr>
            <p:cNvPr id="889" name="Google Shape;889;p11"/>
            <p:cNvSpPr/>
            <p:nvPr/>
          </p:nvSpPr>
          <p:spPr>
            <a:xfrm>
              <a:off x="1768025" y="483275"/>
              <a:ext cx="881650" cy="696300"/>
            </a:xfrm>
            <a:custGeom>
              <a:avLst/>
              <a:gdLst/>
              <a:ahLst/>
              <a:cxnLst/>
              <a:rect l="l" t="t" r="r" b="b"/>
              <a:pathLst>
                <a:path w="35266" h="27852" extrusionOk="0">
                  <a:moveTo>
                    <a:pt x="33787" y="0"/>
                  </a:moveTo>
                  <a:cubicBezTo>
                    <a:pt x="33787" y="0"/>
                    <a:pt x="29759" y="204"/>
                    <a:pt x="25918" y="1649"/>
                  </a:cubicBezTo>
                  <a:cubicBezTo>
                    <a:pt x="22077" y="3093"/>
                    <a:pt x="18984" y="5728"/>
                    <a:pt x="14786" y="8617"/>
                  </a:cubicBezTo>
                  <a:cubicBezTo>
                    <a:pt x="10588" y="11489"/>
                    <a:pt x="10401" y="12815"/>
                    <a:pt x="7614" y="15398"/>
                  </a:cubicBezTo>
                  <a:cubicBezTo>
                    <a:pt x="4810" y="17964"/>
                    <a:pt x="1904" y="21465"/>
                    <a:pt x="952" y="23385"/>
                  </a:cubicBezTo>
                  <a:cubicBezTo>
                    <a:pt x="0" y="25323"/>
                    <a:pt x="1360" y="26156"/>
                    <a:pt x="2550" y="27073"/>
                  </a:cubicBezTo>
                  <a:cubicBezTo>
                    <a:pt x="3266" y="27634"/>
                    <a:pt x="3646" y="27852"/>
                    <a:pt x="4251" y="27852"/>
                  </a:cubicBezTo>
                  <a:cubicBezTo>
                    <a:pt x="4637" y="27852"/>
                    <a:pt x="5115" y="27763"/>
                    <a:pt x="5830" y="27617"/>
                  </a:cubicBezTo>
                  <a:cubicBezTo>
                    <a:pt x="7665" y="27243"/>
                    <a:pt x="9076" y="26411"/>
                    <a:pt x="10147" y="26054"/>
                  </a:cubicBezTo>
                  <a:cubicBezTo>
                    <a:pt x="11217" y="25697"/>
                    <a:pt x="11931" y="25221"/>
                    <a:pt x="13087" y="24422"/>
                  </a:cubicBezTo>
                  <a:cubicBezTo>
                    <a:pt x="13885" y="23844"/>
                    <a:pt x="14718" y="23301"/>
                    <a:pt x="15568" y="22808"/>
                  </a:cubicBezTo>
                  <a:cubicBezTo>
                    <a:pt x="16605" y="22213"/>
                    <a:pt x="17760" y="21244"/>
                    <a:pt x="18882" y="20513"/>
                  </a:cubicBezTo>
                  <a:cubicBezTo>
                    <a:pt x="20021" y="19783"/>
                    <a:pt x="20072" y="19222"/>
                    <a:pt x="20955" y="18372"/>
                  </a:cubicBezTo>
                  <a:cubicBezTo>
                    <a:pt x="21839" y="17522"/>
                    <a:pt x="21499" y="17862"/>
                    <a:pt x="22740" y="16859"/>
                  </a:cubicBezTo>
                  <a:cubicBezTo>
                    <a:pt x="23998" y="15874"/>
                    <a:pt x="23896" y="15500"/>
                    <a:pt x="25068" y="14276"/>
                  </a:cubicBezTo>
                  <a:cubicBezTo>
                    <a:pt x="26224" y="13052"/>
                    <a:pt x="26938" y="12832"/>
                    <a:pt x="28144" y="11744"/>
                  </a:cubicBezTo>
                  <a:cubicBezTo>
                    <a:pt x="29351" y="10673"/>
                    <a:pt x="29827" y="10231"/>
                    <a:pt x="30643" y="9246"/>
                  </a:cubicBezTo>
                  <a:cubicBezTo>
                    <a:pt x="31475" y="8243"/>
                    <a:pt x="31560" y="8192"/>
                    <a:pt x="32240" y="7325"/>
                  </a:cubicBezTo>
                  <a:cubicBezTo>
                    <a:pt x="32903" y="6458"/>
                    <a:pt x="33583" y="6305"/>
                    <a:pt x="34178" y="5388"/>
                  </a:cubicBezTo>
                  <a:cubicBezTo>
                    <a:pt x="34772" y="4487"/>
                    <a:pt x="35265" y="2889"/>
                    <a:pt x="35214" y="2753"/>
                  </a:cubicBezTo>
                  <a:lnTo>
                    <a:pt x="3378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90" name="Google Shape;890;p11"/>
            <p:cNvGrpSpPr/>
            <p:nvPr/>
          </p:nvGrpSpPr>
          <p:grpSpPr>
            <a:xfrm>
              <a:off x="1705150" y="390125"/>
              <a:ext cx="989125" cy="809775"/>
              <a:chOff x="1705150" y="390125"/>
              <a:chExt cx="989125" cy="809775"/>
            </a:xfrm>
          </p:grpSpPr>
          <p:sp>
            <p:nvSpPr>
              <p:cNvPr id="891" name="Google Shape;891;p11"/>
              <p:cNvSpPr/>
              <p:nvPr/>
            </p:nvSpPr>
            <p:spPr>
              <a:xfrm>
                <a:off x="1705150" y="390125"/>
                <a:ext cx="989125" cy="809775"/>
              </a:xfrm>
              <a:custGeom>
                <a:avLst/>
                <a:gdLst/>
                <a:ahLst/>
                <a:cxnLst/>
                <a:rect l="l" t="t" r="r" b="b"/>
                <a:pathLst>
                  <a:path w="39565" h="32391" extrusionOk="0">
                    <a:moveTo>
                      <a:pt x="35880" y="0"/>
                    </a:moveTo>
                    <a:cubicBezTo>
                      <a:pt x="34822" y="0"/>
                      <a:pt x="33271" y="650"/>
                      <a:pt x="30642" y="1687"/>
                    </a:cubicBezTo>
                    <a:cubicBezTo>
                      <a:pt x="26377" y="3369"/>
                      <a:pt x="22672" y="6360"/>
                      <a:pt x="18015" y="9148"/>
                    </a:cubicBezTo>
                    <a:cubicBezTo>
                      <a:pt x="13341" y="11952"/>
                      <a:pt x="12186" y="14858"/>
                      <a:pt x="8872" y="17934"/>
                    </a:cubicBezTo>
                    <a:cubicBezTo>
                      <a:pt x="5575" y="21010"/>
                      <a:pt x="5745" y="21333"/>
                      <a:pt x="2872" y="24375"/>
                    </a:cubicBezTo>
                    <a:cubicBezTo>
                      <a:pt x="0" y="27417"/>
                      <a:pt x="884" y="29797"/>
                      <a:pt x="3110" y="31598"/>
                    </a:cubicBezTo>
                    <a:cubicBezTo>
                      <a:pt x="3819" y="32176"/>
                      <a:pt x="4654" y="32391"/>
                      <a:pt x="5536" y="32391"/>
                    </a:cubicBezTo>
                    <a:cubicBezTo>
                      <a:pt x="6598" y="32391"/>
                      <a:pt x="7728" y="32079"/>
                      <a:pt x="8787" y="31717"/>
                    </a:cubicBezTo>
                    <a:cubicBezTo>
                      <a:pt x="8243" y="31292"/>
                      <a:pt x="7733" y="30833"/>
                      <a:pt x="7240" y="30341"/>
                    </a:cubicBezTo>
                    <a:cubicBezTo>
                      <a:pt x="5915" y="28947"/>
                      <a:pt x="4419" y="27315"/>
                      <a:pt x="6050" y="26976"/>
                    </a:cubicBezTo>
                    <a:cubicBezTo>
                      <a:pt x="6160" y="26954"/>
                      <a:pt x="6274" y="26944"/>
                      <a:pt x="6392" y="26944"/>
                    </a:cubicBezTo>
                    <a:cubicBezTo>
                      <a:pt x="8035" y="26944"/>
                      <a:pt x="10462" y="28915"/>
                      <a:pt x="12016" y="29423"/>
                    </a:cubicBezTo>
                    <a:cubicBezTo>
                      <a:pt x="12424" y="29559"/>
                      <a:pt x="12899" y="29729"/>
                      <a:pt x="13392" y="29882"/>
                    </a:cubicBezTo>
                    <a:cubicBezTo>
                      <a:pt x="14242" y="29474"/>
                      <a:pt x="15126" y="29015"/>
                      <a:pt x="15959" y="28539"/>
                    </a:cubicBezTo>
                    <a:cubicBezTo>
                      <a:pt x="14208" y="27672"/>
                      <a:pt x="12254" y="26993"/>
                      <a:pt x="11149" y="25718"/>
                    </a:cubicBezTo>
                    <a:cubicBezTo>
                      <a:pt x="9993" y="24409"/>
                      <a:pt x="8617" y="22132"/>
                      <a:pt x="9602" y="21843"/>
                    </a:cubicBezTo>
                    <a:cubicBezTo>
                      <a:pt x="9684" y="21818"/>
                      <a:pt x="9774" y="21806"/>
                      <a:pt x="9872" y="21806"/>
                    </a:cubicBezTo>
                    <a:cubicBezTo>
                      <a:pt x="10957" y="21806"/>
                      <a:pt x="13004" y="23271"/>
                      <a:pt x="15109" y="24222"/>
                    </a:cubicBezTo>
                    <a:cubicBezTo>
                      <a:pt x="17335" y="25242"/>
                      <a:pt x="18338" y="25735"/>
                      <a:pt x="20088" y="25871"/>
                    </a:cubicBezTo>
                    <a:cubicBezTo>
                      <a:pt x="21006" y="25123"/>
                      <a:pt x="21873" y="24324"/>
                      <a:pt x="22689" y="23458"/>
                    </a:cubicBezTo>
                    <a:cubicBezTo>
                      <a:pt x="22417" y="23390"/>
                      <a:pt x="22128" y="23322"/>
                      <a:pt x="21839" y="23237"/>
                    </a:cubicBezTo>
                    <a:cubicBezTo>
                      <a:pt x="18814" y="22404"/>
                      <a:pt x="18117" y="21350"/>
                      <a:pt x="16842" y="20076"/>
                    </a:cubicBezTo>
                    <a:cubicBezTo>
                      <a:pt x="15568" y="18801"/>
                      <a:pt x="13817" y="16676"/>
                      <a:pt x="14633" y="15555"/>
                    </a:cubicBezTo>
                    <a:cubicBezTo>
                      <a:pt x="14796" y="15334"/>
                      <a:pt x="15026" y="15240"/>
                      <a:pt x="15310" y="15240"/>
                    </a:cubicBezTo>
                    <a:cubicBezTo>
                      <a:pt x="16449" y="15240"/>
                      <a:pt x="18467" y="16744"/>
                      <a:pt x="20615" y="17628"/>
                    </a:cubicBezTo>
                    <a:cubicBezTo>
                      <a:pt x="23301" y="18750"/>
                      <a:pt x="22468" y="18104"/>
                      <a:pt x="25561" y="18920"/>
                    </a:cubicBezTo>
                    <a:cubicBezTo>
                      <a:pt x="26037" y="19039"/>
                      <a:pt x="26462" y="19158"/>
                      <a:pt x="26835" y="19260"/>
                    </a:cubicBezTo>
                    <a:cubicBezTo>
                      <a:pt x="27328" y="18818"/>
                      <a:pt x="27821" y="18359"/>
                      <a:pt x="28382" y="17849"/>
                    </a:cubicBezTo>
                    <a:cubicBezTo>
                      <a:pt x="29334" y="16982"/>
                      <a:pt x="30676" y="15946"/>
                      <a:pt x="31849" y="14909"/>
                    </a:cubicBezTo>
                    <a:lnTo>
                      <a:pt x="31849" y="14909"/>
                    </a:lnTo>
                    <a:cubicBezTo>
                      <a:pt x="31021" y="14947"/>
                      <a:pt x="30063" y="15096"/>
                      <a:pt x="29118" y="15096"/>
                    </a:cubicBezTo>
                    <a:cubicBezTo>
                      <a:pt x="28784" y="15096"/>
                      <a:pt x="28452" y="15077"/>
                      <a:pt x="28127" y="15028"/>
                    </a:cubicBezTo>
                    <a:cubicBezTo>
                      <a:pt x="25782" y="14654"/>
                      <a:pt x="21975" y="13464"/>
                      <a:pt x="22842" y="11306"/>
                    </a:cubicBezTo>
                    <a:cubicBezTo>
                      <a:pt x="23120" y="10612"/>
                      <a:pt x="23471" y="10368"/>
                      <a:pt x="23923" y="10368"/>
                    </a:cubicBezTo>
                    <a:cubicBezTo>
                      <a:pt x="24876" y="10368"/>
                      <a:pt x="26277" y="11455"/>
                      <a:pt x="28399" y="11697"/>
                    </a:cubicBezTo>
                    <a:cubicBezTo>
                      <a:pt x="30092" y="11889"/>
                      <a:pt x="30770" y="11933"/>
                      <a:pt x="31300" y="11933"/>
                    </a:cubicBezTo>
                    <a:cubicBezTo>
                      <a:pt x="31755" y="11933"/>
                      <a:pt x="32101" y="11901"/>
                      <a:pt x="32886" y="11901"/>
                    </a:cubicBezTo>
                    <a:cubicBezTo>
                      <a:pt x="33413" y="11935"/>
                      <a:pt x="33922" y="12020"/>
                      <a:pt x="34432" y="12173"/>
                    </a:cubicBezTo>
                    <a:cubicBezTo>
                      <a:pt x="34959" y="11595"/>
                      <a:pt x="35588" y="10949"/>
                      <a:pt x="36200" y="10252"/>
                    </a:cubicBezTo>
                    <a:cubicBezTo>
                      <a:pt x="35452" y="9946"/>
                      <a:pt x="34602" y="9624"/>
                      <a:pt x="33990" y="9233"/>
                    </a:cubicBezTo>
                    <a:cubicBezTo>
                      <a:pt x="32444" y="8196"/>
                      <a:pt x="29912" y="7907"/>
                      <a:pt x="29674" y="6106"/>
                    </a:cubicBezTo>
                    <a:cubicBezTo>
                      <a:pt x="29572" y="5380"/>
                      <a:pt x="29944" y="5131"/>
                      <a:pt x="30524" y="5131"/>
                    </a:cubicBezTo>
                    <a:cubicBezTo>
                      <a:pt x="31399" y="5131"/>
                      <a:pt x="32748" y="5697"/>
                      <a:pt x="33668" y="6055"/>
                    </a:cubicBezTo>
                    <a:cubicBezTo>
                      <a:pt x="35214" y="6649"/>
                      <a:pt x="35503" y="6836"/>
                      <a:pt x="36676" y="7992"/>
                    </a:cubicBezTo>
                    <a:cubicBezTo>
                      <a:pt x="36931" y="8247"/>
                      <a:pt x="37152" y="8502"/>
                      <a:pt x="37355" y="8791"/>
                    </a:cubicBezTo>
                    <a:cubicBezTo>
                      <a:pt x="37644" y="8383"/>
                      <a:pt x="37916" y="7958"/>
                      <a:pt x="38154" y="7516"/>
                    </a:cubicBezTo>
                    <a:cubicBezTo>
                      <a:pt x="38375" y="7091"/>
                      <a:pt x="38562" y="6649"/>
                      <a:pt x="38715" y="6190"/>
                    </a:cubicBezTo>
                    <a:cubicBezTo>
                      <a:pt x="39565" y="3386"/>
                      <a:pt x="37423" y="820"/>
                      <a:pt x="37423" y="820"/>
                    </a:cubicBezTo>
                    <a:cubicBezTo>
                      <a:pt x="37006" y="253"/>
                      <a:pt x="36538" y="0"/>
                      <a:pt x="358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1"/>
              <p:cNvSpPr/>
              <p:nvPr/>
            </p:nvSpPr>
            <p:spPr>
              <a:xfrm>
                <a:off x="1985975" y="855875"/>
                <a:ext cx="286400" cy="181025"/>
              </a:xfrm>
              <a:custGeom>
                <a:avLst/>
                <a:gdLst/>
                <a:ahLst/>
                <a:cxnLst/>
                <a:rect l="l" t="t" r="r" b="b"/>
                <a:pathLst>
                  <a:path w="11456" h="7241" extrusionOk="0">
                    <a:moveTo>
                      <a:pt x="4318" y="1"/>
                    </a:moveTo>
                    <a:cubicBezTo>
                      <a:pt x="2805" y="1089"/>
                      <a:pt x="1361" y="2295"/>
                      <a:pt x="1" y="3587"/>
                    </a:cubicBezTo>
                    <a:cubicBezTo>
                      <a:pt x="1089" y="4097"/>
                      <a:pt x="2465" y="4964"/>
                      <a:pt x="3876" y="5592"/>
                    </a:cubicBezTo>
                    <a:cubicBezTo>
                      <a:pt x="6102" y="6612"/>
                      <a:pt x="7105" y="7105"/>
                      <a:pt x="8855" y="7241"/>
                    </a:cubicBezTo>
                    <a:cubicBezTo>
                      <a:pt x="9773" y="6493"/>
                      <a:pt x="10640" y="5694"/>
                      <a:pt x="11456" y="4828"/>
                    </a:cubicBezTo>
                    <a:cubicBezTo>
                      <a:pt x="11184" y="4760"/>
                      <a:pt x="10895" y="4692"/>
                      <a:pt x="10606" y="4607"/>
                    </a:cubicBezTo>
                    <a:cubicBezTo>
                      <a:pt x="7581" y="3774"/>
                      <a:pt x="6884" y="2720"/>
                      <a:pt x="5609" y="1446"/>
                    </a:cubicBezTo>
                    <a:cubicBezTo>
                      <a:pt x="5150" y="987"/>
                      <a:pt x="4726" y="511"/>
                      <a:pt x="4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1"/>
              <p:cNvSpPr/>
              <p:nvPr/>
            </p:nvSpPr>
            <p:spPr>
              <a:xfrm>
                <a:off x="2510700" y="482075"/>
                <a:ext cx="165750" cy="127825"/>
              </a:xfrm>
              <a:custGeom>
                <a:avLst/>
                <a:gdLst/>
                <a:ahLst/>
                <a:cxnLst/>
                <a:rect l="l" t="t" r="r" b="b"/>
                <a:pathLst>
                  <a:path w="6630" h="5113" extrusionOk="0">
                    <a:moveTo>
                      <a:pt x="3610" y="1"/>
                    </a:moveTo>
                    <a:cubicBezTo>
                      <a:pt x="2538" y="1"/>
                      <a:pt x="1309" y="746"/>
                      <a:pt x="1" y="1816"/>
                    </a:cubicBezTo>
                    <a:cubicBezTo>
                      <a:pt x="511" y="2003"/>
                      <a:pt x="1021" y="2207"/>
                      <a:pt x="1446" y="2377"/>
                    </a:cubicBezTo>
                    <a:cubicBezTo>
                      <a:pt x="2992" y="2971"/>
                      <a:pt x="3281" y="3158"/>
                      <a:pt x="4454" y="4314"/>
                    </a:cubicBezTo>
                    <a:cubicBezTo>
                      <a:pt x="4692" y="4569"/>
                      <a:pt x="4930" y="4824"/>
                      <a:pt x="5133" y="5113"/>
                    </a:cubicBezTo>
                    <a:cubicBezTo>
                      <a:pt x="5422" y="4705"/>
                      <a:pt x="5694" y="4280"/>
                      <a:pt x="5932" y="3838"/>
                    </a:cubicBezTo>
                    <a:cubicBezTo>
                      <a:pt x="6153" y="3413"/>
                      <a:pt x="6340" y="2971"/>
                      <a:pt x="6493" y="2512"/>
                    </a:cubicBezTo>
                    <a:cubicBezTo>
                      <a:pt x="6544" y="2309"/>
                      <a:pt x="6595" y="2105"/>
                      <a:pt x="6629" y="1901"/>
                    </a:cubicBezTo>
                    <a:cubicBezTo>
                      <a:pt x="6051" y="949"/>
                      <a:pt x="5133" y="286"/>
                      <a:pt x="4063" y="48"/>
                    </a:cubicBezTo>
                    <a:cubicBezTo>
                      <a:pt x="3915" y="16"/>
                      <a:pt x="3765" y="1"/>
                      <a:pt x="36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1"/>
              <p:cNvSpPr/>
              <p:nvPr/>
            </p:nvSpPr>
            <p:spPr>
              <a:xfrm>
                <a:off x="1848325" y="1118875"/>
                <a:ext cx="76500" cy="80750"/>
              </a:xfrm>
              <a:custGeom>
                <a:avLst/>
                <a:gdLst/>
                <a:ahLst/>
                <a:cxnLst/>
                <a:rect l="l" t="t" r="r" b="b"/>
                <a:pathLst>
                  <a:path w="3060" h="3230" extrusionOk="0">
                    <a:moveTo>
                      <a:pt x="442" y="1"/>
                    </a:moveTo>
                    <a:cubicBezTo>
                      <a:pt x="69" y="1106"/>
                      <a:pt x="1" y="2176"/>
                      <a:pt x="357" y="3230"/>
                    </a:cubicBezTo>
                    <a:cubicBezTo>
                      <a:pt x="1275" y="3111"/>
                      <a:pt x="2193" y="2890"/>
                      <a:pt x="3060" y="2567"/>
                    </a:cubicBezTo>
                    <a:cubicBezTo>
                      <a:pt x="2516" y="2142"/>
                      <a:pt x="2006" y="1683"/>
                      <a:pt x="1513" y="1191"/>
                    </a:cubicBezTo>
                    <a:cubicBezTo>
                      <a:pt x="1139" y="800"/>
                      <a:pt x="765" y="392"/>
                      <a:pt x="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1"/>
              <p:cNvSpPr/>
              <p:nvPr/>
            </p:nvSpPr>
            <p:spPr>
              <a:xfrm>
                <a:off x="2165700" y="718225"/>
                <a:ext cx="335700" cy="153400"/>
              </a:xfrm>
              <a:custGeom>
                <a:avLst/>
                <a:gdLst/>
                <a:ahLst/>
                <a:cxnLst/>
                <a:rect l="l" t="t" r="r" b="b"/>
                <a:pathLst>
                  <a:path w="13428" h="6136" extrusionOk="0">
                    <a:moveTo>
                      <a:pt x="4879" y="1"/>
                    </a:moveTo>
                    <a:cubicBezTo>
                      <a:pt x="3383" y="1071"/>
                      <a:pt x="1683" y="2227"/>
                      <a:pt x="1" y="3434"/>
                    </a:cubicBezTo>
                    <a:cubicBezTo>
                      <a:pt x="715" y="3824"/>
                      <a:pt x="1445" y="4181"/>
                      <a:pt x="2193" y="4504"/>
                    </a:cubicBezTo>
                    <a:cubicBezTo>
                      <a:pt x="4879" y="5609"/>
                      <a:pt x="4046" y="4980"/>
                      <a:pt x="7139" y="5796"/>
                    </a:cubicBezTo>
                    <a:cubicBezTo>
                      <a:pt x="7615" y="5915"/>
                      <a:pt x="8040" y="6034"/>
                      <a:pt x="8413" y="6136"/>
                    </a:cubicBezTo>
                    <a:cubicBezTo>
                      <a:pt x="8906" y="5694"/>
                      <a:pt x="9399" y="5235"/>
                      <a:pt x="9960" y="4725"/>
                    </a:cubicBezTo>
                    <a:cubicBezTo>
                      <a:pt x="10912" y="3858"/>
                      <a:pt x="12254" y="2822"/>
                      <a:pt x="13427" y="1785"/>
                    </a:cubicBezTo>
                    <a:lnTo>
                      <a:pt x="13427" y="1785"/>
                    </a:lnTo>
                    <a:cubicBezTo>
                      <a:pt x="12599" y="1823"/>
                      <a:pt x="11641" y="1972"/>
                      <a:pt x="10696" y="1972"/>
                    </a:cubicBezTo>
                    <a:cubicBezTo>
                      <a:pt x="10362" y="1972"/>
                      <a:pt x="10030" y="1953"/>
                      <a:pt x="9705" y="1904"/>
                    </a:cubicBezTo>
                    <a:cubicBezTo>
                      <a:pt x="8142" y="1649"/>
                      <a:pt x="5915" y="1037"/>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1"/>
              <p:cNvSpPr/>
              <p:nvPr/>
            </p:nvSpPr>
            <p:spPr>
              <a:xfrm>
                <a:off x="2356475" y="571225"/>
                <a:ext cx="253250" cy="123225"/>
              </a:xfrm>
              <a:custGeom>
                <a:avLst/>
                <a:gdLst/>
                <a:ahLst/>
                <a:cxnLst/>
                <a:rect l="l" t="t" r="r" b="b"/>
                <a:pathLst>
                  <a:path w="10130" h="4929" extrusionOk="0">
                    <a:moveTo>
                      <a:pt x="4199" y="0"/>
                    </a:moveTo>
                    <a:cubicBezTo>
                      <a:pt x="2924" y="1190"/>
                      <a:pt x="1615" y="2481"/>
                      <a:pt x="307" y="3569"/>
                    </a:cubicBezTo>
                    <a:lnTo>
                      <a:pt x="1" y="3824"/>
                    </a:lnTo>
                    <a:cubicBezTo>
                      <a:pt x="749" y="4130"/>
                      <a:pt x="1547" y="4351"/>
                      <a:pt x="2346" y="4453"/>
                    </a:cubicBezTo>
                    <a:cubicBezTo>
                      <a:pt x="4039" y="4645"/>
                      <a:pt x="4717" y="4689"/>
                      <a:pt x="5245" y="4689"/>
                    </a:cubicBezTo>
                    <a:cubicBezTo>
                      <a:pt x="5697" y="4689"/>
                      <a:pt x="6039" y="4657"/>
                      <a:pt x="6816" y="4657"/>
                    </a:cubicBezTo>
                    <a:cubicBezTo>
                      <a:pt x="7343" y="4691"/>
                      <a:pt x="7869" y="4776"/>
                      <a:pt x="8379" y="4929"/>
                    </a:cubicBezTo>
                    <a:cubicBezTo>
                      <a:pt x="8906" y="4351"/>
                      <a:pt x="9535" y="3705"/>
                      <a:pt x="10130" y="3008"/>
                    </a:cubicBezTo>
                    <a:cubicBezTo>
                      <a:pt x="9382" y="2702"/>
                      <a:pt x="8532" y="2380"/>
                      <a:pt x="7937" y="1989"/>
                    </a:cubicBezTo>
                    <a:cubicBezTo>
                      <a:pt x="6782" y="1224"/>
                      <a:pt x="5099" y="867"/>
                      <a:pt x="4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1"/>
              <p:cNvSpPr/>
              <p:nvPr/>
            </p:nvSpPr>
            <p:spPr>
              <a:xfrm>
                <a:off x="1705150" y="390375"/>
                <a:ext cx="957275" cy="796100"/>
              </a:xfrm>
              <a:custGeom>
                <a:avLst/>
                <a:gdLst/>
                <a:ahLst/>
                <a:cxnLst/>
                <a:rect l="l" t="t" r="r" b="b"/>
                <a:pathLst>
                  <a:path w="38291" h="31844" extrusionOk="0">
                    <a:moveTo>
                      <a:pt x="35894" y="0"/>
                    </a:moveTo>
                    <a:cubicBezTo>
                      <a:pt x="34839" y="0"/>
                      <a:pt x="33283" y="656"/>
                      <a:pt x="30642" y="1694"/>
                    </a:cubicBezTo>
                    <a:cubicBezTo>
                      <a:pt x="26377" y="3376"/>
                      <a:pt x="22672" y="6367"/>
                      <a:pt x="18015" y="9155"/>
                    </a:cubicBezTo>
                    <a:cubicBezTo>
                      <a:pt x="13358" y="11942"/>
                      <a:pt x="12186" y="14865"/>
                      <a:pt x="8872" y="17941"/>
                    </a:cubicBezTo>
                    <a:cubicBezTo>
                      <a:pt x="5575" y="21000"/>
                      <a:pt x="5745" y="21323"/>
                      <a:pt x="2872" y="24365"/>
                    </a:cubicBezTo>
                    <a:cubicBezTo>
                      <a:pt x="0" y="27407"/>
                      <a:pt x="884" y="29787"/>
                      <a:pt x="3110" y="31588"/>
                    </a:cubicBezTo>
                    <a:cubicBezTo>
                      <a:pt x="3212" y="31673"/>
                      <a:pt x="3331" y="31775"/>
                      <a:pt x="3467" y="31843"/>
                    </a:cubicBezTo>
                    <a:cubicBezTo>
                      <a:pt x="2804" y="30280"/>
                      <a:pt x="2397" y="28376"/>
                      <a:pt x="3467" y="27101"/>
                    </a:cubicBezTo>
                    <a:cubicBezTo>
                      <a:pt x="5116" y="25096"/>
                      <a:pt x="4827" y="23227"/>
                      <a:pt x="7631" y="20337"/>
                    </a:cubicBezTo>
                    <a:cubicBezTo>
                      <a:pt x="10452" y="17448"/>
                      <a:pt x="14752" y="13030"/>
                      <a:pt x="17063" y="11075"/>
                    </a:cubicBezTo>
                    <a:cubicBezTo>
                      <a:pt x="19358" y="9121"/>
                      <a:pt x="30744" y="2153"/>
                      <a:pt x="34976" y="1405"/>
                    </a:cubicBezTo>
                    <a:cubicBezTo>
                      <a:pt x="35273" y="1354"/>
                      <a:pt x="35553" y="1330"/>
                      <a:pt x="35817" y="1330"/>
                    </a:cubicBezTo>
                    <a:cubicBezTo>
                      <a:pt x="36872" y="1330"/>
                      <a:pt x="37679" y="1708"/>
                      <a:pt x="38290" y="2238"/>
                    </a:cubicBezTo>
                    <a:cubicBezTo>
                      <a:pt x="38052" y="1728"/>
                      <a:pt x="37763" y="1269"/>
                      <a:pt x="37423" y="827"/>
                    </a:cubicBezTo>
                    <a:cubicBezTo>
                      <a:pt x="37013" y="254"/>
                      <a:pt x="36550" y="0"/>
                      <a:pt x="35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1"/>
              <p:cNvSpPr/>
              <p:nvPr/>
            </p:nvSpPr>
            <p:spPr>
              <a:xfrm>
                <a:off x="1936700" y="1051325"/>
                <a:ext cx="167425" cy="85850"/>
              </a:xfrm>
              <a:custGeom>
                <a:avLst/>
                <a:gdLst/>
                <a:ahLst/>
                <a:cxnLst/>
                <a:rect l="l" t="t" r="r" b="b"/>
                <a:pathLst>
                  <a:path w="6697" h="3434" extrusionOk="0">
                    <a:moveTo>
                      <a:pt x="2669" y="1"/>
                    </a:moveTo>
                    <a:cubicBezTo>
                      <a:pt x="1734" y="443"/>
                      <a:pt x="850" y="969"/>
                      <a:pt x="1" y="1564"/>
                    </a:cubicBezTo>
                    <a:cubicBezTo>
                      <a:pt x="1003" y="2108"/>
                      <a:pt x="1989" y="2720"/>
                      <a:pt x="2754" y="2975"/>
                    </a:cubicBezTo>
                    <a:cubicBezTo>
                      <a:pt x="3162" y="3111"/>
                      <a:pt x="3637" y="3281"/>
                      <a:pt x="4130" y="3434"/>
                    </a:cubicBezTo>
                    <a:cubicBezTo>
                      <a:pt x="4980" y="3043"/>
                      <a:pt x="5864" y="2567"/>
                      <a:pt x="6697" y="2091"/>
                    </a:cubicBezTo>
                    <a:cubicBezTo>
                      <a:pt x="5303" y="1411"/>
                      <a:pt x="3790" y="833"/>
                      <a:pt x="2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99" name="Google Shape;899;p11"/>
          <p:cNvGrpSpPr/>
          <p:nvPr/>
        </p:nvGrpSpPr>
        <p:grpSpPr>
          <a:xfrm>
            <a:off x="5735580" y="-28228"/>
            <a:ext cx="914867" cy="922200"/>
            <a:chOff x="2730425" y="489525"/>
            <a:chExt cx="686150" cy="691650"/>
          </a:xfrm>
        </p:grpSpPr>
        <p:sp>
          <p:nvSpPr>
            <p:cNvPr id="900" name="Google Shape;900;p11"/>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1"/>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1"/>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1"/>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1"/>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1"/>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9" name="Google Shape;909;p11"/>
          <p:cNvSpPr txBox="1">
            <a:spLocks noGrp="1"/>
          </p:cNvSpPr>
          <p:nvPr>
            <p:ph type="title" hasCustomPrompt="1"/>
          </p:nvPr>
        </p:nvSpPr>
        <p:spPr>
          <a:xfrm>
            <a:off x="1957400" y="2072392"/>
            <a:ext cx="8277200" cy="167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8500"/>
              <a:buNone/>
              <a:defRPr sz="11333"/>
            </a:lvl1pPr>
            <a:lvl2pPr lvl="1">
              <a:spcBef>
                <a:spcPts val="0"/>
              </a:spcBef>
              <a:spcAft>
                <a:spcPts val="0"/>
              </a:spcAft>
              <a:buSzPts val="8000"/>
              <a:buNone/>
              <a:defRPr sz="10666"/>
            </a:lvl2pPr>
            <a:lvl3pPr lvl="2">
              <a:spcBef>
                <a:spcPts val="0"/>
              </a:spcBef>
              <a:spcAft>
                <a:spcPts val="0"/>
              </a:spcAft>
              <a:buSzPts val="8000"/>
              <a:buNone/>
              <a:defRPr sz="10666"/>
            </a:lvl3pPr>
            <a:lvl4pPr lvl="3">
              <a:spcBef>
                <a:spcPts val="0"/>
              </a:spcBef>
              <a:spcAft>
                <a:spcPts val="0"/>
              </a:spcAft>
              <a:buSzPts val="8000"/>
              <a:buNone/>
              <a:defRPr sz="10666"/>
            </a:lvl4pPr>
            <a:lvl5pPr lvl="4">
              <a:spcBef>
                <a:spcPts val="0"/>
              </a:spcBef>
              <a:spcAft>
                <a:spcPts val="0"/>
              </a:spcAft>
              <a:buSzPts val="8000"/>
              <a:buNone/>
              <a:defRPr sz="10666"/>
            </a:lvl5pPr>
            <a:lvl6pPr lvl="5">
              <a:spcBef>
                <a:spcPts val="0"/>
              </a:spcBef>
              <a:spcAft>
                <a:spcPts val="0"/>
              </a:spcAft>
              <a:buSzPts val="8000"/>
              <a:buNone/>
              <a:defRPr sz="10666"/>
            </a:lvl6pPr>
            <a:lvl7pPr lvl="6">
              <a:spcBef>
                <a:spcPts val="0"/>
              </a:spcBef>
              <a:spcAft>
                <a:spcPts val="0"/>
              </a:spcAft>
              <a:buSzPts val="8000"/>
              <a:buNone/>
              <a:defRPr sz="10666"/>
            </a:lvl7pPr>
            <a:lvl8pPr lvl="7">
              <a:spcBef>
                <a:spcPts val="0"/>
              </a:spcBef>
              <a:spcAft>
                <a:spcPts val="0"/>
              </a:spcAft>
              <a:buSzPts val="8000"/>
              <a:buNone/>
              <a:defRPr sz="10666"/>
            </a:lvl8pPr>
            <a:lvl9pPr lvl="8">
              <a:spcBef>
                <a:spcPts val="0"/>
              </a:spcBef>
              <a:spcAft>
                <a:spcPts val="0"/>
              </a:spcAft>
              <a:buSzPts val="8000"/>
              <a:buNone/>
              <a:defRPr sz="10666"/>
            </a:lvl9pPr>
          </a:lstStyle>
          <a:p>
            <a:r>
              <a:t>xx%</a:t>
            </a:r>
          </a:p>
        </p:txBody>
      </p:sp>
      <p:sp>
        <p:nvSpPr>
          <p:cNvPr id="910" name="Google Shape;910;p11"/>
          <p:cNvSpPr txBox="1">
            <a:spLocks noGrp="1"/>
          </p:cNvSpPr>
          <p:nvPr>
            <p:ph type="subTitle" idx="1"/>
          </p:nvPr>
        </p:nvSpPr>
        <p:spPr>
          <a:xfrm flipH="1">
            <a:off x="1957400" y="4037707"/>
            <a:ext cx="8277200" cy="53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400"/>
            </a:lvl1pPr>
            <a:lvl2pPr lvl="1" algn="ctr" rtl="0">
              <a:lnSpc>
                <a:spcPct val="100000"/>
              </a:lnSpc>
              <a:spcBef>
                <a:spcPts val="0"/>
              </a:spcBef>
              <a:spcAft>
                <a:spcPts val="0"/>
              </a:spcAft>
              <a:buNone/>
              <a:defRPr sz="2400"/>
            </a:lvl2pPr>
            <a:lvl3pPr lvl="2" algn="ctr" rtl="0">
              <a:lnSpc>
                <a:spcPct val="100000"/>
              </a:lnSpc>
              <a:spcBef>
                <a:spcPts val="0"/>
              </a:spcBef>
              <a:spcAft>
                <a:spcPts val="0"/>
              </a:spcAft>
              <a:buNone/>
              <a:defRPr sz="2400"/>
            </a:lvl3pPr>
            <a:lvl4pPr lvl="3" algn="ctr" rtl="0">
              <a:lnSpc>
                <a:spcPct val="100000"/>
              </a:lnSpc>
              <a:spcBef>
                <a:spcPts val="0"/>
              </a:spcBef>
              <a:spcAft>
                <a:spcPts val="0"/>
              </a:spcAft>
              <a:buNone/>
              <a:defRPr sz="2400"/>
            </a:lvl4pPr>
            <a:lvl5pPr lvl="4" algn="ctr" rtl="0">
              <a:lnSpc>
                <a:spcPct val="100000"/>
              </a:lnSpc>
              <a:spcBef>
                <a:spcPts val="0"/>
              </a:spcBef>
              <a:spcAft>
                <a:spcPts val="0"/>
              </a:spcAft>
              <a:buNone/>
              <a:defRPr sz="2400"/>
            </a:lvl5pPr>
            <a:lvl6pPr lvl="5" algn="ctr" rtl="0">
              <a:lnSpc>
                <a:spcPct val="100000"/>
              </a:lnSpc>
              <a:spcBef>
                <a:spcPts val="0"/>
              </a:spcBef>
              <a:spcAft>
                <a:spcPts val="0"/>
              </a:spcAft>
              <a:buNone/>
              <a:defRPr sz="2400"/>
            </a:lvl6pPr>
            <a:lvl7pPr lvl="6" algn="ctr" rtl="0">
              <a:lnSpc>
                <a:spcPct val="100000"/>
              </a:lnSpc>
              <a:spcBef>
                <a:spcPts val="0"/>
              </a:spcBef>
              <a:spcAft>
                <a:spcPts val="0"/>
              </a:spcAft>
              <a:buNone/>
              <a:defRPr sz="2400"/>
            </a:lvl7pPr>
            <a:lvl8pPr lvl="7" algn="ctr" rtl="0">
              <a:lnSpc>
                <a:spcPct val="100000"/>
              </a:lnSpc>
              <a:spcBef>
                <a:spcPts val="0"/>
              </a:spcBef>
              <a:spcAft>
                <a:spcPts val="0"/>
              </a:spcAft>
              <a:buNone/>
              <a:defRPr sz="2400"/>
            </a:lvl8pPr>
            <a:lvl9pPr lvl="8" algn="ctr" rtl="0">
              <a:lnSpc>
                <a:spcPct val="100000"/>
              </a:lnSpc>
              <a:spcBef>
                <a:spcPts val="0"/>
              </a:spcBef>
              <a:spcAft>
                <a:spcPts val="0"/>
              </a:spcAft>
              <a:buNone/>
              <a:defRPr sz="2400"/>
            </a:lvl9pPr>
          </a:lstStyle>
          <a:p>
            <a:endParaRPr/>
          </a:p>
        </p:txBody>
      </p:sp>
    </p:spTree>
    <p:extLst>
      <p:ext uri="{BB962C8B-B14F-4D97-AF65-F5344CB8AC3E}">
        <p14:creationId xmlns:p14="http://schemas.microsoft.com/office/powerpoint/2010/main" val="38887841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11"/>
        <p:cNvGrpSpPr/>
        <p:nvPr/>
      </p:nvGrpSpPr>
      <p:grpSpPr>
        <a:xfrm>
          <a:off x="0" y="0"/>
          <a:ext cx="0" cy="0"/>
          <a:chOff x="0" y="0"/>
          <a:chExt cx="0" cy="0"/>
        </a:xfrm>
      </p:grpSpPr>
    </p:spTree>
    <p:extLst>
      <p:ext uri="{BB962C8B-B14F-4D97-AF65-F5344CB8AC3E}">
        <p14:creationId xmlns:p14="http://schemas.microsoft.com/office/powerpoint/2010/main" val="10462688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12"/>
        <p:cNvGrpSpPr/>
        <p:nvPr/>
      </p:nvGrpSpPr>
      <p:grpSpPr>
        <a:xfrm>
          <a:off x="0" y="0"/>
          <a:ext cx="0" cy="0"/>
          <a:chOff x="0" y="0"/>
          <a:chExt cx="0" cy="0"/>
        </a:xfrm>
      </p:grpSpPr>
      <p:sp>
        <p:nvSpPr>
          <p:cNvPr id="913" name="Google Shape;913;p13"/>
          <p:cNvSpPr/>
          <p:nvPr/>
        </p:nvSpPr>
        <p:spPr>
          <a:xfrm>
            <a:off x="4122146" y="-1476457"/>
            <a:ext cx="9149801" cy="12634063"/>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14" name="Google Shape;914;p13"/>
          <p:cNvGrpSpPr/>
          <p:nvPr/>
        </p:nvGrpSpPr>
        <p:grpSpPr>
          <a:xfrm>
            <a:off x="363132" y="5742984"/>
            <a:ext cx="1293933" cy="1239400"/>
            <a:chOff x="4644875" y="480450"/>
            <a:chExt cx="970450" cy="929550"/>
          </a:xfrm>
        </p:grpSpPr>
        <p:sp>
          <p:nvSpPr>
            <p:cNvPr id="915" name="Google Shape;915;p1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1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3" name="Google Shape;923;p13"/>
          <p:cNvGrpSpPr/>
          <p:nvPr/>
        </p:nvGrpSpPr>
        <p:grpSpPr>
          <a:xfrm>
            <a:off x="11379656" y="3679083"/>
            <a:ext cx="1133755" cy="847343"/>
            <a:chOff x="4829400" y="3625075"/>
            <a:chExt cx="800900" cy="598575"/>
          </a:xfrm>
        </p:grpSpPr>
        <p:sp>
          <p:nvSpPr>
            <p:cNvPr id="924" name="Google Shape;924;p13"/>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3"/>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3"/>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3"/>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3"/>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3"/>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3"/>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3"/>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3"/>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3"/>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3"/>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5" name="Google Shape;935;p13"/>
          <p:cNvGrpSpPr/>
          <p:nvPr/>
        </p:nvGrpSpPr>
        <p:grpSpPr>
          <a:xfrm>
            <a:off x="10635169" y="5631523"/>
            <a:ext cx="1878240" cy="1462304"/>
            <a:chOff x="4194800" y="4386975"/>
            <a:chExt cx="1197450" cy="932275"/>
          </a:xfrm>
        </p:grpSpPr>
        <p:sp>
          <p:nvSpPr>
            <p:cNvPr id="936" name="Google Shape;936;p13"/>
            <p:cNvSpPr/>
            <p:nvPr/>
          </p:nvSpPr>
          <p:spPr>
            <a:xfrm>
              <a:off x="4194800" y="4915750"/>
              <a:ext cx="1106525" cy="403500"/>
            </a:xfrm>
            <a:custGeom>
              <a:avLst/>
              <a:gdLst/>
              <a:ahLst/>
              <a:cxnLst/>
              <a:rect l="l" t="t" r="r" b="b"/>
              <a:pathLst>
                <a:path w="44261" h="16140" extrusionOk="0">
                  <a:moveTo>
                    <a:pt x="11361" y="0"/>
                  </a:moveTo>
                  <a:cubicBezTo>
                    <a:pt x="7211" y="0"/>
                    <a:pt x="4067" y="775"/>
                    <a:pt x="3184" y="2663"/>
                  </a:cubicBezTo>
                  <a:cubicBezTo>
                    <a:pt x="1" y="9461"/>
                    <a:pt x="17532" y="16139"/>
                    <a:pt x="30260" y="16139"/>
                  </a:cubicBezTo>
                  <a:cubicBezTo>
                    <a:pt x="36017" y="16139"/>
                    <a:pt x="40792" y="14772"/>
                    <a:pt x="42221" y="11432"/>
                  </a:cubicBezTo>
                  <a:cubicBezTo>
                    <a:pt x="44261" y="6632"/>
                    <a:pt x="23504" y="0"/>
                    <a:pt x="11361" y="0"/>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3"/>
            <p:cNvSpPr/>
            <p:nvPr/>
          </p:nvSpPr>
          <p:spPr>
            <a:xfrm>
              <a:off x="4194800" y="4915750"/>
              <a:ext cx="1106525" cy="403500"/>
            </a:xfrm>
            <a:custGeom>
              <a:avLst/>
              <a:gdLst/>
              <a:ahLst/>
              <a:cxnLst/>
              <a:rect l="l" t="t" r="r" b="b"/>
              <a:pathLst>
                <a:path w="44261" h="16140" extrusionOk="0">
                  <a:moveTo>
                    <a:pt x="11361" y="0"/>
                  </a:moveTo>
                  <a:cubicBezTo>
                    <a:pt x="7211" y="0"/>
                    <a:pt x="4067" y="775"/>
                    <a:pt x="3184" y="2663"/>
                  </a:cubicBezTo>
                  <a:cubicBezTo>
                    <a:pt x="1" y="9461"/>
                    <a:pt x="17532" y="16139"/>
                    <a:pt x="30260" y="16139"/>
                  </a:cubicBezTo>
                  <a:cubicBezTo>
                    <a:pt x="36017" y="16139"/>
                    <a:pt x="40792" y="14772"/>
                    <a:pt x="42221" y="11432"/>
                  </a:cubicBezTo>
                  <a:cubicBezTo>
                    <a:pt x="44261" y="6632"/>
                    <a:pt x="23504" y="0"/>
                    <a:pt x="11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3"/>
            <p:cNvSpPr/>
            <p:nvPr/>
          </p:nvSpPr>
          <p:spPr>
            <a:xfrm>
              <a:off x="4239250" y="4939150"/>
              <a:ext cx="1018250" cy="357625"/>
            </a:xfrm>
            <a:custGeom>
              <a:avLst/>
              <a:gdLst/>
              <a:ahLst/>
              <a:cxnLst/>
              <a:rect l="l" t="t" r="r" b="b"/>
              <a:pathLst>
                <a:path w="40730" h="14305" extrusionOk="0">
                  <a:moveTo>
                    <a:pt x="10072" y="1"/>
                  </a:moveTo>
                  <a:cubicBezTo>
                    <a:pt x="6410" y="1"/>
                    <a:pt x="3659" y="658"/>
                    <a:pt x="2884" y="2254"/>
                  </a:cubicBezTo>
                  <a:cubicBezTo>
                    <a:pt x="1" y="8234"/>
                    <a:pt x="16545" y="14304"/>
                    <a:pt x="28269" y="14304"/>
                  </a:cubicBezTo>
                  <a:cubicBezTo>
                    <a:pt x="33405" y="14304"/>
                    <a:pt x="37615" y="13139"/>
                    <a:pt x="38863" y="10292"/>
                  </a:cubicBezTo>
                  <a:cubicBezTo>
                    <a:pt x="40730" y="6060"/>
                    <a:pt x="21196" y="1"/>
                    <a:pt x="100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3"/>
            <p:cNvSpPr/>
            <p:nvPr/>
          </p:nvSpPr>
          <p:spPr>
            <a:xfrm>
              <a:off x="4413150" y="5038100"/>
              <a:ext cx="638950" cy="224300"/>
            </a:xfrm>
            <a:custGeom>
              <a:avLst/>
              <a:gdLst/>
              <a:ahLst/>
              <a:cxnLst/>
              <a:rect l="l" t="t" r="r" b="b"/>
              <a:pathLst>
                <a:path w="25558" h="8972" extrusionOk="0">
                  <a:moveTo>
                    <a:pt x="6334" y="0"/>
                  </a:moveTo>
                  <a:cubicBezTo>
                    <a:pt x="4030" y="0"/>
                    <a:pt x="2298" y="415"/>
                    <a:pt x="1809" y="1423"/>
                  </a:cubicBezTo>
                  <a:cubicBezTo>
                    <a:pt x="1" y="5168"/>
                    <a:pt x="10383" y="8971"/>
                    <a:pt x="17742" y="8971"/>
                  </a:cubicBezTo>
                  <a:cubicBezTo>
                    <a:pt x="20968" y="8971"/>
                    <a:pt x="23613" y="8240"/>
                    <a:pt x="24395" y="6453"/>
                  </a:cubicBezTo>
                  <a:cubicBezTo>
                    <a:pt x="25558" y="3808"/>
                    <a:pt x="13317" y="0"/>
                    <a:pt x="63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3"/>
            <p:cNvSpPr/>
            <p:nvPr/>
          </p:nvSpPr>
          <p:spPr>
            <a:xfrm>
              <a:off x="5074000" y="4526575"/>
              <a:ext cx="318250" cy="379175"/>
            </a:xfrm>
            <a:custGeom>
              <a:avLst/>
              <a:gdLst/>
              <a:ahLst/>
              <a:cxnLst/>
              <a:rect l="l" t="t" r="r" b="b"/>
              <a:pathLst>
                <a:path w="12730" h="15167" extrusionOk="0">
                  <a:moveTo>
                    <a:pt x="5763" y="1"/>
                  </a:moveTo>
                  <a:cubicBezTo>
                    <a:pt x="3724" y="1"/>
                    <a:pt x="1921" y="810"/>
                    <a:pt x="1921" y="810"/>
                  </a:cubicBezTo>
                  <a:lnTo>
                    <a:pt x="2788" y="3189"/>
                  </a:lnTo>
                  <a:cubicBezTo>
                    <a:pt x="2788" y="3189"/>
                    <a:pt x="4509" y="2876"/>
                    <a:pt x="6001" y="2876"/>
                  </a:cubicBezTo>
                  <a:cubicBezTo>
                    <a:pt x="6918" y="2876"/>
                    <a:pt x="7748" y="2994"/>
                    <a:pt x="8039" y="3376"/>
                  </a:cubicBezTo>
                  <a:cubicBezTo>
                    <a:pt x="8821" y="4379"/>
                    <a:pt x="7376" y="10718"/>
                    <a:pt x="6017" y="12179"/>
                  </a:cubicBezTo>
                  <a:cubicBezTo>
                    <a:pt x="5530" y="12703"/>
                    <a:pt x="4741" y="12871"/>
                    <a:pt x="3930" y="12871"/>
                  </a:cubicBezTo>
                  <a:cubicBezTo>
                    <a:pt x="2478" y="12871"/>
                    <a:pt x="952" y="12332"/>
                    <a:pt x="952" y="12332"/>
                  </a:cubicBezTo>
                  <a:lnTo>
                    <a:pt x="0" y="14780"/>
                  </a:lnTo>
                  <a:cubicBezTo>
                    <a:pt x="0" y="14780"/>
                    <a:pt x="1172" y="15167"/>
                    <a:pt x="3218" y="15167"/>
                  </a:cubicBezTo>
                  <a:cubicBezTo>
                    <a:pt x="3917" y="15167"/>
                    <a:pt x="4718" y="15122"/>
                    <a:pt x="5609" y="15001"/>
                  </a:cubicBezTo>
                  <a:cubicBezTo>
                    <a:pt x="9110" y="14508"/>
                    <a:pt x="12730" y="5585"/>
                    <a:pt x="10045" y="1982"/>
                  </a:cubicBezTo>
                  <a:cubicBezTo>
                    <a:pt x="8910" y="443"/>
                    <a:pt x="7272" y="1"/>
                    <a:pt x="5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3"/>
            <p:cNvSpPr/>
            <p:nvPr/>
          </p:nvSpPr>
          <p:spPr>
            <a:xfrm>
              <a:off x="4340225" y="4418350"/>
              <a:ext cx="909400" cy="616675"/>
            </a:xfrm>
            <a:custGeom>
              <a:avLst/>
              <a:gdLst/>
              <a:ahLst/>
              <a:cxnLst/>
              <a:rect l="l" t="t" r="r" b="b"/>
              <a:pathLst>
                <a:path w="36376" h="24667" extrusionOk="0">
                  <a:moveTo>
                    <a:pt x="22854" y="0"/>
                  </a:moveTo>
                  <a:cubicBezTo>
                    <a:pt x="20522" y="0"/>
                    <a:pt x="17652" y="182"/>
                    <a:pt x="14124" y="635"/>
                  </a:cubicBezTo>
                  <a:cubicBezTo>
                    <a:pt x="2261" y="2148"/>
                    <a:pt x="1581" y="6600"/>
                    <a:pt x="1581" y="6600"/>
                  </a:cubicBezTo>
                  <a:cubicBezTo>
                    <a:pt x="1581" y="6600"/>
                    <a:pt x="1" y="24054"/>
                    <a:pt x="16095" y="24649"/>
                  </a:cubicBezTo>
                  <a:cubicBezTo>
                    <a:pt x="16412" y="24661"/>
                    <a:pt x="16725" y="24667"/>
                    <a:pt x="17033" y="24667"/>
                  </a:cubicBezTo>
                  <a:cubicBezTo>
                    <a:pt x="30429" y="24667"/>
                    <a:pt x="36376" y="13626"/>
                    <a:pt x="32920" y="2878"/>
                  </a:cubicBezTo>
                  <a:cubicBezTo>
                    <a:pt x="32920" y="2878"/>
                    <a:pt x="32149" y="0"/>
                    <a:pt x="228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3"/>
            <p:cNvSpPr/>
            <p:nvPr/>
          </p:nvSpPr>
          <p:spPr>
            <a:xfrm>
              <a:off x="4377150" y="4386975"/>
              <a:ext cx="831100" cy="277475"/>
            </a:xfrm>
            <a:custGeom>
              <a:avLst/>
              <a:gdLst/>
              <a:ahLst/>
              <a:cxnLst/>
              <a:rect l="l" t="t" r="r" b="b"/>
              <a:pathLst>
                <a:path w="33244" h="11099" extrusionOk="0">
                  <a:moveTo>
                    <a:pt x="20126" y="0"/>
                  </a:moveTo>
                  <a:cubicBezTo>
                    <a:pt x="11059" y="0"/>
                    <a:pt x="78" y="2965"/>
                    <a:pt x="36" y="6615"/>
                  </a:cubicBezTo>
                  <a:cubicBezTo>
                    <a:pt x="1" y="9716"/>
                    <a:pt x="6056" y="11099"/>
                    <a:pt x="12896" y="11099"/>
                  </a:cubicBezTo>
                  <a:cubicBezTo>
                    <a:pt x="22324" y="11099"/>
                    <a:pt x="33244" y="8472"/>
                    <a:pt x="31766" y="4099"/>
                  </a:cubicBezTo>
                  <a:cubicBezTo>
                    <a:pt x="30788" y="1177"/>
                    <a:pt x="25837" y="0"/>
                    <a:pt x="20126" y="0"/>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3"/>
            <p:cNvSpPr/>
            <p:nvPr/>
          </p:nvSpPr>
          <p:spPr>
            <a:xfrm>
              <a:off x="4377150" y="4386975"/>
              <a:ext cx="831100" cy="277475"/>
            </a:xfrm>
            <a:custGeom>
              <a:avLst/>
              <a:gdLst/>
              <a:ahLst/>
              <a:cxnLst/>
              <a:rect l="l" t="t" r="r" b="b"/>
              <a:pathLst>
                <a:path w="33244" h="11099" extrusionOk="0">
                  <a:moveTo>
                    <a:pt x="20126" y="0"/>
                  </a:moveTo>
                  <a:cubicBezTo>
                    <a:pt x="11059" y="0"/>
                    <a:pt x="78" y="2965"/>
                    <a:pt x="36" y="6615"/>
                  </a:cubicBezTo>
                  <a:cubicBezTo>
                    <a:pt x="1" y="9716"/>
                    <a:pt x="6056" y="11099"/>
                    <a:pt x="12896" y="11099"/>
                  </a:cubicBezTo>
                  <a:cubicBezTo>
                    <a:pt x="22324" y="11099"/>
                    <a:pt x="33244" y="8472"/>
                    <a:pt x="31766" y="4099"/>
                  </a:cubicBezTo>
                  <a:cubicBezTo>
                    <a:pt x="30788" y="1177"/>
                    <a:pt x="25837" y="0"/>
                    <a:pt x="201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3"/>
            <p:cNvSpPr/>
            <p:nvPr/>
          </p:nvSpPr>
          <p:spPr>
            <a:xfrm>
              <a:off x="4406650" y="4412125"/>
              <a:ext cx="771175" cy="234875"/>
            </a:xfrm>
            <a:custGeom>
              <a:avLst/>
              <a:gdLst/>
              <a:ahLst/>
              <a:cxnLst/>
              <a:rect l="l" t="t" r="r" b="b"/>
              <a:pathLst>
                <a:path w="30847" h="9395" extrusionOk="0">
                  <a:moveTo>
                    <a:pt x="19216" y="0"/>
                  </a:moveTo>
                  <a:cubicBezTo>
                    <a:pt x="10728" y="0"/>
                    <a:pt x="137" y="2639"/>
                    <a:pt x="63" y="5762"/>
                  </a:cubicBezTo>
                  <a:cubicBezTo>
                    <a:pt x="1" y="8285"/>
                    <a:pt x="5267" y="9395"/>
                    <a:pt x="11369" y="9395"/>
                  </a:cubicBezTo>
                  <a:cubicBezTo>
                    <a:pt x="20227" y="9395"/>
                    <a:pt x="30847" y="7057"/>
                    <a:pt x="29499" y="3314"/>
                  </a:cubicBezTo>
                  <a:cubicBezTo>
                    <a:pt x="28645" y="950"/>
                    <a:pt x="24309" y="0"/>
                    <a:pt x="19216" y="0"/>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3"/>
            <p:cNvSpPr/>
            <p:nvPr/>
          </p:nvSpPr>
          <p:spPr>
            <a:xfrm>
              <a:off x="4406650" y="4412125"/>
              <a:ext cx="771175" cy="234875"/>
            </a:xfrm>
            <a:custGeom>
              <a:avLst/>
              <a:gdLst/>
              <a:ahLst/>
              <a:cxnLst/>
              <a:rect l="l" t="t" r="r" b="b"/>
              <a:pathLst>
                <a:path w="30847" h="9395" extrusionOk="0">
                  <a:moveTo>
                    <a:pt x="19216" y="0"/>
                  </a:moveTo>
                  <a:cubicBezTo>
                    <a:pt x="10728" y="0"/>
                    <a:pt x="137" y="2639"/>
                    <a:pt x="63" y="5762"/>
                  </a:cubicBezTo>
                  <a:cubicBezTo>
                    <a:pt x="1" y="8285"/>
                    <a:pt x="5267" y="9395"/>
                    <a:pt x="11369" y="9395"/>
                  </a:cubicBezTo>
                  <a:cubicBezTo>
                    <a:pt x="20227" y="9395"/>
                    <a:pt x="30847" y="7057"/>
                    <a:pt x="29499" y="3314"/>
                  </a:cubicBezTo>
                  <a:cubicBezTo>
                    <a:pt x="28645" y="950"/>
                    <a:pt x="24309" y="0"/>
                    <a:pt x="19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3"/>
            <p:cNvSpPr/>
            <p:nvPr/>
          </p:nvSpPr>
          <p:spPr>
            <a:xfrm>
              <a:off x="4431150" y="4484175"/>
              <a:ext cx="704475" cy="162675"/>
            </a:xfrm>
            <a:custGeom>
              <a:avLst/>
              <a:gdLst/>
              <a:ahLst/>
              <a:cxnLst/>
              <a:rect l="l" t="t" r="r" b="b"/>
              <a:pathLst>
                <a:path w="28179" h="6507" extrusionOk="0">
                  <a:moveTo>
                    <a:pt x="18564" y="0"/>
                  </a:moveTo>
                  <a:cubicBezTo>
                    <a:pt x="11227" y="0"/>
                    <a:pt x="2320" y="1973"/>
                    <a:pt x="1" y="4528"/>
                  </a:cubicBezTo>
                  <a:cubicBezTo>
                    <a:pt x="1761" y="5889"/>
                    <a:pt x="5852" y="6507"/>
                    <a:pt x="10408" y="6507"/>
                  </a:cubicBezTo>
                  <a:cubicBezTo>
                    <a:pt x="17687" y="6507"/>
                    <a:pt x="26151" y="4929"/>
                    <a:pt x="28179" y="2285"/>
                  </a:cubicBezTo>
                  <a:cubicBezTo>
                    <a:pt x="26583" y="670"/>
                    <a:pt x="22840" y="0"/>
                    <a:pt x="18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13"/>
            <p:cNvSpPr/>
            <p:nvPr/>
          </p:nvSpPr>
          <p:spPr>
            <a:xfrm>
              <a:off x="4431150" y="4484200"/>
              <a:ext cx="704475" cy="162650"/>
            </a:xfrm>
            <a:custGeom>
              <a:avLst/>
              <a:gdLst/>
              <a:ahLst/>
              <a:cxnLst/>
              <a:rect l="l" t="t" r="r" b="b"/>
              <a:pathLst>
                <a:path w="28179" h="6506" extrusionOk="0">
                  <a:moveTo>
                    <a:pt x="16977" y="743"/>
                  </a:moveTo>
                  <a:cubicBezTo>
                    <a:pt x="18808" y="743"/>
                    <a:pt x="20712" y="900"/>
                    <a:pt x="22638" y="1281"/>
                  </a:cubicBezTo>
                  <a:cubicBezTo>
                    <a:pt x="22638" y="1281"/>
                    <a:pt x="15500" y="2114"/>
                    <a:pt x="15585" y="3473"/>
                  </a:cubicBezTo>
                  <a:cubicBezTo>
                    <a:pt x="15604" y="3851"/>
                    <a:pt x="16332" y="3978"/>
                    <a:pt x="17364" y="3978"/>
                  </a:cubicBezTo>
                  <a:cubicBezTo>
                    <a:pt x="19503" y="3978"/>
                    <a:pt x="22949" y="3432"/>
                    <a:pt x="24118" y="3432"/>
                  </a:cubicBezTo>
                  <a:cubicBezTo>
                    <a:pt x="24418" y="3432"/>
                    <a:pt x="24568" y="3468"/>
                    <a:pt x="24508" y="3558"/>
                  </a:cubicBezTo>
                  <a:cubicBezTo>
                    <a:pt x="24230" y="3970"/>
                    <a:pt x="16432" y="6147"/>
                    <a:pt x="9558" y="6147"/>
                  </a:cubicBezTo>
                  <a:cubicBezTo>
                    <a:pt x="6777" y="6147"/>
                    <a:pt x="4146" y="5790"/>
                    <a:pt x="2227" y="4816"/>
                  </a:cubicBezTo>
                  <a:cubicBezTo>
                    <a:pt x="1802" y="4595"/>
                    <a:pt x="1819" y="4000"/>
                    <a:pt x="2261" y="3813"/>
                  </a:cubicBezTo>
                  <a:cubicBezTo>
                    <a:pt x="4467" y="2878"/>
                    <a:pt x="10227" y="743"/>
                    <a:pt x="16977" y="743"/>
                  </a:cubicBezTo>
                  <a:close/>
                  <a:moveTo>
                    <a:pt x="18580" y="1"/>
                  </a:moveTo>
                  <a:cubicBezTo>
                    <a:pt x="11965" y="1"/>
                    <a:pt x="4069" y="1607"/>
                    <a:pt x="868" y="3796"/>
                  </a:cubicBezTo>
                  <a:cubicBezTo>
                    <a:pt x="545" y="4000"/>
                    <a:pt x="256" y="4255"/>
                    <a:pt x="1" y="4527"/>
                  </a:cubicBezTo>
                  <a:cubicBezTo>
                    <a:pt x="1761" y="5888"/>
                    <a:pt x="5852" y="6506"/>
                    <a:pt x="10408" y="6506"/>
                  </a:cubicBezTo>
                  <a:cubicBezTo>
                    <a:pt x="17687" y="6506"/>
                    <a:pt x="26151" y="4928"/>
                    <a:pt x="28179" y="2284"/>
                  </a:cubicBezTo>
                  <a:cubicBezTo>
                    <a:pt x="26585" y="670"/>
                    <a:pt x="22850" y="1"/>
                    <a:pt x="185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8" name="Google Shape;948;p13"/>
          <p:cNvGrpSpPr/>
          <p:nvPr/>
        </p:nvGrpSpPr>
        <p:grpSpPr>
          <a:xfrm>
            <a:off x="363132" y="-357043"/>
            <a:ext cx="1462533" cy="1076371"/>
            <a:chOff x="3544875" y="238025"/>
            <a:chExt cx="1058375" cy="778925"/>
          </a:xfrm>
        </p:grpSpPr>
        <p:sp>
          <p:nvSpPr>
            <p:cNvPr id="949" name="Google Shape;949;p13"/>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13"/>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13"/>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3"/>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13"/>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13"/>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3"/>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13"/>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13"/>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3"/>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13"/>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0" name="Google Shape;960;p13"/>
          <p:cNvGrpSpPr/>
          <p:nvPr/>
        </p:nvGrpSpPr>
        <p:grpSpPr>
          <a:xfrm>
            <a:off x="3022080" y="6386680"/>
            <a:ext cx="1002840" cy="707161"/>
            <a:chOff x="1542135" y="4800934"/>
            <a:chExt cx="752130" cy="530371"/>
          </a:xfrm>
        </p:grpSpPr>
        <p:sp>
          <p:nvSpPr>
            <p:cNvPr id="961" name="Google Shape;961;p13"/>
            <p:cNvSpPr/>
            <p:nvPr/>
          </p:nvSpPr>
          <p:spPr>
            <a:xfrm rot="10800000" flipH="1">
              <a:off x="1542135" y="4800934"/>
              <a:ext cx="565311" cy="530371"/>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13"/>
            <p:cNvSpPr/>
            <p:nvPr/>
          </p:nvSpPr>
          <p:spPr>
            <a:xfrm rot="10800000" flipH="1">
              <a:off x="1685337" y="4830263"/>
              <a:ext cx="380332" cy="364677"/>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3"/>
            <p:cNvSpPr/>
            <p:nvPr/>
          </p:nvSpPr>
          <p:spPr>
            <a:xfrm rot="10800000" flipH="1">
              <a:off x="2047893" y="4824180"/>
              <a:ext cx="246372" cy="280557"/>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4" name="Google Shape;964;p13"/>
          <p:cNvGrpSpPr/>
          <p:nvPr/>
        </p:nvGrpSpPr>
        <p:grpSpPr>
          <a:xfrm>
            <a:off x="11538645" y="1565753"/>
            <a:ext cx="974767" cy="1008233"/>
            <a:chOff x="4791650" y="538625"/>
            <a:chExt cx="731075" cy="756175"/>
          </a:xfrm>
        </p:grpSpPr>
        <p:sp>
          <p:nvSpPr>
            <p:cNvPr id="965" name="Google Shape;965;p13"/>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13"/>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13"/>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13"/>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13"/>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3"/>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1" name="Google Shape;971;p13"/>
          <p:cNvGrpSpPr/>
          <p:nvPr/>
        </p:nvGrpSpPr>
        <p:grpSpPr>
          <a:xfrm>
            <a:off x="-526633" y="3735495"/>
            <a:ext cx="1065333" cy="969200"/>
            <a:chOff x="4688600" y="1410900"/>
            <a:chExt cx="799000" cy="726900"/>
          </a:xfrm>
        </p:grpSpPr>
        <p:sp>
          <p:nvSpPr>
            <p:cNvPr id="972" name="Google Shape;972;p1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4" name="Google Shape;974;p13"/>
          <p:cNvGrpSpPr/>
          <p:nvPr/>
        </p:nvGrpSpPr>
        <p:grpSpPr>
          <a:xfrm>
            <a:off x="-463349" y="1757618"/>
            <a:ext cx="938756" cy="939588"/>
            <a:chOff x="1813400" y="1392650"/>
            <a:chExt cx="592200" cy="592725"/>
          </a:xfrm>
        </p:grpSpPr>
        <p:sp>
          <p:nvSpPr>
            <p:cNvPr id="975" name="Google Shape;975;p1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0" name="Google Shape;980;p13"/>
          <p:cNvGrpSpPr/>
          <p:nvPr/>
        </p:nvGrpSpPr>
        <p:grpSpPr>
          <a:xfrm>
            <a:off x="10244019" y="-352492"/>
            <a:ext cx="1947876" cy="1385871"/>
            <a:chOff x="3517550" y="401175"/>
            <a:chExt cx="1027650" cy="731150"/>
          </a:xfrm>
        </p:grpSpPr>
        <p:sp>
          <p:nvSpPr>
            <p:cNvPr id="981" name="Google Shape;981;p13"/>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3"/>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3" name="Google Shape;983;p13"/>
          <p:cNvSpPr txBox="1">
            <a:spLocks noGrp="1"/>
          </p:cNvSpPr>
          <p:nvPr>
            <p:ph type="title" hasCustomPrompt="1"/>
          </p:nvPr>
        </p:nvSpPr>
        <p:spPr>
          <a:xfrm>
            <a:off x="1126296" y="2258552"/>
            <a:ext cx="10240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4267">
                <a:solidFill>
                  <a:schemeClr val="dk2"/>
                </a:solidFill>
              </a:defRPr>
            </a:lvl2pPr>
            <a:lvl3pPr lvl="2" algn="ctr" rtl="0">
              <a:lnSpc>
                <a:spcPct val="100000"/>
              </a:lnSpc>
              <a:spcBef>
                <a:spcPts val="0"/>
              </a:spcBef>
              <a:spcAft>
                <a:spcPts val="0"/>
              </a:spcAft>
              <a:buClr>
                <a:schemeClr val="dk2"/>
              </a:buClr>
              <a:buSzPts val="3200"/>
              <a:buNone/>
              <a:defRPr sz="4267">
                <a:solidFill>
                  <a:schemeClr val="dk2"/>
                </a:solidFill>
              </a:defRPr>
            </a:lvl3pPr>
            <a:lvl4pPr lvl="3" algn="ctr" rtl="0">
              <a:lnSpc>
                <a:spcPct val="100000"/>
              </a:lnSpc>
              <a:spcBef>
                <a:spcPts val="0"/>
              </a:spcBef>
              <a:spcAft>
                <a:spcPts val="0"/>
              </a:spcAft>
              <a:buClr>
                <a:schemeClr val="dk2"/>
              </a:buClr>
              <a:buSzPts val="3200"/>
              <a:buNone/>
              <a:defRPr sz="4267">
                <a:solidFill>
                  <a:schemeClr val="dk2"/>
                </a:solidFill>
              </a:defRPr>
            </a:lvl4pPr>
            <a:lvl5pPr lvl="4" algn="ctr" rtl="0">
              <a:lnSpc>
                <a:spcPct val="100000"/>
              </a:lnSpc>
              <a:spcBef>
                <a:spcPts val="0"/>
              </a:spcBef>
              <a:spcAft>
                <a:spcPts val="0"/>
              </a:spcAft>
              <a:buClr>
                <a:schemeClr val="dk2"/>
              </a:buClr>
              <a:buSzPts val="3200"/>
              <a:buNone/>
              <a:defRPr sz="4267">
                <a:solidFill>
                  <a:schemeClr val="dk2"/>
                </a:solidFill>
              </a:defRPr>
            </a:lvl5pPr>
            <a:lvl6pPr lvl="5" algn="ctr" rtl="0">
              <a:lnSpc>
                <a:spcPct val="100000"/>
              </a:lnSpc>
              <a:spcBef>
                <a:spcPts val="0"/>
              </a:spcBef>
              <a:spcAft>
                <a:spcPts val="0"/>
              </a:spcAft>
              <a:buClr>
                <a:schemeClr val="dk2"/>
              </a:buClr>
              <a:buSzPts val="3200"/>
              <a:buNone/>
              <a:defRPr sz="4267">
                <a:solidFill>
                  <a:schemeClr val="dk2"/>
                </a:solidFill>
              </a:defRPr>
            </a:lvl6pPr>
            <a:lvl7pPr lvl="6" algn="ctr" rtl="0">
              <a:lnSpc>
                <a:spcPct val="100000"/>
              </a:lnSpc>
              <a:spcBef>
                <a:spcPts val="0"/>
              </a:spcBef>
              <a:spcAft>
                <a:spcPts val="0"/>
              </a:spcAft>
              <a:buClr>
                <a:schemeClr val="dk2"/>
              </a:buClr>
              <a:buSzPts val="3200"/>
              <a:buNone/>
              <a:defRPr sz="4267">
                <a:solidFill>
                  <a:schemeClr val="dk2"/>
                </a:solidFill>
              </a:defRPr>
            </a:lvl7pPr>
            <a:lvl8pPr lvl="7" algn="ctr" rtl="0">
              <a:lnSpc>
                <a:spcPct val="100000"/>
              </a:lnSpc>
              <a:spcBef>
                <a:spcPts val="0"/>
              </a:spcBef>
              <a:spcAft>
                <a:spcPts val="0"/>
              </a:spcAft>
              <a:buClr>
                <a:schemeClr val="dk2"/>
              </a:buClr>
              <a:buSzPts val="3200"/>
              <a:buNone/>
              <a:defRPr sz="4267">
                <a:solidFill>
                  <a:schemeClr val="dk2"/>
                </a:solidFill>
              </a:defRPr>
            </a:lvl8pPr>
            <a:lvl9pPr lvl="8" algn="ctr" rtl="0">
              <a:lnSpc>
                <a:spcPct val="100000"/>
              </a:lnSpc>
              <a:spcBef>
                <a:spcPts val="0"/>
              </a:spcBef>
              <a:spcAft>
                <a:spcPts val="0"/>
              </a:spcAft>
              <a:buClr>
                <a:schemeClr val="dk2"/>
              </a:buClr>
              <a:buSzPts val="3200"/>
              <a:buNone/>
              <a:defRPr sz="4267">
                <a:solidFill>
                  <a:schemeClr val="dk2"/>
                </a:solidFill>
              </a:defRPr>
            </a:lvl9pPr>
          </a:lstStyle>
          <a:p>
            <a:r>
              <a:t>xx%</a:t>
            </a:r>
          </a:p>
        </p:txBody>
      </p:sp>
      <p:sp>
        <p:nvSpPr>
          <p:cNvPr id="984" name="Google Shape;984;p13"/>
          <p:cNvSpPr txBox="1">
            <a:spLocks noGrp="1"/>
          </p:cNvSpPr>
          <p:nvPr>
            <p:ph type="subTitle" idx="1"/>
          </p:nvPr>
        </p:nvSpPr>
        <p:spPr>
          <a:xfrm>
            <a:off x="2319335" y="1957553"/>
            <a:ext cx="3522000" cy="4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3333">
                <a:solidFill>
                  <a:schemeClr val="lt2"/>
                </a:solidFill>
                <a:latin typeface="Bubblegum Sans"/>
                <a:ea typeface="Bubblegum Sans"/>
                <a:cs typeface="Bubblegum Sans"/>
                <a:sym typeface="Bubblegum Sans"/>
              </a:defRPr>
            </a:lvl1pPr>
            <a:lvl2pPr lvl="1" rtl="0">
              <a:lnSpc>
                <a:spcPct val="100000"/>
              </a:lnSpc>
              <a:spcBef>
                <a:spcPts val="0"/>
              </a:spcBef>
              <a:spcAft>
                <a:spcPts val="0"/>
              </a:spcAft>
              <a:buNone/>
              <a:defRPr sz="3333">
                <a:solidFill>
                  <a:schemeClr val="lt2"/>
                </a:solidFill>
                <a:latin typeface="Bubblegum Sans"/>
                <a:ea typeface="Bubblegum Sans"/>
                <a:cs typeface="Bubblegum Sans"/>
                <a:sym typeface="Bubblegum Sans"/>
              </a:defRPr>
            </a:lvl2pPr>
            <a:lvl3pPr lvl="2" rtl="0">
              <a:lnSpc>
                <a:spcPct val="100000"/>
              </a:lnSpc>
              <a:spcBef>
                <a:spcPts val="0"/>
              </a:spcBef>
              <a:spcAft>
                <a:spcPts val="0"/>
              </a:spcAft>
              <a:buNone/>
              <a:defRPr sz="3333">
                <a:solidFill>
                  <a:schemeClr val="lt2"/>
                </a:solidFill>
                <a:latin typeface="Bubblegum Sans"/>
                <a:ea typeface="Bubblegum Sans"/>
                <a:cs typeface="Bubblegum Sans"/>
                <a:sym typeface="Bubblegum Sans"/>
              </a:defRPr>
            </a:lvl3pPr>
            <a:lvl4pPr lvl="3" rtl="0">
              <a:lnSpc>
                <a:spcPct val="100000"/>
              </a:lnSpc>
              <a:spcBef>
                <a:spcPts val="0"/>
              </a:spcBef>
              <a:spcAft>
                <a:spcPts val="0"/>
              </a:spcAft>
              <a:buNone/>
              <a:defRPr sz="3333">
                <a:solidFill>
                  <a:schemeClr val="lt2"/>
                </a:solidFill>
                <a:latin typeface="Bubblegum Sans"/>
                <a:ea typeface="Bubblegum Sans"/>
                <a:cs typeface="Bubblegum Sans"/>
                <a:sym typeface="Bubblegum Sans"/>
              </a:defRPr>
            </a:lvl4pPr>
            <a:lvl5pPr lvl="4" rtl="0">
              <a:lnSpc>
                <a:spcPct val="100000"/>
              </a:lnSpc>
              <a:spcBef>
                <a:spcPts val="0"/>
              </a:spcBef>
              <a:spcAft>
                <a:spcPts val="0"/>
              </a:spcAft>
              <a:buNone/>
              <a:defRPr sz="3333">
                <a:solidFill>
                  <a:schemeClr val="lt2"/>
                </a:solidFill>
                <a:latin typeface="Bubblegum Sans"/>
                <a:ea typeface="Bubblegum Sans"/>
                <a:cs typeface="Bubblegum Sans"/>
                <a:sym typeface="Bubblegum Sans"/>
              </a:defRPr>
            </a:lvl5pPr>
            <a:lvl6pPr lvl="5" rtl="0">
              <a:lnSpc>
                <a:spcPct val="100000"/>
              </a:lnSpc>
              <a:spcBef>
                <a:spcPts val="0"/>
              </a:spcBef>
              <a:spcAft>
                <a:spcPts val="0"/>
              </a:spcAft>
              <a:buNone/>
              <a:defRPr sz="3333">
                <a:solidFill>
                  <a:schemeClr val="lt2"/>
                </a:solidFill>
                <a:latin typeface="Bubblegum Sans"/>
                <a:ea typeface="Bubblegum Sans"/>
                <a:cs typeface="Bubblegum Sans"/>
                <a:sym typeface="Bubblegum Sans"/>
              </a:defRPr>
            </a:lvl6pPr>
            <a:lvl7pPr lvl="6" rtl="0">
              <a:lnSpc>
                <a:spcPct val="100000"/>
              </a:lnSpc>
              <a:spcBef>
                <a:spcPts val="0"/>
              </a:spcBef>
              <a:spcAft>
                <a:spcPts val="0"/>
              </a:spcAft>
              <a:buNone/>
              <a:defRPr sz="3333">
                <a:solidFill>
                  <a:schemeClr val="lt2"/>
                </a:solidFill>
                <a:latin typeface="Bubblegum Sans"/>
                <a:ea typeface="Bubblegum Sans"/>
                <a:cs typeface="Bubblegum Sans"/>
                <a:sym typeface="Bubblegum Sans"/>
              </a:defRPr>
            </a:lvl7pPr>
            <a:lvl8pPr lvl="7" rtl="0">
              <a:lnSpc>
                <a:spcPct val="100000"/>
              </a:lnSpc>
              <a:spcBef>
                <a:spcPts val="0"/>
              </a:spcBef>
              <a:spcAft>
                <a:spcPts val="0"/>
              </a:spcAft>
              <a:buNone/>
              <a:defRPr sz="3333">
                <a:solidFill>
                  <a:schemeClr val="lt2"/>
                </a:solidFill>
                <a:latin typeface="Bubblegum Sans"/>
                <a:ea typeface="Bubblegum Sans"/>
                <a:cs typeface="Bubblegum Sans"/>
                <a:sym typeface="Bubblegum Sans"/>
              </a:defRPr>
            </a:lvl8pPr>
            <a:lvl9pPr lvl="8" rtl="0">
              <a:lnSpc>
                <a:spcPct val="100000"/>
              </a:lnSpc>
              <a:spcBef>
                <a:spcPts val="0"/>
              </a:spcBef>
              <a:spcAft>
                <a:spcPts val="0"/>
              </a:spcAft>
              <a:buNone/>
              <a:defRPr sz="3333">
                <a:solidFill>
                  <a:schemeClr val="lt2"/>
                </a:solidFill>
                <a:latin typeface="Bubblegum Sans"/>
                <a:ea typeface="Bubblegum Sans"/>
                <a:cs typeface="Bubblegum Sans"/>
                <a:sym typeface="Bubblegum Sans"/>
              </a:defRPr>
            </a:lvl9pPr>
          </a:lstStyle>
          <a:p>
            <a:endParaRPr/>
          </a:p>
        </p:txBody>
      </p:sp>
      <p:sp>
        <p:nvSpPr>
          <p:cNvPr id="985" name="Google Shape;985;p13"/>
          <p:cNvSpPr txBox="1">
            <a:spLocks noGrp="1"/>
          </p:cNvSpPr>
          <p:nvPr>
            <p:ph type="subTitle" idx="2"/>
          </p:nvPr>
        </p:nvSpPr>
        <p:spPr>
          <a:xfrm>
            <a:off x="2319335" y="2422413"/>
            <a:ext cx="3522000" cy="93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986" name="Google Shape;986;p13"/>
          <p:cNvSpPr txBox="1">
            <a:spLocks noGrp="1"/>
          </p:cNvSpPr>
          <p:nvPr>
            <p:ph type="title" idx="3" hasCustomPrompt="1"/>
          </p:nvPr>
        </p:nvSpPr>
        <p:spPr>
          <a:xfrm>
            <a:off x="1126296" y="4294307"/>
            <a:ext cx="10240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4267">
                <a:solidFill>
                  <a:schemeClr val="dk2"/>
                </a:solidFill>
              </a:defRPr>
            </a:lvl2pPr>
            <a:lvl3pPr lvl="2" algn="ctr" rtl="0">
              <a:lnSpc>
                <a:spcPct val="100000"/>
              </a:lnSpc>
              <a:spcBef>
                <a:spcPts val="0"/>
              </a:spcBef>
              <a:spcAft>
                <a:spcPts val="0"/>
              </a:spcAft>
              <a:buClr>
                <a:schemeClr val="dk2"/>
              </a:buClr>
              <a:buSzPts val="3200"/>
              <a:buNone/>
              <a:defRPr sz="4267">
                <a:solidFill>
                  <a:schemeClr val="dk2"/>
                </a:solidFill>
              </a:defRPr>
            </a:lvl3pPr>
            <a:lvl4pPr lvl="3" algn="ctr" rtl="0">
              <a:lnSpc>
                <a:spcPct val="100000"/>
              </a:lnSpc>
              <a:spcBef>
                <a:spcPts val="0"/>
              </a:spcBef>
              <a:spcAft>
                <a:spcPts val="0"/>
              </a:spcAft>
              <a:buClr>
                <a:schemeClr val="dk2"/>
              </a:buClr>
              <a:buSzPts val="3200"/>
              <a:buNone/>
              <a:defRPr sz="4267">
                <a:solidFill>
                  <a:schemeClr val="dk2"/>
                </a:solidFill>
              </a:defRPr>
            </a:lvl4pPr>
            <a:lvl5pPr lvl="4" algn="ctr" rtl="0">
              <a:lnSpc>
                <a:spcPct val="100000"/>
              </a:lnSpc>
              <a:spcBef>
                <a:spcPts val="0"/>
              </a:spcBef>
              <a:spcAft>
                <a:spcPts val="0"/>
              </a:spcAft>
              <a:buClr>
                <a:schemeClr val="dk2"/>
              </a:buClr>
              <a:buSzPts val="3200"/>
              <a:buNone/>
              <a:defRPr sz="4267">
                <a:solidFill>
                  <a:schemeClr val="dk2"/>
                </a:solidFill>
              </a:defRPr>
            </a:lvl5pPr>
            <a:lvl6pPr lvl="5" algn="ctr" rtl="0">
              <a:lnSpc>
                <a:spcPct val="100000"/>
              </a:lnSpc>
              <a:spcBef>
                <a:spcPts val="0"/>
              </a:spcBef>
              <a:spcAft>
                <a:spcPts val="0"/>
              </a:spcAft>
              <a:buClr>
                <a:schemeClr val="dk2"/>
              </a:buClr>
              <a:buSzPts val="3200"/>
              <a:buNone/>
              <a:defRPr sz="4267">
                <a:solidFill>
                  <a:schemeClr val="dk2"/>
                </a:solidFill>
              </a:defRPr>
            </a:lvl6pPr>
            <a:lvl7pPr lvl="6" algn="ctr" rtl="0">
              <a:lnSpc>
                <a:spcPct val="100000"/>
              </a:lnSpc>
              <a:spcBef>
                <a:spcPts val="0"/>
              </a:spcBef>
              <a:spcAft>
                <a:spcPts val="0"/>
              </a:spcAft>
              <a:buClr>
                <a:schemeClr val="dk2"/>
              </a:buClr>
              <a:buSzPts val="3200"/>
              <a:buNone/>
              <a:defRPr sz="4267">
                <a:solidFill>
                  <a:schemeClr val="dk2"/>
                </a:solidFill>
              </a:defRPr>
            </a:lvl7pPr>
            <a:lvl8pPr lvl="7" algn="ctr" rtl="0">
              <a:lnSpc>
                <a:spcPct val="100000"/>
              </a:lnSpc>
              <a:spcBef>
                <a:spcPts val="0"/>
              </a:spcBef>
              <a:spcAft>
                <a:spcPts val="0"/>
              </a:spcAft>
              <a:buClr>
                <a:schemeClr val="dk2"/>
              </a:buClr>
              <a:buSzPts val="3200"/>
              <a:buNone/>
              <a:defRPr sz="4267">
                <a:solidFill>
                  <a:schemeClr val="dk2"/>
                </a:solidFill>
              </a:defRPr>
            </a:lvl8pPr>
            <a:lvl9pPr lvl="8" algn="ctr" rtl="0">
              <a:lnSpc>
                <a:spcPct val="100000"/>
              </a:lnSpc>
              <a:spcBef>
                <a:spcPts val="0"/>
              </a:spcBef>
              <a:spcAft>
                <a:spcPts val="0"/>
              </a:spcAft>
              <a:buClr>
                <a:schemeClr val="dk2"/>
              </a:buClr>
              <a:buSzPts val="3200"/>
              <a:buNone/>
              <a:defRPr sz="4267">
                <a:solidFill>
                  <a:schemeClr val="dk2"/>
                </a:solidFill>
              </a:defRPr>
            </a:lvl9pPr>
          </a:lstStyle>
          <a:p>
            <a:r>
              <a:t>xx%</a:t>
            </a:r>
          </a:p>
        </p:txBody>
      </p:sp>
      <p:sp>
        <p:nvSpPr>
          <p:cNvPr id="987" name="Google Shape;987;p13"/>
          <p:cNvSpPr txBox="1">
            <a:spLocks noGrp="1"/>
          </p:cNvSpPr>
          <p:nvPr>
            <p:ph type="subTitle" idx="4"/>
          </p:nvPr>
        </p:nvSpPr>
        <p:spPr>
          <a:xfrm>
            <a:off x="2319335" y="3993316"/>
            <a:ext cx="3522000" cy="4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3333">
                <a:solidFill>
                  <a:schemeClr val="accent3"/>
                </a:solidFill>
                <a:latin typeface="Bubblegum Sans"/>
                <a:ea typeface="Bubblegum Sans"/>
                <a:cs typeface="Bubblegum Sans"/>
                <a:sym typeface="Bubblegum Sans"/>
              </a:defRPr>
            </a:lvl1pPr>
            <a:lvl2pPr lvl="1" rtl="0">
              <a:lnSpc>
                <a:spcPct val="100000"/>
              </a:lnSpc>
              <a:spcBef>
                <a:spcPts val="0"/>
              </a:spcBef>
              <a:spcAft>
                <a:spcPts val="0"/>
              </a:spcAft>
              <a:buNone/>
              <a:defRPr sz="3333">
                <a:solidFill>
                  <a:schemeClr val="accent3"/>
                </a:solidFill>
                <a:latin typeface="Bubblegum Sans"/>
                <a:ea typeface="Bubblegum Sans"/>
                <a:cs typeface="Bubblegum Sans"/>
                <a:sym typeface="Bubblegum Sans"/>
              </a:defRPr>
            </a:lvl2pPr>
            <a:lvl3pPr lvl="2" rtl="0">
              <a:lnSpc>
                <a:spcPct val="100000"/>
              </a:lnSpc>
              <a:spcBef>
                <a:spcPts val="0"/>
              </a:spcBef>
              <a:spcAft>
                <a:spcPts val="0"/>
              </a:spcAft>
              <a:buNone/>
              <a:defRPr sz="3333">
                <a:solidFill>
                  <a:schemeClr val="accent3"/>
                </a:solidFill>
                <a:latin typeface="Bubblegum Sans"/>
                <a:ea typeface="Bubblegum Sans"/>
                <a:cs typeface="Bubblegum Sans"/>
                <a:sym typeface="Bubblegum Sans"/>
              </a:defRPr>
            </a:lvl3pPr>
            <a:lvl4pPr lvl="3" rtl="0">
              <a:lnSpc>
                <a:spcPct val="100000"/>
              </a:lnSpc>
              <a:spcBef>
                <a:spcPts val="0"/>
              </a:spcBef>
              <a:spcAft>
                <a:spcPts val="0"/>
              </a:spcAft>
              <a:buNone/>
              <a:defRPr sz="3333">
                <a:solidFill>
                  <a:schemeClr val="accent3"/>
                </a:solidFill>
                <a:latin typeface="Bubblegum Sans"/>
                <a:ea typeface="Bubblegum Sans"/>
                <a:cs typeface="Bubblegum Sans"/>
                <a:sym typeface="Bubblegum Sans"/>
              </a:defRPr>
            </a:lvl4pPr>
            <a:lvl5pPr lvl="4" rtl="0">
              <a:lnSpc>
                <a:spcPct val="100000"/>
              </a:lnSpc>
              <a:spcBef>
                <a:spcPts val="0"/>
              </a:spcBef>
              <a:spcAft>
                <a:spcPts val="0"/>
              </a:spcAft>
              <a:buNone/>
              <a:defRPr sz="3333">
                <a:solidFill>
                  <a:schemeClr val="accent3"/>
                </a:solidFill>
                <a:latin typeface="Bubblegum Sans"/>
                <a:ea typeface="Bubblegum Sans"/>
                <a:cs typeface="Bubblegum Sans"/>
                <a:sym typeface="Bubblegum Sans"/>
              </a:defRPr>
            </a:lvl5pPr>
            <a:lvl6pPr lvl="5" rtl="0">
              <a:lnSpc>
                <a:spcPct val="100000"/>
              </a:lnSpc>
              <a:spcBef>
                <a:spcPts val="0"/>
              </a:spcBef>
              <a:spcAft>
                <a:spcPts val="0"/>
              </a:spcAft>
              <a:buNone/>
              <a:defRPr sz="3333">
                <a:solidFill>
                  <a:schemeClr val="accent3"/>
                </a:solidFill>
                <a:latin typeface="Bubblegum Sans"/>
                <a:ea typeface="Bubblegum Sans"/>
                <a:cs typeface="Bubblegum Sans"/>
                <a:sym typeface="Bubblegum Sans"/>
              </a:defRPr>
            </a:lvl6pPr>
            <a:lvl7pPr lvl="6" rtl="0">
              <a:lnSpc>
                <a:spcPct val="100000"/>
              </a:lnSpc>
              <a:spcBef>
                <a:spcPts val="0"/>
              </a:spcBef>
              <a:spcAft>
                <a:spcPts val="0"/>
              </a:spcAft>
              <a:buNone/>
              <a:defRPr sz="3333">
                <a:solidFill>
                  <a:schemeClr val="accent3"/>
                </a:solidFill>
                <a:latin typeface="Bubblegum Sans"/>
                <a:ea typeface="Bubblegum Sans"/>
                <a:cs typeface="Bubblegum Sans"/>
                <a:sym typeface="Bubblegum Sans"/>
              </a:defRPr>
            </a:lvl7pPr>
            <a:lvl8pPr lvl="7" rtl="0">
              <a:lnSpc>
                <a:spcPct val="100000"/>
              </a:lnSpc>
              <a:spcBef>
                <a:spcPts val="0"/>
              </a:spcBef>
              <a:spcAft>
                <a:spcPts val="0"/>
              </a:spcAft>
              <a:buNone/>
              <a:defRPr sz="3333">
                <a:solidFill>
                  <a:schemeClr val="accent3"/>
                </a:solidFill>
                <a:latin typeface="Bubblegum Sans"/>
                <a:ea typeface="Bubblegum Sans"/>
                <a:cs typeface="Bubblegum Sans"/>
                <a:sym typeface="Bubblegum Sans"/>
              </a:defRPr>
            </a:lvl8pPr>
            <a:lvl9pPr lvl="8" rtl="0">
              <a:lnSpc>
                <a:spcPct val="100000"/>
              </a:lnSpc>
              <a:spcBef>
                <a:spcPts val="0"/>
              </a:spcBef>
              <a:spcAft>
                <a:spcPts val="0"/>
              </a:spcAft>
              <a:buNone/>
              <a:defRPr sz="3333">
                <a:solidFill>
                  <a:schemeClr val="accent3"/>
                </a:solidFill>
                <a:latin typeface="Bubblegum Sans"/>
                <a:ea typeface="Bubblegum Sans"/>
                <a:cs typeface="Bubblegum Sans"/>
                <a:sym typeface="Bubblegum Sans"/>
              </a:defRPr>
            </a:lvl9pPr>
          </a:lstStyle>
          <a:p>
            <a:endParaRPr/>
          </a:p>
        </p:txBody>
      </p:sp>
      <p:sp>
        <p:nvSpPr>
          <p:cNvPr id="988" name="Google Shape;988;p13"/>
          <p:cNvSpPr txBox="1">
            <a:spLocks noGrp="1"/>
          </p:cNvSpPr>
          <p:nvPr>
            <p:ph type="subTitle" idx="5"/>
          </p:nvPr>
        </p:nvSpPr>
        <p:spPr>
          <a:xfrm>
            <a:off x="2319335" y="4458176"/>
            <a:ext cx="3522000" cy="93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989" name="Google Shape;989;p13"/>
          <p:cNvSpPr txBox="1">
            <a:spLocks noGrp="1"/>
          </p:cNvSpPr>
          <p:nvPr>
            <p:ph type="title" idx="6" hasCustomPrompt="1"/>
          </p:nvPr>
        </p:nvSpPr>
        <p:spPr>
          <a:xfrm>
            <a:off x="6379957" y="2258552"/>
            <a:ext cx="10240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4267">
                <a:solidFill>
                  <a:schemeClr val="dk2"/>
                </a:solidFill>
              </a:defRPr>
            </a:lvl2pPr>
            <a:lvl3pPr lvl="2" algn="ctr" rtl="0">
              <a:lnSpc>
                <a:spcPct val="100000"/>
              </a:lnSpc>
              <a:spcBef>
                <a:spcPts val="0"/>
              </a:spcBef>
              <a:spcAft>
                <a:spcPts val="0"/>
              </a:spcAft>
              <a:buClr>
                <a:schemeClr val="dk2"/>
              </a:buClr>
              <a:buSzPts val="3200"/>
              <a:buNone/>
              <a:defRPr sz="4267">
                <a:solidFill>
                  <a:schemeClr val="dk2"/>
                </a:solidFill>
              </a:defRPr>
            </a:lvl3pPr>
            <a:lvl4pPr lvl="3" algn="ctr" rtl="0">
              <a:lnSpc>
                <a:spcPct val="100000"/>
              </a:lnSpc>
              <a:spcBef>
                <a:spcPts val="0"/>
              </a:spcBef>
              <a:spcAft>
                <a:spcPts val="0"/>
              </a:spcAft>
              <a:buClr>
                <a:schemeClr val="dk2"/>
              </a:buClr>
              <a:buSzPts val="3200"/>
              <a:buNone/>
              <a:defRPr sz="4267">
                <a:solidFill>
                  <a:schemeClr val="dk2"/>
                </a:solidFill>
              </a:defRPr>
            </a:lvl4pPr>
            <a:lvl5pPr lvl="4" algn="ctr" rtl="0">
              <a:lnSpc>
                <a:spcPct val="100000"/>
              </a:lnSpc>
              <a:spcBef>
                <a:spcPts val="0"/>
              </a:spcBef>
              <a:spcAft>
                <a:spcPts val="0"/>
              </a:spcAft>
              <a:buClr>
                <a:schemeClr val="dk2"/>
              </a:buClr>
              <a:buSzPts val="3200"/>
              <a:buNone/>
              <a:defRPr sz="4267">
                <a:solidFill>
                  <a:schemeClr val="dk2"/>
                </a:solidFill>
              </a:defRPr>
            </a:lvl5pPr>
            <a:lvl6pPr lvl="5" algn="ctr" rtl="0">
              <a:lnSpc>
                <a:spcPct val="100000"/>
              </a:lnSpc>
              <a:spcBef>
                <a:spcPts val="0"/>
              </a:spcBef>
              <a:spcAft>
                <a:spcPts val="0"/>
              </a:spcAft>
              <a:buClr>
                <a:schemeClr val="dk2"/>
              </a:buClr>
              <a:buSzPts val="3200"/>
              <a:buNone/>
              <a:defRPr sz="4267">
                <a:solidFill>
                  <a:schemeClr val="dk2"/>
                </a:solidFill>
              </a:defRPr>
            </a:lvl6pPr>
            <a:lvl7pPr lvl="6" algn="ctr" rtl="0">
              <a:lnSpc>
                <a:spcPct val="100000"/>
              </a:lnSpc>
              <a:spcBef>
                <a:spcPts val="0"/>
              </a:spcBef>
              <a:spcAft>
                <a:spcPts val="0"/>
              </a:spcAft>
              <a:buClr>
                <a:schemeClr val="dk2"/>
              </a:buClr>
              <a:buSzPts val="3200"/>
              <a:buNone/>
              <a:defRPr sz="4267">
                <a:solidFill>
                  <a:schemeClr val="dk2"/>
                </a:solidFill>
              </a:defRPr>
            </a:lvl7pPr>
            <a:lvl8pPr lvl="7" algn="ctr" rtl="0">
              <a:lnSpc>
                <a:spcPct val="100000"/>
              </a:lnSpc>
              <a:spcBef>
                <a:spcPts val="0"/>
              </a:spcBef>
              <a:spcAft>
                <a:spcPts val="0"/>
              </a:spcAft>
              <a:buClr>
                <a:schemeClr val="dk2"/>
              </a:buClr>
              <a:buSzPts val="3200"/>
              <a:buNone/>
              <a:defRPr sz="4267">
                <a:solidFill>
                  <a:schemeClr val="dk2"/>
                </a:solidFill>
              </a:defRPr>
            </a:lvl8pPr>
            <a:lvl9pPr lvl="8" algn="ctr" rtl="0">
              <a:lnSpc>
                <a:spcPct val="100000"/>
              </a:lnSpc>
              <a:spcBef>
                <a:spcPts val="0"/>
              </a:spcBef>
              <a:spcAft>
                <a:spcPts val="0"/>
              </a:spcAft>
              <a:buClr>
                <a:schemeClr val="dk2"/>
              </a:buClr>
              <a:buSzPts val="3200"/>
              <a:buNone/>
              <a:defRPr sz="4267">
                <a:solidFill>
                  <a:schemeClr val="dk2"/>
                </a:solidFill>
              </a:defRPr>
            </a:lvl9pPr>
          </a:lstStyle>
          <a:p>
            <a:r>
              <a:t>xx%</a:t>
            </a:r>
          </a:p>
        </p:txBody>
      </p:sp>
      <p:sp>
        <p:nvSpPr>
          <p:cNvPr id="990" name="Google Shape;990;p13"/>
          <p:cNvSpPr txBox="1">
            <a:spLocks noGrp="1"/>
          </p:cNvSpPr>
          <p:nvPr>
            <p:ph type="subTitle" idx="7"/>
          </p:nvPr>
        </p:nvSpPr>
        <p:spPr>
          <a:xfrm>
            <a:off x="7572996" y="1957560"/>
            <a:ext cx="3522000" cy="4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3333">
                <a:solidFill>
                  <a:schemeClr val="accent4"/>
                </a:solidFill>
                <a:latin typeface="Bubblegum Sans"/>
                <a:ea typeface="Bubblegum Sans"/>
                <a:cs typeface="Bubblegum Sans"/>
                <a:sym typeface="Bubblegum Sans"/>
              </a:defRPr>
            </a:lvl1pPr>
            <a:lvl2pPr lvl="1" rtl="0">
              <a:lnSpc>
                <a:spcPct val="100000"/>
              </a:lnSpc>
              <a:spcBef>
                <a:spcPts val="0"/>
              </a:spcBef>
              <a:spcAft>
                <a:spcPts val="0"/>
              </a:spcAft>
              <a:buNone/>
              <a:defRPr sz="3333">
                <a:solidFill>
                  <a:schemeClr val="accent4"/>
                </a:solidFill>
                <a:latin typeface="Bubblegum Sans"/>
                <a:ea typeface="Bubblegum Sans"/>
                <a:cs typeface="Bubblegum Sans"/>
                <a:sym typeface="Bubblegum Sans"/>
              </a:defRPr>
            </a:lvl2pPr>
            <a:lvl3pPr lvl="2" rtl="0">
              <a:lnSpc>
                <a:spcPct val="100000"/>
              </a:lnSpc>
              <a:spcBef>
                <a:spcPts val="0"/>
              </a:spcBef>
              <a:spcAft>
                <a:spcPts val="0"/>
              </a:spcAft>
              <a:buNone/>
              <a:defRPr sz="3333">
                <a:solidFill>
                  <a:schemeClr val="accent4"/>
                </a:solidFill>
                <a:latin typeface="Bubblegum Sans"/>
                <a:ea typeface="Bubblegum Sans"/>
                <a:cs typeface="Bubblegum Sans"/>
                <a:sym typeface="Bubblegum Sans"/>
              </a:defRPr>
            </a:lvl3pPr>
            <a:lvl4pPr lvl="3" rtl="0">
              <a:lnSpc>
                <a:spcPct val="100000"/>
              </a:lnSpc>
              <a:spcBef>
                <a:spcPts val="0"/>
              </a:spcBef>
              <a:spcAft>
                <a:spcPts val="0"/>
              </a:spcAft>
              <a:buNone/>
              <a:defRPr sz="3333">
                <a:solidFill>
                  <a:schemeClr val="accent4"/>
                </a:solidFill>
                <a:latin typeface="Bubblegum Sans"/>
                <a:ea typeface="Bubblegum Sans"/>
                <a:cs typeface="Bubblegum Sans"/>
                <a:sym typeface="Bubblegum Sans"/>
              </a:defRPr>
            </a:lvl4pPr>
            <a:lvl5pPr lvl="4" rtl="0">
              <a:lnSpc>
                <a:spcPct val="100000"/>
              </a:lnSpc>
              <a:spcBef>
                <a:spcPts val="0"/>
              </a:spcBef>
              <a:spcAft>
                <a:spcPts val="0"/>
              </a:spcAft>
              <a:buNone/>
              <a:defRPr sz="3333">
                <a:solidFill>
                  <a:schemeClr val="accent4"/>
                </a:solidFill>
                <a:latin typeface="Bubblegum Sans"/>
                <a:ea typeface="Bubblegum Sans"/>
                <a:cs typeface="Bubblegum Sans"/>
                <a:sym typeface="Bubblegum Sans"/>
              </a:defRPr>
            </a:lvl5pPr>
            <a:lvl6pPr lvl="5" rtl="0">
              <a:lnSpc>
                <a:spcPct val="100000"/>
              </a:lnSpc>
              <a:spcBef>
                <a:spcPts val="0"/>
              </a:spcBef>
              <a:spcAft>
                <a:spcPts val="0"/>
              </a:spcAft>
              <a:buNone/>
              <a:defRPr sz="3333">
                <a:solidFill>
                  <a:schemeClr val="accent4"/>
                </a:solidFill>
                <a:latin typeface="Bubblegum Sans"/>
                <a:ea typeface="Bubblegum Sans"/>
                <a:cs typeface="Bubblegum Sans"/>
                <a:sym typeface="Bubblegum Sans"/>
              </a:defRPr>
            </a:lvl6pPr>
            <a:lvl7pPr lvl="6" rtl="0">
              <a:lnSpc>
                <a:spcPct val="100000"/>
              </a:lnSpc>
              <a:spcBef>
                <a:spcPts val="0"/>
              </a:spcBef>
              <a:spcAft>
                <a:spcPts val="0"/>
              </a:spcAft>
              <a:buNone/>
              <a:defRPr sz="3333">
                <a:solidFill>
                  <a:schemeClr val="accent4"/>
                </a:solidFill>
                <a:latin typeface="Bubblegum Sans"/>
                <a:ea typeface="Bubblegum Sans"/>
                <a:cs typeface="Bubblegum Sans"/>
                <a:sym typeface="Bubblegum Sans"/>
              </a:defRPr>
            </a:lvl7pPr>
            <a:lvl8pPr lvl="7" rtl="0">
              <a:lnSpc>
                <a:spcPct val="100000"/>
              </a:lnSpc>
              <a:spcBef>
                <a:spcPts val="0"/>
              </a:spcBef>
              <a:spcAft>
                <a:spcPts val="0"/>
              </a:spcAft>
              <a:buNone/>
              <a:defRPr sz="3333">
                <a:solidFill>
                  <a:schemeClr val="accent4"/>
                </a:solidFill>
                <a:latin typeface="Bubblegum Sans"/>
                <a:ea typeface="Bubblegum Sans"/>
                <a:cs typeface="Bubblegum Sans"/>
                <a:sym typeface="Bubblegum Sans"/>
              </a:defRPr>
            </a:lvl8pPr>
            <a:lvl9pPr lvl="8" rtl="0">
              <a:lnSpc>
                <a:spcPct val="100000"/>
              </a:lnSpc>
              <a:spcBef>
                <a:spcPts val="0"/>
              </a:spcBef>
              <a:spcAft>
                <a:spcPts val="0"/>
              </a:spcAft>
              <a:buNone/>
              <a:defRPr sz="3333">
                <a:solidFill>
                  <a:schemeClr val="accent4"/>
                </a:solidFill>
                <a:latin typeface="Bubblegum Sans"/>
                <a:ea typeface="Bubblegum Sans"/>
                <a:cs typeface="Bubblegum Sans"/>
                <a:sym typeface="Bubblegum Sans"/>
              </a:defRPr>
            </a:lvl9pPr>
          </a:lstStyle>
          <a:p>
            <a:endParaRPr/>
          </a:p>
        </p:txBody>
      </p:sp>
      <p:sp>
        <p:nvSpPr>
          <p:cNvPr id="991" name="Google Shape;991;p13"/>
          <p:cNvSpPr txBox="1">
            <a:spLocks noGrp="1"/>
          </p:cNvSpPr>
          <p:nvPr>
            <p:ph type="subTitle" idx="8"/>
          </p:nvPr>
        </p:nvSpPr>
        <p:spPr>
          <a:xfrm>
            <a:off x="7572996" y="2422413"/>
            <a:ext cx="3522000" cy="93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992" name="Google Shape;992;p13"/>
          <p:cNvSpPr txBox="1">
            <a:spLocks noGrp="1"/>
          </p:cNvSpPr>
          <p:nvPr>
            <p:ph type="title" idx="9"/>
          </p:nvPr>
        </p:nvSpPr>
        <p:spPr>
          <a:xfrm>
            <a:off x="960000" y="516800"/>
            <a:ext cx="102720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sp>
        <p:nvSpPr>
          <p:cNvPr id="993" name="Google Shape;993;p13"/>
          <p:cNvSpPr txBox="1">
            <a:spLocks noGrp="1"/>
          </p:cNvSpPr>
          <p:nvPr>
            <p:ph type="title" idx="13" hasCustomPrompt="1"/>
          </p:nvPr>
        </p:nvSpPr>
        <p:spPr>
          <a:xfrm>
            <a:off x="6379967" y="4294321"/>
            <a:ext cx="10240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4267">
                <a:solidFill>
                  <a:schemeClr val="dk2"/>
                </a:solidFill>
              </a:defRPr>
            </a:lvl2pPr>
            <a:lvl3pPr lvl="2" algn="ctr" rtl="0">
              <a:lnSpc>
                <a:spcPct val="100000"/>
              </a:lnSpc>
              <a:spcBef>
                <a:spcPts val="0"/>
              </a:spcBef>
              <a:spcAft>
                <a:spcPts val="0"/>
              </a:spcAft>
              <a:buClr>
                <a:schemeClr val="dk2"/>
              </a:buClr>
              <a:buSzPts val="3200"/>
              <a:buNone/>
              <a:defRPr sz="4267">
                <a:solidFill>
                  <a:schemeClr val="dk2"/>
                </a:solidFill>
              </a:defRPr>
            </a:lvl3pPr>
            <a:lvl4pPr lvl="3" algn="ctr" rtl="0">
              <a:lnSpc>
                <a:spcPct val="100000"/>
              </a:lnSpc>
              <a:spcBef>
                <a:spcPts val="0"/>
              </a:spcBef>
              <a:spcAft>
                <a:spcPts val="0"/>
              </a:spcAft>
              <a:buClr>
                <a:schemeClr val="dk2"/>
              </a:buClr>
              <a:buSzPts val="3200"/>
              <a:buNone/>
              <a:defRPr sz="4267">
                <a:solidFill>
                  <a:schemeClr val="dk2"/>
                </a:solidFill>
              </a:defRPr>
            </a:lvl4pPr>
            <a:lvl5pPr lvl="4" algn="ctr" rtl="0">
              <a:lnSpc>
                <a:spcPct val="100000"/>
              </a:lnSpc>
              <a:spcBef>
                <a:spcPts val="0"/>
              </a:spcBef>
              <a:spcAft>
                <a:spcPts val="0"/>
              </a:spcAft>
              <a:buClr>
                <a:schemeClr val="dk2"/>
              </a:buClr>
              <a:buSzPts val="3200"/>
              <a:buNone/>
              <a:defRPr sz="4267">
                <a:solidFill>
                  <a:schemeClr val="dk2"/>
                </a:solidFill>
              </a:defRPr>
            </a:lvl5pPr>
            <a:lvl6pPr lvl="5" algn="ctr" rtl="0">
              <a:lnSpc>
                <a:spcPct val="100000"/>
              </a:lnSpc>
              <a:spcBef>
                <a:spcPts val="0"/>
              </a:spcBef>
              <a:spcAft>
                <a:spcPts val="0"/>
              </a:spcAft>
              <a:buClr>
                <a:schemeClr val="dk2"/>
              </a:buClr>
              <a:buSzPts val="3200"/>
              <a:buNone/>
              <a:defRPr sz="4267">
                <a:solidFill>
                  <a:schemeClr val="dk2"/>
                </a:solidFill>
              </a:defRPr>
            </a:lvl6pPr>
            <a:lvl7pPr lvl="6" algn="ctr" rtl="0">
              <a:lnSpc>
                <a:spcPct val="100000"/>
              </a:lnSpc>
              <a:spcBef>
                <a:spcPts val="0"/>
              </a:spcBef>
              <a:spcAft>
                <a:spcPts val="0"/>
              </a:spcAft>
              <a:buClr>
                <a:schemeClr val="dk2"/>
              </a:buClr>
              <a:buSzPts val="3200"/>
              <a:buNone/>
              <a:defRPr sz="4267">
                <a:solidFill>
                  <a:schemeClr val="dk2"/>
                </a:solidFill>
              </a:defRPr>
            </a:lvl7pPr>
            <a:lvl8pPr lvl="7" algn="ctr" rtl="0">
              <a:lnSpc>
                <a:spcPct val="100000"/>
              </a:lnSpc>
              <a:spcBef>
                <a:spcPts val="0"/>
              </a:spcBef>
              <a:spcAft>
                <a:spcPts val="0"/>
              </a:spcAft>
              <a:buClr>
                <a:schemeClr val="dk2"/>
              </a:buClr>
              <a:buSzPts val="3200"/>
              <a:buNone/>
              <a:defRPr sz="4267">
                <a:solidFill>
                  <a:schemeClr val="dk2"/>
                </a:solidFill>
              </a:defRPr>
            </a:lvl8pPr>
            <a:lvl9pPr lvl="8" algn="ctr" rtl="0">
              <a:lnSpc>
                <a:spcPct val="100000"/>
              </a:lnSpc>
              <a:spcBef>
                <a:spcPts val="0"/>
              </a:spcBef>
              <a:spcAft>
                <a:spcPts val="0"/>
              </a:spcAft>
              <a:buClr>
                <a:schemeClr val="dk2"/>
              </a:buClr>
              <a:buSzPts val="3200"/>
              <a:buNone/>
              <a:defRPr sz="4267">
                <a:solidFill>
                  <a:schemeClr val="dk2"/>
                </a:solidFill>
              </a:defRPr>
            </a:lvl9pPr>
          </a:lstStyle>
          <a:p>
            <a:r>
              <a:t>xx%</a:t>
            </a:r>
          </a:p>
        </p:txBody>
      </p:sp>
      <p:sp>
        <p:nvSpPr>
          <p:cNvPr id="994" name="Google Shape;994;p13"/>
          <p:cNvSpPr txBox="1">
            <a:spLocks noGrp="1"/>
          </p:cNvSpPr>
          <p:nvPr>
            <p:ph type="subTitle" idx="14"/>
          </p:nvPr>
        </p:nvSpPr>
        <p:spPr>
          <a:xfrm>
            <a:off x="7572996" y="3993316"/>
            <a:ext cx="3522000" cy="4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3333">
                <a:solidFill>
                  <a:schemeClr val="accent6"/>
                </a:solidFill>
                <a:latin typeface="Bubblegum Sans"/>
                <a:ea typeface="Bubblegum Sans"/>
                <a:cs typeface="Bubblegum Sans"/>
                <a:sym typeface="Bubblegum Sans"/>
              </a:defRPr>
            </a:lvl1pPr>
            <a:lvl2pPr lvl="1" rtl="0">
              <a:lnSpc>
                <a:spcPct val="100000"/>
              </a:lnSpc>
              <a:spcBef>
                <a:spcPts val="0"/>
              </a:spcBef>
              <a:spcAft>
                <a:spcPts val="0"/>
              </a:spcAft>
              <a:buNone/>
              <a:defRPr sz="3333">
                <a:solidFill>
                  <a:schemeClr val="accent6"/>
                </a:solidFill>
                <a:latin typeface="Bubblegum Sans"/>
                <a:ea typeface="Bubblegum Sans"/>
                <a:cs typeface="Bubblegum Sans"/>
                <a:sym typeface="Bubblegum Sans"/>
              </a:defRPr>
            </a:lvl2pPr>
            <a:lvl3pPr lvl="2" rtl="0">
              <a:lnSpc>
                <a:spcPct val="100000"/>
              </a:lnSpc>
              <a:spcBef>
                <a:spcPts val="0"/>
              </a:spcBef>
              <a:spcAft>
                <a:spcPts val="0"/>
              </a:spcAft>
              <a:buNone/>
              <a:defRPr sz="3333">
                <a:solidFill>
                  <a:schemeClr val="accent6"/>
                </a:solidFill>
                <a:latin typeface="Bubblegum Sans"/>
                <a:ea typeface="Bubblegum Sans"/>
                <a:cs typeface="Bubblegum Sans"/>
                <a:sym typeface="Bubblegum Sans"/>
              </a:defRPr>
            </a:lvl3pPr>
            <a:lvl4pPr lvl="3" rtl="0">
              <a:lnSpc>
                <a:spcPct val="100000"/>
              </a:lnSpc>
              <a:spcBef>
                <a:spcPts val="0"/>
              </a:spcBef>
              <a:spcAft>
                <a:spcPts val="0"/>
              </a:spcAft>
              <a:buNone/>
              <a:defRPr sz="3333">
                <a:solidFill>
                  <a:schemeClr val="accent6"/>
                </a:solidFill>
                <a:latin typeface="Bubblegum Sans"/>
                <a:ea typeface="Bubblegum Sans"/>
                <a:cs typeface="Bubblegum Sans"/>
                <a:sym typeface="Bubblegum Sans"/>
              </a:defRPr>
            </a:lvl4pPr>
            <a:lvl5pPr lvl="4" rtl="0">
              <a:lnSpc>
                <a:spcPct val="100000"/>
              </a:lnSpc>
              <a:spcBef>
                <a:spcPts val="0"/>
              </a:spcBef>
              <a:spcAft>
                <a:spcPts val="0"/>
              </a:spcAft>
              <a:buNone/>
              <a:defRPr sz="3333">
                <a:solidFill>
                  <a:schemeClr val="accent6"/>
                </a:solidFill>
                <a:latin typeface="Bubblegum Sans"/>
                <a:ea typeface="Bubblegum Sans"/>
                <a:cs typeface="Bubblegum Sans"/>
                <a:sym typeface="Bubblegum Sans"/>
              </a:defRPr>
            </a:lvl5pPr>
            <a:lvl6pPr lvl="5" rtl="0">
              <a:lnSpc>
                <a:spcPct val="100000"/>
              </a:lnSpc>
              <a:spcBef>
                <a:spcPts val="0"/>
              </a:spcBef>
              <a:spcAft>
                <a:spcPts val="0"/>
              </a:spcAft>
              <a:buNone/>
              <a:defRPr sz="3333">
                <a:solidFill>
                  <a:schemeClr val="accent6"/>
                </a:solidFill>
                <a:latin typeface="Bubblegum Sans"/>
                <a:ea typeface="Bubblegum Sans"/>
                <a:cs typeface="Bubblegum Sans"/>
                <a:sym typeface="Bubblegum Sans"/>
              </a:defRPr>
            </a:lvl6pPr>
            <a:lvl7pPr lvl="6" rtl="0">
              <a:lnSpc>
                <a:spcPct val="100000"/>
              </a:lnSpc>
              <a:spcBef>
                <a:spcPts val="0"/>
              </a:spcBef>
              <a:spcAft>
                <a:spcPts val="0"/>
              </a:spcAft>
              <a:buNone/>
              <a:defRPr sz="3333">
                <a:solidFill>
                  <a:schemeClr val="accent6"/>
                </a:solidFill>
                <a:latin typeface="Bubblegum Sans"/>
                <a:ea typeface="Bubblegum Sans"/>
                <a:cs typeface="Bubblegum Sans"/>
                <a:sym typeface="Bubblegum Sans"/>
              </a:defRPr>
            </a:lvl7pPr>
            <a:lvl8pPr lvl="7" rtl="0">
              <a:lnSpc>
                <a:spcPct val="100000"/>
              </a:lnSpc>
              <a:spcBef>
                <a:spcPts val="0"/>
              </a:spcBef>
              <a:spcAft>
                <a:spcPts val="0"/>
              </a:spcAft>
              <a:buNone/>
              <a:defRPr sz="3333">
                <a:solidFill>
                  <a:schemeClr val="accent6"/>
                </a:solidFill>
                <a:latin typeface="Bubblegum Sans"/>
                <a:ea typeface="Bubblegum Sans"/>
                <a:cs typeface="Bubblegum Sans"/>
                <a:sym typeface="Bubblegum Sans"/>
              </a:defRPr>
            </a:lvl8pPr>
            <a:lvl9pPr lvl="8" rtl="0">
              <a:lnSpc>
                <a:spcPct val="100000"/>
              </a:lnSpc>
              <a:spcBef>
                <a:spcPts val="0"/>
              </a:spcBef>
              <a:spcAft>
                <a:spcPts val="0"/>
              </a:spcAft>
              <a:buNone/>
              <a:defRPr sz="3333">
                <a:solidFill>
                  <a:schemeClr val="accent6"/>
                </a:solidFill>
                <a:latin typeface="Bubblegum Sans"/>
                <a:ea typeface="Bubblegum Sans"/>
                <a:cs typeface="Bubblegum Sans"/>
                <a:sym typeface="Bubblegum Sans"/>
              </a:defRPr>
            </a:lvl9pPr>
          </a:lstStyle>
          <a:p>
            <a:endParaRPr/>
          </a:p>
        </p:txBody>
      </p:sp>
      <p:sp>
        <p:nvSpPr>
          <p:cNvPr id="995" name="Google Shape;995;p13"/>
          <p:cNvSpPr txBox="1">
            <a:spLocks noGrp="1"/>
          </p:cNvSpPr>
          <p:nvPr>
            <p:ph type="subTitle" idx="15"/>
          </p:nvPr>
        </p:nvSpPr>
        <p:spPr>
          <a:xfrm>
            <a:off x="7572996" y="4458193"/>
            <a:ext cx="3522000" cy="93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grpSp>
        <p:nvGrpSpPr>
          <p:cNvPr id="996" name="Google Shape;996;p13"/>
          <p:cNvGrpSpPr/>
          <p:nvPr/>
        </p:nvGrpSpPr>
        <p:grpSpPr>
          <a:xfrm>
            <a:off x="8075121" y="6226008"/>
            <a:ext cx="952300" cy="867833"/>
            <a:chOff x="3080800" y="238100"/>
            <a:chExt cx="714225" cy="650875"/>
          </a:xfrm>
        </p:grpSpPr>
        <p:sp>
          <p:nvSpPr>
            <p:cNvPr id="997" name="Google Shape;997;p1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0" name="Google Shape;1000;p13"/>
          <p:cNvGrpSpPr/>
          <p:nvPr/>
        </p:nvGrpSpPr>
        <p:grpSpPr>
          <a:xfrm>
            <a:off x="5632670" y="6209208"/>
            <a:ext cx="834700" cy="884633"/>
            <a:chOff x="2291250" y="337875"/>
            <a:chExt cx="626025" cy="663475"/>
          </a:xfrm>
        </p:grpSpPr>
        <p:sp>
          <p:nvSpPr>
            <p:cNvPr id="1001" name="Google Shape;1001;p1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750640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912"/>
        <p:cNvGrpSpPr/>
        <p:nvPr/>
      </p:nvGrpSpPr>
      <p:grpSpPr>
        <a:xfrm>
          <a:off x="0" y="0"/>
          <a:ext cx="0" cy="0"/>
          <a:chOff x="0" y="0"/>
          <a:chExt cx="0" cy="0"/>
        </a:xfrm>
      </p:grpSpPr>
      <p:sp>
        <p:nvSpPr>
          <p:cNvPr id="913" name="Google Shape;913;p13"/>
          <p:cNvSpPr/>
          <p:nvPr/>
        </p:nvSpPr>
        <p:spPr>
          <a:xfrm>
            <a:off x="4122146" y="-1476457"/>
            <a:ext cx="9149801" cy="12634063"/>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14" name="Google Shape;914;p13"/>
          <p:cNvGrpSpPr/>
          <p:nvPr/>
        </p:nvGrpSpPr>
        <p:grpSpPr>
          <a:xfrm>
            <a:off x="363132" y="5742984"/>
            <a:ext cx="1293933" cy="1239400"/>
            <a:chOff x="4644875" y="480450"/>
            <a:chExt cx="970450" cy="929550"/>
          </a:xfrm>
        </p:grpSpPr>
        <p:sp>
          <p:nvSpPr>
            <p:cNvPr id="915" name="Google Shape;915;p1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1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3" name="Google Shape;923;p13"/>
          <p:cNvGrpSpPr/>
          <p:nvPr/>
        </p:nvGrpSpPr>
        <p:grpSpPr>
          <a:xfrm>
            <a:off x="11379656" y="3679083"/>
            <a:ext cx="1133755" cy="847343"/>
            <a:chOff x="4829400" y="3625075"/>
            <a:chExt cx="800900" cy="598575"/>
          </a:xfrm>
        </p:grpSpPr>
        <p:sp>
          <p:nvSpPr>
            <p:cNvPr id="924" name="Google Shape;924;p13"/>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3"/>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3"/>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3"/>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3"/>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3"/>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3"/>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3"/>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3"/>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3"/>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3"/>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5" name="Google Shape;935;p13"/>
          <p:cNvGrpSpPr/>
          <p:nvPr/>
        </p:nvGrpSpPr>
        <p:grpSpPr>
          <a:xfrm>
            <a:off x="10635169" y="5631523"/>
            <a:ext cx="1878240" cy="1462304"/>
            <a:chOff x="4194800" y="4386975"/>
            <a:chExt cx="1197450" cy="932275"/>
          </a:xfrm>
        </p:grpSpPr>
        <p:sp>
          <p:nvSpPr>
            <p:cNvPr id="936" name="Google Shape;936;p13"/>
            <p:cNvSpPr/>
            <p:nvPr/>
          </p:nvSpPr>
          <p:spPr>
            <a:xfrm>
              <a:off x="4194800" y="4915750"/>
              <a:ext cx="1106525" cy="403500"/>
            </a:xfrm>
            <a:custGeom>
              <a:avLst/>
              <a:gdLst/>
              <a:ahLst/>
              <a:cxnLst/>
              <a:rect l="l" t="t" r="r" b="b"/>
              <a:pathLst>
                <a:path w="44261" h="16140" extrusionOk="0">
                  <a:moveTo>
                    <a:pt x="11361" y="0"/>
                  </a:moveTo>
                  <a:cubicBezTo>
                    <a:pt x="7211" y="0"/>
                    <a:pt x="4067" y="775"/>
                    <a:pt x="3184" y="2663"/>
                  </a:cubicBezTo>
                  <a:cubicBezTo>
                    <a:pt x="1" y="9461"/>
                    <a:pt x="17532" y="16139"/>
                    <a:pt x="30260" y="16139"/>
                  </a:cubicBezTo>
                  <a:cubicBezTo>
                    <a:pt x="36017" y="16139"/>
                    <a:pt x="40792" y="14772"/>
                    <a:pt x="42221" y="11432"/>
                  </a:cubicBezTo>
                  <a:cubicBezTo>
                    <a:pt x="44261" y="6632"/>
                    <a:pt x="23504" y="0"/>
                    <a:pt x="11361" y="0"/>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3"/>
            <p:cNvSpPr/>
            <p:nvPr/>
          </p:nvSpPr>
          <p:spPr>
            <a:xfrm>
              <a:off x="4194800" y="4915750"/>
              <a:ext cx="1106525" cy="403500"/>
            </a:xfrm>
            <a:custGeom>
              <a:avLst/>
              <a:gdLst/>
              <a:ahLst/>
              <a:cxnLst/>
              <a:rect l="l" t="t" r="r" b="b"/>
              <a:pathLst>
                <a:path w="44261" h="16140" extrusionOk="0">
                  <a:moveTo>
                    <a:pt x="11361" y="0"/>
                  </a:moveTo>
                  <a:cubicBezTo>
                    <a:pt x="7211" y="0"/>
                    <a:pt x="4067" y="775"/>
                    <a:pt x="3184" y="2663"/>
                  </a:cubicBezTo>
                  <a:cubicBezTo>
                    <a:pt x="1" y="9461"/>
                    <a:pt x="17532" y="16139"/>
                    <a:pt x="30260" y="16139"/>
                  </a:cubicBezTo>
                  <a:cubicBezTo>
                    <a:pt x="36017" y="16139"/>
                    <a:pt x="40792" y="14772"/>
                    <a:pt x="42221" y="11432"/>
                  </a:cubicBezTo>
                  <a:cubicBezTo>
                    <a:pt x="44261" y="6632"/>
                    <a:pt x="23504" y="0"/>
                    <a:pt x="11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3"/>
            <p:cNvSpPr/>
            <p:nvPr/>
          </p:nvSpPr>
          <p:spPr>
            <a:xfrm>
              <a:off x="4239250" y="4939150"/>
              <a:ext cx="1018250" cy="357625"/>
            </a:xfrm>
            <a:custGeom>
              <a:avLst/>
              <a:gdLst/>
              <a:ahLst/>
              <a:cxnLst/>
              <a:rect l="l" t="t" r="r" b="b"/>
              <a:pathLst>
                <a:path w="40730" h="14305" extrusionOk="0">
                  <a:moveTo>
                    <a:pt x="10072" y="1"/>
                  </a:moveTo>
                  <a:cubicBezTo>
                    <a:pt x="6410" y="1"/>
                    <a:pt x="3659" y="658"/>
                    <a:pt x="2884" y="2254"/>
                  </a:cubicBezTo>
                  <a:cubicBezTo>
                    <a:pt x="1" y="8234"/>
                    <a:pt x="16545" y="14304"/>
                    <a:pt x="28269" y="14304"/>
                  </a:cubicBezTo>
                  <a:cubicBezTo>
                    <a:pt x="33405" y="14304"/>
                    <a:pt x="37615" y="13139"/>
                    <a:pt x="38863" y="10292"/>
                  </a:cubicBezTo>
                  <a:cubicBezTo>
                    <a:pt x="40730" y="6060"/>
                    <a:pt x="21196" y="1"/>
                    <a:pt x="100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3"/>
            <p:cNvSpPr/>
            <p:nvPr/>
          </p:nvSpPr>
          <p:spPr>
            <a:xfrm>
              <a:off x="4413150" y="5038100"/>
              <a:ext cx="638950" cy="224300"/>
            </a:xfrm>
            <a:custGeom>
              <a:avLst/>
              <a:gdLst/>
              <a:ahLst/>
              <a:cxnLst/>
              <a:rect l="l" t="t" r="r" b="b"/>
              <a:pathLst>
                <a:path w="25558" h="8972" extrusionOk="0">
                  <a:moveTo>
                    <a:pt x="6334" y="0"/>
                  </a:moveTo>
                  <a:cubicBezTo>
                    <a:pt x="4030" y="0"/>
                    <a:pt x="2298" y="415"/>
                    <a:pt x="1809" y="1423"/>
                  </a:cubicBezTo>
                  <a:cubicBezTo>
                    <a:pt x="1" y="5168"/>
                    <a:pt x="10383" y="8971"/>
                    <a:pt x="17742" y="8971"/>
                  </a:cubicBezTo>
                  <a:cubicBezTo>
                    <a:pt x="20968" y="8971"/>
                    <a:pt x="23613" y="8240"/>
                    <a:pt x="24395" y="6453"/>
                  </a:cubicBezTo>
                  <a:cubicBezTo>
                    <a:pt x="25558" y="3808"/>
                    <a:pt x="13317" y="0"/>
                    <a:pt x="63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3"/>
            <p:cNvSpPr/>
            <p:nvPr/>
          </p:nvSpPr>
          <p:spPr>
            <a:xfrm>
              <a:off x="5074000" y="4526575"/>
              <a:ext cx="318250" cy="379175"/>
            </a:xfrm>
            <a:custGeom>
              <a:avLst/>
              <a:gdLst/>
              <a:ahLst/>
              <a:cxnLst/>
              <a:rect l="l" t="t" r="r" b="b"/>
              <a:pathLst>
                <a:path w="12730" h="15167" extrusionOk="0">
                  <a:moveTo>
                    <a:pt x="5763" y="1"/>
                  </a:moveTo>
                  <a:cubicBezTo>
                    <a:pt x="3724" y="1"/>
                    <a:pt x="1921" y="810"/>
                    <a:pt x="1921" y="810"/>
                  </a:cubicBezTo>
                  <a:lnTo>
                    <a:pt x="2788" y="3189"/>
                  </a:lnTo>
                  <a:cubicBezTo>
                    <a:pt x="2788" y="3189"/>
                    <a:pt x="4509" y="2876"/>
                    <a:pt x="6001" y="2876"/>
                  </a:cubicBezTo>
                  <a:cubicBezTo>
                    <a:pt x="6918" y="2876"/>
                    <a:pt x="7748" y="2994"/>
                    <a:pt x="8039" y="3376"/>
                  </a:cubicBezTo>
                  <a:cubicBezTo>
                    <a:pt x="8821" y="4379"/>
                    <a:pt x="7376" y="10718"/>
                    <a:pt x="6017" y="12179"/>
                  </a:cubicBezTo>
                  <a:cubicBezTo>
                    <a:pt x="5530" y="12703"/>
                    <a:pt x="4741" y="12871"/>
                    <a:pt x="3930" y="12871"/>
                  </a:cubicBezTo>
                  <a:cubicBezTo>
                    <a:pt x="2478" y="12871"/>
                    <a:pt x="952" y="12332"/>
                    <a:pt x="952" y="12332"/>
                  </a:cubicBezTo>
                  <a:lnTo>
                    <a:pt x="0" y="14780"/>
                  </a:lnTo>
                  <a:cubicBezTo>
                    <a:pt x="0" y="14780"/>
                    <a:pt x="1172" y="15167"/>
                    <a:pt x="3218" y="15167"/>
                  </a:cubicBezTo>
                  <a:cubicBezTo>
                    <a:pt x="3917" y="15167"/>
                    <a:pt x="4718" y="15122"/>
                    <a:pt x="5609" y="15001"/>
                  </a:cubicBezTo>
                  <a:cubicBezTo>
                    <a:pt x="9110" y="14508"/>
                    <a:pt x="12730" y="5585"/>
                    <a:pt x="10045" y="1982"/>
                  </a:cubicBezTo>
                  <a:cubicBezTo>
                    <a:pt x="8910" y="443"/>
                    <a:pt x="7272" y="1"/>
                    <a:pt x="5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3"/>
            <p:cNvSpPr/>
            <p:nvPr/>
          </p:nvSpPr>
          <p:spPr>
            <a:xfrm>
              <a:off x="4340225" y="4418350"/>
              <a:ext cx="909400" cy="616675"/>
            </a:xfrm>
            <a:custGeom>
              <a:avLst/>
              <a:gdLst/>
              <a:ahLst/>
              <a:cxnLst/>
              <a:rect l="l" t="t" r="r" b="b"/>
              <a:pathLst>
                <a:path w="36376" h="24667" extrusionOk="0">
                  <a:moveTo>
                    <a:pt x="22854" y="0"/>
                  </a:moveTo>
                  <a:cubicBezTo>
                    <a:pt x="20522" y="0"/>
                    <a:pt x="17652" y="182"/>
                    <a:pt x="14124" y="635"/>
                  </a:cubicBezTo>
                  <a:cubicBezTo>
                    <a:pt x="2261" y="2148"/>
                    <a:pt x="1581" y="6600"/>
                    <a:pt x="1581" y="6600"/>
                  </a:cubicBezTo>
                  <a:cubicBezTo>
                    <a:pt x="1581" y="6600"/>
                    <a:pt x="1" y="24054"/>
                    <a:pt x="16095" y="24649"/>
                  </a:cubicBezTo>
                  <a:cubicBezTo>
                    <a:pt x="16412" y="24661"/>
                    <a:pt x="16725" y="24667"/>
                    <a:pt x="17033" y="24667"/>
                  </a:cubicBezTo>
                  <a:cubicBezTo>
                    <a:pt x="30429" y="24667"/>
                    <a:pt x="36376" y="13626"/>
                    <a:pt x="32920" y="2878"/>
                  </a:cubicBezTo>
                  <a:cubicBezTo>
                    <a:pt x="32920" y="2878"/>
                    <a:pt x="32149" y="0"/>
                    <a:pt x="228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3"/>
            <p:cNvSpPr/>
            <p:nvPr/>
          </p:nvSpPr>
          <p:spPr>
            <a:xfrm>
              <a:off x="4377150" y="4386975"/>
              <a:ext cx="831100" cy="277475"/>
            </a:xfrm>
            <a:custGeom>
              <a:avLst/>
              <a:gdLst/>
              <a:ahLst/>
              <a:cxnLst/>
              <a:rect l="l" t="t" r="r" b="b"/>
              <a:pathLst>
                <a:path w="33244" h="11099" extrusionOk="0">
                  <a:moveTo>
                    <a:pt x="20126" y="0"/>
                  </a:moveTo>
                  <a:cubicBezTo>
                    <a:pt x="11059" y="0"/>
                    <a:pt x="78" y="2965"/>
                    <a:pt x="36" y="6615"/>
                  </a:cubicBezTo>
                  <a:cubicBezTo>
                    <a:pt x="1" y="9716"/>
                    <a:pt x="6056" y="11099"/>
                    <a:pt x="12896" y="11099"/>
                  </a:cubicBezTo>
                  <a:cubicBezTo>
                    <a:pt x="22324" y="11099"/>
                    <a:pt x="33244" y="8472"/>
                    <a:pt x="31766" y="4099"/>
                  </a:cubicBezTo>
                  <a:cubicBezTo>
                    <a:pt x="30788" y="1177"/>
                    <a:pt x="25837" y="0"/>
                    <a:pt x="20126" y="0"/>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3"/>
            <p:cNvSpPr/>
            <p:nvPr/>
          </p:nvSpPr>
          <p:spPr>
            <a:xfrm>
              <a:off x="4377150" y="4386975"/>
              <a:ext cx="831100" cy="277475"/>
            </a:xfrm>
            <a:custGeom>
              <a:avLst/>
              <a:gdLst/>
              <a:ahLst/>
              <a:cxnLst/>
              <a:rect l="l" t="t" r="r" b="b"/>
              <a:pathLst>
                <a:path w="33244" h="11099" extrusionOk="0">
                  <a:moveTo>
                    <a:pt x="20126" y="0"/>
                  </a:moveTo>
                  <a:cubicBezTo>
                    <a:pt x="11059" y="0"/>
                    <a:pt x="78" y="2965"/>
                    <a:pt x="36" y="6615"/>
                  </a:cubicBezTo>
                  <a:cubicBezTo>
                    <a:pt x="1" y="9716"/>
                    <a:pt x="6056" y="11099"/>
                    <a:pt x="12896" y="11099"/>
                  </a:cubicBezTo>
                  <a:cubicBezTo>
                    <a:pt x="22324" y="11099"/>
                    <a:pt x="33244" y="8472"/>
                    <a:pt x="31766" y="4099"/>
                  </a:cubicBezTo>
                  <a:cubicBezTo>
                    <a:pt x="30788" y="1177"/>
                    <a:pt x="25837" y="0"/>
                    <a:pt x="201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3"/>
            <p:cNvSpPr/>
            <p:nvPr/>
          </p:nvSpPr>
          <p:spPr>
            <a:xfrm>
              <a:off x="4406650" y="4412125"/>
              <a:ext cx="771175" cy="234875"/>
            </a:xfrm>
            <a:custGeom>
              <a:avLst/>
              <a:gdLst/>
              <a:ahLst/>
              <a:cxnLst/>
              <a:rect l="l" t="t" r="r" b="b"/>
              <a:pathLst>
                <a:path w="30847" h="9395" extrusionOk="0">
                  <a:moveTo>
                    <a:pt x="19216" y="0"/>
                  </a:moveTo>
                  <a:cubicBezTo>
                    <a:pt x="10728" y="0"/>
                    <a:pt x="137" y="2639"/>
                    <a:pt x="63" y="5762"/>
                  </a:cubicBezTo>
                  <a:cubicBezTo>
                    <a:pt x="1" y="8285"/>
                    <a:pt x="5267" y="9395"/>
                    <a:pt x="11369" y="9395"/>
                  </a:cubicBezTo>
                  <a:cubicBezTo>
                    <a:pt x="20227" y="9395"/>
                    <a:pt x="30847" y="7057"/>
                    <a:pt x="29499" y="3314"/>
                  </a:cubicBezTo>
                  <a:cubicBezTo>
                    <a:pt x="28645" y="950"/>
                    <a:pt x="24309" y="0"/>
                    <a:pt x="19216" y="0"/>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3"/>
            <p:cNvSpPr/>
            <p:nvPr/>
          </p:nvSpPr>
          <p:spPr>
            <a:xfrm>
              <a:off x="4406650" y="4412125"/>
              <a:ext cx="771175" cy="234875"/>
            </a:xfrm>
            <a:custGeom>
              <a:avLst/>
              <a:gdLst/>
              <a:ahLst/>
              <a:cxnLst/>
              <a:rect l="l" t="t" r="r" b="b"/>
              <a:pathLst>
                <a:path w="30847" h="9395" extrusionOk="0">
                  <a:moveTo>
                    <a:pt x="19216" y="0"/>
                  </a:moveTo>
                  <a:cubicBezTo>
                    <a:pt x="10728" y="0"/>
                    <a:pt x="137" y="2639"/>
                    <a:pt x="63" y="5762"/>
                  </a:cubicBezTo>
                  <a:cubicBezTo>
                    <a:pt x="1" y="8285"/>
                    <a:pt x="5267" y="9395"/>
                    <a:pt x="11369" y="9395"/>
                  </a:cubicBezTo>
                  <a:cubicBezTo>
                    <a:pt x="20227" y="9395"/>
                    <a:pt x="30847" y="7057"/>
                    <a:pt x="29499" y="3314"/>
                  </a:cubicBezTo>
                  <a:cubicBezTo>
                    <a:pt x="28645" y="950"/>
                    <a:pt x="24309" y="0"/>
                    <a:pt x="19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3"/>
            <p:cNvSpPr/>
            <p:nvPr/>
          </p:nvSpPr>
          <p:spPr>
            <a:xfrm>
              <a:off x="4431150" y="4484175"/>
              <a:ext cx="704475" cy="162675"/>
            </a:xfrm>
            <a:custGeom>
              <a:avLst/>
              <a:gdLst/>
              <a:ahLst/>
              <a:cxnLst/>
              <a:rect l="l" t="t" r="r" b="b"/>
              <a:pathLst>
                <a:path w="28179" h="6507" extrusionOk="0">
                  <a:moveTo>
                    <a:pt x="18564" y="0"/>
                  </a:moveTo>
                  <a:cubicBezTo>
                    <a:pt x="11227" y="0"/>
                    <a:pt x="2320" y="1973"/>
                    <a:pt x="1" y="4528"/>
                  </a:cubicBezTo>
                  <a:cubicBezTo>
                    <a:pt x="1761" y="5889"/>
                    <a:pt x="5852" y="6507"/>
                    <a:pt x="10408" y="6507"/>
                  </a:cubicBezTo>
                  <a:cubicBezTo>
                    <a:pt x="17687" y="6507"/>
                    <a:pt x="26151" y="4929"/>
                    <a:pt x="28179" y="2285"/>
                  </a:cubicBezTo>
                  <a:cubicBezTo>
                    <a:pt x="26583" y="670"/>
                    <a:pt x="22840" y="0"/>
                    <a:pt x="18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13"/>
            <p:cNvSpPr/>
            <p:nvPr/>
          </p:nvSpPr>
          <p:spPr>
            <a:xfrm>
              <a:off x="4431150" y="4484200"/>
              <a:ext cx="704475" cy="162650"/>
            </a:xfrm>
            <a:custGeom>
              <a:avLst/>
              <a:gdLst/>
              <a:ahLst/>
              <a:cxnLst/>
              <a:rect l="l" t="t" r="r" b="b"/>
              <a:pathLst>
                <a:path w="28179" h="6506" extrusionOk="0">
                  <a:moveTo>
                    <a:pt x="16977" y="743"/>
                  </a:moveTo>
                  <a:cubicBezTo>
                    <a:pt x="18808" y="743"/>
                    <a:pt x="20712" y="900"/>
                    <a:pt x="22638" y="1281"/>
                  </a:cubicBezTo>
                  <a:cubicBezTo>
                    <a:pt x="22638" y="1281"/>
                    <a:pt x="15500" y="2114"/>
                    <a:pt x="15585" y="3473"/>
                  </a:cubicBezTo>
                  <a:cubicBezTo>
                    <a:pt x="15604" y="3851"/>
                    <a:pt x="16332" y="3978"/>
                    <a:pt x="17364" y="3978"/>
                  </a:cubicBezTo>
                  <a:cubicBezTo>
                    <a:pt x="19503" y="3978"/>
                    <a:pt x="22949" y="3432"/>
                    <a:pt x="24118" y="3432"/>
                  </a:cubicBezTo>
                  <a:cubicBezTo>
                    <a:pt x="24418" y="3432"/>
                    <a:pt x="24568" y="3468"/>
                    <a:pt x="24508" y="3558"/>
                  </a:cubicBezTo>
                  <a:cubicBezTo>
                    <a:pt x="24230" y="3970"/>
                    <a:pt x="16432" y="6147"/>
                    <a:pt x="9558" y="6147"/>
                  </a:cubicBezTo>
                  <a:cubicBezTo>
                    <a:pt x="6777" y="6147"/>
                    <a:pt x="4146" y="5790"/>
                    <a:pt x="2227" y="4816"/>
                  </a:cubicBezTo>
                  <a:cubicBezTo>
                    <a:pt x="1802" y="4595"/>
                    <a:pt x="1819" y="4000"/>
                    <a:pt x="2261" y="3813"/>
                  </a:cubicBezTo>
                  <a:cubicBezTo>
                    <a:pt x="4467" y="2878"/>
                    <a:pt x="10227" y="743"/>
                    <a:pt x="16977" y="743"/>
                  </a:cubicBezTo>
                  <a:close/>
                  <a:moveTo>
                    <a:pt x="18580" y="1"/>
                  </a:moveTo>
                  <a:cubicBezTo>
                    <a:pt x="11965" y="1"/>
                    <a:pt x="4069" y="1607"/>
                    <a:pt x="868" y="3796"/>
                  </a:cubicBezTo>
                  <a:cubicBezTo>
                    <a:pt x="545" y="4000"/>
                    <a:pt x="256" y="4255"/>
                    <a:pt x="1" y="4527"/>
                  </a:cubicBezTo>
                  <a:cubicBezTo>
                    <a:pt x="1761" y="5888"/>
                    <a:pt x="5852" y="6506"/>
                    <a:pt x="10408" y="6506"/>
                  </a:cubicBezTo>
                  <a:cubicBezTo>
                    <a:pt x="17687" y="6506"/>
                    <a:pt x="26151" y="4928"/>
                    <a:pt x="28179" y="2284"/>
                  </a:cubicBezTo>
                  <a:cubicBezTo>
                    <a:pt x="26585" y="670"/>
                    <a:pt x="22850" y="1"/>
                    <a:pt x="185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8" name="Google Shape;948;p13"/>
          <p:cNvGrpSpPr/>
          <p:nvPr/>
        </p:nvGrpSpPr>
        <p:grpSpPr>
          <a:xfrm>
            <a:off x="363132" y="-357043"/>
            <a:ext cx="1462533" cy="1076371"/>
            <a:chOff x="3544875" y="238025"/>
            <a:chExt cx="1058375" cy="778925"/>
          </a:xfrm>
        </p:grpSpPr>
        <p:sp>
          <p:nvSpPr>
            <p:cNvPr id="949" name="Google Shape;949;p13"/>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13"/>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13"/>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3"/>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13"/>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13"/>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3"/>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13"/>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13"/>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3"/>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13"/>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0" name="Google Shape;960;p13"/>
          <p:cNvGrpSpPr/>
          <p:nvPr/>
        </p:nvGrpSpPr>
        <p:grpSpPr>
          <a:xfrm>
            <a:off x="3022080" y="6386680"/>
            <a:ext cx="1002840" cy="707161"/>
            <a:chOff x="1542135" y="4800934"/>
            <a:chExt cx="752130" cy="530371"/>
          </a:xfrm>
        </p:grpSpPr>
        <p:sp>
          <p:nvSpPr>
            <p:cNvPr id="961" name="Google Shape;961;p13"/>
            <p:cNvSpPr/>
            <p:nvPr/>
          </p:nvSpPr>
          <p:spPr>
            <a:xfrm rot="10800000" flipH="1">
              <a:off x="1542135" y="4800934"/>
              <a:ext cx="565311" cy="530371"/>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13"/>
            <p:cNvSpPr/>
            <p:nvPr/>
          </p:nvSpPr>
          <p:spPr>
            <a:xfrm rot="10800000" flipH="1">
              <a:off x="1685337" y="4830263"/>
              <a:ext cx="380332" cy="364677"/>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3"/>
            <p:cNvSpPr/>
            <p:nvPr/>
          </p:nvSpPr>
          <p:spPr>
            <a:xfrm rot="10800000" flipH="1">
              <a:off x="2047893" y="4824180"/>
              <a:ext cx="246372" cy="280557"/>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4" name="Google Shape;964;p13"/>
          <p:cNvGrpSpPr/>
          <p:nvPr/>
        </p:nvGrpSpPr>
        <p:grpSpPr>
          <a:xfrm>
            <a:off x="11538645" y="1565753"/>
            <a:ext cx="974767" cy="1008233"/>
            <a:chOff x="4791650" y="538625"/>
            <a:chExt cx="731075" cy="756175"/>
          </a:xfrm>
        </p:grpSpPr>
        <p:sp>
          <p:nvSpPr>
            <p:cNvPr id="965" name="Google Shape;965;p13"/>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13"/>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13"/>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13"/>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13"/>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3"/>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1" name="Google Shape;971;p13"/>
          <p:cNvGrpSpPr/>
          <p:nvPr/>
        </p:nvGrpSpPr>
        <p:grpSpPr>
          <a:xfrm>
            <a:off x="-526633" y="3735495"/>
            <a:ext cx="1065333" cy="969200"/>
            <a:chOff x="4688600" y="1410900"/>
            <a:chExt cx="799000" cy="726900"/>
          </a:xfrm>
        </p:grpSpPr>
        <p:sp>
          <p:nvSpPr>
            <p:cNvPr id="972" name="Google Shape;972;p1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4" name="Google Shape;974;p13"/>
          <p:cNvGrpSpPr/>
          <p:nvPr/>
        </p:nvGrpSpPr>
        <p:grpSpPr>
          <a:xfrm>
            <a:off x="-463349" y="1757618"/>
            <a:ext cx="938756" cy="939588"/>
            <a:chOff x="1813400" y="1392650"/>
            <a:chExt cx="592200" cy="592725"/>
          </a:xfrm>
        </p:grpSpPr>
        <p:sp>
          <p:nvSpPr>
            <p:cNvPr id="975" name="Google Shape;975;p1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0" name="Google Shape;980;p13"/>
          <p:cNvGrpSpPr/>
          <p:nvPr/>
        </p:nvGrpSpPr>
        <p:grpSpPr>
          <a:xfrm>
            <a:off x="10244019" y="-352492"/>
            <a:ext cx="1947876" cy="1385871"/>
            <a:chOff x="3517550" y="401175"/>
            <a:chExt cx="1027650" cy="731150"/>
          </a:xfrm>
        </p:grpSpPr>
        <p:sp>
          <p:nvSpPr>
            <p:cNvPr id="981" name="Google Shape;981;p13"/>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3"/>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3" name="Google Shape;983;p13"/>
          <p:cNvSpPr txBox="1">
            <a:spLocks noGrp="1"/>
          </p:cNvSpPr>
          <p:nvPr>
            <p:ph type="title" hasCustomPrompt="1"/>
          </p:nvPr>
        </p:nvSpPr>
        <p:spPr>
          <a:xfrm>
            <a:off x="1126296" y="2258552"/>
            <a:ext cx="10240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4267">
                <a:solidFill>
                  <a:schemeClr val="dk2"/>
                </a:solidFill>
              </a:defRPr>
            </a:lvl2pPr>
            <a:lvl3pPr lvl="2" algn="ctr" rtl="0">
              <a:lnSpc>
                <a:spcPct val="100000"/>
              </a:lnSpc>
              <a:spcBef>
                <a:spcPts val="0"/>
              </a:spcBef>
              <a:spcAft>
                <a:spcPts val="0"/>
              </a:spcAft>
              <a:buClr>
                <a:schemeClr val="dk2"/>
              </a:buClr>
              <a:buSzPts val="3200"/>
              <a:buNone/>
              <a:defRPr sz="4267">
                <a:solidFill>
                  <a:schemeClr val="dk2"/>
                </a:solidFill>
              </a:defRPr>
            </a:lvl3pPr>
            <a:lvl4pPr lvl="3" algn="ctr" rtl="0">
              <a:lnSpc>
                <a:spcPct val="100000"/>
              </a:lnSpc>
              <a:spcBef>
                <a:spcPts val="0"/>
              </a:spcBef>
              <a:spcAft>
                <a:spcPts val="0"/>
              </a:spcAft>
              <a:buClr>
                <a:schemeClr val="dk2"/>
              </a:buClr>
              <a:buSzPts val="3200"/>
              <a:buNone/>
              <a:defRPr sz="4267">
                <a:solidFill>
                  <a:schemeClr val="dk2"/>
                </a:solidFill>
              </a:defRPr>
            </a:lvl4pPr>
            <a:lvl5pPr lvl="4" algn="ctr" rtl="0">
              <a:lnSpc>
                <a:spcPct val="100000"/>
              </a:lnSpc>
              <a:spcBef>
                <a:spcPts val="0"/>
              </a:spcBef>
              <a:spcAft>
                <a:spcPts val="0"/>
              </a:spcAft>
              <a:buClr>
                <a:schemeClr val="dk2"/>
              </a:buClr>
              <a:buSzPts val="3200"/>
              <a:buNone/>
              <a:defRPr sz="4267">
                <a:solidFill>
                  <a:schemeClr val="dk2"/>
                </a:solidFill>
              </a:defRPr>
            </a:lvl5pPr>
            <a:lvl6pPr lvl="5" algn="ctr" rtl="0">
              <a:lnSpc>
                <a:spcPct val="100000"/>
              </a:lnSpc>
              <a:spcBef>
                <a:spcPts val="0"/>
              </a:spcBef>
              <a:spcAft>
                <a:spcPts val="0"/>
              </a:spcAft>
              <a:buClr>
                <a:schemeClr val="dk2"/>
              </a:buClr>
              <a:buSzPts val="3200"/>
              <a:buNone/>
              <a:defRPr sz="4267">
                <a:solidFill>
                  <a:schemeClr val="dk2"/>
                </a:solidFill>
              </a:defRPr>
            </a:lvl6pPr>
            <a:lvl7pPr lvl="6" algn="ctr" rtl="0">
              <a:lnSpc>
                <a:spcPct val="100000"/>
              </a:lnSpc>
              <a:spcBef>
                <a:spcPts val="0"/>
              </a:spcBef>
              <a:spcAft>
                <a:spcPts val="0"/>
              </a:spcAft>
              <a:buClr>
                <a:schemeClr val="dk2"/>
              </a:buClr>
              <a:buSzPts val="3200"/>
              <a:buNone/>
              <a:defRPr sz="4267">
                <a:solidFill>
                  <a:schemeClr val="dk2"/>
                </a:solidFill>
              </a:defRPr>
            </a:lvl7pPr>
            <a:lvl8pPr lvl="7" algn="ctr" rtl="0">
              <a:lnSpc>
                <a:spcPct val="100000"/>
              </a:lnSpc>
              <a:spcBef>
                <a:spcPts val="0"/>
              </a:spcBef>
              <a:spcAft>
                <a:spcPts val="0"/>
              </a:spcAft>
              <a:buClr>
                <a:schemeClr val="dk2"/>
              </a:buClr>
              <a:buSzPts val="3200"/>
              <a:buNone/>
              <a:defRPr sz="4267">
                <a:solidFill>
                  <a:schemeClr val="dk2"/>
                </a:solidFill>
              </a:defRPr>
            </a:lvl8pPr>
            <a:lvl9pPr lvl="8" algn="ctr" rtl="0">
              <a:lnSpc>
                <a:spcPct val="100000"/>
              </a:lnSpc>
              <a:spcBef>
                <a:spcPts val="0"/>
              </a:spcBef>
              <a:spcAft>
                <a:spcPts val="0"/>
              </a:spcAft>
              <a:buClr>
                <a:schemeClr val="dk2"/>
              </a:buClr>
              <a:buSzPts val="3200"/>
              <a:buNone/>
              <a:defRPr sz="4267">
                <a:solidFill>
                  <a:schemeClr val="dk2"/>
                </a:solidFill>
              </a:defRPr>
            </a:lvl9pPr>
          </a:lstStyle>
          <a:p>
            <a:r>
              <a:t>xx%</a:t>
            </a:r>
          </a:p>
        </p:txBody>
      </p:sp>
      <p:sp>
        <p:nvSpPr>
          <p:cNvPr id="984" name="Google Shape;984;p13"/>
          <p:cNvSpPr txBox="1">
            <a:spLocks noGrp="1"/>
          </p:cNvSpPr>
          <p:nvPr>
            <p:ph type="subTitle" idx="1"/>
          </p:nvPr>
        </p:nvSpPr>
        <p:spPr>
          <a:xfrm>
            <a:off x="2319335" y="1957553"/>
            <a:ext cx="3522000" cy="4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3333">
                <a:solidFill>
                  <a:schemeClr val="lt2"/>
                </a:solidFill>
                <a:latin typeface="Bubblegum Sans"/>
                <a:ea typeface="Bubblegum Sans"/>
                <a:cs typeface="Bubblegum Sans"/>
                <a:sym typeface="Bubblegum Sans"/>
              </a:defRPr>
            </a:lvl1pPr>
            <a:lvl2pPr lvl="1" rtl="0">
              <a:lnSpc>
                <a:spcPct val="100000"/>
              </a:lnSpc>
              <a:spcBef>
                <a:spcPts val="0"/>
              </a:spcBef>
              <a:spcAft>
                <a:spcPts val="0"/>
              </a:spcAft>
              <a:buNone/>
              <a:defRPr sz="3333">
                <a:solidFill>
                  <a:schemeClr val="lt2"/>
                </a:solidFill>
                <a:latin typeface="Bubblegum Sans"/>
                <a:ea typeface="Bubblegum Sans"/>
                <a:cs typeface="Bubblegum Sans"/>
                <a:sym typeface="Bubblegum Sans"/>
              </a:defRPr>
            </a:lvl2pPr>
            <a:lvl3pPr lvl="2" rtl="0">
              <a:lnSpc>
                <a:spcPct val="100000"/>
              </a:lnSpc>
              <a:spcBef>
                <a:spcPts val="0"/>
              </a:spcBef>
              <a:spcAft>
                <a:spcPts val="0"/>
              </a:spcAft>
              <a:buNone/>
              <a:defRPr sz="3333">
                <a:solidFill>
                  <a:schemeClr val="lt2"/>
                </a:solidFill>
                <a:latin typeface="Bubblegum Sans"/>
                <a:ea typeface="Bubblegum Sans"/>
                <a:cs typeface="Bubblegum Sans"/>
                <a:sym typeface="Bubblegum Sans"/>
              </a:defRPr>
            </a:lvl3pPr>
            <a:lvl4pPr lvl="3" rtl="0">
              <a:lnSpc>
                <a:spcPct val="100000"/>
              </a:lnSpc>
              <a:spcBef>
                <a:spcPts val="0"/>
              </a:spcBef>
              <a:spcAft>
                <a:spcPts val="0"/>
              </a:spcAft>
              <a:buNone/>
              <a:defRPr sz="3333">
                <a:solidFill>
                  <a:schemeClr val="lt2"/>
                </a:solidFill>
                <a:latin typeface="Bubblegum Sans"/>
                <a:ea typeface="Bubblegum Sans"/>
                <a:cs typeface="Bubblegum Sans"/>
                <a:sym typeface="Bubblegum Sans"/>
              </a:defRPr>
            </a:lvl4pPr>
            <a:lvl5pPr lvl="4" rtl="0">
              <a:lnSpc>
                <a:spcPct val="100000"/>
              </a:lnSpc>
              <a:spcBef>
                <a:spcPts val="0"/>
              </a:spcBef>
              <a:spcAft>
                <a:spcPts val="0"/>
              </a:spcAft>
              <a:buNone/>
              <a:defRPr sz="3333">
                <a:solidFill>
                  <a:schemeClr val="lt2"/>
                </a:solidFill>
                <a:latin typeface="Bubblegum Sans"/>
                <a:ea typeface="Bubblegum Sans"/>
                <a:cs typeface="Bubblegum Sans"/>
                <a:sym typeface="Bubblegum Sans"/>
              </a:defRPr>
            </a:lvl5pPr>
            <a:lvl6pPr lvl="5" rtl="0">
              <a:lnSpc>
                <a:spcPct val="100000"/>
              </a:lnSpc>
              <a:spcBef>
                <a:spcPts val="0"/>
              </a:spcBef>
              <a:spcAft>
                <a:spcPts val="0"/>
              </a:spcAft>
              <a:buNone/>
              <a:defRPr sz="3333">
                <a:solidFill>
                  <a:schemeClr val="lt2"/>
                </a:solidFill>
                <a:latin typeface="Bubblegum Sans"/>
                <a:ea typeface="Bubblegum Sans"/>
                <a:cs typeface="Bubblegum Sans"/>
                <a:sym typeface="Bubblegum Sans"/>
              </a:defRPr>
            </a:lvl6pPr>
            <a:lvl7pPr lvl="6" rtl="0">
              <a:lnSpc>
                <a:spcPct val="100000"/>
              </a:lnSpc>
              <a:spcBef>
                <a:spcPts val="0"/>
              </a:spcBef>
              <a:spcAft>
                <a:spcPts val="0"/>
              </a:spcAft>
              <a:buNone/>
              <a:defRPr sz="3333">
                <a:solidFill>
                  <a:schemeClr val="lt2"/>
                </a:solidFill>
                <a:latin typeface="Bubblegum Sans"/>
                <a:ea typeface="Bubblegum Sans"/>
                <a:cs typeface="Bubblegum Sans"/>
                <a:sym typeface="Bubblegum Sans"/>
              </a:defRPr>
            </a:lvl7pPr>
            <a:lvl8pPr lvl="7" rtl="0">
              <a:lnSpc>
                <a:spcPct val="100000"/>
              </a:lnSpc>
              <a:spcBef>
                <a:spcPts val="0"/>
              </a:spcBef>
              <a:spcAft>
                <a:spcPts val="0"/>
              </a:spcAft>
              <a:buNone/>
              <a:defRPr sz="3333">
                <a:solidFill>
                  <a:schemeClr val="lt2"/>
                </a:solidFill>
                <a:latin typeface="Bubblegum Sans"/>
                <a:ea typeface="Bubblegum Sans"/>
                <a:cs typeface="Bubblegum Sans"/>
                <a:sym typeface="Bubblegum Sans"/>
              </a:defRPr>
            </a:lvl8pPr>
            <a:lvl9pPr lvl="8" rtl="0">
              <a:lnSpc>
                <a:spcPct val="100000"/>
              </a:lnSpc>
              <a:spcBef>
                <a:spcPts val="0"/>
              </a:spcBef>
              <a:spcAft>
                <a:spcPts val="0"/>
              </a:spcAft>
              <a:buNone/>
              <a:defRPr sz="3333">
                <a:solidFill>
                  <a:schemeClr val="lt2"/>
                </a:solidFill>
                <a:latin typeface="Bubblegum Sans"/>
                <a:ea typeface="Bubblegum Sans"/>
                <a:cs typeface="Bubblegum Sans"/>
                <a:sym typeface="Bubblegum Sans"/>
              </a:defRPr>
            </a:lvl9pPr>
          </a:lstStyle>
          <a:p>
            <a:endParaRPr/>
          </a:p>
        </p:txBody>
      </p:sp>
      <p:sp>
        <p:nvSpPr>
          <p:cNvPr id="985" name="Google Shape;985;p13"/>
          <p:cNvSpPr txBox="1">
            <a:spLocks noGrp="1"/>
          </p:cNvSpPr>
          <p:nvPr>
            <p:ph type="subTitle" idx="2"/>
          </p:nvPr>
        </p:nvSpPr>
        <p:spPr>
          <a:xfrm>
            <a:off x="2319335" y="2422413"/>
            <a:ext cx="3522000" cy="93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986" name="Google Shape;986;p13"/>
          <p:cNvSpPr txBox="1">
            <a:spLocks noGrp="1"/>
          </p:cNvSpPr>
          <p:nvPr>
            <p:ph type="title" idx="3" hasCustomPrompt="1"/>
          </p:nvPr>
        </p:nvSpPr>
        <p:spPr>
          <a:xfrm>
            <a:off x="1126296" y="4294307"/>
            <a:ext cx="10240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4267">
                <a:solidFill>
                  <a:schemeClr val="dk2"/>
                </a:solidFill>
              </a:defRPr>
            </a:lvl2pPr>
            <a:lvl3pPr lvl="2" algn="ctr" rtl="0">
              <a:lnSpc>
                <a:spcPct val="100000"/>
              </a:lnSpc>
              <a:spcBef>
                <a:spcPts val="0"/>
              </a:spcBef>
              <a:spcAft>
                <a:spcPts val="0"/>
              </a:spcAft>
              <a:buClr>
                <a:schemeClr val="dk2"/>
              </a:buClr>
              <a:buSzPts val="3200"/>
              <a:buNone/>
              <a:defRPr sz="4267">
                <a:solidFill>
                  <a:schemeClr val="dk2"/>
                </a:solidFill>
              </a:defRPr>
            </a:lvl3pPr>
            <a:lvl4pPr lvl="3" algn="ctr" rtl="0">
              <a:lnSpc>
                <a:spcPct val="100000"/>
              </a:lnSpc>
              <a:spcBef>
                <a:spcPts val="0"/>
              </a:spcBef>
              <a:spcAft>
                <a:spcPts val="0"/>
              </a:spcAft>
              <a:buClr>
                <a:schemeClr val="dk2"/>
              </a:buClr>
              <a:buSzPts val="3200"/>
              <a:buNone/>
              <a:defRPr sz="4267">
                <a:solidFill>
                  <a:schemeClr val="dk2"/>
                </a:solidFill>
              </a:defRPr>
            </a:lvl4pPr>
            <a:lvl5pPr lvl="4" algn="ctr" rtl="0">
              <a:lnSpc>
                <a:spcPct val="100000"/>
              </a:lnSpc>
              <a:spcBef>
                <a:spcPts val="0"/>
              </a:spcBef>
              <a:spcAft>
                <a:spcPts val="0"/>
              </a:spcAft>
              <a:buClr>
                <a:schemeClr val="dk2"/>
              </a:buClr>
              <a:buSzPts val="3200"/>
              <a:buNone/>
              <a:defRPr sz="4267">
                <a:solidFill>
                  <a:schemeClr val="dk2"/>
                </a:solidFill>
              </a:defRPr>
            </a:lvl5pPr>
            <a:lvl6pPr lvl="5" algn="ctr" rtl="0">
              <a:lnSpc>
                <a:spcPct val="100000"/>
              </a:lnSpc>
              <a:spcBef>
                <a:spcPts val="0"/>
              </a:spcBef>
              <a:spcAft>
                <a:spcPts val="0"/>
              </a:spcAft>
              <a:buClr>
                <a:schemeClr val="dk2"/>
              </a:buClr>
              <a:buSzPts val="3200"/>
              <a:buNone/>
              <a:defRPr sz="4267">
                <a:solidFill>
                  <a:schemeClr val="dk2"/>
                </a:solidFill>
              </a:defRPr>
            </a:lvl6pPr>
            <a:lvl7pPr lvl="6" algn="ctr" rtl="0">
              <a:lnSpc>
                <a:spcPct val="100000"/>
              </a:lnSpc>
              <a:spcBef>
                <a:spcPts val="0"/>
              </a:spcBef>
              <a:spcAft>
                <a:spcPts val="0"/>
              </a:spcAft>
              <a:buClr>
                <a:schemeClr val="dk2"/>
              </a:buClr>
              <a:buSzPts val="3200"/>
              <a:buNone/>
              <a:defRPr sz="4267">
                <a:solidFill>
                  <a:schemeClr val="dk2"/>
                </a:solidFill>
              </a:defRPr>
            </a:lvl7pPr>
            <a:lvl8pPr lvl="7" algn="ctr" rtl="0">
              <a:lnSpc>
                <a:spcPct val="100000"/>
              </a:lnSpc>
              <a:spcBef>
                <a:spcPts val="0"/>
              </a:spcBef>
              <a:spcAft>
                <a:spcPts val="0"/>
              </a:spcAft>
              <a:buClr>
                <a:schemeClr val="dk2"/>
              </a:buClr>
              <a:buSzPts val="3200"/>
              <a:buNone/>
              <a:defRPr sz="4267">
                <a:solidFill>
                  <a:schemeClr val="dk2"/>
                </a:solidFill>
              </a:defRPr>
            </a:lvl8pPr>
            <a:lvl9pPr lvl="8" algn="ctr" rtl="0">
              <a:lnSpc>
                <a:spcPct val="100000"/>
              </a:lnSpc>
              <a:spcBef>
                <a:spcPts val="0"/>
              </a:spcBef>
              <a:spcAft>
                <a:spcPts val="0"/>
              </a:spcAft>
              <a:buClr>
                <a:schemeClr val="dk2"/>
              </a:buClr>
              <a:buSzPts val="3200"/>
              <a:buNone/>
              <a:defRPr sz="4267">
                <a:solidFill>
                  <a:schemeClr val="dk2"/>
                </a:solidFill>
              </a:defRPr>
            </a:lvl9pPr>
          </a:lstStyle>
          <a:p>
            <a:r>
              <a:t>xx%</a:t>
            </a:r>
          </a:p>
        </p:txBody>
      </p:sp>
      <p:sp>
        <p:nvSpPr>
          <p:cNvPr id="987" name="Google Shape;987;p13"/>
          <p:cNvSpPr txBox="1">
            <a:spLocks noGrp="1"/>
          </p:cNvSpPr>
          <p:nvPr>
            <p:ph type="subTitle" idx="4"/>
          </p:nvPr>
        </p:nvSpPr>
        <p:spPr>
          <a:xfrm>
            <a:off x="2319335" y="3993316"/>
            <a:ext cx="3522000" cy="4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3333">
                <a:solidFill>
                  <a:schemeClr val="accent3"/>
                </a:solidFill>
                <a:latin typeface="Bubblegum Sans"/>
                <a:ea typeface="Bubblegum Sans"/>
                <a:cs typeface="Bubblegum Sans"/>
                <a:sym typeface="Bubblegum Sans"/>
              </a:defRPr>
            </a:lvl1pPr>
            <a:lvl2pPr lvl="1" rtl="0">
              <a:lnSpc>
                <a:spcPct val="100000"/>
              </a:lnSpc>
              <a:spcBef>
                <a:spcPts val="0"/>
              </a:spcBef>
              <a:spcAft>
                <a:spcPts val="0"/>
              </a:spcAft>
              <a:buNone/>
              <a:defRPr sz="3333">
                <a:solidFill>
                  <a:schemeClr val="accent3"/>
                </a:solidFill>
                <a:latin typeface="Bubblegum Sans"/>
                <a:ea typeface="Bubblegum Sans"/>
                <a:cs typeface="Bubblegum Sans"/>
                <a:sym typeface="Bubblegum Sans"/>
              </a:defRPr>
            </a:lvl2pPr>
            <a:lvl3pPr lvl="2" rtl="0">
              <a:lnSpc>
                <a:spcPct val="100000"/>
              </a:lnSpc>
              <a:spcBef>
                <a:spcPts val="0"/>
              </a:spcBef>
              <a:spcAft>
                <a:spcPts val="0"/>
              </a:spcAft>
              <a:buNone/>
              <a:defRPr sz="3333">
                <a:solidFill>
                  <a:schemeClr val="accent3"/>
                </a:solidFill>
                <a:latin typeface="Bubblegum Sans"/>
                <a:ea typeface="Bubblegum Sans"/>
                <a:cs typeface="Bubblegum Sans"/>
                <a:sym typeface="Bubblegum Sans"/>
              </a:defRPr>
            </a:lvl3pPr>
            <a:lvl4pPr lvl="3" rtl="0">
              <a:lnSpc>
                <a:spcPct val="100000"/>
              </a:lnSpc>
              <a:spcBef>
                <a:spcPts val="0"/>
              </a:spcBef>
              <a:spcAft>
                <a:spcPts val="0"/>
              </a:spcAft>
              <a:buNone/>
              <a:defRPr sz="3333">
                <a:solidFill>
                  <a:schemeClr val="accent3"/>
                </a:solidFill>
                <a:latin typeface="Bubblegum Sans"/>
                <a:ea typeface="Bubblegum Sans"/>
                <a:cs typeface="Bubblegum Sans"/>
                <a:sym typeface="Bubblegum Sans"/>
              </a:defRPr>
            </a:lvl4pPr>
            <a:lvl5pPr lvl="4" rtl="0">
              <a:lnSpc>
                <a:spcPct val="100000"/>
              </a:lnSpc>
              <a:spcBef>
                <a:spcPts val="0"/>
              </a:spcBef>
              <a:spcAft>
                <a:spcPts val="0"/>
              </a:spcAft>
              <a:buNone/>
              <a:defRPr sz="3333">
                <a:solidFill>
                  <a:schemeClr val="accent3"/>
                </a:solidFill>
                <a:latin typeface="Bubblegum Sans"/>
                <a:ea typeface="Bubblegum Sans"/>
                <a:cs typeface="Bubblegum Sans"/>
                <a:sym typeface="Bubblegum Sans"/>
              </a:defRPr>
            </a:lvl5pPr>
            <a:lvl6pPr lvl="5" rtl="0">
              <a:lnSpc>
                <a:spcPct val="100000"/>
              </a:lnSpc>
              <a:spcBef>
                <a:spcPts val="0"/>
              </a:spcBef>
              <a:spcAft>
                <a:spcPts val="0"/>
              </a:spcAft>
              <a:buNone/>
              <a:defRPr sz="3333">
                <a:solidFill>
                  <a:schemeClr val="accent3"/>
                </a:solidFill>
                <a:latin typeface="Bubblegum Sans"/>
                <a:ea typeface="Bubblegum Sans"/>
                <a:cs typeface="Bubblegum Sans"/>
                <a:sym typeface="Bubblegum Sans"/>
              </a:defRPr>
            </a:lvl6pPr>
            <a:lvl7pPr lvl="6" rtl="0">
              <a:lnSpc>
                <a:spcPct val="100000"/>
              </a:lnSpc>
              <a:spcBef>
                <a:spcPts val="0"/>
              </a:spcBef>
              <a:spcAft>
                <a:spcPts val="0"/>
              </a:spcAft>
              <a:buNone/>
              <a:defRPr sz="3333">
                <a:solidFill>
                  <a:schemeClr val="accent3"/>
                </a:solidFill>
                <a:latin typeface="Bubblegum Sans"/>
                <a:ea typeface="Bubblegum Sans"/>
                <a:cs typeface="Bubblegum Sans"/>
                <a:sym typeface="Bubblegum Sans"/>
              </a:defRPr>
            </a:lvl7pPr>
            <a:lvl8pPr lvl="7" rtl="0">
              <a:lnSpc>
                <a:spcPct val="100000"/>
              </a:lnSpc>
              <a:spcBef>
                <a:spcPts val="0"/>
              </a:spcBef>
              <a:spcAft>
                <a:spcPts val="0"/>
              </a:spcAft>
              <a:buNone/>
              <a:defRPr sz="3333">
                <a:solidFill>
                  <a:schemeClr val="accent3"/>
                </a:solidFill>
                <a:latin typeface="Bubblegum Sans"/>
                <a:ea typeface="Bubblegum Sans"/>
                <a:cs typeface="Bubblegum Sans"/>
                <a:sym typeface="Bubblegum Sans"/>
              </a:defRPr>
            </a:lvl8pPr>
            <a:lvl9pPr lvl="8" rtl="0">
              <a:lnSpc>
                <a:spcPct val="100000"/>
              </a:lnSpc>
              <a:spcBef>
                <a:spcPts val="0"/>
              </a:spcBef>
              <a:spcAft>
                <a:spcPts val="0"/>
              </a:spcAft>
              <a:buNone/>
              <a:defRPr sz="3333">
                <a:solidFill>
                  <a:schemeClr val="accent3"/>
                </a:solidFill>
                <a:latin typeface="Bubblegum Sans"/>
                <a:ea typeface="Bubblegum Sans"/>
                <a:cs typeface="Bubblegum Sans"/>
                <a:sym typeface="Bubblegum Sans"/>
              </a:defRPr>
            </a:lvl9pPr>
          </a:lstStyle>
          <a:p>
            <a:endParaRPr/>
          </a:p>
        </p:txBody>
      </p:sp>
      <p:sp>
        <p:nvSpPr>
          <p:cNvPr id="988" name="Google Shape;988;p13"/>
          <p:cNvSpPr txBox="1">
            <a:spLocks noGrp="1"/>
          </p:cNvSpPr>
          <p:nvPr>
            <p:ph type="subTitle" idx="5"/>
          </p:nvPr>
        </p:nvSpPr>
        <p:spPr>
          <a:xfrm>
            <a:off x="2319335" y="4458176"/>
            <a:ext cx="3522000" cy="93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989" name="Google Shape;989;p13"/>
          <p:cNvSpPr txBox="1">
            <a:spLocks noGrp="1"/>
          </p:cNvSpPr>
          <p:nvPr>
            <p:ph type="title" idx="6" hasCustomPrompt="1"/>
          </p:nvPr>
        </p:nvSpPr>
        <p:spPr>
          <a:xfrm>
            <a:off x="6379957" y="2258552"/>
            <a:ext cx="10240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4267">
                <a:solidFill>
                  <a:schemeClr val="dk2"/>
                </a:solidFill>
              </a:defRPr>
            </a:lvl2pPr>
            <a:lvl3pPr lvl="2" algn="ctr" rtl="0">
              <a:lnSpc>
                <a:spcPct val="100000"/>
              </a:lnSpc>
              <a:spcBef>
                <a:spcPts val="0"/>
              </a:spcBef>
              <a:spcAft>
                <a:spcPts val="0"/>
              </a:spcAft>
              <a:buClr>
                <a:schemeClr val="dk2"/>
              </a:buClr>
              <a:buSzPts val="3200"/>
              <a:buNone/>
              <a:defRPr sz="4267">
                <a:solidFill>
                  <a:schemeClr val="dk2"/>
                </a:solidFill>
              </a:defRPr>
            </a:lvl3pPr>
            <a:lvl4pPr lvl="3" algn="ctr" rtl="0">
              <a:lnSpc>
                <a:spcPct val="100000"/>
              </a:lnSpc>
              <a:spcBef>
                <a:spcPts val="0"/>
              </a:spcBef>
              <a:spcAft>
                <a:spcPts val="0"/>
              </a:spcAft>
              <a:buClr>
                <a:schemeClr val="dk2"/>
              </a:buClr>
              <a:buSzPts val="3200"/>
              <a:buNone/>
              <a:defRPr sz="4267">
                <a:solidFill>
                  <a:schemeClr val="dk2"/>
                </a:solidFill>
              </a:defRPr>
            </a:lvl4pPr>
            <a:lvl5pPr lvl="4" algn="ctr" rtl="0">
              <a:lnSpc>
                <a:spcPct val="100000"/>
              </a:lnSpc>
              <a:spcBef>
                <a:spcPts val="0"/>
              </a:spcBef>
              <a:spcAft>
                <a:spcPts val="0"/>
              </a:spcAft>
              <a:buClr>
                <a:schemeClr val="dk2"/>
              </a:buClr>
              <a:buSzPts val="3200"/>
              <a:buNone/>
              <a:defRPr sz="4267">
                <a:solidFill>
                  <a:schemeClr val="dk2"/>
                </a:solidFill>
              </a:defRPr>
            </a:lvl5pPr>
            <a:lvl6pPr lvl="5" algn="ctr" rtl="0">
              <a:lnSpc>
                <a:spcPct val="100000"/>
              </a:lnSpc>
              <a:spcBef>
                <a:spcPts val="0"/>
              </a:spcBef>
              <a:spcAft>
                <a:spcPts val="0"/>
              </a:spcAft>
              <a:buClr>
                <a:schemeClr val="dk2"/>
              </a:buClr>
              <a:buSzPts val="3200"/>
              <a:buNone/>
              <a:defRPr sz="4267">
                <a:solidFill>
                  <a:schemeClr val="dk2"/>
                </a:solidFill>
              </a:defRPr>
            </a:lvl6pPr>
            <a:lvl7pPr lvl="6" algn="ctr" rtl="0">
              <a:lnSpc>
                <a:spcPct val="100000"/>
              </a:lnSpc>
              <a:spcBef>
                <a:spcPts val="0"/>
              </a:spcBef>
              <a:spcAft>
                <a:spcPts val="0"/>
              </a:spcAft>
              <a:buClr>
                <a:schemeClr val="dk2"/>
              </a:buClr>
              <a:buSzPts val="3200"/>
              <a:buNone/>
              <a:defRPr sz="4267">
                <a:solidFill>
                  <a:schemeClr val="dk2"/>
                </a:solidFill>
              </a:defRPr>
            </a:lvl7pPr>
            <a:lvl8pPr lvl="7" algn="ctr" rtl="0">
              <a:lnSpc>
                <a:spcPct val="100000"/>
              </a:lnSpc>
              <a:spcBef>
                <a:spcPts val="0"/>
              </a:spcBef>
              <a:spcAft>
                <a:spcPts val="0"/>
              </a:spcAft>
              <a:buClr>
                <a:schemeClr val="dk2"/>
              </a:buClr>
              <a:buSzPts val="3200"/>
              <a:buNone/>
              <a:defRPr sz="4267">
                <a:solidFill>
                  <a:schemeClr val="dk2"/>
                </a:solidFill>
              </a:defRPr>
            </a:lvl8pPr>
            <a:lvl9pPr lvl="8" algn="ctr" rtl="0">
              <a:lnSpc>
                <a:spcPct val="100000"/>
              </a:lnSpc>
              <a:spcBef>
                <a:spcPts val="0"/>
              </a:spcBef>
              <a:spcAft>
                <a:spcPts val="0"/>
              </a:spcAft>
              <a:buClr>
                <a:schemeClr val="dk2"/>
              </a:buClr>
              <a:buSzPts val="3200"/>
              <a:buNone/>
              <a:defRPr sz="4267">
                <a:solidFill>
                  <a:schemeClr val="dk2"/>
                </a:solidFill>
              </a:defRPr>
            </a:lvl9pPr>
          </a:lstStyle>
          <a:p>
            <a:r>
              <a:t>xx%</a:t>
            </a:r>
          </a:p>
        </p:txBody>
      </p:sp>
      <p:sp>
        <p:nvSpPr>
          <p:cNvPr id="990" name="Google Shape;990;p13"/>
          <p:cNvSpPr txBox="1">
            <a:spLocks noGrp="1"/>
          </p:cNvSpPr>
          <p:nvPr>
            <p:ph type="subTitle" idx="7"/>
          </p:nvPr>
        </p:nvSpPr>
        <p:spPr>
          <a:xfrm>
            <a:off x="7572996" y="1957560"/>
            <a:ext cx="3522000" cy="4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3333">
                <a:solidFill>
                  <a:schemeClr val="accent4"/>
                </a:solidFill>
                <a:latin typeface="Bubblegum Sans"/>
                <a:ea typeface="Bubblegum Sans"/>
                <a:cs typeface="Bubblegum Sans"/>
                <a:sym typeface="Bubblegum Sans"/>
              </a:defRPr>
            </a:lvl1pPr>
            <a:lvl2pPr lvl="1" rtl="0">
              <a:lnSpc>
                <a:spcPct val="100000"/>
              </a:lnSpc>
              <a:spcBef>
                <a:spcPts val="0"/>
              </a:spcBef>
              <a:spcAft>
                <a:spcPts val="0"/>
              </a:spcAft>
              <a:buNone/>
              <a:defRPr sz="3333">
                <a:solidFill>
                  <a:schemeClr val="accent4"/>
                </a:solidFill>
                <a:latin typeface="Bubblegum Sans"/>
                <a:ea typeface="Bubblegum Sans"/>
                <a:cs typeface="Bubblegum Sans"/>
                <a:sym typeface="Bubblegum Sans"/>
              </a:defRPr>
            </a:lvl2pPr>
            <a:lvl3pPr lvl="2" rtl="0">
              <a:lnSpc>
                <a:spcPct val="100000"/>
              </a:lnSpc>
              <a:spcBef>
                <a:spcPts val="0"/>
              </a:spcBef>
              <a:spcAft>
                <a:spcPts val="0"/>
              </a:spcAft>
              <a:buNone/>
              <a:defRPr sz="3333">
                <a:solidFill>
                  <a:schemeClr val="accent4"/>
                </a:solidFill>
                <a:latin typeface="Bubblegum Sans"/>
                <a:ea typeface="Bubblegum Sans"/>
                <a:cs typeface="Bubblegum Sans"/>
                <a:sym typeface="Bubblegum Sans"/>
              </a:defRPr>
            </a:lvl3pPr>
            <a:lvl4pPr lvl="3" rtl="0">
              <a:lnSpc>
                <a:spcPct val="100000"/>
              </a:lnSpc>
              <a:spcBef>
                <a:spcPts val="0"/>
              </a:spcBef>
              <a:spcAft>
                <a:spcPts val="0"/>
              </a:spcAft>
              <a:buNone/>
              <a:defRPr sz="3333">
                <a:solidFill>
                  <a:schemeClr val="accent4"/>
                </a:solidFill>
                <a:latin typeface="Bubblegum Sans"/>
                <a:ea typeface="Bubblegum Sans"/>
                <a:cs typeface="Bubblegum Sans"/>
                <a:sym typeface="Bubblegum Sans"/>
              </a:defRPr>
            </a:lvl4pPr>
            <a:lvl5pPr lvl="4" rtl="0">
              <a:lnSpc>
                <a:spcPct val="100000"/>
              </a:lnSpc>
              <a:spcBef>
                <a:spcPts val="0"/>
              </a:spcBef>
              <a:spcAft>
                <a:spcPts val="0"/>
              </a:spcAft>
              <a:buNone/>
              <a:defRPr sz="3333">
                <a:solidFill>
                  <a:schemeClr val="accent4"/>
                </a:solidFill>
                <a:latin typeface="Bubblegum Sans"/>
                <a:ea typeface="Bubblegum Sans"/>
                <a:cs typeface="Bubblegum Sans"/>
                <a:sym typeface="Bubblegum Sans"/>
              </a:defRPr>
            </a:lvl5pPr>
            <a:lvl6pPr lvl="5" rtl="0">
              <a:lnSpc>
                <a:spcPct val="100000"/>
              </a:lnSpc>
              <a:spcBef>
                <a:spcPts val="0"/>
              </a:spcBef>
              <a:spcAft>
                <a:spcPts val="0"/>
              </a:spcAft>
              <a:buNone/>
              <a:defRPr sz="3333">
                <a:solidFill>
                  <a:schemeClr val="accent4"/>
                </a:solidFill>
                <a:latin typeface="Bubblegum Sans"/>
                <a:ea typeface="Bubblegum Sans"/>
                <a:cs typeface="Bubblegum Sans"/>
                <a:sym typeface="Bubblegum Sans"/>
              </a:defRPr>
            </a:lvl6pPr>
            <a:lvl7pPr lvl="6" rtl="0">
              <a:lnSpc>
                <a:spcPct val="100000"/>
              </a:lnSpc>
              <a:spcBef>
                <a:spcPts val="0"/>
              </a:spcBef>
              <a:spcAft>
                <a:spcPts val="0"/>
              </a:spcAft>
              <a:buNone/>
              <a:defRPr sz="3333">
                <a:solidFill>
                  <a:schemeClr val="accent4"/>
                </a:solidFill>
                <a:latin typeface="Bubblegum Sans"/>
                <a:ea typeface="Bubblegum Sans"/>
                <a:cs typeface="Bubblegum Sans"/>
                <a:sym typeface="Bubblegum Sans"/>
              </a:defRPr>
            </a:lvl7pPr>
            <a:lvl8pPr lvl="7" rtl="0">
              <a:lnSpc>
                <a:spcPct val="100000"/>
              </a:lnSpc>
              <a:spcBef>
                <a:spcPts val="0"/>
              </a:spcBef>
              <a:spcAft>
                <a:spcPts val="0"/>
              </a:spcAft>
              <a:buNone/>
              <a:defRPr sz="3333">
                <a:solidFill>
                  <a:schemeClr val="accent4"/>
                </a:solidFill>
                <a:latin typeface="Bubblegum Sans"/>
                <a:ea typeface="Bubblegum Sans"/>
                <a:cs typeface="Bubblegum Sans"/>
                <a:sym typeface="Bubblegum Sans"/>
              </a:defRPr>
            </a:lvl8pPr>
            <a:lvl9pPr lvl="8" rtl="0">
              <a:lnSpc>
                <a:spcPct val="100000"/>
              </a:lnSpc>
              <a:spcBef>
                <a:spcPts val="0"/>
              </a:spcBef>
              <a:spcAft>
                <a:spcPts val="0"/>
              </a:spcAft>
              <a:buNone/>
              <a:defRPr sz="3333">
                <a:solidFill>
                  <a:schemeClr val="accent4"/>
                </a:solidFill>
                <a:latin typeface="Bubblegum Sans"/>
                <a:ea typeface="Bubblegum Sans"/>
                <a:cs typeface="Bubblegum Sans"/>
                <a:sym typeface="Bubblegum Sans"/>
              </a:defRPr>
            </a:lvl9pPr>
          </a:lstStyle>
          <a:p>
            <a:endParaRPr/>
          </a:p>
        </p:txBody>
      </p:sp>
      <p:sp>
        <p:nvSpPr>
          <p:cNvPr id="991" name="Google Shape;991;p13"/>
          <p:cNvSpPr txBox="1">
            <a:spLocks noGrp="1"/>
          </p:cNvSpPr>
          <p:nvPr>
            <p:ph type="subTitle" idx="8"/>
          </p:nvPr>
        </p:nvSpPr>
        <p:spPr>
          <a:xfrm>
            <a:off x="7572996" y="2422413"/>
            <a:ext cx="3522000" cy="93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992" name="Google Shape;992;p13"/>
          <p:cNvSpPr txBox="1">
            <a:spLocks noGrp="1"/>
          </p:cNvSpPr>
          <p:nvPr>
            <p:ph type="title" idx="9"/>
          </p:nvPr>
        </p:nvSpPr>
        <p:spPr>
          <a:xfrm>
            <a:off x="960000" y="516800"/>
            <a:ext cx="102720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sp>
        <p:nvSpPr>
          <p:cNvPr id="993" name="Google Shape;993;p13"/>
          <p:cNvSpPr txBox="1">
            <a:spLocks noGrp="1"/>
          </p:cNvSpPr>
          <p:nvPr>
            <p:ph type="title" idx="13" hasCustomPrompt="1"/>
          </p:nvPr>
        </p:nvSpPr>
        <p:spPr>
          <a:xfrm>
            <a:off x="6379967" y="4294321"/>
            <a:ext cx="10240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4267">
                <a:solidFill>
                  <a:schemeClr val="dk2"/>
                </a:solidFill>
              </a:defRPr>
            </a:lvl2pPr>
            <a:lvl3pPr lvl="2" algn="ctr" rtl="0">
              <a:lnSpc>
                <a:spcPct val="100000"/>
              </a:lnSpc>
              <a:spcBef>
                <a:spcPts val="0"/>
              </a:spcBef>
              <a:spcAft>
                <a:spcPts val="0"/>
              </a:spcAft>
              <a:buClr>
                <a:schemeClr val="dk2"/>
              </a:buClr>
              <a:buSzPts val="3200"/>
              <a:buNone/>
              <a:defRPr sz="4267">
                <a:solidFill>
                  <a:schemeClr val="dk2"/>
                </a:solidFill>
              </a:defRPr>
            </a:lvl3pPr>
            <a:lvl4pPr lvl="3" algn="ctr" rtl="0">
              <a:lnSpc>
                <a:spcPct val="100000"/>
              </a:lnSpc>
              <a:spcBef>
                <a:spcPts val="0"/>
              </a:spcBef>
              <a:spcAft>
                <a:spcPts val="0"/>
              </a:spcAft>
              <a:buClr>
                <a:schemeClr val="dk2"/>
              </a:buClr>
              <a:buSzPts val="3200"/>
              <a:buNone/>
              <a:defRPr sz="4267">
                <a:solidFill>
                  <a:schemeClr val="dk2"/>
                </a:solidFill>
              </a:defRPr>
            </a:lvl4pPr>
            <a:lvl5pPr lvl="4" algn="ctr" rtl="0">
              <a:lnSpc>
                <a:spcPct val="100000"/>
              </a:lnSpc>
              <a:spcBef>
                <a:spcPts val="0"/>
              </a:spcBef>
              <a:spcAft>
                <a:spcPts val="0"/>
              </a:spcAft>
              <a:buClr>
                <a:schemeClr val="dk2"/>
              </a:buClr>
              <a:buSzPts val="3200"/>
              <a:buNone/>
              <a:defRPr sz="4267">
                <a:solidFill>
                  <a:schemeClr val="dk2"/>
                </a:solidFill>
              </a:defRPr>
            </a:lvl5pPr>
            <a:lvl6pPr lvl="5" algn="ctr" rtl="0">
              <a:lnSpc>
                <a:spcPct val="100000"/>
              </a:lnSpc>
              <a:spcBef>
                <a:spcPts val="0"/>
              </a:spcBef>
              <a:spcAft>
                <a:spcPts val="0"/>
              </a:spcAft>
              <a:buClr>
                <a:schemeClr val="dk2"/>
              </a:buClr>
              <a:buSzPts val="3200"/>
              <a:buNone/>
              <a:defRPr sz="4267">
                <a:solidFill>
                  <a:schemeClr val="dk2"/>
                </a:solidFill>
              </a:defRPr>
            </a:lvl6pPr>
            <a:lvl7pPr lvl="6" algn="ctr" rtl="0">
              <a:lnSpc>
                <a:spcPct val="100000"/>
              </a:lnSpc>
              <a:spcBef>
                <a:spcPts val="0"/>
              </a:spcBef>
              <a:spcAft>
                <a:spcPts val="0"/>
              </a:spcAft>
              <a:buClr>
                <a:schemeClr val="dk2"/>
              </a:buClr>
              <a:buSzPts val="3200"/>
              <a:buNone/>
              <a:defRPr sz="4267">
                <a:solidFill>
                  <a:schemeClr val="dk2"/>
                </a:solidFill>
              </a:defRPr>
            </a:lvl7pPr>
            <a:lvl8pPr lvl="7" algn="ctr" rtl="0">
              <a:lnSpc>
                <a:spcPct val="100000"/>
              </a:lnSpc>
              <a:spcBef>
                <a:spcPts val="0"/>
              </a:spcBef>
              <a:spcAft>
                <a:spcPts val="0"/>
              </a:spcAft>
              <a:buClr>
                <a:schemeClr val="dk2"/>
              </a:buClr>
              <a:buSzPts val="3200"/>
              <a:buNone/>
              <a:defRPr sz="4267">
                <a:solidFill>
                  <a:schemeClr val="dk2"/>
                </a:solidFill>
              </a:defRPr>
            </a:lvl8pPr>
            <a:lvl9pPr lvl="8" algn="ctr" rtl="0">
              <a:lnSpc>
                <a:spcPct val="100000"/>
              </a:lnSpc>
              <a:spcBef>
                <a:spcPts val="0"/>
              </a:spcBef>
              <a:spcAft>
                <a:spcPts val="0"/>
              </a:spcAft>
              <a:buClr>
                <a:schemeClr val="dk2"/>
              </a:buClr>
              <a:buSzPts val="3200"/>
              <a:buNone/>
              <a:defRPr sz="4267">
                <a:solidFill>
                  <a:schemeClr val="dk2"/>
                </a:solidFill>
              </a:defRPr>
            </a:lvl9pPr>
          </a:lstStyle>
          <a:p>
            <a:r>
              <a:t>xx%</a:t>
            </a:r>
          </a:p>
        </p:txBody>
      </p:sp>
      <p:sp>
        <p:nvSpPr>
          <p:cNvPr id="994" name="Google Shape;994;p13"/>
          <p:cNvSpPr txBox="1">
            <a:spLocks noGrp="1"/>
          </p:cNvSpPr>
          <p:nvPr>
            <p:ph type="subTitle" idx="14"/>
          </p:nvPr>
        </p:nvSpPr>
        <p:spPr>
          <a:xfrm>
            <a:off x="7572996" y="3993316"/>
            <a:ext cx="3522000" cy="4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3333">
                <a:solidFill>
                  <a:schemeClr val="accent6"/>
                </a:solidFill>
                <a:latin typeface="Bubblegum Sans"/>
                <a:ea typeface="Bubblegum Sans"/>
                <a:cs typeface="Bubblegum Sans"/>
                <a:sym typeface="Bubblegum Sans"/>
              </a:defRPr>
            </a:lvl1pPr>
            <a:lvl2pPr lvl="1" rtl="0">
              <a:lnSpc>
                <a:spcPct val="100000"/>
              </a:lnSpc>
              <a:spcBef>
                <a:spcPts val="0"/>
              </a:spcBef>
              <a:spcAft>
                <a:spcPts val="0"/>
              </a:spcAft>
              <a:buNone/>
              <a:defRPr sz="3333">
                <a:solidFill>
                  <a:schemeClr val="accent6"/>
                </a:solidFill>
                <a:latin typeface="Bubblegum Sans"/>
                <a:ea typeface="Bubblegum Sans"/>
                <a:cs typeface="Bubblegum Sans"/>
                <a:sym typeface="Bubblegum Sans"/>
              </a:defRPr>
            </a:lvl2pPr>
            <a:lvl3pPr lvl="2" rtl="0">
              <a:lnSpc>
                <a:spcPct val="100000"/>
              </a:lnSpc>
              <a:spcBef>
                <a:spcPts val="0"/>
              </a:spcBef>
              <a:spcAft>
                <a:spcPts val="0"/>
              </a:spcAft>
              <a:buNone/>
              <a:defRPr sz="3333">
                <a:solidFill>
                  <a:schemeClr val="accent6"/>
                </a:solidFill>
                <a:latin typeface="Bubblegum Sans"/>
                <a:ea typeface="Bubblegum Sans"/>
                <a:cs typeface="Bubblegum Sans"/>
                <a:sym typeface="Bubblegum Sans"/>
              </a:defRPr>
            </a:lvl3pPr>
            <a:lvl4pPr lvl="3" rtl="0">
              <a:lnSpc>
                <a:spcPct val="100000"/>
              </a:lnSpc>
              <a:spcBef>
                <a:spcPts val="0"/>
              </a:spcBef>
              <a:spcAft>
                <a:spcPts val="0"/>
              </a:spcAft>
              <a:buNone/>
              <a:defRPr sz="3333">
                <a:solidFill>
                  <a:schemeClr val="accent6"/>
                </a:solidFill>
                <a:latin typeface="Bubblegum Sans"/>
                <a:ea typeface="Bubblegum Sans"/>
                <a:cs typeface="Bubblegum Sans"/>
                <a:sym typeface="Bubblegum Sans"/>
              </a:defRPr>
            </a:lvl4pPr>
            <a:lvl5pPr lvl="4" rtl="0">
              <a:lnSpc>
                <a:spcPct val="100000"/>
              </a:lnSpc>
              <a:spcBef>
                <a:spcPts val="0"/>
              </a:spcBef>
              <a:spcAft>
                <a:spcPts val="0"/>
              </a:spcAft>
              <a:buNone/>
              <a:defRPr sz="3333">
                <a:solidFill>
                  <a:schemeClr val="accent6"/>
                </a:solidFill>
                <a:latin typeface="Bubblegum Sans"/>
                <a:ea typeface="Bubblegum Sans"/>
                <a:cs typeface="Bubblegum Sans"/>
                <a:sym typeface="Bubblegum Sans"/>
              </a:defRPr>
            </a:lvl5pPr>
            <a:lvl6pPr lvl="5" rtl="0">
              <a:lnSpc>
                <a:spcPct val="100000"/>
              </a:lnSpc>
              <a:spcBef>
                <a:spcPts val="0"/>
              </a:spcBef>
              <a:spcAft>
                <a:spcPts val="0"/>
              </a:spcAft>
              <a:buNone/>
              <a:defRPr sz="3333">
                <a:solidFill>
                  <a:schemeClr val="accent6"/>
                </a:solidFill>
                <a:latin typeface="Bubblegum Sans"/>
                <a:ea typeface="Bubblegum Sans"/>
                <a:cs typeface="Bubblegum Sans"/>
                <a:sym typeface="Bubblegum Sans"/>
              </a:defRPr>
            </a:lvl6pPr>
            <a:lvl7pPr lvl="6" rtl="0">
              <a:lnSpc>
                <a:spcPct val="100000"/>
              </a:lnSpc>
              <a:spcBef>
                <a:spcPts val="0"/>
              </a:spcBef>
              <a:spcAft>
                <a:spcPts val="0"/>
              </a:spcAft>
              <a:buNone/>
              <a:defRPr sz="3333">
                <a:solidFill>
                  <a:schemeClr val="accent6"/>
                </a:solidFill>
                <a:latin typeface="Bubblegum Sans"/>
                <a:ea typeface="Bubblegum Sans"/>
                <a:cs typeface="Bubblegum Sans"/>
                <a:sym typeface="Bubblegum Sans"/>
              </a:defRPr>
            </a:lvl7pPr>
            <a:lvl8pPr lvl="7" rtl="0">
              <a:lnSpc>
                <a:spcPct val="100000"/>
              </a:lnSpc>
              <a:spcBef>
                <a:spcPts val="0"/>
              </a:spcBef>
              <a:spcAft>
                <a:spcPts val="0"/>
              </a:spcAft>
              <a:buNone/>
              <a:defRPr sz="3333">
                <a:solidFill>
                  <a:schemeClr val="accent6"/>
                </a:solidFill>
                <a:latin typeface="Bubblegum Sans"/>
                <a:ea typeface="Bubblegum Sans"/>
                <a:cs typeface="Bubblegum Sans"/>
                <a:sym typeface="Bubblegum Sans"/>
              </a:defRPr>
            </a:lvl8pPr>
            <a:lvl9pPr lvl="8" rtl="0">
              <a:lnSpc>
                <a:spcPct val="100000"/>
              </a:lnSpc>
              <a:spcBef>
                <a:spcPts val="0"/>
              </a:spcBef>
              <a:spcAft>
                <a:spcPts val="0"/>
              </a:spcAft>
              <a:buNone/>
              <a:defRPr sz="3333">
                <a:solidFill>
                  <a:schemeClr val="accent6"/>
                </a:solidFill>
                <a:latin typeface="Bubblegum Sans"/>
                <a:ea typeface="Bubblegum Sans"/>
                <a:cs typeface="Bubblegum Sans"/>
                <a:sym typeface="Bubblegum Sans"/>
              </a:defRPr>
            </a:lvl9pPr>
          </a:lstStyle>
          <a:p>
            <a:endParaRPr/>
          </a:p>
        </p:txBody>
      </p:sp>
      <p:sp>
        <p:nvSpPr>
          <p:cNvPr id="995" name="Google Shape;995;p13"/>
          <p:cNvSpPr txBox="1">
            <a:spLocks noGrp="1"/>
          </p:cNvSpPr>
          <p:nvPr>
            <p:ph type="subTitle" idx="15"/>
          </p:nvPr>
        </p:nvSpPr>
        <p:spPr>
          <a:xfrm>
            <a:off x="7572996" y="4458193"/>
            <a:ext cx="3522000" cy="93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grpSp>
        <p:nvGrpSpPr>
          <p:cNvPr id="996" name="Google Shape;996;p13"/>
          <p:cNvGrpSpPr/>
          <p:nvPr/>
        </p:nvGrpSpPr>
        <p:grpSpPr>
          <a:xfrm>
            <a:off x="8075121" y="6226008"/>
            <a:ext cx="952300" cy="867833"/>
            <a:chOff x="3080800" y="238100"/>
            <a:chExt cx="714225" cy="650875"/>
          </a:xfrm>
        </p:grpSpPr>
        <p:sp>
          <p:nvSpPr>
            <p:cNvPr id="997" name="Google Shape;997;p1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0" name="Google Shape;1000;p13"/>
          <p:cNvGrpSpPr/>
          <p:nvPr/>
        </p:nvGrpSpPr>
        <p:grpSpPr>
          <a:xfrm>
            <a:off x="5632670" y="6209208"/>
            <a:ext cx="834700" cy="884633"/>
            <a:chOff x="2291250" y="337875"/>
            <a:chExt cx="626025" cy="663475"/>
          </a:xfrm>
        </p:grpSpPr>
        <p:sp>
          <p:nvSpPr>
            <p:cNvPr id="1001" name="Google Shape;1001;p1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540358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893"/>
        <p:cNvGrpSpPr/>
        <p:nvPr/>
      </p:nvGrpSpPr>
      <p:grpSpPr>
        <a:xfrm>
          <a:off x="0" y="0"/>
          <a:ext cx="0" cy="0"/>
          <a:chOff x="0" y="0"/>
          <a:chExt cx="0" cy="0"/>
        </a:xfrm>
      </p:grpSpPr>
      <p:sp>
        <p:nvSpPr>
          <p:cNvPr id="1894" name="Google Shape;1894;p24"/>
          <p:cNvSpPr/>
          <p:nvPr userDrawn="1"/>
        </p:nvSpPr>
        <p:spPr>
          <a:xfrm flipH="1">
            <a:off x="3042201" y="-1322057"/>
            <a:ext cx="9149801" cy="12634063"/>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95" name="Google Shape;1895;p24"/>
          <p:cNvGrpSpPr/>
          <p:nvPr/>
        </p:nvGrpSpPr>
        <p:grpSpPr>
          <a:xfrm>
            <a:off x="10445524" y="-134561"/>
            <a:ext cx="2251881" cy="7364293"/>
            <a:chOff x="7834142" y="-177121"/>
            <a:chExt cx="1688911" cy="5523220"/>
          </a:xfrm>
        </p:grpSpPr>
        <p:grpSp>
          <p:nvGrpSpPr>
            <p:cNvPr id="1896" name="Google Shape;1896;p24"/>
            <p:cNvGrpSpPr/>
            <p:nvPr/>
          </p:nvGrpSpPr>
          <p:grpSpPr>
            <a:xfrm>
              <a:off x="8614193" y="1487314"/>
              <a:ext cx="874783" cy="797192"/>
              <a:chOff x="3080800" y="238100"/>
              <a:chExt cx="714225" cy="650875"/>
            </a:xfrm>
          </p:grpSpPr>
          <p:sp>
            <p:nvSpPr>
              <p:cNvPr id="1897" name="Google Shape;1897;p24"/>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4"/>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4"/>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24"/>
            <p:cNvGrpSpPr/>
            <p:nvPr/>
          </p:nvGrpSpPr>
          <p:grpSpPr>
            <a:xfrm flipH="1">
              <a:off x="8729566" y="3102193"/>
              <a:ext cx="793487" cy="500055"/>
              <a:chOff x="4878725" y="3290775"/>
              <a:chExt cx="647850" cy="408275"/>
            </a:xfrm>
          </p:grpSpPr>
          <p:sp>
            <p:nvSpPr>
              <p:cNvPr id="1901" name="Google Shape;1901;p24"/>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4"/>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4"/>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4"/>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4"/>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4"/>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4"/>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4"/>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4"/>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4"/>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4"/>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2" name="Google Shape;1912;p24"/>
            <p:cNvGrpSpPr/>
            <p:nvPr/>
          </p:nvGrpSpPr>
          <p:grpSpPr>
            <a:xfrm flipH="1">
              <a:off x="7834142" y="4419936"/>
              <a:ext cx="895421" cy="926163"/>
              <a:chOff x="4791650" y="538625"/>
              <a:chExt cx="731075" cy="756175"/>
            </a:xfrm>
          </p:grpSpPr>
          <p:sp>
            <p:nvSpPr>
              <p:cNvPr id="1913" name="Google Shape;1913;p24"/>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4"/>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4"/>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4"/>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9" name="Google Shape;1919;p24"/>
            <p:cNvGrpSpPr/>
            <p:nvPr/>
          </p:nvGrpSpPr>
          <p:grpSpPr>
            <a:xfrm flipH="1">
              <a:off x="8131727" y="-177121"/>
              <a:ext cx="793462" cy="846748"/>
              <a:chOff x="3862225" y="4682025"/>
              <a:chExt cx="310650" cy="331525"/>
            </a:xfrm>
          </p:grpSpPr>
          <p:sp>
            <p:nvSpPr>
              <p:cNvPr id="1920" name="Google Shape;1920;p24"/>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4"/>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24"/>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24"/>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924" name="Google Shape;1924;p24"/>
          <p:cNvGrpSpPr/>
          <p:nvPr/>
        </p:nvGrpSpPr>
        <p:grpSpPr>
          <a:xfrm>
            <a:off x="-708604" y="462385"/>
            <a:ext cx="2377144" cy="6524929"/>
            <a:chOff x="-531453" y="346788"/>
            <a:chExt cx="1782858" cy="4893697"/>
          </a:xfrm>
        </p:grpSpPr>
        <p:grpSp>
          <p:nvGrpSpPr>
            <p:cNvPr id="1925" name="Google Shape;1925;p24"/>
            <p:cNvGrpSpPr/>
            <p:nvPr/>
          </p:nvGrpSpPr>
          <p:grpSpPr>
            <a:xfrm rot="-5400000" flipH="1">
              <a:off x="-107624" y="390942"/>
              <a:ext cx="978615" cy="890307"/>
              <a:chOff x="4688600" y="1410900"/>
              <a:chExt cx="799000" cy="726900"/>
            </a:xfrm>
          </p:grpSpPr>
          <p:sp>
            <p:nvSpPr>
              <p:cNvPr id="1926" name="Google Shape;1926;p24"/>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24"/>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28" name="Google Shape;1928;p24"/>
            <p:cNvGrpSpPr/>
            <p:nvPr/>
          </p:nvGrpSpPr>
          <p:grpSpPr>
            <a:xfrm flipH="1">
              <a:off x="-531453" y="4413353"/>
              <a:ext cx="1782858" cy="827132"/>
              <a:chOff x="4573425" y="2584300"/>
              <a:chExt cx="1222475" cy="567150"/>
            </a:xfrm>
          </p:grpSpPr>
          <p:sp>
            <p:nvSpPr>
              <p:cNvPr id="1929" name="Google Shape;1929;p24"/>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24"/>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24"/>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24"/>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24"/>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24"/>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24"/>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24"/>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24"/>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24"/>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24"/>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24"/>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24"/>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24"/>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24"/>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24"/>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24"/>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24"/>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24"/>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24"/>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24"/>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24"/>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1" name="Google Shape;1951;p24"/>
            <p:cNvGrpSpPr/>
            <p:nvPr/>
          </p:nvGrpSpPr>
          <p:grpSpPr>
            <a:xfrm>
              <a:off x="-379037" y="1946157"/>
              <a:ext cx="725327" cy="725970"/>
              <a:chOff x="1813400" y="1392650"/>
              <a:chExt cx="592200" cy="592725"/>
            </a:xfrm>
          </p:grpSpPr>
          <p:sp>
            <p:nvSpPr>
              <p:cNvPr id="1952" name="Google Shape;1952;p24"/>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24"/>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24"/>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24"/>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24"/>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7" name="Google Shape;1957;p24"/>
            <p:cNvGrpSpPr/>
            <p:nvPr/>
          </p:nvGrpSpPr>
          <p:grpSpPr>
            <a:xfrm>
              <a:off x="-128214" y="3292881"/>
              <a:ext cx="528501" cy="499718"/>
              <a:chOff x="2776800" y="970450"/>
              <a:chExt cx="431500" cy="408000"/>
            </a:xfrm>
          </p:grpSpPr>
          <p:sp>
            <p:nvSpPr>
              <p:cNvPr id="1958" name="Google Shape;1958;p24"/>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24"/>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24"/>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24"/>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24"/>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24"/>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24"/>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24"/>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24"/>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24"/>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68" name="Google Shape;1968;p24"/>
          <p:cNvSpPr txBox="1">
            <a:spLocks noGrp="1"/>
          </p:cNvSpPr>
          <p:nvPr>
            <p:ph type="title"/>
          </p:nvPr>
        </p:nvSpPr>
        <p:spPr>
          <a:xfrm>
            <a:off x="960000" y="516800"/>
            <a:ext cx="102720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20896661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1">
  <p:cSld name="1_Title only 1">
    <p:spTree>
      <p:nvGrpSpPr>
        <p:cNvPr id="1" name="Shape 1893"/>
        <p:cNvGrpSpPr/>
        <p:nvPr/>
      </p:nvGrpSpPr>
      <p:grpSpPr>
        <a:xfrm>
          <a:off x="0" y="0"/>
          <a:ext cx="0" cy="0"/>
          <a:chOff x="0" y="0"/>
          <a:chExt cx="0" cy="0"/>
        </a:xfrm>
      </p:grpSpPr>
      <p:sp>
        <p:nvSpPr>
          <p:cNvPr id="1894" name="Google Shape;1894;p24"/>
          <p:cNvSpPr/>
          <p:nvPr userDrawn="1"/>
        </p:nvSpPr>
        <p:spPr>
          <a:xfrm flipH="1">
            <a:off x="3042201" y="-1322057"/>
            <a:ext cx="9149801" cy="12634063"/>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95" name="Google Shape;1895;p24"/>
          <p:cNvGrpSpPr/>
          <p:nvPr/>
        </p:nvGrpSpPr>
        <p:grpSpPr>
          <a:xfrm>
            <a:off x="10445524" y="-134561"/>
            <a:ext cx="2251881" cy="7364293"/>
            <a:chOff x="7834142" y="-177121"/>
            <a:chExt cx="1688911" cy="5523220"/>
          </a:xfrm>
        </p:grpSpPr>
        <p:grpSp>
          <p:nvGrpSpPr>
            <p:cNvPr id="1896" name="Google Shape;1896;p24"/>
            <p:cNvGrpSpPr/>
            <p:nvPr/>
          </p:nvGrpSpPr>
          <p:grpSpPr>
            <a:xfrm>
              <a:off x="8614193" y="1487314"/>
              <a:ext cx="874783" cy="797192"/>
              <a:chOff x="3080800" y="238100"/>
              <a:chExt cx="714225" cy="650875"/>
            </a:xfrm>
          </p:grpSpPr>
          <p:sp>
            <p:nvSpPr>
              <p:cNvPr id="1897" name="Google Shape;1897;p24"/>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4"/>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4"/>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24"/>
            <p:cNvGrpSpPr/>
            <p:nvPr/>
          </p:nvGrpSpPr>
          <p:grpSpPr>
            <a:xfrm flipH="1">
              <a:off x="8729566" y="3102193"/>
              <a:ext cx="793487" cy="500055"/>
              <a:chOff x="4878725" y="3290775"/>
              <a:chExt cx="647850" cy="408275"/>
            </a:xfrm>
          </p:grpSpPr>
          <p:sp>
            <p:nvSpPr>
              <p:cNvPr id="1901" name="Google Shape;1901;p24"/>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4"/>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4"/>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4"/>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4"/>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4"/>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4"/>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4"/>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4"/>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4"/>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4"/>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2" name="Google Shape;1912;p24"/>
            <p:cNvGrpSpPr/>
            <p:nvPr/>
          </p:nvGrpSpPr>
          <p:grpSpPr>
            <a:xfrm flipH="1">
              <a:off x="7834142" y="4419936"/>
              <a:ext cx="895421" cy="926163"/>
              <a:chOff x="4791650" y="538625"/>
              <a:chExt cx="731075" cy="756175"/>
            </a:xfrm>
          </p:grpSpPr>
          <p:sp>
            <p:nvSpPr>
              <p:cNvPr id="1913" name="Google Shape;1913;p24"/>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4"/>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4"/>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4"/>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9" name="Google Shape;1919;p24"/>
            <p:cNvGrpSpPr/>
            <p:nvPr/>
          </p:nvGrpSpPr>
          <p:grpSpPr>
            <a:xfrm flipH="1">
              <a:off x="8131727" y="-177121"/>
              <a:ext cx="793462" cy="846748"/>
              <a:chOff x="3862225" y="4682025"/>
              <a:chExt cx="310650" cy="331525"/>
            </a:xfrm>
          </p:grpSpPr>
          <p:sp>
            <p:nvSpPr>
              <p:cNvPr id="1920" name="Google Shape;1920;p24"/>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4"/>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24"/>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24"/>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924" name="Google Shape;1924;p24"/>
          <p:cNvGrpSpPr/>
          <p:nvPr/>
        </p:nvGrpSpPr>
        <p:grpSpPr>
          <a:xfrm>
            <a:off x="-708604" y="462385"/>
            <a:ext cx="2377144" cy="6524929"/>
            <a:chOff x="-531453" y="346788"/>
            <a:chExt cx="1782858" cy="4893697"/>
          </a:xfrm>
        </p:grpSpPr>
        <p:grpSp>
          <p:nvGrpSpPr>
            <p:cNvPr id="1925" name="Google Shape;1925;p24"/>
            <p:cNvGrpSpPr/>
            <p:nvPr/>
          </p:nvGrpSpPr>
          <p:grpSpPr>
            <a:xfrm rot="-5400000" flipH="1">
              <a:off x="-107624" y="390942"/>
              <a:ext cx="978615" cy="890307"/>
              <a:chOff x="4688600" y="1410900"/>
              <a:chExt cx="799000" cy="726900"/>
            </a:xfrm>
          </p:grpSpPr>
          <p:sp>
            <p:nvSpPr>
              <p:cNvPr id="1926" name="Google Shape;1926;p24"/>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24"/>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28" name="Google Shape;1928;p24"/>
            <p:cNvGrpSpPr/>
            <p:nvPr/>
          </p:nvGrpSpPr>
          <p:grpSpPr>
            <a:xfrm flipH="1">
              <a:off x="-531453" y="4413353"/>
              <a:ext cx="1782858" cy="827132"/>
              <a:chOff x="4573425" y="2584300"/>
              <a:chExt cx="1222475" cy="567150"/>
            </a:xfrm>
          </p:grpSpPr>
          <p:sp>
            <p:nvSpPr>
              <p:cNvPr id="1929" name="Google Shape;1929;p24"/>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24"/>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24"/>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24"/>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24"/>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24"/>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24"/>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24"/>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24"/>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24"/>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24"/>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24"/>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24"/>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24"/>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24"/>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24"/>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24"/>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24"/>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24"/>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24"/>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24"/>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24"/>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1" name="Google Shape;1951;p24"/>
            <p:cNvGrpSpPr/>
            <p:nvPr/>
          </p:nvGrpSpPr>
          <p:grpSpPr>
            <a:xfrm>
              <a:off x="-379037" y="1946157"/>
              <a:ext cx="725327" cy="725970"/>
              <a:chOff x="1813400" y="1392650"/>
              <a:chExt cx="592200" cy="592725"/>
            </a:xfrm>
          </p:grpSpPr>
          <p:sp>
            <p:nvSpPr>
              <p:cNvPr id="1952" name="Google Shape;1952;p24"/>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24"/>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24"/>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24"/>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24"/>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7" name="Google Shape;1957;p24"/>
            <p:cNvGrpSpPr/>
            <p:nvPr/>
          </p:nvGrpSpPr>
          <p:grpSpPr>
            <a:xfrm>
              <a:off x="-128214" y="3292881"/>
              <a:ext cx="528501" cy="499718"/>
              <a:chOff x="2776800" y="970450"/>
              <a:chExt cx="431500" cy="408000"/>
            </a:xfrm>
          </p:grpSpPr>
          <p:sp>
            <p:nvSpPr>
              <p:cNvPr id="1958" name="Google Shape;1958;p24"/>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24"/>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24"/>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24"/>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24"/>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24"/>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24"/>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24"/>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24"/>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24"/>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68" name="Google Shape;1968;p24"/>
          <p:cNvSpPr txBox="1">
            <a:spLocks noGrp="1"/>
          </p:cNvSpPr>
          <p:nvPr>
            <p:ph type="title"/>
          </p:nvPr>
        </p:nvSpPr>
        <p:spPr>
          <a:xfrm>
            <a:off x="960000" y="516800"/>
            <a:ext cx="102720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18626020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1">
  <p:cSld name="1_Title only 1">
    <p:spTree>
      <p:nvGrpSpPr>
        <p:cNvPr id="1" name="Shape 1893"/>
        <p:cNvGrpSpPr/>
        <p:nvPr/>
      </p:nvGrpSpPr>
      <p:grpSpPr>
        <a:xfrm>
          <a:off x="0" y="0"/>
          <a:ext cx="0" cy="0"/>
          <a:chOff x="0" y="0"/>
          <a:chExt cx="0" cy="0"/>
        </a:xfrm>
      </p:grpSpPr>
      <p:sp>
        <p:nvSpPr>
          <p:cNvPr id="1894" name="Google Shape;1894;p24"/>
          <p:cNvSpPr/>
          <p:nvPr userDrawn="1"/>
        </p:nvSpPr>
        <p:spPr>
          <a:xfrm flipH="1">
            <a:off x="3042201" y="-1322057"/>
            <a:ext cx="9149801" cy="12634063"/>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95" name="Google Shape;1895;p24"/>
          <p:cNvGrpSpPr/>
          <p:nvPr/>
        </p:nvGrpSpPr>
        <p:grpSpPr>
          <a:xfrm>
            <a:off x="10445524" y="-134561"/>
            <a:ext cx="2251881" cy="7364293"/>
            <a:chOff x="7834142" y="-177121"/>
            <a:chExt cx="1688911" cy="5523220"/>
          </a:xfrm>
        </p:grpSpPr>
        <p:grpSp>
          <p:nvGrpSpPr>
            <p:cNvPr id="1896" name="Google Shape;1896;p24"/>
            <p:cNvGrpSpPr/>
            <p:nvPr/>
          </p:nvGrpSpPr>
          <p:grpSpPr>
            <a:xfrm>
              <a:off x="8614193" y="1487314"/>
              <a:ext cx="874783" cy="797192"/>
              <a:chOff x="3080800" y="238100"/>
              <a:chExt cx="714225" cy="650875"/>
            </a:xfrm>
          </p:grpSpPr>
          <p:sp>
            <p:nvSpPr>
              <p:cNvPr id="1897" name="Google Shape;1897;p24"/>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4"/>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4"/>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24"/>
            <p:cNvGrpSpPr/>
            <p:nvPr/>
          </p:nvGrpSpPr>
          <p:grpSpPr>
            <a:xfrm flipH="1">
              <a:off x="8729566" y="3102193"/>
              <a:ext cx="793487" cy="500055"/>
              <a:chOff x="4878725" y="3290775"/>
              <a:chExt cx="647850" cy="408275"/>
            </a:xfrm>
          </p:grpSpPr>
          <p:sp>
            <p:nvSpPr>
              <p:cNvPr id="1901" name="Google Shape;1901;p24"/>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4"/>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4"/>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4"/>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4"/>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4"/>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4"/>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4"/>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4"/>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4"/>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4"/>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2" name="Google Shape;1912;p24"/>
            <p:cNvGrpSpPr/>
            <p:nvPr/>
          </p:nvGrpSpPr>
          <p:grpSpPr>
            <a:xfrm flipH="1">
              <a:off x="7834142" y="4419936"/>
              <a:ext cx="895421" cy="926163"/>
              <a:chOff x="4791650" y="538625"/>
              <a:chExt cx="731075" cy="756175"/>
            </a:xfrm>
          </p:grpSpPr>
          <p:sp>
            <p:nvSpPr>
              <p:cNvPr id="1913" name="Google Shape;1913;p24"/>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4"/>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4"/>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4"/>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9" name="Google Shape;1919;p24"/>
            <p:cNvGrpSpPr/>
            <p:nvPr/>
          </p:nvGrpSpPr>
          <p:grpSpPr>
            <a:xfrm flipH="1">
              <a:off x="8131727" y="-177121"/>
              <a:ext cx="793462" cy="846748"/>
              <a:chOff x="3862225" y="4682025"/>
              <a:chExt cx="310650" cy="331525"/>
            </a:xfrm>
          </p:grpSpPr>
          <p:sp>
            <p:nvSpPr>
              <p:cNvPr id="1920" name="Google Shape;1920;p24"/>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4"/>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24"/>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24"/>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924" name="Google Shape;1924;p24"/>
          <p:cNvGrpSpPr/>
          <p:nvPr/>
        </p:nvGrpSpPr>
        <p:grpSpPr>
          <a:xfrm>
            <a:off x="-708604" y="462385"/>
            <a:ext cx="2377144" cy="6524929"/>
            <a:chOff x="-531453" y="346788"/>
            <a:chExt cx="1782858" cy="4893697"/>
          </a:xfrm>
        </p:grpSpPr>
        <p:grpSp>
          <p:nvGrpSpPr>
            <p:cNvPr id="1925" name="Google Shape;1925;p24"/>
            <p:cNvGrpSpPr/>
            <p:nvPr/>
          </p:nvGrpSpPr>
          <p:grpSpPr>
            <a:xfrm rot="-5400000" flipH="1">
              <a:off x="-107624" y="390942"/>
              <a:ext cx="978615" cy="890307"/>
              <a:chOff x="4688600" y="1410900"/>
              <a:chExt cx="799000" cy="726900"/>
            </a:xfrm>
          </p:grpSpPr>
          <p:sp>
            <p:nvSpPr>
              <p:cNvPr id="1926" name="Google Shape;1926;p24"/>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24"/>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28" name="Google Shape;1928;p24"/>
            <p:cNvGrpSpPr/>
            <p:nvPr/>
          </p:nvGrpSpPr>
          <p:grpSpPr>
            <a:xfrm flipH="1">
              <a:off x="-531453" y="4413353"/>
              <a:ext cx="1782858" cy="827132"/>
              <a:chOff x="4573425" y="2584300"/>
              <a:chExt cx="1222475" cy="567150"/>
            </a:xfrm>
          </p:grpSpPr>
          <p:sp>
            <p:nvSpPr>
              <p:cNvPr id="1929" name="Google Shape;1929;p24"/>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24"/>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24"/>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24"/>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24"/>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24"/>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24"/>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24"/>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24"/>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24"/>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24"/>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24"/>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24"/>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24"/>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24"/>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24"/>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24"/>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24"/>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24"/>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24"/>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24"/>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24"/>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1" name="Google Shape;1951;p24"/>
            <p:cNvGrpSpPr/>
            <p:nvPr/>
          </p:nvGrpSpPr>
          <p:grpSpPr>
            <a:xfrm>
              <a:off x="-379037" y="1946157"/>
              <a:ext cx="725327" cy="725970"/>
              <a:chOff x="1813400" y="1392650"/>
              <a:chExt cx="592200" cy="592725"/>
            </a:xfrm>
          </p:grpSpPr>
          <p:sp>
            <p:nvSpPr>
              <p:cNvPr id="1952" name="Google Shape;1952;p24"/>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24"/>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24"/>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24"/>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24"/>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7" name="Google Shape;1957;p24"/>
            <p:cNvGrpSpPr/>
            <p:nvPr/>
          </p:nvGrpSpPr>
          <p:grpSpPr>
            <a:xfrm>
              <a:off x="-128214" y="3292881"/>
              <a:ext cx="528501" cy="499718"/>
              <a:chOff x="2776800" y="970450"/>
              <a:chExt cx="431500" cy="408000"/>
            </a:xfrm>
          </p:grpSpPr>
          <p:sp>
            <p:nvSpPr>
              <p:cNvPr id="1958" name="Google Shape;1958;p24"/>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24"/>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24"/>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24"/>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24"/>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24"/>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24"/>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24"/>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24"/>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24"/>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68" name="Google Shape;1968;p24"/>
          <p:cNvSpPr txBox="1">
            <a:spLocks noGrp="1"/>
          </p:cNvSpPr>
          <p:nvPr>
            <p:ph type="title"/>
          </p:nvPr>
        </p:nvSpPr>
        <p:spPr>
          <a:xfrm>
            <a:off x="960000" y="516800"/>
            <a:ext cx="102720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20138400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1">
  <p:cSld name="1_Title only 1">
    <p:spTree>
      <p:nvGrpSpPr>
        <p:cNvPr id="1" name="Shape 1893"/>
        <p:cNvGrpSpPr/>
        <p:nvPr/>
      </p:nvGrpSpPr>
      <p:grpSpPr>
        <a:xfrm>
          <a:off x="0" y="0"/>
          <a:ext cx="0" cy="0"/>
          <a:chOff x="0" y="0"/>
          <a:chExt cx="0" cy="0"/>
        </a:xfrm>
      </p:grpSpPr>
      <p:sp>
        <p:nvSpPr>
          <p:cNvPr id="1894" name="Google Shape;1894;p24"/>
          <p:cNvSpPr/>
          <p:nvPr userDrawn="1"/>
        </p:nvSpPr>
        <p:spPr>
          <a:xfrm flipH="1">
            <a:off x="3042201" y="-1322057"/>
            <a:ext cx="9149801" cy="12634063"/>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95" name="Google Shape;1895;p24"/>
          <p:cNvGrpSpPr/>
          <p:nvPr/>
        </p:nvGrpSpPr>
        <p:grpSpPr>
          <a:xfrm>
            <a:off x="10445524" y="-134561"/>
            <a:ext cx="2251881" cy="7364293"/>
            <a:chOff x="7834142" y="-177121"/>
            <a:chExt cx="1688911" cy="5523220"/>
          </a:xfrm>
        </p:grpSpPr>
        <p:grpSp>
          <p:nvGrpSpPr>
            <p:cNvPr id="1896" name="Google Shape;1896;p24"/>
            <p:cNvGrpSpPr/>
            <p:nvPr/>
          </p:nvGrpSpPr>
          <p:grpSpPr>
            <a:xfrm>
              <a:off x="8614193" y="1487314"/>
              <a:ext cx="874783" cy="797192"/>
              <a:chOff x="3080800" y="238100"/>
              <a:chExt cx="714225" cy="650875"/>
            </a:xfrm>
          </p:grpSpPr>
          <p:sp>
            <p:nvSpPr>
              <p:cNvPr id="1897" name="Google Shape;1897;p24"/>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4"/>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4"/>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24"/>
            <p:cNvGrpSpPr/>
            <p:nvPr/>
          </p:nvGrpSpPr>
          <p:grpSpPr>
            <a:xfrm flipH="1">
              <a:off x="8729566" y="3102193"/>
              <a:ext cx="793487" cy="500055"/>
              <a:chOff x="4878725" y="3290775"/>
              <a:chExt cx="647850" cy="408275"/>
            </a:xfrm>
          </p:grpSpPr>
          <p:sp>
            <p:nvSpPr>
              <p:cNvPr id="1901" name="Google Shape;1901;p24"/>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4"/>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4"/>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4"/>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4"/>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4"/>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4"/>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4"/>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4"/>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4"/>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4"/>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2" name="Google Shape;1912;p24"/>
            <p:cNvGrpSpPr/>
            <p:nvPr/>
          </p:nvGrpSpPr>
          <p:grpSpPr>
            <a:xfrm flipH="1">
              <a:off x="7834142" y="4419936"/>
              <a:ext cx="895421" cy="926163"/>
              <a:chOff x="4791650" y="538625"/>
              <a:chExt cx="731075" cy="756175"/>
            </a:xfrm>
          </p:grpSpPr>
          <p:sp>
            <p:nvSpPr>
              <p:cNvPr id="1913" name="Google Shape;1913;p24"/>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4"/>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4"/>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4"/>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9" name="Google Shape;1919;p24"/>
            <p:cNvGrpSpPr/>
            <p:nvPr/>
          </p:nvGrpSpPr>
          <p:grpSpPr>
            <a:xfrm flipH="1">
              <a:off x="8131727" y="-177121"/>
              <a:ext cx="793462" cy="846748"/>
              <a:chOff x="3862225" y="4682025"/>
              <a:chExt cx="310650" cy="331525"/>
            </a:xfrm>
          </p:grpSpPr>
          <p:sp>
            <p:nvSpPr>
              <p:cNvPr id="1920" name="Google Shape;1920;p24"/>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4"/>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24"/>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24"/>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924" name="Google Shape;1924;p24"/>
          <p:cNvGrpSpPr/>
          <p:nvPr/>
        </p:nvGrpSpPr>
        <p:grpSpPr>
          <a:xfrm>
            <a:off x="-708604" y="462385"/>
            <a:ext cx="2377144" cy="6524929"/>
            <a:chOff x="-531453" y="346788"/>
            <a:chExt cx="1782858" cy="4893697"/>
          </a:xfrm>
        </p:grpSpPr>
        <p:grpSp>
          <p:nvGrpSpPr>
            <p:cNvPr id="1925" name="Google Shape;1925;p24"/>
            <p:cNvGrpSpPr/>
            <p:nvPr/>
          </p:nvGrpSpPr>
          <p:grpSpPr>
            <a:xfrm rot="-5400000" flipH="1">
              <a:off x="-107624" y="390942"/>
              <a:ext cx="978615" cy="890307"/>
              <a:chOff x="4688600" y="1410900"/>
              <a:chExt cx="799000" cy="726900"/>
            </a:xfrm>
          </p:grpSpPr>
          <p:sp>
            <p:nvSpPr>
              <p:cNvPr id="1926" name="Google Shape;1926;p24"/>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24"/>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28" name="Google Shape;1928;p24"/>
            <p:cNvGrpSpPr/>
            <p:nvPr/>
          </p:nvGrpSpPr>
          <p:grpSpPr>
            <a:xfrm flipH="1">
              <a:off x="-531453" y="4413353"/>
              <a:ext cx="1782858" cy="827132"/>
              <a:chOff x="4573425" y="2584300"/>
              <a:chExt cx="1222475" cy="567150"/>
            </a:xfrm>
          </p:grpSpPr>
          <p:sp>
            <p:nvSpPr>
              <p:cNvPr id="1929" name="Google Shape;1929;p24"/>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24"/>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24"/>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24"/>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24"/>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24"/>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24"/>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24"/>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24"/>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24"/>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24"/>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24"/>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24"/>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24"/>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24"/>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24"/>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24"/>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24"/>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24"/>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24"/>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24"/>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24"/>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1" name="Google Shape;1951;p24"/>
            <p:cNvGrpSpPr/>
            <p:nvPr/>
          </p:nvGrpSpPr>
          <p:grpSpPr>
            <a:xfrm>
              <a:off x="-379037" y="1946157"/>
              <a:ext cx="725327" cy="725970"/>
              <a:chOff x="1813400" y="1392650"/>
              <a:chExt cx="592200" cy="592725"/>
            </a:xfrm>
          </p:grpSpPr>
          <p:sp>
            <p:nvSpPr>
              <p:cNvPr id="1952" name="Google Shape;1952;p24"/>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24"/>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24"/>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24"/>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24"/>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7" name="Google Shape;1957;p24"/>
            <p:cNvGrpSpPr/>
            <p:nvPr/>
          </p:nvGrpSpPr>
          <p:grpSpPr>
            <a:xfrm>
              <a:off x="-128214" y="3292881"/>
              <a:ext cx="528501" cy="499718"/>
              <a:chOff x="2776800" y="970450"/>
              <a:chExt cx="431500" cy="408000"/>
            </a:xfrm>
          </p:grpSpPr>
          <p:sp>
            <p:nvSpPr>
              <p:cNvPr id="1958" name="Google Shape;1958;p24"/>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24"/>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24"/>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24"/>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24"/>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24"/>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24"/>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24"/>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24"/>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24"/>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68" name="Google Shape;1968;p24"/>
          <p:cNvSpPr txBox="1">
            <a:spLocks noGrp="1"/>
          </p:cNvSpPr>
          <p:nvPr>
            <p:ph type="title"/>
          </p:nvPr>
        </p:nvSpPr>
        <p:spPr>
          <a:xfrm>
            <a:off x="960000" y="516800"/>
            <a:ext cx="102720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37429913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20"/>
        <p:cNvGrpSpPr/>
        <p:nvPr/>
      </p:nvGrpSpPr>
      <p:grpSpPr>
        <a:xfrm>
          <a:off x="0" y="0"/>
          <a:ext cx="0" cy="0"/>
          <a:chOff x="0" y="0"/>
          <a:chExt cx="0" cy="0"/>
        </a:xfrm>
      </p:grpSpPr>
      <p:sp>
        <p:nvSpPr>
          <p:cNvPr id="2021" name="Google Shape;2021;p26"/>
          <p:cNvSpPr/>
          <p:nvPr/>
        </p:nvSpPr>
        <p:spPr>
          <a:xfrm>
            <a:off x="1" y="-946237"/>
            <a:ext cx="8668476" cy="119694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22" name="Google Shape;2022;p26"/>
          <p:cNvGrpSpPr/>
          <p:nvPr/>
        </p:nvGrpSpPr>
        <p:grpSpPr>
          <a:xfrm>
            <a:off x="209488" y="99643"/>
            <a:ext cx="1293933" cy="1239400"/>
            <a:chOff x="4644875" y="480450"/>
            <a:chExt cx="970450" cy="929550"/>
          </a:xfrm>
        </p:grpSpPr>
        <p:sp>
          <p:nvSpPr>
            <p:cNvPr id="2023" name="Google Shape;2023;p26"/>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26"/>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26"/>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26"/>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26"/>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26"/>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26"/>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26"/>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31" name="Google Shape;2031;p26"/>
          <p:cNvGrpSpPr/>
          <p:nvPr/>
        </p:nvGrpSpPr>
        <p:grpSpPr>
          <a:xfrm flipH="1">
            <a:off x="11835362" y="3428732"/>
            <a:ext cx="609905" cy="760773"/>
            <a:chOff x="2950525" y="4361225"/>
            <a:chExt cx="324625" cy="404925"/>
          </a:xfrm>
        </p:grpSpPr>
        <p:sp>
          <p:nvSpPr>
            <p:cNvPr id="2032" name="Google Shape;2032;p26"/>
            <p:cNvSpPr/>
            <p:nvPr/>
          </p:nvSpPr>
          <p:spPr>
            <a:xfrm>
              <a:off x="3029350" y="4562650"/>
              <a:ext cx="245800" cy="203500"/>
            </a:xfrm>
            <a:custGeom>
              <a:avLst/>
              <a:gdLst/>
              <a:ahLst/>
              <a:cxnLst/>
              <a:rect l="l" t="t" r="r" b="b"/>
              <a:pathLst>
                <a:path w="9832" h="8140" extrusionOk="0">
                  <a:moveTo>
                    <a:pt x="5893" y="0"/>
                  </a:moveTo>
                  <a:cubicBezTo>
                    <a:pt x="5454" y="0"/>
                    <a:pt x="5000" y="103"/>
                    <a:pt x="4544" y="335"/>
                  </a:cubicBezTo>
                  <a:lnTo>
                    <a:pt x="3150" y="1508"/>
                  </a:lnTo>
                  <a:cubicBezTo>
                    <a:pt x="3150" y="1508"/>
                    <a:pt x="3148" y="1508"/>
                    <a:pt x="3143" y="1508"/>
                  </a:cubicBezTo>
                  <a:cubicBezTo>
                    <a:pt x="3016" y="1508"/>
                    <a:pt x="1125" y="1540"/>
                    <a:pt x="567" y="3412"/>
                  </a:cubicBezTo>
                  <a:cubicBezTo>
                    <a:pt x="0" y="5294"/>
                    <a:pt x="1426" y="8140"/>
                    <a:pt x="4412" y="8140"/>
                  </a:cubicBezTo>
                  <a:cubicBezTo>
                    <a:pt x="4472" y="8140"/>
                    <a:pt x="4533" y="8139"/>
                    <a:pt x="4595" y="8136"/>
                  </a:cubicBezTo>
                  <a:cubicBezTo>
                    <a:pt x="7722" y="8000"/>
                    <a:pt x="9659" y="6182"/>
                    <a:pt x="9761" y="4159"/>
                  </a:cubicBezTo>
                  <a:cubicBezTo>
                    <a:pt x="9832" y="2479"/>
                    <a:pt x="8048" y="0"/>
                    <a:pt x="58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26"/>
            <p:cNvSpPr/>
            <p:nvPr/>
          </p:nvSpPr>
          <p:spPr>
            <a:xfrm>
              <a:off x="3047075" y="4573000"/>
              <a:ext cx="226275" cy="161625"/>
            </a:xfrm>
            <a:custGeom>
              <a:avLst/>
              <a:gdLst/>
              <a:ahLst/>
              <a:cxnLst/>
              <a:rect l="l" t="t" r="r" b="b"/>
              <a:pathLst>
                <a:path w="9051" h="6465" extrusionOk="0">
                  <a:moveTo>
                    <a:pt x="5226" y="1"/>
                  </a:moveTo>
                  <a:cubicBezTo>
                    <a:pt x="5182" y="1"/>
                    <a:pt x="5137" y="3"/>
                    <a:pt x="5092" y="6"/>
                  </a:cubicBezTo>
                  <a:cubicBezTo>
                    <a:pt x="3308" y="142"/>
                    <a:pt x="3750" y="1740"/>
                    <a:pt x="2781" y="1774"/>
                  </a:cubicBezTo>
                  <a:cubicBezTo>
                    <a:pt x="1812" y="1791"/>
                    <a:pt x="521" y="1825"/>
                    <a:pt x="215" y="3439"/>
                  </a:cubicBezTo>
                  <a:cubicBezTo>
                    <a:pt x="1" y="4569"/>
                    <a:pt x="1326" y="6464"/>
                    <a:pt x="3358" y="6464"/>
                  </a:cubicBezTo>
                  <a:cubicBezTo>
                    <a:pt x="4230" y="6464"/>
                    <a:pt x="5232" y="6115"/>
                    <a:pt x="6299" y="5207"/>
                  </a:cubicBezTo>
                  <a:cubicBezTo>
                    <a:pt x="9050" y="2903"/>
                    <a:pt x="7001" y="1"/>
                    <a:pt x="5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26"/>
            <p:cNvSpPr/>
            <p:nvPr/>
          </p:nvSpPr>
          <p:spPr>
            <a:xfrm>
              <a:off x="2950525" y="4361225"/>
              <a:ext cx="176275" cy="256125"/>
            </a:xfrm>
            <a:custGeom>
              <a:avLst/>
              <a:gdLst/>
              <a:ahLst/>
              <a:cxnLst/>
              <a:rect l="l" t="t" r="r" b="b"/>
              <a:pathLst>
                <a:path w="7051" h="10245" extrusionOk="0">
                  <a:moveTo>
                    <a:pt x="1063" y="1"/>
                  </a:moveTo>
                  <a:cubicBezTo>
                    <a:pt x="516" y="1"/>
                    <a:pt x="0" y="1394"/>
                    <a:pt x="355" y="1764"/>
                  </a:cubicBezTo>
                  <a:cubicBezTo>
                    <a:pt x="478" y="1882"/>
                    <a:pt x="624" y="1922"/>
                    <a:pt x="767" y="1922"/>
                  </a:cubicBezTo>
                  <a:cubicBezTo>
                    <a:pt x="1079" y="1922"/>
                    <a:pt x="1374" y="1730"/>
                    <a:pt x="1374" y="1730"/>
                  </a:cubicBezTo>
                  <a:cubicBezTo>
                    <a:pt x="1374" y="1730"/>
                    <a:pt x="5453" y="2461"/>
                    <a:pt x="6626" y="10245"/>
                  </a:cubicBezTo>
                  <a:lnTo>
                    <a:pt x="7051" y="10109"/>
                  </a:lnTo>
                  <a:cubicBezTo>
                    <a:pt x="7051" y="10109"/>
                    <a:pt x="6099" y="3005"/>
                    <a:pt x="1578" y="1254"/>
                  </a:cubicBezTo>
                  <a:cubicBezTo>
                    <a:pt x="1578" y="1254"/>
                    <a:pt x="1731" y="201"/>
                    <a:pt x="1154" y="14"/>
                  </a:cubicBezTo>
                  <a:cubicBezTo>
                    <a:pt x="1123" y="5"/>
                    <a:pt x="1093" y="1"/>
                    <a:pt x="1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35" name="Google Shape;2035;p26"/>
          <p:cNvGrpSpPr/>
          <p:nvPr/>
        </p:nvGrpSpPr>
        <p:grpSpPr>
          <a:xfrm flipH="1">
            <a:off x="-527914" y="2052935"/>
            <a:ext cx="1067867" cy="798100"/>
            <a:chOff x="4829400" y="3625075"/>
            <a:chExt cx="800900" cy="598575"/>
          </a:xfrm>
        </p:grpSpPr>
        <p:sp>
          <p:nvSpPr>
            <p:cNvPr id="2036" name="Google Shape;2036;p26"/>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26"/>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26"/>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26"/>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26"/>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26"/>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26"/>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26"/>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26"/>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26"/>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26"/>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47" name="Google Shape;2047;p26"/>
          <p:cNvGrpSpPr/>
          <p:nvPr/>
        </p:nvGrpSpPr>
        <p:grpSpPr>
          <a:xfrm flipH="1">
            <a:off x="3011974" y="5887241"/>
            <a:ext cx="1596593" cy="1175035"/>
            <a:chOff x="3544875" y="238025"/>
            <a:chExt cx="1058375" cy="778925"/>
          </a:xfrm>
        </p:grpSpPr>
        <p:sp>
          <p:nvSpPr>
            <p:cNvPr id="2048" name="Google Shape;2048;p26"/>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26"/>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26"/>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26"/>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26"/>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26"/>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26"/>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26"/>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26"/>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26"/>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26"/>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9" name="Google Shape;2059;p26"/>
          <p:cNvGrpSpPr/>
          <p:nvPr/>
        </p:nvGrpSpPr>
        <p:grpSpPr>
          <a:xfrm flipH="1">
            <a:off x="8745773" y="-228847"/>
            <a:ext cx="784600" cy="760800"/>
            <a:chOff x="3294600" y="4601775"/>
            <a:chExt cx="889300" cy="862325"/>
          </a:xfrm>
        </p:grpSpPr>
        <p:sp>
          <p:nvSpPr>
            <p:cNvPr id="2060" name="Google Shape;2060;p26"/>
            <p:cNvSpPr/>
            <p:nvPr/>
          </p:nvSpPr>
          <p:spPr>
            <a:xfrm>
              <a:off x="3294600" y="4601775"/>
              <a:ext cx="889300" cy="862325"/>
            </a:xfrm>
            <a:custGeom>
              <a:avLst/>
              <a:gdLst/>
              <a:ahLst/>
              <a:cxnLst/>
              <a:rect l="l" t="t" r="r" b="b"/>
              <a:pathLst>
                <a:path w="35572" h="34493" extrusionOk="0">
                  <a:moveTo>
                    <a:pt x="17448" y="0"/>
                  </a:moveTo>
                  <a:cubicBezTo>
                    <a:pt x="14543" y="0"/>
                    <a:pt x="11331" y="772"/>
                    <a:pt x="7530" y="2900"/>
                  </a:cubicBezTo>
                  <a:cubicBezTo>
                    <a:pt x="1" y="7098"/>
                    <a:pt x="222" y="17856"/>
                    <a:pt x="222" y="17856"/>
                  </a:cubicBezTo>
                  <a:cubicBezTo>
                    <a:pt x="324" y="21748"/>
                    <a:pt x="1768" y="29175"/>
                    <a:pt x="9518" y="32489"/>
                  </a:cubicBezTo>
                  <a:cubicBezTo>
                    <a:pt x="12617" y="33818"/>
                    <a:pt x="15238" y="34492"/>
                    <a:pt x="17697" y="34492"/>
                  </a:cubicBezTo>
                  <a:cubicBezTo>
                    <a:pt x="21402" y="34492"/>
                    <a:pt x="24743" y="32963"/>
                    <a:pt x="28808" y="29837"/>
                  </a:cubicBezTo>
                  <a:cubicBezTo>
                    <a:pt x="35572" y="24620"/>
                    <a:pt x="35028" y="17414"/>
                    <a:pt x="34025" y="12434"/>
                  </a:cubicBezTo>
                  <a:cubicBezTo>
                    <a:pt x="33022" y="7438"/>
                    <a:pt x="30473" y="3563"/>
                    <a:pt x="25375" y="1677"/>
                  </a:cubicBezTo>
                  <a:cubicBezTo>
                    <a:pt x="22850" y="743"/>
                    <a:pt x="20297" y="0"/>
                    <a:pt x="174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26"/>
            <p:cNvSpPr/>
            <p:nvPr/>
          </p:nvSpPr>
          <p:spPr>
            <a:xfrm>
              <a:off x="3317550" y="4643275"/>
              <a:ext cx="840425" cy="758100"/>
            </a:xfrm>
            <a:custGeom>
              <a:avLst/>
              <a:gdLst/>
              <a:ahLst/>
              <a:cxnLst/>
              <a:rect l="l" t="t" r="r" b="b"/>
              <a:pathLst>
                <a:path w="33617" h="30324" extrusionOk="0">
                  <a:moveTo>
                    <a:pt x="16063" y="1"/>
                  </a:moveTo>
                  <a:cubicBezTo>
                    <a:pt x="12339" y="1"/>
                    <a:pt x="9915" y="954"/>
                    <a:pt x="7241" y="2600"/>
                  </a:cubicBezTo>
                  <a:cubicBezTo>
                    <a:pt x="4351" y="4367"/>
                    <a:pt x="2210" y="7019"/>
                    <a:pt x="1173" y="9551"/>
                  </a:cubicBezTo>
                  <a:cubicBezTo>
                    <a:pt x="137" y="12066"/>
                    <a:pt x="1" y="17454"/>
                    <a:pt x="1105" y="20785"/>
                  </a:cubicBezTo>
                  <a:cubicBezTo>
                    <a:pt x="2210" y="24099"/>
                    <a:pt x="6119" y="27957"/>
                    <a:pt x="6119" y="27957"/>
                  </a:cubicBezTo>
                  <a:cubicBezTo>
                    <a:pt x="6942" y="29405"/>
                    <a:pt x="11267" y="30323"/>
                    <a:pt x="15645" y="30323"/>
                  </a:cubicBezTo>
                  <a:cubicBezTo>
                    <a:pt x="18408" y="30323"/>
                    <a:pt x="21191" y="29958"/>
                    <a:pt x="23131" y="29129"/>
                  </a:cubicBezTo>
                  <a:cubicBezTo>
                    <a:pt x="28145" y="26988"/>
                    <a:pt x="30065" y="22994"/>
                    <a:pt x="31850" y="19595"/>
                  </a:cubicBezTo>
                  <a:cubicBezTo>
                    <a:pt x="33617" y="16196"/>
                    <a:pt x="31917" y="12134"/>
                    <a:pt x="31323" y="9772"/>
                  </a:cubicBezTo>
                  <a:cubicBezTo>
                    <a:pt x="30745" y="7409"/>
                    <a:pt x="29045" y="3857"/>
                    <a:pt x="26598" y="2464"/>
                  </a:cubicBezTo>
                  <a:cubicBezTo>
                    <a:pt x="24151" y="1053"/>
                    <a:pt x="21126" y="170"/>
                    <a:pt x="16911" y="17"/>
                  </a:cubicBezTo>
                  <a:cubicBezTo>
                    <a:pt x="16621" y="6"/>
                    <a:pt x="16338" y="1"/>
                    <a:pt x="160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26"/>
            <p:cNvSpPr/>
            <p:nvPr/>
          </p:nvSpPr>
          <p:spPr>
            <a:xfrm>
              <a:off x="3302675" y="4672825"/>
              <a:ext cx="814950" cy="720550"/>
            </a:xfrm>
            <a:custGeom>
              <a:avLst/>
              <a:gdLst/>
              <a:ahLst/>
              <a:cxnLst/>
              <a:rect l="l" t="t" r="r" b="b"/>
              <a:pathLst>
                <a:path w="32598" h="28822" extrusionOk="0">
                  <a:moveTo>
                    <a:pt x="19125" y="0"/>
                  </a:moveTo>
                  <a:cubicBezTo>
                    <a:pt x="18687" y="0"/>
                    <a:pt x="18116" y="21"/>
                    <a:pt x="17285" y="41"/>
                  </a:cubicBezTo>
                  <a:cubicBezTo>
                    <a:pt x="13750" y="143"/>
                    <a:pt x="10810" y="636"/>
                    <a:pt x="7768" y="2505"/>
                  </a:cubicBezTo>
                  <a:cubicBezTo>
                    <a:pt x="4725" y="4375"/>
                    <a:pt x="2754" y="9864"/>
                    <a:pt x="2754" y="9864"/>
                  </a:cubicBezTo>
                  <a:cubicBezTo>
                    <a:pt x="1" y="14980"/>
                    <a:pt x="3536" y="23206"/>
                    <a:pt x="6884" y="25772"/>
                  </a:cubicBezTo>
                  <a:cubicBezTo>
                    <a:pt x="9142" y="27500"/>
                    <a:pt x="11447" y="28822"/>
                    <a:pt x="14842" y="28822"/>
                  </a:cubicBezTo>
                  <a:cubicBezTo>
                    <a:pt x="16455" y="28822"/>
                    <a:pt x="18314" y="28523"/>
                    <a:pt x="20531" y="27828"/>
                  </a:cubicBezTo>
                  <a:cubicBezTo>
                    <a:pt x="27397" y="25670"/>
                    <a:pt x="29470" y="21744"/>
                    <a:pt x="31034" y="18209"/>
                  </a:cubicBezTo>
                  <a:cubicBezTo>
                    <a:pt x="32597" y="14674"/>
                    <a:pt x="32020" y="10459"/>
                    <a:pt x="30830" y="7706"/>
                  </a:cubicBezTo>
                  <a:cubicBezTo>
                    <a:pt x="29657" y="4953"/>
                    <a:pt x="27499" y="2998"/>
                    <a:pt x="23573" y="1418"/>
                  </a:cubicBezTo>
                  <a:cubicBezTo>
                    <a:pt x="20570" y="222"/>
                    <a:pt x="20550" y="0"/>
                    <a:pt x="19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26"/>
            <p:cNvSpPr/>
            <p:nvPr/>
          </p:nvSpPr>
          <p:spPr>
            <a:xfrm>
              <a:off x="3404650" y="4741425"/>
              <a:ext cx="303400" cy="251650"/>
            </a:xfrm>
            <a:custGeom>
              <a:avLst/>
              <a:gdLst/>
              <a:ahLst/>
              <a:cxnLst/>
              <a:rect l="l" t="t" r="r" b="b"/>
              <a:pathLst>
                <a:path w="12136" h="10066" extrusionOk="0">
                  <a:moveTo>
                    <a:pt x="7357" y="0"/>
                  </a:moveTo>
                  <a:cubicBezTo>
                    <a:pt x="5622" y="0"/>
                    <a:pt x="1" y="5153"/>
                    <a:pt x="1" y="6628"/>
                  </a:cubicBezTo>
                  <a:cubicBezTo>
                    <a:pt x="1" y="8063"/>
                    <a:pt x="7668" y="10065"/>
                    <a:pt x="10312" y="10065"/>
                  </a:cubicBezTo>
                  <a:cubicBezTo>
                    <a:pt x="10704" y="10065"/>
                    <a:pt x="10986" y="10021"/>
                    <a:pt x="11115" y="9925"/>
                  </a:cubicBezTo>
                  <a:cubicBezTo>
                    <a:pt x="12135" y="9160"/>
                    <a:pt x="8651" y="1512"/>
                    <a:pt x="7767" y="186"/>
                  </a:cubicBezTo>
                  <a:cubicBezTo>
                    <a:pt x="7682" y="59"/>
                    <a:pt x="7542" y="0"/>
                    <a:pt x="7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26"/>
            <p:cNvSpPr/>
            <p:nvPr/>
          </p:nvSpPr>
          <p:spPr>
            <a:xfrm>
              <a:off x="3608400" y="4705275"/>
              <a:ext cx="179950" cy="269875"/>
            </a:xfrm>
            <a:custGeom>
              <a:avLst/>
              <a:gdLst/>
              <a:ahLst/>
              <a:cxnLst/>
              <a:rect l="l" t="t" r="r" b="b"/>
              <a:pathLst>
                <a:path w="7198" h="10795" extrusionOk="0">
                  <a:moveTo>
                    <a:pt x="5107" y="0"/>
                  </a:moveTo>
                  <a:cubicBezTo>
                    <a:pt x="3759" y="0"/>
                    <a:pt x="2025" y="508"/>
                    <a:pt x="1266" y="1004"/>
                  </a:cubicBezTo>
                  <a:cubicBezTo>
                    <a:pt x="1" y="1813"/>
                    <a:pt x="3558" y="10794"/>
                    <a:pt x="4525" y="10794"/>
                  </a:cubicBezTo>
                  <a:cubicBezTo>
                    <a:pt x="4532" y="10794"/>
                    <a:pt x="4539" y="10794"/>
                    <a:pt x="4546" y="10793"/>
                  </a:cubicBezTo>
                  <a:cubicBezTo>
                    <a:pt x="5498" y="10674"/>
                    <a:pt x="7197" y="2448"/>
                    <a:pt x="6891" y="868"/>
                  </a:cubicBezTo>
                  <a:cubicBezTo>
                    <a:pt x="6761" y="235"/>
                    <a:pt x="6023" y="0"/>
                    <a:pt x="51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26"/>
            <p:cNvSpPr/>
            <p:nvPr/>
          </p:nvSpPr>
          <p:spPr>
            <a:xfrm>
              <a:off x="3753900" y="4733200"/>
              <a:ext cx="216350" cy="248550"/>
            </a:xfrm>
            <a:custGeom>
              <a:avLst/>
              <a:gdLst/>
              <a:ahLst/>
              <a:cxnLst/>
              <a:rect l="l" t="t" r="r" b="b"/>
              <a:pathLst>
                <a:path w="8654" h="9942" extrusionOk="0">
                  <a:moveTo>
                    <a:pt x="2815" y="1"/>
                  </a:moveTo>
                  <a:cubicBezTo>
                    <a:pt x="2764" y="1"/>
                    <a:pt x="2715" y="2"/>
                    <a:pt x="2669" y="6"/>
                  </a:cubicBezTo>
                  <a:cubicBezTo>
                    <a:pt x="1003" y="141"/>
                    <a:pt x="256" y="9625"/>
                    <a:pt x="256" y="9625"/>
                  </a:cubicBezTo>
                  <a:cubicBezTo>
                    <a:pt x="256" y="9625"/>
                    <a:pt x="1" y="9829"/>
                    <a:pt x="324" y="9914"/>
                  </a:cubicBezTo>
                  <a:cubicBezTo>
                    <a:pt x="433" y="9934"/>
                    <a:pt x="543" y="9942"/>
                    <a:pt x="652" y="9942"/>
                  </a:cubicBezTo>
                  <a:cubicBezTo>
                    <a:pt x="730" y="9942"/>
                    <a:pt x="807" y="9938"/>
                    <a:pt x="884" y="9931"/>
                  </a:cubicBezTo>
                  <a:cubicBezTo>
                    <a:pt x="1972" y="9863"/>
                    <a:pt x="7648" y="4934"/>
                    <a:pt x="8158" y="3422"/>
                  </a:cubicBezTo>
                  <a:cubicBezTo>
                    <a:pt x="8654" y="1952"/>
                    <a:pt x="4560" y="1"/>
                    <a:pt x="28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26"/>
            <p:cNvSpPr/>
            <p:nvPr/>
          </p:nvSpPr>
          <p:spPr>
            <a:xfrm>
              <a:off x="3767925" y="4849550"/>
              <a:ext cx="305075" cy="178950"/>
            </a:xfrm>
            <a:custGeom>
              <a:avLst/>
              <a:gdLst/>
              <a:ahLst/>
              <a:cxnLst/>
              <a:rect l="l" t="t" r="r" b="b"/>
              <a:pathLst>
                <a:path w="12203" h="7158" extrusionOk="0">
                  <a:moveTo>
                    <a:pt x="8809" y="1"/>
                  </a:moveTo>
                  <a:cubicBezTo>
                    <a:pt x="6627" y="1"/>
                    <a:pt x="510" y="6160"/>
                    <a:pt x="510" y="6160"/>
                  </a:cubicBezTo>
                  <a:cubicBezTo>
                    <a:pt x="510" y="6160"/>
                    <a:pt x="0" y="6534"/>
                    <a:pt x="442" y="6993"/>
                  </a:cubicBezTo>
                  <a:cubicBezTo>
                    <a:pt x="556" y="7106"/>
                    <a:pt x="1217" y="7157"/>
                    <a:pt x="2161" y="7157"/>
                  </a:cubicBezTo>
                  <a:cubicBezTo>
                    <a:pt x="4899" y="7157"/>
                    <a:pt x="10010" y="6729"/>
                    <a:pt x="10945" y="6160"/>
                  </a:cubicBezTo>
                  <a:cubicBezTo>
                    <a:pt x="12203" y="5413"/>
                    <a:pt x="10809" y="1487"/>
                    <a:pt x="9297" y="161"/>
                  </a:cubicBezTo>
                  <a:cubicBezTo>
                    <a:pt x="9171" y="51"/>
                    <a:pt x="9006" y="1"/>
                    <a:pt x="8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26"/>
            <p:cNvSpPr/>
            <p:nvPr/>
          </p:nvSpPr>
          <p:spPr>
            <a:xfrm>
              <a:off x="3383825" y="4950450"/>
              <a:ext cx="287825" cy="167800"/>
            </a:xfrm>
            <a:custGeom>
              <a:avLst/>
              <a:gdLst/>
              <a:ahLst/>
              <a:cxnLst/>
              <a:rect l="l" t="t" r="r" b="b"/>
              <a:pathLst>
                <a:path w="11513" h="6712" extrusionOk="0">
                  <a:moveTo>
                    <a:pt x="1410" y="1"/>
                  </a:moveTo>
                  <a:cubicBezTo>
                    <a:pt x="1084" y="1"/>
                    <a:pt x="858" y="53"/>
                    <a:pt x="766" y="170"/>
                  </a:cubicBezTo>
                  <a:cubicBezTo>
                    <a:pt x="1" y="1122"/>
                    <a:pt x="188" y="6305"/>
                    <a:pt x="511" y="6679"/>
                  </a:cubicBezTo>
                  <a:cubicBezTo>
                    <a:pt x="529" y="6701"/>
                    <a:pt x="581" y="6712"/>
                    <a:pt x="662" y="6712"/>
                  </a:cubicBezTo>
                  <a:cubicBezTo>
                    <a:pt x="2012" y="6712"/>
                    <a:pt x="11512" y="3805"/>
                    <a:pt x="11320" y="3212"/>
                  </a:cubicBezTo>
                  <a:cubicBezTo>
                    <a:pt x="11156" y="2646"/>
                    <a:pt x="3737" y="1"/>
                    <a:pt x="1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26"/>
            <p:cNvSpPr/>
            <p:nvPr/>
          </p:nvSpPr>
          <p:spPr>
            <a:xfrm>
              <a:off x="3417300" y="5048075"/>
              <a:ext cx="276300" cy="287000"/>
            </a:xfrm>
            <a:custGeom>
              <a:avLst/>
              <a:gdLst/>
              <a:ahLst/>
              <a:cxnLst/>
              <a:rect l="l" t="t" r="r" b="b"/>
              <a:pathLst>
                <a:path w="11052" h="11480" extrusionOk="0">
                  <a:moveTo>
                    <a:pt x="10249" y="0"/>
                  </a:moveTo>
                  <a:cubicBezTo>
                    <a:pt x="8236" y="0"/>
                    <a:pt x="1" y="4701"/>
                    <a:pt x="259" y="5918"/>
                  </a:cubicBezTo>
                  <a:cubicBezTo>
                    <a:pt x="543" y="7254"/>
                    <a:pt x="6064" y="11480"/>
                    <a:pt x="8012" y="11480"/>
                  </a:cubicBezTo>
                  <a:cubicBezTo>
                    <a:pt x="8046" y="11480"/>
                    <a:pt x="8079" y="11478"/>
                    <a:pt x="8111" y="11476"/>
                  </a:cubicBezTo>
                  <a:cubicBezTo>
                    <a:pt x="9947" y="11340"/>
                    <a:pt x="11051" y="1550"/>
                    <a:pt x="10677" y="208"/>
                  </a:cubicBezTo>
                  <a:cubicBezTo>
                    <a:pt x="10636" y="65"/>
                    <a:pt x="10486" y="0"/>
                    <a:pt x="10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26"/>
            <p:cNvSpPr/>
            <p:nvPr/>
          </p:nvSpPr>
          <p:spPr>
            <a:xfrm>
              <a:off x="3661475" y="5066825"/>
              <a:ext cx="201650" cy="283050"/>
            </a:xfrm>
            <a:custGeom>
              <a:avLst/>
              <a:gdLst/>
              <a:ahLst/>
              <a:cxnLst/>
              <a:rect l="l" t="t" r="r" b="b"/>
              <a:pathLst>
                <a:path w="8066" h="11322" extrusionOk="0">
                  <a:moveTo>
                    <a:pt x="2338" y="1"/>
                  </a:moveTo>
                  <a:cubicBezTo>
                    <a:pt x="1380" y="1"/>
                    <a:pt x="180" y="10590"/>
                    <a:pt x="180" y="10590"/>
                  </a:cubicBezTo>
                  <a:cubicBezTo>
                    <a:pt x="0" y="11097"/>
                    <a:pt x="1080" y="11321"/>
                    <a:pt x="2430" y="11321"/>
                  </a:cubicBezTo>
                  <a:cubicBezTo>
                    <a:pt x="4018" y="11321"/>
                    <a:pt x="5980" y="11011"/>
                    <a:pt x="6706" y="10488"/>
                  </a:cubicBezTo>
                  <a:cubicBezTo>
                    <a:pt x="8065" y="9519"/>
                    <a:pt x="3375" y="563"/>
                    <a:pt x="2406" y="19"/>
                  </a:cubicBezTo>
                  <a:cubicBezTo>
                    <a:pt x="2384" y="6"/>
                    <a:pt x="2361" y="1"/>
                    <a:pt x="23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26"/>
            <p:cNvSpPr/>
            <p:nvPr/>
          </p:nvSpPr>
          <p:spPr>
            <a:xfrm>
              <a:off x="3755600" y="5053825"/>
              <a:ext cx="235450" cy="251075"/>
            </a:xfrm>
            <a:custGeom>
              <a:avLst/>
              <a:gdLst/>
              <a:ahLst/>
              <a:cxnLst/>
              <a:rect l="l" t="t" r="r" b="b"/>
              <a:pathLst>
                <a:path w="9418" h="10043" extrusionOk="0">
                  <a:moveTo>
                    <a:pt x="746" y="1"/>
                  </a:moveTo>
                  <a:cubicBezTo>
                    <a:pt x="720" y="1"/>
                    <a:pt x="698" y="4"/>
                    <a:pt x="680" y="12"/>
                  </a:cubicBezTo>
                  <a:cubicBezTo>
                    <a:pt x="1" y="318"/>
                    <a:pt x="4045" y="9682"/>
                    <a:pt x="4011" y="9852"/>
                  </a:cubicBezTo>
                  <a:cubicBezTo>
                    <a:pt x="3985" y="9984"/>
                    <a:pt x="4053" y="10042"/>
                    <a:pt x="4192" y="10042"/>
                  </a:cubicBezTo>
                  <a:cubicBezTo>
                    <a:pt x="5021" y="10042"/>
                    <a:pt x="8360" y="7938"/>
                    <a:pt x="8855" y="6657"/>
                  </a:cubicBezTo>
                  <a:cubicBezTo>
                    <a:pt x="9418" y="5183"/>
                    <a:pt x="1756" y="1"/>
                    <a:pt x="7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26"/>
            <p:cNvSpPr/>
            <p:nvPr/>
          </p:nvSpPr>
          <p:spPr>
            <a:xfrm>
              <a:off x="3778550" y="5028425"/>
              <a:ext cx="282925" cy="139400"/>
            </a:xfrm>
            <a:custGeom>
              <a:avLst/>
              <a:gdLst/>
              <a:ahLst/>
              <a:cxnLst/>
              <a:rect l="l" t="t" r="r" b="b"/>
              <a:pathLst>
                <a:path w="11317" h="5576" extrusionOk="0">
                  <a:moveTo>
                    <a:pt x="9173" y="0"/>
                  </a:moveTo>
                  <a:cubicBezTo>
                    <a:pt x="6338" y="0"/>
                    <a:pt x="1559" y="573"/>
                    <a:pt x="918" y="739"/>
                  </a:cubicBezTo>
                  <a:cubicBezTo>
                    <a:pt x="0" y="977"/>
                    <a:pt x="8668" y="5532"/>
                    <a:pt x="8668" y="5532"/>
                  </a:cubicBezTo>
                  <a:cubicBezTo>
                    <a:pt x="8707" y="5561"/>
                    <a:pt x="8749" y="5575"/>
                    <a:pt x="8794" y="5575"/>
                  </a:cubicBezTo>
                  <a:cubicBezTo>
                    <a:pt x="9586" y="5575"/>
                    <a:pt x="11316" y="1315"/>
                    <a:pt x="11268" y="399"/>
                  </a:cubicBezTo>
                  <a:cubicBezTo>
                    <a:pt x="11258" y="107"/>
                    <a:pt x="10396" y="0"/>
                    <a:pt x="91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72" name="Google Shape;2072;p26"/>
          <p:cNvGrpSpPr/>
          <p:nvPr/>
        </p:nvGrpSpPr>
        <p:grpSpPr>
          <a:xfrm flipH="1">
            <a:off x="-227438" y="3971327"/>
            <a:ext cx="784633" cy="672933"/>
            <a:chOff x="1755275" y="2954425"/>
            <a:chExt cx="588475" cy="504700"/>
          </a:xfrm>
        </p:grpSpPr>
        <p:sp>
          <p:nvSpPr>
            <p:cNvPr id="2073" name="Google Shape;2073;p26"/>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26"/>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26"/>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26"/>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26"/>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26"/>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26"/>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0" name="Google Shape;2080;p26"/>
          <p:cNvGrpSpPr/>
          <p:nvPr/>
        </p:nvGrpSpPr>
        <p:grpSpPr>
          <a:xfrm flipH="1">
            <a:off x="11226431" y="-301544"/>
            <a:ext cx="1076435" cy="1113392"/>
            <a:chOff x="4791650" y="538625"/>
            <a:chExt cx="731075" cy="756175"/>
          </a:xfrm>
        </p:grpSpPr>
        <p:sp>
          <p:nvSpPr>
            <p:cNvPr id="2081" name="Google Shape;2081;p2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2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2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2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2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2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7" name="Google Shape;2087;p26"/>
          <p:cNvGrpSpPr/>
          <p:nvPr/>
        </p:nvGrpSpPr>
        <p:grpSpPr>
          <a:xfrm>
            <a:off x="11532577" y="1725141"/>
            <a:ext cx="789600" cy="790300"/>
            <a:chOff x="1813400" y="1392650"/>
            <a:chExt cx="592200" cy="592725"/>
          </a:xfrm>
        </p:grpSpPr>
        <p:sp>
          <p:nvSpPr>
            <p:cNvPr id="2088" name="Google Shape;2088;p2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2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2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2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2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93" name="Google Shape;2093;p26"/>
          <p:cNvGrpSpPr/>
          <p:nvPr/>
        </p:nvGrpSpPr>
        <p:grpSpPr>
          <a:xfrm flipH="1">
            <a:off x="11226438" y="5102798"/>
            <a:ext cx="1401892" cy="1375129"/>
            <a:chOff x="1931075" y="728875"/>
            <a:chExt cx="789650" cy="774575"/>
          </a:xfrm>
        </p:grpSpPr>
        <p:sp>
          <p:nvSpPr>
            <p:cNvPr id="2094" name="Google Shape;2094;p26"/>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26"/>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96" name="Google Shape;2096;p26"/>
          <p:cNvGrpSpPr/>
          <p:nvPr/>
        </p:nvGrpSpPr>
        <p:grpSpPr>
          <a:xfrm>
            <a:off x="6265065" y="6103832"/>
            <a:ext cx="784583" cy="741853"/>
            <a:chOff x="2776800" y="970450"/>
            <a:chExt cx="431500" cy="408000"/>
          </a:xfrm>
        </p:grpSpPr>
        <p:sp>
          <p:nvSpPr>
            <p:cNvPr id="2097" name="Google Shape;2097;p2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2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2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2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2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2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2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2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2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2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7" name="Google Shape;2107;p26"/>
          <p:cNvGrpSpPr/>
          <p:nvPr/>
        </p:nvGrpSpPr>
        <p:grpSpPr>
          <a:xfrm>
            <a:off x="8706141" y="6202575"/>
            <a:ext cx="863800" cy="544367"/>
            <a:chOff x="4878725" y="3290775"/>
            <a:chExt cx="647850" cy="408275"/>
          </a:xfrm>
        </p:grpSpPr>
        <p:sp>
          <p:nvSpPr>
            <p:cNvPr id="2108" name="Google Shape;2108;p2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2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2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2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2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2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2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2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2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2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2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9" name="Google Shape;2119;p26"/>
          <p:cNvGrpSpPr/>
          <p:nvPr/>
        </p:nvGrpSpPr>
        <p:grpSpPr>
          <a:xfrm rot="-5400000" flipH="1">
            <a:off x="5803767" y="-756943"/>
            <a:ext cx="1304820" cy="1187076"/>
            <a:chOff x="4688600" y="1410900"/>
            <a:chExt cx="799000" cy="726900"/>
          </a:xfrm>
        </p:grpSpPr>
        <p:sp>
          <p:nvSpPr>
            <p:cNvPr id="2120" name="Google Shape;2120;p2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2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2" name="Google Shape;2122;p26"/>
          <p:cNvGrpSpPr/>
          <p:nvPr/>
        </p:nvGrpSpPr>
        <p:grpSpPr>
          <a:xfrm flipH="1">
            <a:off x="-708604" y="5884471"/>
            <a:ext cx="2377144" cy="1102843"/>
            <a:chOff x="4573425" y="2584300"/>
            <a:chExt cx="1222475" cy="567150"/>
          </a:xfrm>
        </p:grpSpPr>
        <p:sp>
          <p:nvSpPr>
            <p:cNvPr id="2123" name="Google Shape;2123;p2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2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2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 name="Google Shape;2126;p2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2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2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2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2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2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2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2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2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2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2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2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2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2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2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2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2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2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2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5" name="Google Shape;2145;p26"/>
          <p:cNvGrpSpPr/>
          <p:nvPr/>
        </p:nvGrpSpPr>
        <p:grpSpPr>
          <a:xfrm>
            <a:off x="3199481" y="-228824"/>
            <a:ext cx="967103" cy="967960"/>
            <a:chOff x="1813400" y="1392650"/>
            <a:chExt cx="592200" cy="592725"/>
          </a:xfrm>
        </p:grpSpPr>
        <p:sp>
          <p:nvSpPr>
            <p:cNvPr id="2146" name="Google Shape;2146;p2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2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2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2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2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575542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51"/>
        <p:cNvGrpSpPr/>
        <p:nvPr/>
      </p:nvGrpSpPr>
      <p:grpSpPr>
        <a:xfrm>
          <a:off x="0" y="0"/>
          <a:ext cx="0" cy="0"/>
          <a:chOff x="0" y="0"/>
          <a:chExt cx="0" cy="0"/>
        </a:xfrm>
      </p:grpSpPr>
      <p:sp>
        <p:nvSpPr>
          <p:cNvPr id="2152" name="Google Shape;2152;p27"/>
          <p:cNvSpPr/>
          <p:nvPr/>
        </p:nvSpPr>
        <p:spPr>
          <a:xfrm flipH="1">
            <a:off x="3042201" y="-1322057"/>
            <a:ext cx="9149801" cy="12634063"/>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53" name="Google Shape;2153;p27"/>
          <p:cNvGrpSpPr/>
          <p:nvPr/>
        </p:nvGrpSpPr>
        <p:grpSpPr>
          <a:xfrm>
            <a:off x="11485592" y="2084685"/>
            <a:ext cx="1166377" cy="1062923"/>
            <a:chOff x="3080800" y="238100"/>
            <a:chExt cx="714225" cy="650875"/>
          </a:xfrm>
        </p:grpSpPr>
        <p:sp>
          <p:nvSpPr>
            <p:cNvPr id="2154" name="Google Shape;2154;p27"/>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27"/>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27"/>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7" name="Google Shape;2157;p27"/>
          <p:cNvGrpSpPr/>
          <p:nvPr/>
        </p:nvGrpSpPr>
        <p:grpSpPr>
          <a:xfrm flipH="1">
            <a:off x="11639422" y="4237858"/>
            <a:ext cx="1057983" cy="666740"/>
            <a:chOff x="4878725" y="3290775"/>
            <a:chExt cx="647850" cy="408275"/>
          </a:xfrm>
        </p:grpSpPr>
        <p:sp>
          <p:nvSpPr>
            <p:cNvPr id="2158" name="Google Shape;2158;p27"/>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27"/>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27"/>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27"/>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 name="Google Shape;2162;p27"/>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27"/>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 name="Google Shape;2164;p27"/>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 name="Google Shape;2165;p27"/>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27"/>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27"/>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27"/>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9" name="Google Shape;2169;p27"/>
          <p:cNvGrpSpPr/>
          <p:nvPr/>
        </p:nvGrpSpPr>
        <p:grpSpPr>
          <a:xfrm flipH="1">
            <a:off x="10445523" y="5994849"/>
            <a:ext cx="1193895" cy="1234884"/>
            <a:chOff x="4791650" y="538625"/>
            <a:chExt cx="731075" cy="756175"/>
          </a:xfrm>
        </p:grpSpPr>
        <p:sp>
          <p:nvSpPr>
            <p:cNvPr id="2170" name="Google Shape;2170;p27"/>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27"/>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27"/>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27"/>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27"/>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27"/>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6" name="Google Shape;2176;p27"/>
          <p:cNvGrpSpPr/>
          <p:nvPr/>
        </p:nvGrpSpPr>
        <p:grpSpPr>
          <a:xfrm flipH="1">
            <a:off x="10842303" y="-134561"/>
            <a:ext cx="1057949" cy="1128997"/>
            <a:chOff x="3862225" y="4682025"/>
            <a:chExt cx="310650" cy="331525"/>
          </a:xfrm>
        </p:grpSpPr>
        <p:sp>
          <p:nvSpPr>
            <p:cNvPr id="2177" name="Google Shape;2177;p27"/>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27"/>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27"/>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27"/>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1" name="Google Shape;2181;p27"/>
          <p:cNvGrpSpPr/>
          <p:nvPr/>
        </p:nvGrpSpPr>
        <p:grpSpPr>
          <a:xfrm rot="-5400000" flipH="1">
            <a:off x="-143498" y="521257"/>
            <a:ext cx="1304820" cy="1187076"/>
            <a:chOff x="4688600" y="1410900"/>
            <a:chExt cx="799000" cy="726900"/>
          </a:xfrm>
        </p:grpSpPr>
        <p:sp>
          <p:nvSpPr>
            <p:cNvPr id="2182" name="Google Shape;2182;p27"/>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27"/>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4" name="Google Shape;2184;p27"/>
          <p:cNvGrpSpPr/>
          <p:nvPr/>
        </p:nvGrpSpPr>
        <p:grpSpPr>
          <a:xfrm flipH="1">
            <a:off x="-708604" y="5884471"/>
            <a:ext cx="2377144" cy="1102843"/>
            <a:chOff x="4573425" y="2584300"/>
            <a:chExt cx="1222475" cy="567150"/>
          </a:xfrm>
        </p:grpSpPr>
        <p:sp>
          <p:nvSpPr>
            <p:cNvPr id="2185" name="Google Shape;2185;p27"/>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27"/>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27"/>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27"/>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27"/>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27"/>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27"/>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27"/>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27"/>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27"/>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27"/>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27"/>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27"/>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27"/>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27"/>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27"/>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27"/>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27"/>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27"/>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27"/>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27"/>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27"/>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7" name="Google Shape;2207;p27"/>
          <p:cNvGrpSpPr/>
          <p:nvPr/>
        </p:nvGrpSpPr>
        <p:grpSpPr>
          <a:xfrm>
            <a:off x="-505382" y="2594876"/>
            <a:ext cx="967103" cy="967960"/>
            <a:chOff x="1813400" y="1392650"/>
            <a:chExt cx="592200" cy="592725"/>
          </a:xfrm>
        </p:grpSpPr>
        <p:sp>
          <p:nvSpPr>
            <p:cNvPr id="2208" name="Google Shape;2208;p27"/>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27"/>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27"/>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27"/>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27"/>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3" name="Google Shape;2213;p27"/>
          <p:cNvGrpSpPr/>
          <p:nvPr/>
        </p:nvGrpSpPr>
        <p:grpSpPr>
          <a:xfrm>
            <a:off x="-170951" y="4390508"/>
            <a:ext cx="704668" cy="666291"/>
            <a:chOff x="2776800" y="970450"/>
            <a:chExt cx="431500" cy="408000"/>
          </a:xfrm>
        </p:grpSpPr>
        <p:sp>
          <p:nvSpPr>
            <p:cNvPr id="2214" name="Google Shape;2214;p27"/>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27"/>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27"/>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27"/>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27"/>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27"/>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27"/>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27"/>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27"/>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27"/>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24" name="Google Shape;2224;p27"/>
          <p:cNvGrpSpPr/>
          <p:nvPr/>
        </p:nvGrpSpPr>
        <p:grpSpPr>
          <a:xfrm>
            <a:off x="8102428" y="-369783"/>
            <a:ext cx="1293933" cy="1239400"/>
            <a:chOff x="4644875" y="480450"/>
            <a:chExt cx="970450" cy="929550"/>
          </a:xfrm>
        </p:grpSpPr>
        <p:sp>
          <p:nvSpPr>
            <p:cNvPr id="2225" name="Google Shape;2225;p27"/>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27"/>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27"/>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27"/>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27"/>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27"/>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27"/>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27"/>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3" name="Google Shape;2233;p27"/>
          <p:cNvGrpSpPr/>
          <p:nvPr/>
        </p:nvGrpSpPr>
        <p:grpSpPr>
          <a:xfrm>
            <a:off x="8355956" y="5884453"/>
            <a:ext cx="654161" cy="666295"/>
            <a:chOff x="4344225" y="923400"/>
            <a:chExt cx="366600" cy="373400"/>
          </a:xfrm>
        </p:grpSpPr>
        <p:sp>
          <p:nvSpPr>
            <p:cNvPr id="2234" name="Google Shape;2234;p27"/>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27"/>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27"/>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7" name="Google Shape;2237;p27"/>
          <p:cNvGrpSpPr/>
          <p:nvPr/>
        </p:nvGrpSpPr>
        <p:grpSpPr>
          <a:xfrm>
            <a:off x="5323954" y="5848365"/>
            <a:ext cx="1596593" cy="1175035"/>
            <a:chOff x="3544875" y="238025"/>
            <a:chExt cx="1058375" cy="778925"/>
          </a:xfrm>
        </p:grpSpPr>
        <p:sp>
          <p:nvSpPr>
            <p:cNvPr id="2238" name="Google Shape;2238;p27"/>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27"/>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27"/>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27"/>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27"/>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27"/>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27"/>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27"/>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27"/>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27"/>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27"/>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49" name="Google Shape;2249;p27"/>
          <p:cNvGrpSpPr/>
          <p:nvPr/>
        </p:nvGrpSpPr>
        <p:grpSpPr>
          <a:xfrm>
            <a:off x="3103947" y="5837188"/>
            <a:ext cx="784600" cy="760800"/>
            <a:chOff x="3294600" y="4601775"/>
            <a:chExt cx="889300" cy="862325"/>
          </a:xfrm>
        </p:grpSpPr>
        <p:sp>
          <p:nvSpPr>
            <p:cNvPr id="2250" name="Google Shape;2250;p27"/>
            <p:cNvSpPr/>
            <p:nvPr/>
          </p:nvSpPr>
          <p:spPr>
            <a:xfrm>
              <a:off x="3294600" y="4601775"/>
              <a:ext cx="889300" cy="862325"/>
            </a:xfrm>
            <a:custGeom>
              <a:avLst/>
              <a:gdLst/>
              <a:ahLst/>
              <a:cxnLst/>
              <a:rect l="l" t="t" r="r" b="b"/>
              <a:pathLst>
                <a:path w="35572" h="34493" extrusionOk="0">
                  <a:moveTo>
                    <a:pt x="17448" y="0"/>
                  </a:moveTo>
                  <a:cubicBezTo>
                    <a:pt x="14543" y="0"/>
                    <a:pt x="11331" y="772"/>
                    <a:pt x="7530" y="2900"/>
                  </a:cubicBezTo>
                  <a:cubicBezTo>
                    <a:pt x="1" y="7098"/>
                    <a:pt x="222" y="17856"/>
                    <a:pt x="222" y="17856"/>
                  </a:cubicBezTo>
                  <a:cubicBezTo>
                    <a:pt x="324" y="21748"/>
                    <a:pt x="1768" y="29175"/>
                    <a:pt x="9518" y="32489"/>
                  </a:cubicBezTo>
                  <a:cubicBezTo>
                    <a:pt x="12617" y="33818"/>
                    <a:pt x="15238" y="34492"/>
                    <a:pt x="17697" y="34492"/>
                  </a:cubicBezTo>
                  <a:cubicBezTo>
                    <a:pt x="21402" y="34492"/>
                    <a:pt x="24743" y="32963"/>
                    <a:pt x="28808" y="29837"/>
                  </a:cubicBezTo>
                  <a:cubicBezTo>
                    <a:pt x="35572" y="24620"/>
                    <a:pt x="35028" y="17414"/>
                    <a:pt x="34025" y="12434"/>
                  </a:cubicBezTo>
                  <a:cubicBezTo>
                    <a:pt x="33022" y="7438"/>
                    <a:pt x="30473" y="3563"/>
                    <a:pt x="25375" y="1677"/>
                  </a:cubicBezTo>
                  <a:cubicBezTo>
                    <a:pt x="22850" y="743"/>
                    <a:pt x="20297" y="0"/>
                    <a:pt x="174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27"/>
            <p:cNvSpPr/>
            <p:nvPr/>
          </p:nvSpPr>
          <p:spPr>
            <a:xfrm>
              <a:off x="3317550" y="4643275"/>
              <a:ext cx="840425" cy="758100"/>
            </a:xfrm>
            <a:custGeom>
              <a:avLst/>
              <a:gdLst/>
              <a:ahLst/>
              <a:cxnLst/>
              <a:rect l="l" t="t" r="r" b="b"/>
              <a:pathLst>
                <a:path w="33617" h="30324" extrusionOk="0">
                  <a:moveTo>
                    <a:pt x="16063" y="1"/>
                  </a:moveTo>
                  <a:cubicBezTo>
                    <a:pt x="12339" y="1"/>
                    <a:pt x="9915" y="954"/>
                    <a:pt x="7241" y="2600"/>
                  </a:cubicBezTo>
                  <a:cubicBezTo>
                    <a:pt x="4351" y="4367"/>
                    <a:pt x="2210" y="7019"/>
                    <a:pt x="1173" y="9551"/>
                  </a:cubicBezTo>
                  <a:cubicBezTo>
                    <a:pt x="137" y="12066"/>
                    <a:pt x="1" y="17454"/>
                    <a:pt x="1105" y="20785"/>
                  </a:cubicBezTo>
                  <a:cubicBezTo>
                    <a:pt x="2210" y="24099"/>
                    <a:pt x="6119" y="27957"/>
                    <a:pt x="6119" y="27957"/>
                  </a:cubicBezTo>
                  <a:cubicBezTo>
                    <a:pt x="6942" y="29405"/>
                    <a:pt x="11267" y="30323"/>
                    <a:pt x="15645" y="30323"/>
                  </a:cubicBezTo>
                  <a:cubicBezTo>
                    <a:pt x="18408" y="30323"/>
                    <a:pt x="21191" y="29958"/>
                    <a:pt x="23131" y="29129"/>
                  </a:cubicBezTo>
                  <a:cubicBezTo>
                    <a:pt x="28145" y="26988"/>
                    <a:pt x="30065" y="22994"/>
                    <a:pt x="31850" y="19595"/>
                  </a:cubicBezTo>
                  <a:cubicBezTo>
                    <a:pt x="33617" y="16196"/>
                    <a:pt x="31917" y="12134"/>
                    <a:pt x="31323" y="9772"/>
                  </a:cubicBezTo>
                  <a:cubicBezTo>
                    <a:pt x="30745" y="7409"/>
                    <a:pt x="29045" y="3857"/>
                    <a:pt x="26598" y="2464"/>
                  </a:cubicBezTo>
                  <a:cubicBezTo>
                    <a:pt x="24151" y="1053"/>
                    <a:pt x="21126" y="170"/>
                    <a:pt x="16911" y="17"/>
                  </a:cubicBezTo>
                  <a:cubicBezTo>
                    <a:pt x="16621" y="6"/>
                    <a:pt x="16338" y="1"/>
                    <a:pt x="160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27"/>
            <p:cNvSpPr/>
            <p:nvPr/>
          </p:nvSpPr>
          <p:spPr>
            <a:xfrm>
              <a:off x="3302675" y="4672825"/>
              <a:ext cx="814950" cy="720550"/>
            </a:xfrm>
            <a:custGeom>
              <a:avLst/>
              <a:gdLst/>
              <a:ahLst/>
              <a:cxnLst/>
              <a:rect l="l" t="t" r="r" b="b"/>
              <a:pathLst>
                <a:path w="32598" h="28822" extrusionOk="0">
                  <a:moveTo>
                    <a:pt x="19125" y="0"/>
                  </a:moveTo>
                  <a:cubicBezTo>
                    <a:pt x="18687" y="0"/>
                    <a:pt x="18116" y="21"/>
                    <a:pt x="17285" y="41"/>
                  </a:cubicBezTo>
                  <a:cubicBezTo>
                    <a:pt x="13750" y="143"/>
                    <a:pt x="10810" y="636"/>
                    <a:pt x="7768" y="2505"/>
                  </a:cubicBezTo>
                  <a:cubicBezTo>
                    <a:pt x="4725" y="4375"/>
                    <a:pt x="2754" y="9864"/>
                    <a:pt x="2754" y="9864"/>
                  </a:cubicBezTo>
                  <a:cubicBezTo>
                    <a:pt x="1" y="14980"/>
                    <a:pt x="3536" y="23206"/>
                    <a:pt x="6884" y="25772"/>
                  </a:cubicBezTo>
                  <a:cubicBezTo>
                    <a:pt x="9142" y="27500"/>
                    <a:pt x="11447" y="28822"/>
                    <a:pt x="14842" y="28822"/>
                  </a:cubicBezTo>
                  <a:cubicBezTo>
                    <a:pt x="16455" y="28822"/>
                    <a:pt x="18314" y="28523"/>
                    <a:pt x="20531" y="27828"/>
                  </a:cubicBezTo>
                  <a:cubicBezTo>
                    <a:pt x="27397" y="25670"/>
                    <a:pt x="29470" y="21744"/>
                    <a:pt x="31034" y="18209"/>
                  </a:cubicBezTo>
                  <a:cubicBezTo>
                    <a:pt x="32597" y="14674"/>
                    <a:pt x="32020" y="10459"/>
                    <a:pt x="30830" y="7706"/>
                  </a:cubicBezTo>
                  <a:cubicBezTo>
                    <a:pt x="29657" y="4953"/>
                    <a:pt x="27499" y="2998"/>
                    <a:pt x="23573" y="1418"/>
                  </a:cubicBezTo>
                  <a:cubicBezTo>
                    <a:pt x="20570" y="222"/>
                    <a:pt x="20550" y="0"/>
                    <a:pt x="19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27"/>
            <p:cNvSpPr/>
            <p:nvPr/>
          </p:nvSpPr>
          <p:spPr>
            <a:xfrm>
              <a:off x="3404650" y="4741425"/>
              <a:ext cx="303400" cy="251650"/>
            </a:xfrm>
            <a:custGeom>
              <a:avLst/>
              <a:gdLst/>
              <a:ahLst/>
              <a:cxnLst/>
              <a:rect l="l" t="t" r="r" b="b"/>
              <a:pathLst>
                <a:path w="12136" h="10066" extrusionOk="0">
                  <a:moveTo>
                    <a:pt x="7357" y="0"/>
                  </a:moveTo>
                  <a:cubicBezTo>
                    <a:pt x="5622" y="0"/>
                    <a:pt x="1" y="5153"/>
                    <a:pt x="1" y="6628"/>
                  </a:cubicBezTo>
                  <a:cubicBezTo>
                    <a:pt x="1" y="8063"/>
                    <a:pt x="7668" y="10065"/>
                    <a:pt x="10312" y="10065"/>
                  </a:cubicBezTo>
                  <a:cubicBezTo>
                    <a:pt x="10704" y="10065"/>
                    <a:pt x="10986" y="10021"/>
                    <a:pt x="11115" y="9925"/>
                  </a:cubicBezTo>
                  <a:cubicBezTo>
                    <a:pt x="12135" y="9160"/>
                    <a:pt x="8651" y="1512"/>
                    <a:pt x="7767" y="186"/>
                  </a:cubicBezTo>
                  <a:cubicBezTo>
                    <a:pt x="7682" y="59"/>
                    <a:pt x="7542" y="0"/>
                    <a:pt x="7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27"/>
            <p:cNvSpPr/>
            <p:nvPr/>
          </p:nvSpPr>
          <p:spPr>
            <a:xfrm>
              <a:off x="3608400" y="4705275"/>
              <a:ext cx="179950" cy="269875"/>
            </a:xfrm>
            <a:custGeom>
              <a:avLst/>
              <a:gdLst/>
              <a:ahLst/>
              <a:cxnLst/>
              <a:rect l="l" t="t" r="r" b="b"/>
              <a:pathLst>
                <a:path w="7198" h="10795" extrusionOk="0">
                  <a:moveTo>
                    <a:pt x="5107" y="0"/>
                  </a:moveTo>
                  <a:cubicBezTo>
                    <a:pt x="3759" y="0"/>
                    <a:pt x="2025" y="508"/>
                    <a:pt x="1266" y="1004"/>
                  </a:cubicBezTo>
                  <a:cubicBezTo>
                    <a:pt x="1" y="1813"/>
                    <a:pt x="3558" y="10794"/>
                    <a:pt x="4525" y="10794"/>
                  </a:cubicBezTo>
                  <a:cubicBezTo>
                    <a:pt x="4532" y="10794"/>
                    <a:pt x="4539" y="10794"/>
                    <a:pt x="4546" y="10793"/>
                  </a:cubicBezTo>
                  <a:cubicBezTo>
                    <a:pt x="5498" y="10674"/>
                    <a:pt x="7197" y="2448"/>
                    <a:pt x="6891" y="868"/>
                  </a:cubicBezTo>
                  <a:cubicBezTo>
                    <a:pt x="6761" y="235"/>
                    <a:pt x="6023" y="0"/>
                    <a:pt x="51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27"/>
            <p:cNvSpPr/>
            <p:nvPr/>
          </p:nvSpPr>
          <p:spPr>
            <a:xfrm>
              <a:off x="3753900" y="4733200"/>
              <a:ext cx="216350" cy="248550"/>
            </a:xfrm>
            <a:custGeom>
              <a:avLst/>
              <a:gdLst/>
              <a:ahLst/>
              <a:cxnLst/>
              <a:rect l="l" t="t" r="r" b="b"/>
              <a:pathLst>
                <a:path w="8654" h="9942" extrusionOk="0">
                  <a:moveTo>
                    <a:pt x="2815" y="1"/>
                  </a:moveTo>
                  <a:cubicBezTo>
                    <a:pt x="2764" y="1"/>
                    <a:pt x="2715" y="2"/>
                    <a:pt x="2669" y="6"/>
                  </a:cubicBezTo>
                  <a:cubicBezTo>
                    <a:pt x="1003" y="141"/>
                    <a:pt x="256" y="9625"/>
                    <a:pt x="256" y="9625"/>
                  </a:cubicBezTo>
                  <a:cubicBezTo>
                    <a:pt x="256" y="9625"/>
                    <a:pt x="1" y="9829"/>
                    <a:pt x="324" y="9914"/>
                  </a:cubicBezTo>
                  <a:cubicBezTo>
                    <a:pt x="433" y="9934"/>
                    <a:pt x="543" y="9942"/>
                    <a:pt x="652" y="9942"/>
                  </a:cubicBezTo>
                  <a:cubicBezTo>
                    <a:pt x="730" y="9942"/>
                    <a:pt x="807" y="9938"/>
                    <a:pt x="884" y="9931"/>
                  </a:cubicBezTo>
                  <a:cubicBezTo>
                    <a:pt x="1972" y="9863"/>
                    <a:pt x="7648" y="4934"/>
                    <a:pt x="8158" y="3422"/>
                  </a:cubicBezTo>
                  <a:cubicBezTo>
                    <a:pt x="8654" y="1952"/>
                    <a:pt x="4560" y="1"/>
                    <a:pt x="28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27"/>
            <p:cNvSpPr/>
            <p:nvPr/>
          </p:nvSpPr>
          <p:spPr>
            <a:xfrm>
              <a:off x="3767925" y="4849550"/>
              <a:ext cx="305075" cy="178950"/>
            </a:xfrm>
            <a:custGeom>
              <a:avLst/>
              <a:gdLst/>
              <a:ahLst/>
              <a:cxnLst/>
              <a:rect l="l" t="t" r="r" b="b"/>
              <a:pathLst>
                <a:path w="12203" h="7158" extrusionOk="0">
                  <a:moveTo>
                    <a:pt x="8809" y="1"/>
                  </a:moveTo>
                  <a:cubicBezTo>
                    <a:pt x="6627" y="1"/>
                    <a:pt x="510" y="6160"/>
                    <a:pt x="510" y="6160"/>
                  </a:cubicBezTo>
                  <a:cubicBezTo>
                    <a:pt x="510" y="6160"/>
                    <a:pt x="0" y="6534"/>
                    <a:pt x="442" y="6993"/>
                  </a:cubicBezTo>
                  <a:cubicBezTo>
                    <a:pt x="556" y="7106"/>
                    <a:pt x="1217" y="7157"/>
                    <a:pt x="2161" y="7157"/>
                  </a:cubicBezTo>
                  <a:cubicBezTo>
                    <a:pt x="4899" y="7157"/>
                    <a:pt x="10010" y="6729"/>
                    <a:pt x="10945" y="6160"/>
                  </a:cubicBezTo>
                  <a:cubicBezTo>
                    <a:pt x="12203" y="5413"/>
                    <a:pt x="10809" y="1487"/>
                    <a:pt x="9297" y="161"/>
                  </a:cubicBezTo>
                  <a:cubicBezTo>
                    <a:pt x="9171" y="51"/>
                    <a:pt x="9006" y="1"/>
                    <a:pt x="8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27"/>
            <p:cNvSpPr/>
            <p:nvPr/>
          </p:nvSpPr>
          <p:spPr>
            <a:xfrm>
              <a:off x="3383825" y="4950450"/>
              <a:ext cx="287825" cy="167800"/>
            </a:xfrm>
            <a:custGeom>
              <a:avLst/>
              <a:gdLst/>
              <a:ahLst/>
              <a:cxnLst/>
              <a:rect l="l" t="t" r="r" b="b"/>
              <a:pathLst>
                <a:path w="11513" h="6712" extrusionOk="0">
                  <a:moveTo>
                    <a:pt x="1410" y="1"/>
                  </a:moveTo>
                  <a:cubicBezTo>
                    <a:pt x="1084" y="1"/>
                    <a:pt x="858" y="53"/>
                    <a:pt x="766" y="170"/>
                  </a:cubicBezTo>
                  <a:cubicBezTo>
                    <a:pt x="1" y="1122"/>
                    <a:pt x="188" y="6305"/>
                    <a:pt x="511" y="6679"/>
                  </a:cubicBezTo>
                  <a:cubicBezTo>
                    <a:pt x="529" y="6701"/>
                    <a:pt x="581" y="6712"/>
                    <a:pt x="662" y="6712"/>
                  </a:cubicBezTo>
                  <a:cubicBezTo>
                    <a:pt x="2012" y="6712"/>
                    <a:pt x="11512" y="3805"/>
                    <a:pt x="11320" y="3212"/>
                  </a:cubicBezTo>
                  <a:cubicBezTo>
                    <a:pt x="11156" y="2646"/>
                    <a:pt x="3737" y="1"/>
                    <a:pt x="1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27"/>
            <p:cNvSpPr/>
            <p:nvPr/>
          </p:nvSpPr>
          <p:spPr>
            <a:xfrm>
              <a:off x="3417300" y="5048075"/>
              <a:ext cx="276300" cy="287000"/>
            </a:xfrm>
            <a:custGeom>
              <a:avLst/>
              <a:gdLst/>
              <a:ahLst/>
              <a:cxnLst/>
              <a:rect l="l" t="t" r="r" b="b"/>
              <a:pathLst>
                <a:path w="11052" h="11480" extrusionOk="0">
                  <a:moveTo>
                    <a:pt x="10249" y="0"/>
                  </a:moveTo>
                  <a:cubicBezTo>
                    <a:pt x="8236" y="0"/>
                    <a:pt x="1" y="4701"/>
                    <a:pt x="259" y="5918"/>
                  </a:cubicBezTo>
                  <a:cubicBezTo>
                    <a:pt x="543" y="7254"/>
                    <a:pt x="6064" y="11480"/>
                    <a:pt x="8012" y="11480"/>
                  </a:cubicBezTo>
                  <a:cubicBezTo>
                    <a:pt x="8046" y="11480"/>
                    <a:pt x="8079" y="11478"/>
                    <a:pt x="8111" y="11476"/>
                  </a:cubicBezTo>
                  <a:cubicBezTo>
                    <a:pt x="9947" y="11340"/>
                    <a:pt x="11051" y="1550"/>
                    <a:pt x="10677" y="208"/>
                  </a:cubicBezTo>
                  <a:cubicBezTo>
                    <a:pt x="10636" y="65"/>
                    <a:pt x="10486" y="0"/>
                    <a:pt x="10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27"/>
            <p:cNvSpPr/>
            <p:nvPr/>
          </p:nvSpPr>
          <p:spPr>
            <a:xfrm>
              <a:off x="3661475" y="5066825"/>
              <a:ext cx="201650" cy="283050"/>
            </a:xfrm>
            <a:custGeom>
              <a:avLst/>
              <a:gdLst/>
              <a:ahLst/>
              <a:cxnLst/>
              <a:rect l="l" t="t" r="r" b="b"/>
              <a:pathLst>
                <a:path w="8066" h="11322" extrusionOk="0">
                  <a:moveTo>
                    <a:pt x="2338" y="1"/>
                  </a:moveTo>
                  <a:cubicBezTo>
                    <a:pt x="1380" y="1"/>
                    <a:pt x="180" y="10590"/>
                    <a:pt x="180" y="10590"/>
                  </a:cubicBezTo>
                  <a:cubicBezTo>
                    <a:pt x="0" y="11097"/>
                    <a:pt x="1080" y="11321"/>
                    <a:pt x="2430" y="11321"/>
                  </a:cubicBezTo>
                  <a:cubicBezTo>
                    <a:pt x="4018" y="11321"/>
                    <a:pt x="5980" y="11011"/>
                    <a:pt x="6706" y="10488"/>
                  </a:cubicBezTo>
                  <a:cubicBezTo>
                    <a:pt x="8065" y="9519"/>
                    <a:pt x="3375" y="563"/>
                    <a:pt x="2406" y="19"/>
                  </a:cubicBezTo>
                  <a:cubicBezTo>
                    <a:pt x="2384" y="6"/>
                    <a:pt x="2361" y="1"/>
                    <a:pt x="23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27"/>
            <p:cNvSpPr/>
            <p:nvPr/>
          </p:nvSpPr>
          <p:spPr>
            <a:xfrm>
              <a:off x="3755600" y="5053825"/>
              <a:ext cx="235450" cy="251075"/>
            </a:xfrm>
            <a:custGeom>
              <a:avLst/>
              <a:gdLst/>
              <a:ahLst/>
              <a:cxnLst/>
              <a:rect l="l" t="t" r="r" b="b"/>
              <a:pathLst>
                <a:path w="9418" h="10043" extrusionOk="0">
                  <a:moveTo>
                    <a:pt x="746" y="1"/>
                  </a:moveTo>
                  <a:cubicBezTo>
                    <a:pt x="720" y="1"/>
                    <a:pt x="698" y="4"/>
                    <a:pt x="680" y="12"/>
                  </a:cubicBezTo>
                  <a:cubicBezTo>
                    <a:pt x="1" y="318"/>
                    <a:pt x="4045" y="9682"/>
                    <a:pt x="4011" y="9852"/>
                  </a:cubicBezTo>
                  <a:cubicBezTo>
                    <a:pt x="3985" y="9984"/>
                    <a:pt x="4053" y="10042"/>
                    <a:pt x="4192" y="10042"/>
                  </a:cubicBezTo>
                  <a:cubicBezTo>
                    <a:pt x="5021" y="10042"/>
                    <a:pt x="8360" y="7938"/>
                    <a:pt x="8855" y="6657"/>
                  </a:cubicBezTo>
                  <a:cubicBezTo>
                    <a:pt x="9418" y="5183"/>
                    <a:pt x="1756" y="1"/>
                    <a:pt x="7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27"/>
            <p:cNvSpPr/>
            <p:nvPr/>
          </p:nvSpPr>
          <p:spPr>
            <a:xfrm>
              <a:off x="3778550" y="5028425"/>
              <a:ext cx="282925" cy="139400"/>
            </a:xfrm>
            <a:custGeom>
              <a:avLst/>
              <a:gdLst/>
              <a:ahLst/>
              <a:cxnLst/>
              <a:rect l="l" t="t" r="r" b="b"/>
              <a:pathLst>
                <a:path w="11317" h="5576" extrusionOk="0">
                  <a:moveTo>
                    <a:pt x="9173" y="0"/>
                  </a:moveTo>
                  <a:cubicBezTo>
                    <a:pt x="6338" y="0"/>
                    <a:pt x="1559" y="573"/>
                    <a:pt x="918" y="739"/>
                  </a:cubicBezTo>
                  <a:cubicBezTo>
                    <a:pt x="0" y="977"/>
                    <a:pt x="8668" y="5532"/>
                    <a:pt x="8668" y="5532"/>
                  </a:cubicBezTo>
                  <a:cubicBezTo>
                    <a:pt x="8707" y="5561"/>
                    <a:pt x="8749" y="5575"/>
                    <a:pt x="8794" y="5575"/>
                  </a:cubicBezTo>
                  <a:cubicBezTo>
                    <a:pt x="9586" y="5575"/>
                    <a:pt x="11316" y="1315"/>
                    <a:pt x="11268" y="399"/>
                  </a:cubicBezTo>
                  <a:cubicBezTo>
                    <a:pt x="11258" y="107"/>
                    <a:pt x="10396" y="0"/>
                    <a:pt x="91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2" name="Google Shape;2262;p27"/>
          <p:cNvGrpSpPr/>
          <p:nvPr/>
        </p:nvGrpSpPr>
        <p:grpSpPr>
          <a:xfrm>
            <a:off x="2548391" y="-337603"/>
            <a:ext cx="1585720" cy="1175041"/>
            <a:chOff x="4882375" y="2533975"/>
            <a:chExt cx="1025250" cy="759725"/>
          </a:xfrm>
        </p:grpSpPr>
        <p:sp>
          <p:nvSpPr>
            <p:cNvPr id="2263" name="Google Shape;2263;p27"/>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27"/>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5" name="Google Shape;2265;p27"/>
          <p:cNvGrpSpPr/>
          <p:nvPr/>
        </p:nvGrpSpPr>
        <p:grpSpPr>
          <a:xfrm>
            <a:off x="5580052" y="-306780"/>
            <a:ext cx="1076435" cy="1113392"/>
            <a:chOff x="4791650" y="538625"/>
            <a:chExt cx="731075" cy="756175"/>
          </a:xfrm>
        </p:grpSpPr>
        <p:sp>
          <p:nvSpPr>
            <p:cNvPr id="2266" name="Google Shape;2266;p27"/>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27"/>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27"/>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27"/>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27"/>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27"/>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83696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9DAF64E-6CCA-4C71-BD72-DBFC556EDAD3}" type="datetimeFigureOut">
              <a:rPr lang="zh-CN" altLang="en-US" smtClean="0"/>
              <a:t>2025/10/1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266734272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9DAF64E-6CCA-4C71-BD72-DBFC556EDAD3}" type="datetimeFigureOut">
              <a:rPr lang="zh-CN" altLang="en-US" smtClean="0"/>
              <a:t>2025/10/1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229470633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9DAF64E-6CCA-4C71-BD72-DBFC556EDAD3}" type="datetimeFigureOut">
              <a:rPr lang="zh-CN" altLang="en-US" smtClean="0"/>
              <a:t>2025/10/1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114439847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9DAF64E-6CCA-4C71-BD72-DBFC556EDAD3}" type="datetimeFigureOut">
              <a:rPr lang="zh-CN" altLang="en-US" smtClean="0"/>
              <a:t>2025/10/1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310273833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9DAF64E-6CCA-4C71-BD72-DBFC556EDAD3}" type="datetimeFigureOut">
              <a:rPr lang="zh-CN" altLang="en-US" smtClean="0"/>
              <a:t>2025/10/1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30355410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字魂107号-萌趣欢乐体" panose="00000500000000000000" pitchFamily="2" charset="-122"/>
              </a:defRPr>
            </a:lvl1pPr>
          </a:lstStyle>
          <a:p>
            <a:fld id="{A9DAF64E-6CCA-4C71-BD72-DBFC556EDAD3}" type="datetimeFigureOut">
              <a:rPr lang="zh-CN" altLang="en-US" smtClean="0"/>
              <a:pPr/>
              <a:t>2025/10/1</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字魂107号-萌趣欢乐体"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字魂107号-萌趣欢乐体" panose="00000500000000000000" pitchFamily="2" charset="-122"/>
              </a:defRPr>
            </a:lvl1pPr>
          </a:lstStyle>
          <a:p>
            <a:fld id="{82E0791F-05A3-48DB-ADDB-28E0D19067A6}" type="slidenum">
              <a:rPr lang="zh-CN" altLang="en-US" smtClean="0"/>
              <a:pPr/>
              <a:t>‹#›</a:t>
            </a:fld>
            <a:endParaRPr lang="zh-CN" altLang="en-US" dirty="0"/>
          </a:p>
        </p:txBody>
      </p:sp>
      <p:pic>
        <p:nvPicPr>
          <p:cNvPr id="8" name="Picture 7">
            <a:extLst>
              <a:ext uri="{FF2B5EF4-FFF2-40B4-BE49-F238E27FC236}">
                <a16:creationId xmlns:a16="http://schemas.microsoft.com/office/drawing/2014/main" id="{E4BB19DF-D5F6-3D00-45BC-053629D49588}"/>
              </a:ext>
            </a:extLst>
          </p:cNvPr>
          <p:cNvPicPr>
            <a:picLocks noChangeAspect="1"/>
          </p:cNvPicPr>
          <p:nvPr userDrawn="1"/>
        </p:nvPicPr>
        <p:blipFill>
          <a:blip r:embed="rId13"/>
          <a:stretch>
            <a:fillRect/>
          </a:stretch>
        </p:blipFill>
        <p:spPr>
          <a:xfrm>
            <a:off x="0" y="0"/>
            <a:ext cx="12207472" cy="6858000"/>
          </a:xfrm>
          <a:prstGeom prst="rect">
            <a:avLst/>
          </a:prstGeom>
        </p:spPr>
      </p:pic>
      <p:grpSp>
        <p:nvGrpSpPr>
          <p:cNvPr id="9" name="Nhóm 28">
            <a:extLst>
              <a:ext uri="{FF2B5EF4-FFF2-40B4-BE49-F238E27FC236}">
                <a16:creationId xmlns:a16="http://schemas.microsoft.com/office/drawing/2014/main" id="{970923F1-8218-3203-CC8E-588E81754199}"/>
              </a:ext>
            </a:extLst>
          </p:cNvPr>
          <p:cNvGrpSpPr/>
          <p:nvPr userDrawn="1"/>
        </p:nvGrpSpPr>
        <p:grpSpPr>
          <a:xfrm>
            <a:off x="430923" y="273269"/>
            <a:ext cx="11435255" cy="6379779"/>
            <a:chOff x="3653952" y="1330652"/>
            <a:chExt cx="6099183" cy="6454712"/>
          </a:xfrm>
        </p:grpSpPr>
        <p:sp>
          <p:nvSpPr>
            <p:cNvPr id="10" name="Bong bóng Lời nói: Hình chữ nhật với Góc Tròn 29">
              <a:extLst>
                <a:ext uri="{FF2B5EF4-FFF2-40B4-BE49-F238E27FC236}">
                  <a16:creationId xmlns:a16="http://schemas.microsoft.com/office/drawing/2014/main" id="{044AAD8F-25C5-D28F-A323-4DB332CB60AF}"/>
                </a:ext>
              </a:extLst>
            </p:cNvPr>
            <p:cNvSpPr/>
            <p:nvPr/>
          </p:nvSpPr>
          <p:spPr>
            <a:xfrm>
              <a:off x="3653952" y="1330652"/>
              <a:ext cx="6099183" cy="6454712"/>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1" name="Text Placeholder 7">
              <a:extLst>
                <a:ext uri="{FF2B5EF4-FFF2-40B4-BE49-F238E27FC236}">
                  <a16:creationId xmlns:a16="http://schemas.microsoft.com/office/drawing/2014/main" id="{A5831195-E653-2A06-BEC0-AC447BC38DF1}"/>
                </a:ext>
              </a:extLst>
            </p:cNvPr>
            <p:cNvSpPr txBox="1">
              <a:spLocks/>
            </p:cNvSpPr>
            <p:nvPr/>
          </p:nvSpPr>
          <p:spPr>
            <a:xfrm>
              <a:off x="3854474" y="1632349"/>
              <a:ext cx="5698139" cy="3326368"/>
            </a:xfrm>
            <a:prstGeom prst="round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endParaRPr kumimoji="0" lang="en-US" altLang="zh-CN" sz="40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pic>
        <p:nvPicPr>
          <p:cNvPr id="12" name="Picture 11" descr="A round pink circle with white text and a black background&#10;&#10;AI-generated content may be incorrect.">
            <a:extLst>
              <a:ext uri="{FF2B5EF4-FFF2-40B4-BE49-F238E27FC236}">
                <a16:creationId xmlns:a16="http://schemas.microsoft.com/office/drawing/2014/main" id="{2E8787F8-D378-A64E-D49B-97726051DA0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13186" y="0"/>
            <a:ext cx="1508593" cy="1508593"/>
          </a:xfrm>
          <a:prstGeom prst="rect">
            <a:avLst/>
          </a:prstGeom>
        </p:spPr>
      </p:pic>
    </p:spTree>
    <p:extLst>
      <p:ext uri="{BB962C8B-B14F-4D97-AF65-F5344CB8AC3E}">
        <p14:creationId xmlns:p14="http://schemas.microsoft.com/office/powerpoint/2010/main" val="1529067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2" name="标题占位符 1">
            <a:extLst>
              <a:ext uri="{FF2B5EF4-FFF2-40B4-BE49-F238E27FC236}">
                <a16:creationId xmlns:a16="http://schemas.microsoft.com/office/drawing/2014/main" id="{9EDD2072-5C24-D362-EB36-C8D55471C9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2184254A-E5F0-DE2F-588C-74D8F83C5C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067EC256-4802-B5BD-BB93-4ADFF11E15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字魂107号-萌趣欢乐体" panose="00000500000000000000" pitchFamily="2" charset="-122"/>
              </a:defRPr>
            </a:lvl1pPr>
          </a:lstStyle>
          <a:p>
            <a:fld id="{A9DAF64E-6CCA-4C71-BD72-DBFC556EDAD3}" type="datetimeFigureOut">
              <a:rPr lang="zh-CN" altLang="en-US" smtClean="0"/>
              <a:pPr/>
              <a:t>2025/10/1</a:t>
            </a:fld>
            <a:endParaRPr lang="zh-CN" altLang="en-US" dirty="0"/>
          </a:p>
        </p:txBody>
      </p:sp>
      <p:sp>
        <p:nvSpPr>
          <p:cNvPr id="5" name="页脚占位符 4">
            <a:extLst>
              <a:ext uri="{FF2B5EF4-FFF2-40B4-BE49-F238E27FC236}">
                <a16:creationId xmlns:a16="http://schemas.microsoft.com/office/drawing/2014/main" id="{4401999F-796F-B84D-10D3-90D10E834C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字魂107号-萌趣欢乐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85367819-AEDA-0F2E-42A3-7BA8B70010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字魂107号-萌趣欢乐体" panose="00000500000000000000" pitchFamily="2" charset="-122"/>
              </a:defRPr>
            </a:lvl1pPr>
          </a:lstStyle>
          <a:p>
            <a:fld id="{82E0791F-05A3-48DB-ADDB-28E0D19067A6}" type="slidenum">
              <a:rPr lang="zh-CN" altLang="en-US" smtClean="0"/>
              <a:pPr/>
              <a:t>‹#›</a:t>
            </a:fld>
            <a:endParaRPr lang="zh-CN" altLang="en-US" dirty="0"/>
          </a:p>
        </p:txBody>
      </p:sp>
      <p:pic>
        <p:nvPicPr>
          <p:cNvPr id="7" name="Picture 6">
            <a:extLst>
              <a:ext uri="{FF2B5EF4-FFF2-40B4-BE49-F238E27FC236}">
                <a16:creationId xmlns:a16="http://schemas.microsoft.com/office/drawing/2014/main" id="{BBCD016F-63F9-D203-8DAB-A4A81E1D6FDC}"/>
              </a:ext>
            </a:extLst>
          </p:cNvPr>
          <p:cNvPicPr>
            <a:picLocks noChangeAspect="1"/>
          </p:cNvPicPr>
          <p:nvPr userDrawn="1"/>
        </p:nvPicPr>
        <p:blipFill>
          <a:blip r:embed="rId40"/>
          <a:stretch>
            <a:fillRect/>
          </a:stretch>
        </p:blipFill>
        <p:spPr>
          <a:xfrm>
            <a:off x="0" y="0"/>
            <a:ext cx="12207472" cy="6858000"/>
          </a:xfrm>
          <a:prstGeom prst="rect">
            <a:avLst/>
          </a:prstGeom>
        </p:spPr>
      </p:pic>
      <p:grpSp>
        <p:nvGrpSpPr>
          <p:cNvPr id="8" name="Nhóm 28">
            <a:extLst>
              <a:ext uri="{FF2B5EF4-FFF2-40B4-BE49-F238E27FC236}">
                <a16:creationId xmlns:a16="http://schemas.microsoft.com/office/drawing/2014/main" id="{FED1D10D-175B-091E-8345-E5D0D51731F9}"/>
              </a:ext>
            </a:extLst>
          </p:cNvPr>
          <p:cNvGrpSpPr/>
          <p:nvPr userDrawn="1"/>
        </p:nvGrpSpPr>
        <p:grpSpPr>
          <a:xfrm>
            <a:off x="430923" y="273269"/>
            <a:ext cx="11435255" cy="6379779"/>
            <a:chOff x="3653952" y="1330652"/>
            <a:chExt cx="6099183" cy="6454712"/>
          </a:xfrm>
        </p:grpSpPr>
        <p:sp>
          <p:nvSpPr>
            <p:cNvPr id="9" name="Bong bóng Lời nói: Hình chữ nhật với Góc Tròn 29">
              <a:extLst>
                <a:ext uri="{FF2B5EF4-FFF2-40B4-BE49-F238E27FC236}">
                  <a16:creationId xmlns:a16="http://schemas.microsoft.com/office/drawing/2014/main" id="{9E59D44E-5715-4F5C-3474-AB56B696FA4E}"/>
                </a:ext>
              </a:extLst>
            </p:cNvPr>
            <p:cNvSpPr/>
            <p:nvPr/>
          </p:nvSpPr>
          <p:spPr>
            <a:xfrm>
              <a:off x="3653952" y="1330652"/>
              <a:ext cx="6099183" cy="6454712"/>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0" name="Text Placeholder 7">
              <a:extLst>
                <a:ext uri="{FF2B5EF4-FFF2-40B4-BE49-F238E27FC236}">
                  <a16:creationId xmlns:a16="http://schemas.microsoft.com/office/drawing/2014/main" id="{C3EDFE02-CC20-0B8B-5075-F1DBBEC53C68}"/>
                </a:ext>
              </a:extLst>
            </p:cNvPr>
            <p:cNvSpPr txBox="1">
              <a:spLocks/>
            </p:cNvSpPr>
            <p:nvPr/>
          </p:nvSpPr>
          <p:spPr>
            <a:xfrm>
              <a:off x="3854474" y="1632349"/>
              <a:ext cx="5698139" cy="3326368"/>
            </a:xfrm>
            <a:prstGeom prst="round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endParaRPr kumimoji="0" lang="en-US" altLang="zh-CN" sz="40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pic>
        <p:nvPicPr>
          <p:cNvPr id="11" name="Picture 10" descr="A round pink circle with white text and a black background&#10;&#10;AI-generated content may be incorrect.">
            <a:extLst>
              <a:ext uri="{FF2B5EF4-FFF2-40B4-BE49-F238E27FC236}">
                <a16:creationId xmlns:a16="http://schemas.microsoft.com/office/drawing/2014/main" id="{C7ABCF6A-ADA9-5C2B-AF2B-08794EEE64E0}"/>
              </a:ext>
            </a:extLst>
          </p:cNvPr>
          <p:cNvPicPr>
            <a:picLocks noChangeAspect="1"/>
          </p:cNvPicPr>
          <p:nvPr userDrawn="1"/>
        </p:nvPicPr>
        <p:blipFill>
          <a:blip r:embed="rId41">
            <a:extLst>
              <a:ext uri="{28A0092B-C50C-407E-A947-70E740481C1C}">
                <a14:useLocalDpi xmlns:a14="http://schemas.microsoft.com/office/drawing/2010/main" val="0"/>
              </a:ext>
            </a:extLst>
          </a:blip>
          <a:stretch>
            <a:fillRect/>
          </a:stretch>
        </p:blipFill>
        <p:spPr>
          <a:xfrm>
            <a:off x="-1713186" y="0"/>
            <a:ext cx="1508593" cy="1508593"/>
          </a:xfrm>
          <a:prstGeom prst="rect">
            <a:avLst/>
          </a:prstGeom>
        </p:spPr>
      </p:pic>
    </p:spTree>
    <p:extLst>
      <p:ext uri="{BB962C8B-B14F-4D97-AF65-F5344CB8AC3E}">
        <p14:creationId xmlns:p14="http://schemas.microsoft.com/office/powerpoint/2010/main" val="184792813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 id="2147483718" r:id="rId34"/>
    <p:sldLayoutId id="2147483719" r:id="rId35"/>
    <p:sldLayoutId id="2147483720" r:id="rId36"/>
    <p:sldLayoutId id="2147483721" r:id="rId37"/>
    <p:sldLayoutId id="2147483722" r:id="rId38"/>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21.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6.xml"/><Relationship Id="rId6" Type="http://schemas.microsoft.com/office/2007/relationships/hdphoto" Target="../media/hdphoto3.wdp"/><Relationship Id="rId11" Type="http://schemas.openxmlformats.org/officeDocument/2006/relationships/image" Target="../media/image15.png"/><Relationship Id="rId5" Type="http://schemas.openxmlformats.org/officeDocument/2006/relationships/image" Target="../media/image12.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6.xml"/><Relationship Id="rId6" Type="http://schemas.microsoft.com/office/2007/relationships/hdphoto" Target="../media/hdphoto3.wdp"/><Relationship Id="rId11" Type="http://schemas.openxmlformats.org/officeDocument/2006/relationships/image" Target="../media/image17.png"/><Relationship Id="rId5" Type="http://schemas.openxmlformats.org/officeDocument/2006/relationships/image" Target="../media/image12.png"/><Relationship Id="rId10" Type="http://schemas.microsoft.com/office/2007/relationships/hdphoto" Target="../media/hdphoto6.wdp"/><Relationship Id="rId4" Type="http://schemas.microsoft.com/office/2007/relationships/hdphoto" Target="../media/hdphoto2.wdp"/><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6.xml"/><Relationship Id="rId6" Type="http://schemas.microsoft.com/office/2007/relationships/hdphoto" Target="../media/hdphoto3.wdp"/><Relationship Id="rId11" Type="http://schemas.openxmlformats.org/officeDocument/2006/relationships/image" Target="../media/image17.png"/><Relationship Id="rId5" Type="http://schemas.openxmlformats.org/officeDocument/2006/relationships/image" Target="../media/image12.png"/><Relationship Id="rId10" Type="http://schemas.microsoft.com/office/2007/relationships/hdphoto" Target="../media/hdphoto7.wdp"/><Relationship Id="rId4" Type="http://schemas.microsoft.com/office/2007/relationships/hdphoto" Target="../media/hdphoto2.wdp"/><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6.xml"/><Relationship Id="rId6" Type="http://schemas.microsoft.com/office/2007/relationships/hdphoto" Target="../media/hdphoto3.wdp"/><Relationship Id="rId11" Type="http://schemas.openxmlformats.org/officeDocument/2006/relationships/image" Target="../media/image17.png"/><Relationship Id="rId5" Type="http://schemas.openxmlformats.org/officeDocument/2006/relationships/image" Target="../media/image12.png"/><Relationship Id="rId10" Type="http://schemas.microsoft.com/office/2007/relationships/hdphoto" Target="../media/hdphoto8.wdp"/><Relationship Id="rId4" Type="http://schemas.microsoft.com/office/2007/relationships/hdphoto" Target="../media/hdphoto2.wdp"/><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927" y="4698628"/>
            <a:ext cx="2736478" cy="2736478"/>
          </a:xfrm>
          <a:prstGeom prst="rect">
            <a:avLst/>
          </a:prstGeom>
        </p:spPr>
      </p:pic>
      <p:pic>
        <p:nvPicPr>
          <p:cNvPr id="17" name="图片 2">
            <a:extLst>
              <a:ext uri="{FF2B5EF4-FFF2-40B4-BE49-F238E27FC236}">
                <a16:creationId xmlns:a16="http://schemas.microsoft.com/office/drawing/2014/main" id="{5AFB7489-6AC1-4986-BF80-8536943341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7651" y="5200650"/>
            <a:ext cx="1898277" cy="1898277"/>
          </a:xfrm>
          <a:prstGeom prst="rect">
            <a:avLst/>
          </a:prstGeom>
        </p:spPr>
      </p:pic>
      <p:sp>
        <p:nvSpPr>
          <p:cNvPr id="19" name="Rectangle 18">
            <a:extLst>
              <a:ext uri="{FF2B5EF4-FFF2-40B4-BE49-F238E27FC236}">
                <a16:creationId xmlns:a16="http://schemas.microsoft.com/office/drawing/2014/main" id="{57EBE67E-6ED1-4601-8630-EAE295B6A92D}"/>
              </a:ext>
            </a:extLst>
          </p:cNvPr>
          <p:cNvSpPr/>
          <p:nvPr/>
        </p:nvSpPr>
        <p:spPr>
          <a:xfrm>
            <a:off x="2046809" y="517759"/>
            <a:ext cx="10288781"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1. </a:t>
            </a:r>
            <a:r>
              <a:rPr kumimoji="0" lang="vi-VN"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Đọc đoạn văn dưới đây và cho biết:</a:t>
            </a:r>
          </a:p>
          <a:p>
            <a:pPr marL="742950" marR="0" lvl="0" indent="-742950" algn="just" defTabSz="914400" rtl="0" eaLnBrk="1" fontAlgn="auto" latinLnBrk="0" hangingPunct="1">
              <a:lnSpc>
                <a:spcPct val="100000"/>
              </a:lnSpc>
              <a:spcBef>
                <a:spcPts val="0"/>
              </a:spcBef>
              <a:spcAft>
                <a:spcPts val="0"/>
              </a:spcAft>
              <a:buClr>
                <a:srgbClr val="000000"/>
              </a:buClr>
              <a:buSzTx/>
              <a:buFontTx/>
              <a:buAutoNum type="alphaLcPeriod"/>
              <a:tabLst/>
              <a:defRPr/>
            </a:pPr>
            <a:r>
              <a:rPr kumimoji="0" lang="vi-VN" sz="32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Đoạn văn thuật lại việc gì?</a:t>
            </a:r>
          </a:p>
          <a:p>
            <a:pPr marL="742950" marR="0" lvl="0" indent="-742950" algn="just" defTabSz="914400" rtl="0" eaLnBrk="1" fontAlgn="auto" latinLnBrk="0" hangingPunct="1">
              <a:lnSpc>
                <a:spcPct val="100000"/>
              </a:lnSpc>
              <a:spcBef>
                <a:spcPts val="0"/>
              </a:spcBef>
              <a:spcAft>
                <a:spcPts val="0"/>
              </a:spcAft>
              <a:buClr>
                <a:srgbClr val="000000"/>
              </a:buClr>
              <a:buSzTx/>
              <a:buFontTx/>
              <a:buAutoNum type="alphaLcPeriod"/>
              <a:tabLst/>
              <a:defRPr/>
            </a:pPr>
            <a:r>
              <a:rPr kumimoji="0" lang="vi-VN" sz="32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Các bước thực hiện việc đó.</a:t>
            </a:r>
          </a:p>
        </p:txBody>
      </p:sp>
      <p:sp>
        <p:nvSpPr>
          <p:cNvPr id="5" name="TextBox 4">
            <a:extLst>
              <a:ext uri="{FF2B5EF4-FFF2-40B4-BE49-F238E27FC236}">
                <a16:creationId xmlns:a16="http://schemas.microsoft.com/office/drawing/2014/main" id="{A04981E5-DA29-42D4-AFA3-340236E1E159}"/>
              </a:ext>
            </a:extLst>
          </p:cNvPr>
          <p:cNvSpPr txBox="1"/>
          <p:nvPr/>
        </p:nvSpPr>
        <p:spPr>
          <a:xfrm>
            <a:off x="1303434" y="2411432"/>
            <a:ext cx="9839325"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Để làm món trứng đúc thịt, Nam đã chuẩn bị thực phẩm theo ba bước. Đầu tiên, Nam rửa sạch thịt rồi xay nhỏ. Sau đó, cậu đập trứng vào bát, cho thêm thịt xay, hành khô, nước mắm và muối. Cuối cùng, Nam đánh đều tất cả. Vậy là đã sẵn sàng cho bước tiếp theo là bắc chảo rán trứng được rồi.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(Kim Ngân)</a:t>
            </a:r>
          </a:p>
        </p:txBody>
      </p:sp>
    </p:spTree>
    <p:extLst>
      <p:ext uri="{BB962C8B-B14F-4D97-AF65-F5344CB8AC3E}">
        <p14:creationId xmlns:p14="http://schemas.microsoft.com/office/powerpoint/2010/main" val="186042264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
            <a:extLst>
              <a:ext uri="{FF2B5EF4-FFF2-40B4-BE49-F238E27FC236}">
                <a16:creationId xmlns:a16="http://schemas.microsoft.com/office/drawing/2014/main" id="{5AFB7489-6AC1-4986-BF80-8536943341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7651" y="5200650"/>
            <a:ext cx="1898277" cy="1898277"/>
          </a:xfrm>
          <a:prstGeom prst="rect">
            <a:avLst/>
          </a:prstGeom>
        </p:spPr>
      </p:pic>
      <p:sp>
        <p:nvSpPr>
          <p:cNvPr id="19" name="Rectangle 18">
            <a:extLst>
              <a:ext uri="{FF2B5EF4-FFF2-40B4-BE49-F238E27FC236}">
                <a16:creationId xmlns:a16="http://schemas.microsoft.com/office/drawing/2014/main" id="{57EBE67E-6ED1-4601-8630-EAE295B6A92D}"/>
              </a:ext>
            </a:extLst>
          </p:cNvPr>
          <p:cNvSpPr/>
          <p:nvPr/>
        </p:nvSpPr>
        <p:spPr>
          <a:xfrm>
            <a:off x="542283" y="996176"/>
            <a:ext cx="11344917"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3. </a:t>
            </a:r>
            <a:r>
              <a:rPr kumimoji="0" lang="vi-VN" sz="44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Viết lại các bước rang thịt ở bài tập 2</a:t>
            </a:r>
          </a:p>
        </p:txBody>
      </p:sp>
      <p:pic>
        <p:nvPicPr>
          <p:cNvPr id="12" name="图片 3">
            <a:extLst>
              <a:ext uri="{FF2B5EF4-FFF2-40B4-BE49-F238E27FC236}">
                <a16:creationId xmlns:a16="http://schemas.microsoft.com/office/drawing/2014/main" id="{9CD73E65-A2E5-4AC5-897B-FF730AA702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927" y="4698628"/>
            <a:ext cx="2736478" cy="2736478"/>
          </a:xfrm>
          <a:prstGeom prst="rect">
            <a:avLst/>
          </a:prstGeom>
        </p:spPr>
      </p:pic>
      <p:pic>
        <p:nvPicPr>
          <p:cNvPr id="6" name="Picture 5">
            <a:extLst>
              <a:ext uri="{FF2B5EF4-FFF2-40B4-BE49-F238E27FC236}">
                <a16:creationId xmlns:a16="http://schemas.microsoft.com/office/drawing/2014/main" id="{B04BDA9F-9997-48BB-8BF4-D0176579712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725" b="98881" l="6914" r="91852">
                        <a14:foregroundMark x1="10247" y1="16555" x2="10247" y2="23714"/>
                        <a14:foregroundMark x1="7160" y1="17673" x2="9012" y2="24832"/>
                        <a14:foregroundMark x1="12099" y1="45638" x2="17037" y2="74497"/>
                        <a14:foregroundMark x1="13951" y1="71141" x2="12099" y2="94183"/>
                        <a14:foregroundMark x1="9383" y1="59508" x2="8395" y2="67785"/>
                        <a14:foregroundMark x1="20741" y1="85682" x2="23827" y2="93512"/>
                        <a14:foregroundMark x1="21358" y1="45638" x2="22222" y2="50559"/>
                        <a14:foregroundMark x1="19506" y1="42282" x2="23827" y2="44519"/>
                        <a14:foregroundMark x1="13704" y1="37808" x2="17037" y2="56152"/>
                        <a14:foregroundMark x1="15802" y1="43848" x2="17901" y2="59508"/>
                        <a14:foregroundMark x1="12099" y1="44519" x2="12469" y2="55034"/>
                        <a14:foregroundMark x1="10000" y1="44966" x2="10864" y2="58389"/>
                        <a14:foregroundMark x1="11481" y1="43400" x2="11481" y2="49441"/>
                        <a14:foregroundMark x1="43210" y1="18121" x2="45062" y2="28188"/>
                        <a14:foregroundMark x1="44198" y1="18792" x2="50247" y2="33333"/>
                        <a14:foregroundMark x1="44198" y1="9843" x2="46296" y2="8725"/>
                        <a14:foregroundMark x1="50247" y1="52796" x2="50247" y2="67785"/>
                        <a14:foregroundMark x1="46914" y1="62864" x2="47901" y2="71812"/>
                        <a14:foregroundMark x1="47531" y1="63982" x2="47531" y2="66667"/>
                        <a14:foregroundMark x1="40123" y1="94631" x2="41975" y2="94631"/>
                        <a14:foregroundMark x1="53333" y1="94631" x2="53086" y2="96421"/>
                        <a14:foregroundMark x1="73086" y1="95302" x2="74691" y2="99105"/>
                        <a14:foregroundMark x1="76543" y1="15884" x2="80494" y2="45638"/>
                        <a14:foregroundMark x1="70370" y1="23714" x2="77407" y2="44966"/>
                        <a14:foregroundMark x1="77407" y1="61298" x2="78025" y2="66667"/>
                        <a14:foregroundMark x1="75926" y1="46756" x2="78025" y2="70694"/>
                        <a14:foregroundMark x1="78025" y1="42729" x2="82099" y2="62864"/>
                        <a14:foregroundMark x1="88148" y1="86801" x2="91852" y2="94183"/>
                        <a14:foregroundMark x1="47284" y1="95749" x2="56173" y2="95749"/>
                        <a14:foregroundMark x1="13704" y1="97539" x2="32469" y2="98658"/>
                        <a14:foregroundMark x1="41111" y1="94631" x2="45062" y2="95302"/>
                        <a14:foregroundMark x1="76790" y1="97539" x2="88765" y2="97539"/>
                        <a14:foregroundMark x1="45432" y1="27740" x2="45432" y2="41163"/>
                        <a14:foregroundMark x1="82346" y1="51678" x2="83210" y2="54586"/>
                        <a14:foregroundMark x1="13951" y1="49441" x2="13333" y2="59060"/>
                      </a14:backgroundRemoval>
                    </a14:imgEffect>
                  </a14:imgLayer>
                </a14:imgProps>
              </a:ext>
            </a:extLst>
          </a:blip>
          <a:stretch>
            <a:fillRect/>
          </a:stretch>
        </p:blipFill>
        <p:spPr>
          <a:xfrm>
            <a:off x="4070854" y="1738266"/>
            <a:ext cx="6983996" cy="3854131"/>
          </a:xfrm>
          <a:prstGeom prst="rect">
            <a:avLst/>
          </a:prstGeom>
        </p:spPr>
      </p:pic>
      <p:sp>
        <p:nvSpPr>
          <p:cNvPr id="31" name="TextBox 30">
            <a:extLst>
              <a:ext uri="{FF2B5EF4-FFF2-40B4-BE49-F238E27FC236}">
                <a16:creationId xmlns:a16="http://schemas.microsoft.com/office/drawing/2014/main" id="{9950E15B-F3D7-4BC7-A120-AD98C1E1C95D}"/>
              </a:ext>
            </a:extLst>
          </p:cNvPr>
          <p:cNvSpPr txBox="1"/>
          <p:nvPr/>
        </p:nvSpPr>
        <p:spPr>
          <a:xfrm>
            <a:off x="675633" y="2509851"/>
            <a:ext cx="3953517" cy="15388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Pattaya" panose="00000500000000000000" pitchFamily="2" charset="-34"/>
              </a:rPr>
              <a:t>Em</a:t>
            </a:r>
            <a:r>
              <a:rPr kumimoji="0" lang="en-US"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Pattaya" panose="00000500000000000000" pitchFamily="2" charset="-34"/>
              </a:rPr>
              <a:t>chú</a:t>
            </a:r>
            <a:r>
              <a:rPr kumimoji="0" lang="en-US"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Pattaya" panose="00000500000000000000" pitchFamily="2" charset="-34"/>
              </a:rPr>
              <a:t> ý: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Pattaya" panose="00000500000000000000" pitchFamily="2" charset="-34"/>
              </a:rPr>
              <a:t>Đầu</a:t>
            </a:r>
            <a:r>
              <a:rPr kumimoji="0" lang="en-US" sz="28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Pattaya" panose="00000500000000000000" pitchFamily="2" charset="-34"/>
              </a:rPr>
              <a:t>câu</a:t>
            </a:r>
            <a:r>
              <a:rPr kumimoji="0" lang="en-US" sz="28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viết</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hoa</a:t>
            </a:r>
            <a:r>
              <a:rPr kumimoji="0" lang="en-US" sz="28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Pattaya" panose="00000500000000000000" pitchFamily="2" charset="-3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Pattaya" panose="00000500000000000000" pitchFamily="2" charset="-34"/>
              </a:rPr>
              <a:t>cuối</a:t>
            </a:r>
            <a:r>
              <a:rPr kumimoji="0" lang="en-US" sz="28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Pattaya" panose="00000500000000000000" pitchFamily="2" charset="-34"/>
              </a:rPr>
              <a:t>câu</a:t>
            </a:r>
            <a:r>
              <a:rPr kumimoji="0" lang="en-US" sz="28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Pattaya" panose="00000500000000000000" pitchFamily="2" charset="-34"/>
              </a:rPr>
              <a:t>có</a:t>
            </a:r>
            <a:r>
              <a:rPr kumimoji="0" lang="en-US" sz="28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dấu</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chấm</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a:t>
            </a:r>
          </a:p>
        </p:txBody>
      </p:sp>
    </p:spTree>
    <p:extLst>
      <p:ext uri="{BB962C8B-B14F-4D97-AF65-F5344CB8AC3E}">
        <p14:creationId xmlns:p14="http://schemas.microsoft.com/office/powerpoint/2010/main" val="405137783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804A4F-0A12-9DDB-E211-6A9DCDE47AE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30208" y="2014579"/>
            <a:ext cx="3387561" cy="4457980"/>
          </a:xfrm>
          <a:prstGeom prst="rect">
            <a:avLst/>
          </a:prstGeom>
        </p:spPr>
      </p:pic>
      <p:sp>
        <p:nvSpPr>
          <p:cNvPr id="5" name="Speech Bubble: Oval 4">
            <a:extLst>
              <a:ext uri="{FF2B5EF4-FFF2-40B4-BE49-F238E27FC236}">
                <a16:creationId xmlns:a16="http://schemas.microsoft.com/office/drawing/2014/main" id="{B4A4EE70-8472-7E8D-EA1D-61B70AD7D2FA}"/>
              </a:ext>
            </a:extLst>
          </p:cNvPr>
          <p:cNvSpPr/>
          <p:nvPr/>
        </p:nvSpPr>
        <p:spPr>
          <a:xfrm>
            <a:off x="1658679" y="1813684"/>
            <a:ext cx="5260807" cy="3323090"/>
          </a:xfrm>
          <a:custGeom>
            <a:avLst/>
            <a:gdLst>
              <a:gd name="connsiteX0" fmla="*/ 5428732 w 5260807"/>
              <a:gd name="connsiteY0" fmla="*/ 1991196 h 3323090"/>
              <a:gd name="connsiteX1" fmla="*/ 5076699 w 5260807"/>
              <a:gd name="connsiteY1" fmla="*/ 2272229 h 3323090"/>
              <a:gd name="connsiteX2" fmla="*/ 2326200 w 5260807"/>
              <a:gd name="connsiteY2" fmla="*/ 3311941 h 3323090"/>
              <a:gd name="connsiteX3" fmla="*/ 46587 w 5260807"/>
              <a:gd name="connsiteY3" fmla="*/ 1350214 h 3323090"/>
              <a:gd name="connsiteX4" fmla="*/ 2726073 w 5260807"/>
              <a:gd name="connsiteY4" fmla="*/ 1100 h 3323090"/>
              <a:gd name="connsiteX5" fmla="*/ 5260730 w 5260807"/>
              <a:gd name="connsiteY5" fmla="*/ 1648902 h 3323090"/>
              <a:gd name="connsiteX6" fmla="*/ 5428732 w 5260807"/>
              <a:gd name="connsiteY6" fmla="*/ 1991196 h 3323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0807" h="3323090" fill="none" extrusionOk="0">
                <a:moveTo>
                  <a:pt x="5428732" y="1991196"/>
                </a:moveTo>
                <a:cubicBezTo>
                  <a:pt x="5316691" y="2080903"/>
                  <a:pt x="5245949" y="2138363"/>
                  <a:pt x="5076699" y="2272229"/>
                </a:cubicBezTo>
                <a:cubicBezTo>
                  <a:pt x="4642631" y="3000031"/>
                  <a:pt x="3550919" y="3278903"/>
                  <a:pt x="2326200" y="3311941"/>
                </a:cubicBezTo>
                <a:cubicBezTo>
                  <a:pt x="863099" y="3061926"/>
                  <a:pt x="-320228" y="2427219"/>
                  <a:pt x="46587" y="1350214"/>
                </a:cubicBezTo>
                <a:cubicBezTo>
                  <a:pt x="395948" y="393407"/>
                  <a:pt x="1482841" y="7012"/>
                  <a:pt x="2726073" y="1100"/>
                </a:cubicBezTo>
                <a:cubicBezTo>
                  <a:pt x="4202491" y="-132664"/>
                  <a:pt x="5382560" y="835564"/>
                  <a:pt x="5260730" y="1648902"/>
                </a:cubicBezTo>
                <a:cubicBezTo>
                  <a:pt x="5320747" y="1792845"/>
                  <a:pt x="5362188" y="1858926"/>
                  <a:pt x="5428732" y="1991196"/>
                </a:cubicBezTo>
                <a:close/>
              </a:path>
              <a:path w="5260807" h="3323090" stroke="0" extrusionOk="0">
                <a:moveTo>
                  <a:pt x="5428732" y="1991196"/>
                </a:moveTo>
                <a:cubicBezTo>
                  <a:pt x="5306096" y="2081072"/>
                  <a:pt x="5133670" y="2198569"/>
                  <a:pt x="5076699" y="2272229"/>
                </a:cubicBezTo>
                <a:cubicBezTo>
                  <a:pt x="4593316" y="2858453"/>
                  <a:pt x="3557994" y="3460754"/>
                  <a:pt x="2326200" y="3311941"/>
                </a:cubicBezTo>
                <a:cubicBezTo>
                  <a:pt x="802094" y="3292458"/>
                  <a:pt x="-364991" y="2243059"/>
                  <a:pt x="46587" y="1350214"/>
                </a:cubicBezTo>
                <a:cubicBezTo>
                  <a:pt x="242924" y="722586"/>
                  <a:pt x="1485162" y="-227775"/>
                  <a:pt x="2726073" y="1100"/>
                </a:cubicBezTo>
                <a:cubicBezTo>
                  <a:pt x="4154695" y="2614"/>
                  <a:pt x="5111812" y="746141"/>
                  <a:pt x="5260730" y="1648902"/>
                </a:cubicBezTo>
                <a:cubicBezTo>
                  <a:pt x="5310718" y="1755907"/>
                  <a:pt x="5399535" y="1905495"/>
                  <a:pt x="5428732" y="1991196"/>
                </a:cubicBezTo>
                <a:close/>
              </a:path>
            </a:pathLst>
          </a:custGeom>
          <a:solidFill>
            <a:schemeClr val="bg1"/>
          </a:solidFill>
          <a:ln>
            <a:solidFill>
              <a:srgbClr val="002060"/>
            </a:solidFill>
            <a:extLst>
              <a:ext uri="{C807C97D-BFC1-408E-A445-0C87EB9F89A2}">
                <ask:lineSketchStyleProps xmlns:ask="http://schemas.microsoft.com/office/drawing/2018/sketchyshapes" sd="265727420">
                  <a:prstGeom prst="wedgeEllipseCallout">
                    <a:avLst>
                      <a:gd name="adj1" fmla="val 53192"/>
                      <a:gd name="adj2" fmla="val 992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5316D"/>
                </a:solidFill>
                <a:effectLst/>
                <a:uLnTx/>
                <a:uFillTx/>
                <a:latin typeface="Cambria" panose="02040503050406030204" pitchFamily="18" charset="0"/>
                <a:ea typeface="Cambria" panose="02040503050406030204" pitchFamily="18" charset="0"/>
                <a:cs typeface="+mn-cs"/>
              </a:rPr>
              <a:t>Đoạn</a:t>
            </a:r>
            <a:r>
              <a:rPr kumimoji="0" lang="en-US" sz="3200" b="1" i="0" u="none" strike="noStrike" kern="1200" cap="none" spc="0" normalizeH="0" baseline="0" noProof="0" dirty="0">
                <a:ln>
                  <a:noFill/>
                </a:ln>
                <a:solidFill>
                  <a:srgbClr val="C5316D"/>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C5316D"/>
                </a:solidFill>
                <a:effectLst/>
                <a:uLnTx/>
                <a:uFillTx/>
                <a:latin typeface="Cambria" panose="02040503050406030204" pitchFamily="18" charset="0"/>
                <a:ea typeface="Cambria" panose="02040503050406030204" pitchFamily="18" charset="0"/>
                <a:cs typeface="+mn-cs"/>
              </a:rPr>
              <a:t>văn</a:t>
            </a:r>
            <a:r>
              <a:rPr kumimoji="0" lang="en-US" sz="3200" b="1" i="0" u="none" strike="noStrike" kern="1200" cap="none" spc="0" normalizeH="0" baseline="0" noProof="0" dirty="0">
                <a:ln>
                  <a:noFill/>
                </a:ln>
                <a:solidFill>
                  <a:srgbClr val="C5316D"/>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C5316D"/>
                </a:solidFill>
                <a:effectLst/>
                <a:uLnTx/>
                <a:uFillTx/>
                <a:latin typeface="Cambria" panose="02040503050406030204" pitchFamily="18" charset="0"/>
                <a:ea typeface="Cambria" panose="02040503050406030204" pitchFamily="18" charset="0"/>
                <a:cs typeface="+mn-cs"/>
              </a:rPr>
              <a:t>thuật</a:t>
            </a:r>
            <a:r>
              <a:rPr kumimoji="0" lang="en-US" sz="3200" b="1" i="0" u="none" strike="noStrike" kern="1200" cap="none" spc="0" normalizeH="0" baseline="0" noProof="0" dirty="0">
                <a:ln>
                  <a:noFill/>
                </a:ln>
                <a:solidFill>
                  <a:srgbClr val="C5316D"/>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C5316D"/>
                </a:solidFill>
                <a:effectLst/>
                <a:uLnTx/>
                <a:uFillTx/>
                <a:latin typeface="Cambria" panose="02040503050406030204" pitchFamily="18" charset="0"/>
                <a:ea typeface="Cambria" panose="02040503050406030204" pitchFamily="18" charset="0"/>
                <a:cs typeface="+mn-cs"/>
              </a:rPr>
              <a:t>lại</a:t>
            </a:r>
            <a:r>
              <a:rPr kumimoji="0" lang="en-US" sz="3200" b="1" i="0" u="none" strike="noStrike" kern="1200" cap="none" spc="0" normalizeH="0" baseline="0" noProof="0" dirty="0">
                <a:ln>
                  <a:noFill/>
                </a:ln>
                <a:solidFill>
                  <a:srgbClr val="C5316D"/>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C5316D"/>
                </a:solidFill>
                <a:effectLst/>
                <a:uLnTx/>
                <a:uFillTx/>
                <a:latin typeface="Cambria" panose="02040503050406030204" pitchFamily="18" charset="0"/>
                <a:ea typeface="Cambria" panose="02040503050406030204" pitchFamily="18" charset="0"/>
                <a:cs typeface="+mn-cs"/>
              </a:rPr>
              <a:t>việc</a:t>
            </a:r>
            <a:r>
              <a:rPr kumimoji="0" lang="en-US" sz="3200" b="1" i="0" u="none" strike="noStrike" kern="1200" cap="none" spc="0" normalizeH="0" baseline="0" noProof="0" dirty="0">
                <a:ln>
                  <a:noFill/>
                </a:ln>
                <a:solidFill>
                  <a:srgbClr val="C5316D"/>
                </a:solidFill>
                <a:effectLst/>
                <a:uLnTx/>
                <a:uFillTx/>
                <a:latin typeface="Cambria" panose="02040503050406030204" pitchFamily="18" charset="0"/>
                <a:ea typeface="Cambria" panose="02040503050406030204" pitchFamily="18" charset="0"/>
                <a:cs typeface="+mn-cs"/>
              </a:rPr>
              <a:t> Nam </a:t>
            </a:r>
            <a:r>
              <a:rPr kumimoji="0" lang="en-US" sz="3200" b="1" i="0" u="none" strike="noStrike" kern="1200" cap="none" spc="0" normalizeH="0" baseline="0" noProof="0" dirty="0" err="1">
                <a:ln>
                  <a:noFill/>
                </a:ln>
                <a:solidFill>
                  <a:srgbClr val="C5316D"/>
                </a:solidFill>
                <a:effectLst/>
                <a:uLnTx/>
                <a:uFillTx/>
                <a:latin typeface="Cambria" panose="02040503050406030204" pitchFamily="18" charset="0"/>
                <a:ea typeface="Cambria" panose="02040503050406030204" pitchFamily="18" charset="0"/>
                <a:cs typeface="+mn-cs"/>
              </a:rPr>
              <a:t>chuẩn</a:t>
            </a:r>
            <a:r>
              <a:rPr kumimoji="0" lang="en-US" sz="3200" b="1" i="0" u="none" strike="noStrike" kern="1200" cap="none" spc="0" normalizeH="0" baseline="0" noProof="0" dirty="0">
                <a:ln>
                  <a:noFill/>
                </a:ln>
                <a:solidFill>
                  <a:srgbClr val="C5316D"/>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C5316D"/>
                </a:solidFill>
                <a:effectLst/>
                <a:uLnTx/>
                <a:uFillTx/>
                <a:latin typeface="Cambria" panose="02040503050406030204" pitchFamily="18" charset="0"/>
                <a:ea typeface="Cambria" panose="02040503050406030204" pitchFamily="18" charset="0"/>
                <a:cs typeface="+mn-cs"/>
              </a:rPr>
              <a:t>bị</a:t>
            </a:r>
            <a:r>
              <a:rPr kumimoji="0" lang="en-US" sz="3200" b="1" i="0" u="none" strike="noStrike" kern="1200" cap="none" spc="0" normalizeH="0" baseline="0" noProof="0" dirty="0">
                <a:ln>
                  <a:noFill/>
                </a:ln>
                <a:solidFill>
                  <a:srgbClr val="C5316D"/>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C5316D"/>
                </a:solidFill>
                <a:effectLst/>
                <a:uLnTx/>
                <a:uFillTx/>
                <a:latin typeface="Cambria" panose="02040503050406030204" pitchFamily="18" charset="0"/>
                <a:ea typeface="Cambria" panose="02040503050406030204" pitchFamily="18" charset="0"/>
                <a:cs typeface="+mn-cs"/>
              </a:rPr>
              <a:t>thực</a:t>
            </a:r>
            <a:r>
              <a:rPr kumimoji="0" lang="en-US" sz="3200" b="1" i="0" u="none" strike="noStrike" kern="1200" cap="none" spc="0" normalizeH="0" baseline="0" noProof="0" dirty="0">
                <a:ln>
                  <a:noFill/>
                </a:ln>
                <a:solidFill>
                  <a:srgbClr val="C5316D"/>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C5316D"/>
                </a:solidFill>
                <a:effectLst/>
                <a:uLnTx/>
                <a:uFillTx/>
                <a:latin typeface="Cambria" panose="02040503050406030204" pitchFamily="18" charset="0"/>
                <a:ea typeface="Cambria" panose="02040503050406030204" pitchFamily="18" charset="0"/>
                <a:cs typeface="+mn-cs"/>
              </a:rPr>
              <a:t>phẩm</a:t>
            </a:r>
            <a:r>
              <a:rPr kumimoji="0" lang="en-US" sz="3200" b="1" i="0" u="none" strike="noStrike" kern="1200" cap="none" spc="0" normalizeH="0" baseline="0" noProof="0" dirty="0">
                <a:ln>
                  <a:noFill/>
                </a:ln>
                <a:solidFill>
                  <a:srgbClr val="C5316D"/>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C5316D"/>
                </a:solidFill>
                <a:effectLst/>
                <a:uLnTx/>
                <a:uFillTx/>
                <a:latin typeface="Cambria" panose="02040503050406030204" pitchFamily="18" charset="0"/>
                <a:ea typeface="Cambria" panose="02040503050406030204" pitchFamily="18" charset="0"/>
                <a:cs typeface="+mn-cs"/>
              </a:rPr>
              <a:t>nguyên</a:t>
            </a:r>
            <a:r>
              <a:rPr kumimoji="0" lang="en-US" sz="3200" b="1" i="0" u="none" strike="noStrike" kern="1200" cap="none" spc="0" normalizeH="0" baseline="0" noProof="0" dirty="0">
                <a:ln>
                  <a:noFill/>
                </a:ln>
                <a:solidFill>
                  <a:srgbClr val="C5316D"/>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C5316D"/>
                </a:solidFill>
                <a:effectLst/>
                <a:uLnTx/>
                <a:uFillTx/>
                <a:latin typeface="Cambria" panose="02040503050406030204" pitchFamily="18" charset="0"/>
                <a:ea typeface="Cambria" panose="02040503050406030204" pitchFamily="18" charset="0"/>
                <a:cs typeface="+mn-cs"/>
              </a:rPr>
              <a:t>liệu</a:t>
            </a:r>
            <a:r>
              <a:rPr kumimoji="0" lang="en-US" sz="3200" b="1" i="0" u="none" strike="noStrike" kern="1200" cap="none" spc="0" normalizeH="0" baseline="0" noProof="0" dirty="0">
                <a:ln>
                  <a:noFill/>
                </a:ln>
                <a:solidFill>
                  <a:srgbClr val="C5316D"/>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C5316D"/>
                </a:solidFill>
                <a:effectLst/>
                <a:uLnTx/>
                <a:uFillTx/>
                <a:latin typeface="Cambria" panose="02040503050406030204" pitchFamily="18" charset="0"/>
                <a:ea typeface="Cambria" panose="02040503050406030204" pitchFamily="18" charset="0"/>
                <a:cs typeface="+mn-cs"/>
              </a:rPr>
              <a:t>để</a:t>
            </a:r>
            <a:r>
              <a:rPr kumimoji="0" lang="en-US" sz="3200" b="1" i="0" u="none" strike="noStrike" kern="1200" cap="none" spc="0" normalizeH="0" baseline="0" noProof="0" dirty="0">
                <a:ln>
                  <a:noFill/>
                </a:ln>
                <a:solidFill>
                  <a:srgbClr val="C5316D"/>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C5316D"/>
                </a:solidFill>
                <a:effectLst/>
                <a:uLnTx/>
                <a:uFillTx/>
                <a:latin typeface="Cambria" panose="02040503050406030204" pitchFamily="18" charset="0"/>
                <a:ea typeface="Cambria" panose="02040503050406030204" pitchFamily="18" charset="0"/>
                <a:cs typeface="+mn-cs"/>
              </a:rPr>
              <a:t>làm</a:t>
            </a:r>
            <a:r>
              <a:rPr kumimoji="0" lang="en-US" sz="3200" b="1" i="0" u="none" strike="noStrike" kern="1200" cap="none" spc="0" normalizeH="0" baseline="0" noProof="0" dirty="0">
                <a:ln>
                  <a:noFill/>
                </a:ln>
                <a:solidFill>
                  <a:srgbClr val="C5316D"/>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C5316D"/>
                </a:solidFill>
                <a:effectLst/>
                <a:uLnTx/>
                <a:uFillTx/>
                <a:latin typeface="Cambria" panose="02040503050406030204" pitchFamily="18" charset="0"/>
                <a:ea typeface="Cambria" panose="02040503050406030204" pitchFamily="18" charset="0"/>
                <a:cs typeface="+mn-cs"/>
              </a:rPr>
              <a:t>món</a:t>
            </a:r>
            <a:r>
              <a:rPr kumimoji="0" lang="en-US" sz="3200" b="1" i="0" u="none" strike="noStrike" kern="1200" cap="none" spc="0" normalizeH="0" baseline="0" noProof="0" dirty="0">
                <a:ln>
                  <a:noFill/>
                </a:ln>
                <a:solidFill>
                  <a:srgbClr val="C5316D"/>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C5316D"/>
                </a:solidFill>
                <a:effectLst/>
                <a:uLnTx/>
                <a:uFillTx/>
                <a:latin typeface="Cambria" panose="02040503050406030204" pitchFamily="18" charset="0"/>
                <a:ea typeface="Cambria" panose="02040503050406030204" pitchFamily="18" charset="0"/>
                <a:cs typeface="+mn-cs"/>
              </a:rPr>
              <a:t>trứng</a:t>
            </a:r>
            <a:r>
              <a:rPr kumimoji="0" lang="en-US" sz="3200" b="1" i="0" u="none" strike="noStrike" kern="1200" cap="none" spc="0" normalizeH="0" baseline="0" noProof="0" dirty="0">
                <a:ln>
                  <a:noFill/>
                </a:ln>
                <a:solidFill>
                  <a:srgbClr val="C5316D"/>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C5316D"/>
                </a:solidFill>
                <a:effectLst/>
                <a:uLnTx/>
                <a:uFillTx/>
                <a:latin typeface="Cambria" panose="02040503050406030204" pitchFamily="18" charset="0"/>
                <a:ea typeface="Cambria" panose="02040503050406030204" pitchFamily="18" charset="0"/>
                <a:cs typeface="+mn-cs"/>
              </a:rPr>
              <a:t>đúc</a:t>
            </a:r>
            <a:r>
              <a:rPr kumimoji="0" lang="en-US" sz="3200" b="1" i="0" u="none" strike="noStrike" kern="1200" cap="none" spc="0" normalizeH="0" baseline="0" noProof="0" dirty="0">
                <a:ln>
                  <a:noFill/>
                </a:ln>
                <a:solidFill>
                  <a:srgbClr val="C5316D"/>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C5316D"/>
                </a:solidFill>
                <a:effectLst/>
                <a:uLnTx/>
                <a:uFillTx/>
                <a:latin typeface="Cambria" panose="02040503050406030204" pitchFamily="18" charset="0"/>
                <a:ea typeface="Cambria" panose="02040503050406030204" pitchFamily="18" charset="0"/>
                <a:cs typeface="+mn-cs"/>
              </a:rPr>
              <a:t>thịt</a:t>
            </a:r>
            <a:endParaRPr kumimoji="0" lang="en-US" sz="3200" b="1" i="0" u="none" strike="noStrike" kern="1200" cap="none" spc="0" normalizeH="0" baseline="0" noProof="0" dirty="0">
              <a:ln>
                <a:noFill/>
              </a:ln>
              <a:solidFill>
                <a:srgbClr val="C5316D"/>
              </a:solidFill>
              <a:effectLst/>
              <a:uLnTx/>
              <a:uFillTx/>
              <a:latin typeface="Cambria" panose="02040503050406030204" pitchFamily="18" charset="0"/>
              <a:ea typeface="Cambria" panose="02040503050406030204" pitchFamily="18" charset="0"/>
              <a:cs typeface="+mn-cs"/>
            </a:endParaRPr>
          </a:p>
        </p:txBody>
      </p:sp>
      <p:pic>
        <p:nvPicPr>
          <p:cNvPr id="6" name="Picture 10" descr="Scrambled Egg Clipart Black">
            <a:extLst>
              <a:ext uri="{FF2B5EF4-FFF2-40B4-BE49-F238E27FC236}">
                <a16:creationId xmlns:a16="http://schemas.microsoft.com/office/drawing/2014/main" id="{757BACF0-1982-DDEE-F340-D60CE2F25D5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623" b="89462" l="4167" r="94667">
                        <a14:foregroundMark x1="43333" y1="21749" x2="43333" y2="21749"/>
                        <a14:foregroundMark x1="43000" y1="24664" x2="43667" y2="24664"/>
                        <a14:foregroundMark x1="38667" y1="26906" x2="24000" y2="31614"/>
                        <a14:foregroundMark x1="24000" y1="31614" x2="13667" y2="40135"/>
                        <a14:foregroundMark x1="13667" y1="40135" x2="16167" y2="66368"/>
                        <a14:foregroundMark x1="16167" y1="66368" x2="47833" y2="76457"/>
                        <a14:foregroundMark x1="47833" y1="76457" x2="72000" y2="75561"/>
                        <a14:foregroundMark x1="72000" y1="75561" x2="84833" y2="67265"/>
                        <a14:foregroundMark x1="84833" y1="67265" x2="91833" y2="49103"/>
                        <a14:foregroundMark x1="91833" y1="49103" x2="92000" y2="47085"/>
                        <a14:foregroundMark x1="4167" y1="52691" x2="4167" y2="52691"/>
                        <a14:foregroundMark x1="50000" y1="26009" x2="50000" y2="26009"/>
                        <a14:foregroundMark x1="74500" y1="30045" x2="74500" y2="30045"/>
                        <a14:foregroundMark x1="64500" y1="29148" x2="47167" y2="28924"/>
                        <a14:foregroundMark x1="47167" y1="28924" x2="47167" y2="28924"/>
                        <a14:foregroundMark x1="48333" y1="24888" x2="48333" y2="24888"/>
                        <a14:foregroundMark x1="65000" y1="25785" x2="65000" y2="25785"/>
                        <a14:foregroundMark x1="58667" y1="26682" x2="58000" y2="26682"/>
                        <a14:foregroundMark x1="94833" y1="54036" x2="94833" y2="54036"/>
                        <a14:foregroundMark x1="53333" y1="14574" x2="53333" y2="14574"/>
                        <a14:foregroundMark x1="46167" y1="12780" x2="46167" y2="12780"/>
                        <a14:foregroundMark x1="46167" y1="10314" x2="46833" y2="17713"/>
                        <a14:foregroundMark x1="53833" y1="13677" x2="54167" y2="20404"/>
                        <a14:foregroundMark x1="45500" y1="12332" x2="46667" y2="14350"/>
                        <a14:foregroundMark x1="46667" y1="20628" x2="45167" y2="7623"/>
                        <a14:foregroundMark x1="45167" y1="22197" x2="45167" y2="22197"/>
                      </a14:backgroundRemoval>
                    </a14:imgEffect>
                  </a14:imgLayer>
                </a14:imgProps>
              </a:ext>
              <a:ext uri="{28A0092B-C50C-407E-A947-70E740481C1C}">
                <a14:useLocalDpi xmlns:a14="http://schemas.microsoft.com/office/drawing/2010/main" val="0"/>
              </a:ext>
            </a:extLst>
          </a:blip>
          <a:srcRect/>
          <a:stretch>
            <a:fillRect/>
          </a:stretch>
        </p:blipFill>
        <p:spPr bwMode="auto">
          <a:xfrm>
            <a:off x="5870989" y="4779986"/>
            <a:ext cx="2252510" cy="177514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AE6692A-5A8B-4FD1-8663-81DE78689B81}"/>
              </a:ext>
            </a:extLst>
          </p:cNvPr>
          <p:cNvGrpSpPr/>
          <p:nvPr/>
        </p:nvGrpSpPr>
        <p:grpSpPr>
          <a:xfrm>
            <a:off x="1848012" y="404718"/>
            <a:ext cx="7073777" cy="893912"/>
            <a:chOff x="668304" y="1966293"/>
            <a:chExt cx="7073777" cy="893912"/>
          </a:xfrm>
        </p:grpSpPr>
        <p:sp>
          <p:nvSpPr>
            <p:cNvPr id="10" name="Title 2">
              <a:extLst>
                <a:ext uri="{FF2B5EF4-FFF2-40B4-BE49-F238E27FC236}">
                  <a16:creationId xmlns:a16="http://schemas.microsoft.com/office/drawing/2014/main" id="{D0BD6A4F-E162-4429-F3CE-49225D44481A}"/>
                </a:ext>
              </a:extLst>
            </p:cNvPr>
            <p:cNvSpPr txBox="1">
              <a:spLocks/>
            </p:cNvSpPr>
            <p:nvPr/>
          </p:nvSpPr>
          <p:spPr>
            <a:xfrm>
              <a:off x="1124465" y="2071787"/>
              <a:ext cx="6617616" cy="647948"/>
            </a:xfrm>
            <a:prstGeom prst="homePlate">
              <a:avLst/>
            </a:prstGeom>
            <a:solidFill>
              <a:schemeClr val="accent5">
                <a:lumMod val="20000"/>
                <a:lumOff val="80000"/>
              </a:schemeClr>
            </a:solidFill>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marL="0" marR="0" lvl="0" indent="0" algn="ctr" defTabSz="914400" rtl="0" eaLnBrk="1" fontAlgn="auto" latinLnBrk="0" hangingPunct="1">
                <a:lnSpc>
                  <a:spcPct val="100000"/>
                </a:lnSpc>
                <a:spcBef>
                  <a:spcPts val="0"/>
                </a:spcBef>
                <a:spcAft>
                  <a:spcPts val="0"/>
                </a:spcAft>
                <a:buClr>
                  <a:srgbClr val="44546A"/>
                </a:buClr>
                <a:buSzPts val="3200"/>
                <a:buFont typeface="Fredoka One"/>
                <a:buNone/>
                <a:tabLst/>
                <a:defRPr/>
              </a:pP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Bubblegum Sans"/>
                </a:rPr>
                <a:t>Đoạn</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Bubblegum San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Bubblegum Sans"/>
                </a:rPr>
                <a:t>văn</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Bubblegum San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Bubblegum Sans"/>
                </a:rPr>
                <a:t>thuật</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Bubblegum San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Bubblegum Sans"/>
                </a:rPr>
                <a:t>lại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Bubblegum San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Bubblegum Sans"/>
                </a:rPr>
                <a:t>việc</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Bubblegum San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Bubblegum Sans"/>
                </a:rPr>
                <a:t>gì</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Bubblegum Sans"/>
                </a:rPr>
                <a:t>?</a:t>
              </a:r>
            </a:p>
          </p:txBody>
        </p:sp>
        <p:pic>
          <p:nvPicPr>
            <p:cNvPr id="15" name="Picture 14">
              <a:extLst>
                <a:ext uri="{FF2B5EF4-FFF2-40B4-BE49-F238E27FC236}">
                  <a16:creationId xmlns:a16="http://schemas.microsoft.com/office/drawing/2014/main" id="{85A03813-6B5E-15E4-A251-406317F6429F}"/>
                </a:ext>
              </a:extLst>
            </p:cNvPr>
            <p:cNvPicPr>
              <a:picLocks noChangeAspect="1"/>
            </p:cNvPicPr>
            <p:nvPr/>
          </p:nvPicPr>
          <p:blipFill>
            <a:blip r:embed="rId6"/>
            <a:stretch>
              <a:fillRect/>
            </a:stretch>
          </p:blipFill>
          <p:spPr>
            <a:xfrm>
              <a:off x="668304" y="1966293"/>
              <a:ext cx="912321" cy="893912"/>
            </a:xfrm>
            <a:prstGeom prst="rect">
              <a:avLst/>
            </a:prstGeom>
          </p:spPr>
        </p:pic>
      </p:grpSp>
    </p:spTree>
    <p:extLst>
      <p:ext uri="{BB962C8B-B14F-4D97-AF65-F5344CB8AC3E}">
        <p14:creationId xmlns:p14="http://schemas.microsoft.com/office/powerpoint/2010/main" val="296480471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0000">
                                          <p:cBhvr additive="base">
                                            <p:cTn id="7" dur="1000" fill="hold"/>
                                            <p:tgtEl>
                                              <p:spTgt spid="4"/>
                                            </p:tgtEl>
                                            <p:attrNameLst>
                                              <p:attrName>ppt_x</p:attrName>
                                            </p:attrNameLst>
                                          </p:cBhvr>
                                          <p:tavLst>
                                            <p:tav tm="0">
                                              <p:val>
                                                <p:strVal val="0-#ppt_w/2"/>
                                              </p:val>
                                            </p:tav>
                                            <p:tav tm="100000">
                                              <p:val>
                                                <p:strVal val="#ppt_x"/>
                                              </p:val>
                                            </p:tav>
                                          </p:tavLst>
                                        </p:anim>
                                        <p:anim calcmode="lin" valueType="num" p14:bounceEnd="70000">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500"/>
                                            <p:tgtEl>
                                              <p:spTgt spid="5"/>
                                            </p:tgtEl>
                                          </p:cBhvr>
                                        </p:animEffect>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500"/>
                                            <p:tgtEl>
                                              <p:spTgt spid="5"/>
                                            </p:tgtEl>
                                          </p:cBhvr>
                                        </p:animEffect>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1590F60-C051-BB42-A6A3-5D72B4E330A2}"/>
              </a:ext>
            </a:extLst>
          </p:cNvPr>
          <p:cNvGrpSpPr/>
          <p:nvPr/>
        </p:nvGrpSpPr>
        <p:grpSpPr>
          <a:xfrm>
            <a:off x="2190300" y="444226"/>
            <a:ext cx="7156468" cy="893912"/>
            <a:chOff x="585613" y="2965699"/>
            <a:chExt cx="7156468" cy="893912"/>
          </a:xfrm>
        </p:grpSpPr>
        <p:sp>
          <p:nvSpPr>
            <p:cNvPr id="12" name="Title 2">
              <a:extLst>
                <a:ext uri="{FF2B5EF4-FFF2-40B4-BE49-F238E27FC236}">
                  <a16:creationId xmlns:a16="http://schemas.microsoft.com/office/drawing/2014/main" id="{6618B33E-8849-8BBD-4221-FFF0B2A169D6}"/>
                </a:ext>
              </a:extLst>
            </p:cNvPr>
            <p:cNvSpPr txBox="1">
              <a:spLocks/>
            </p:cNvSpPr>
            <p:nvPr/>
          </p:nvSpPr>
          <p:spPr>
            <a:xfrm>
              <a:off x="986081" y="3130923"/>
              <a:ext cx="6756000" cy="647948"/>
            </a:xfrm>
            <a:prstGeom prst="homePlate">
              <a:avLst/>
            </a:prstGeom>
            <a:solidFill>
              <a:schemeClr val="accent5">
                <a:lumMod val="20000"/>
                <a:lumOff val="80000"/>
              </a:schemeClr>
            </a:solidFill>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marL="0" marR="0" lvl="0" indent="0" algn="r" defTabSz="914400" rtl="0" eaLnBrk="1" fontAlgn="auto" latinLnBrk="0" hangingPunct="1">
                <a:lnSpc>
                  <a:spcPct val="100000"/>
                </a:lnSpc>
                <a:spcBef>
                  <a:spcPts val="0"/>
                </a:spcBef>
                <a:spcAft>
                  <a:spcPts val="0"/>
                </a:spcAft>
                <a:buClr>
                  <a:srgbClr val="44546A"/>
                </a:buClr>
                <a:buSzPts val="3200"/>
                <a:buFont typeface="Fredoka One"/>
                <a:buNone/>
                <a:tabLst/>
                <a:defRPr/>
              </a:pPr>
              <a:r>
                <a:rPr kumimoji="0" lang="en-US" sz="3600" b="1" i="0" u="none" strike="noStrike" kern="1200" cap="none" spc="0" normalizeH="0" baseline="0" noProof="0" err="1">
                  <a:ln>
                    <a:noFill/>
                  </a:ln>
                  <a:solidFill>
                    <a:srgbClr val="000000"/>
                  </a:solidFill>
                  <a:effectLst/>
                  <a:uLnTx/>
                  <a:uFillTx/>
                  <a:latin typeface="Cambria" panose="02040503050406030204" pitchFamily="18" charset="0"/>
                  <a:ea typeface="Cambria" panose="02040503050406030204" pitchFamily="18" charset="0"/>
                  <a:sym typeface="Bubblegum Sans"/>
                </a:rPr>
                <a:t>Các</a:t>
              </a:r>
              <a:r>
                <a:rPr kumimoji="0" lang="en-US" sz="36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sym typeface="Bubblegum Sans"/>
                </a:rPr>
                <a:t> </a:t>
              </a:r>
              <a:r>
                <a:rPr kumimoji="0" lang="en-US" sz="3600" b="1" i="0" u="none" strike="noStrike" kern="1200" cap="none" spc="0" normalizeH="0" baseline="0" noProof="0" err="1">
                  <a:ln>
                    <a:noFill/>
                  </a:ln>
                  <a:solidFill>
                    <a:srgbClr val="000000"/>
                  </a:solidFill>
                  <a:effectLst/>
                  <a:uLnTx/>
                  <a:uFillTx/>
                  <a:latin typeface="Cambria" panose="02040503050406030204" pitchFamily="18" charset="0"/>
                  <a:ea typeface="Cambria" panose="02040503050406030204" pitchFamily="18" charset="0"/>
                  <a:sym typeface="Bubblegum Sans"/>
                </a:rPr>
                <a:t>bước</a:t>
              </a:r>
              <a:r>
                <a:rPr kumimoji="0" lang="en-US" sz="36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sym typeface="Bubblegum Sans"/>
                </a:rPr>
                <a:t> </a:t>
              </a:r>
              <a:r>
                <a:rPr kumimoji="0" lang="en-US" sz="3600" b="1" i="0" u="none" strike="noStrike" kern="1200" cap="none" spc="0" normalizeH="0" baseline="0" noProof="0" err="1">
                  <a:ln>
                    <a:noFill/>
                  </a:ln>
                  <a:solidFill>
                    <a:srgbClr val="000000"/>
                  </a:solidFill>
                  <a:effectLst/>
                  <a:uLnTx/>
                  <a:uFillTx/>
                  <a:latin typeface="Cambria" panose="02040503050406030204" pitchFamily="18" charset="0"/>
                  <a:ea typeface="Cambria" panose="02040503050406030204" pitchFamily="18" charset="0"/>
                  <a:sym typeface="Bubblegum Sans"/>
                </a:rPr>
                <a:t>thực</a:t>
              </a:r>
              <a:r>
                <a:rPr kumimoji="0" lang="en-US" sz="36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sym typeface="Bubblegum Sans"/>
                </a:rPr>
                <a:t> </a:t>
              </a:r>
              <a:r>
                <a:rPr kumimoji="0" lang="en-US" sz="3600" b="1" i="0" u="none" strike="noStrike" kern="1200" cap="none" spc="0" normalizeH="0" baseline="0" noProof="0" err="1">
                  <a:ln>
                    <a:noFill/>
                  </a:ln>
                  <a:solidFill>
                    <a:srgbClr val="000000"/>
                  </a:solidFill>
                  <a:effectLst/>
                  <a:uLnTx/>
                  <a:uFillTx/>
                  <a:latin typeface="Cambria" panose="02040503050406030204" pitchFamily="18" charset="0"/>
                  <a:ea typeface="Cambria" panose="02040503050406030204" pitchFamily="18" charset="0"/>
                  <a:sym typeface="Bubblegum Sans"/>
                </a:rPr>
                <a:t>hiện</a:t>
              </a:r>
              <a:r>
                <a:rPr kumimoji="0" lang="en-US" sz="36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sym typeface="Bubblegum Sans"/>
                </a:rPr>
                <a:t> </a:t>
              </a:r>
              <a:r>
                <a:rPr kumimoji="0" lang="en-US" sz="3600" b="1" i="0" u="none" strike="noStrike" kern="1200" cap="none" spc="0" normalizeH="0" baseline="0" noProof="0" err="1">
                  <a:ln>
                    <a:noFill/>
                  </a:ln>
                  <a:solidFill>
                    <a:srgbClr val="000000"/>
                  </a:solidFill>
                  <a:effectLst/>
                  <a:uLnTx/>
                  <a:uFillTx/>
                  <a:latin typeface="Cambria" panose="02040503050406030204" pitchFamily="18" charset="0"/>
                  <a:ea typeface="Cambria" panose="02040503050406030204" pitchFamily="18" charset="0"/>
                  <a:sym typeface="Bubblegum Sans"/>
                </a:rPr>
                <a:t>việc</a:t>
              </a:r>
              <a:r>
                <a:rPr kumimoji="0" lang="en-US" sz="36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sym typeface="Bubblegum Sans"/>
                </a:rPr>
                <a:t> </a:t>
              </a:r>
              <a:r>
                <a:rPr kumimoji="0" lang="en-US" sz="3600" b="1" i="0" u="none" strike="noStrike" kern="1200" cap="none" spc="0" normalizeH="0" baseline="0" noProof="0" err="1">
                  <a:ln>
                    <a:noFill/>
                  </a:ln>
                  <a:solidFill>
                    <a:srgbClr val="000000"/>
                  </a:solidFill>
                  <a:effectLst/>
                  <a:uLnTx/>
                  <a:uFillTx/>
                  <a:latin typeface="Cambria" panose="02040503050406030204" pitchFamily="18" charset="0"/>
                  <a:ea typeface="Cambria" panose="02040503050406030204" pitchFamily="18" charset="0"/>
                  <a:sym typeface="Bubblegum Sans"/>
                </a:rPr>
                <a:t>đó</a:t>
              </a:r>
              <a:r>
                <a:rPr kumimoji="0" lang="en-US" sz="36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sym typeface="Bubblegum Sans"/>
                </a:rPr>
                <a:t>.</a:t>
              </a:r>
            </a:p>
          </p:txBody>
        </p:sp>
        <p:pic>
          <p:nvPicPr>
            <p:cNvPr id="13" name="Picture 12">
              <a:extLst>
                <a:ext uri="{FF2B5EF4-FFF2-40B4-BE49-F238E27FC236}">
                  <a16:creationId xmlns:a16="http://schemas.microsoft.com/office/drawing/2014/main" id="{89EAB55E-467C-15CB-D0AA-B8BF355DAC03}"/>
                </a:ext>
              </a:extLst>
            </p:cNvPr>
            <p:cNvPicPr>
              <a:picLocks noChangeAspect="1"/>
            </p:cNvPicPr>
            <p:nvPr/>
          </p:nvPicPr>
          <p:blipFill>
            <a:blip r:embed="rId2"/>
            <a:stretch>
              <a:fillRect/>
            </a:stretch>
          </p:blipFill>
          <p:spPr>
            <a:xfrm>
              <a:off x="585613" y="2965699"/>
              <a:ext cx="912321" cy="893912"/>
            </a:xfrm>
            <a:prstGeom prst="rect">
              <a:avLst/>
            </a:prstGeom>
          </p:spPr>
        </p:pic>
      </p:grpSp>
      <p:pic>
        <p:nvPicPr>
          <p:cNvPr id="14" name="图片 4">
            <a:extLst>
              <a:ext uri="{FF2B5EF4-FFF2-40B4-BE49-F238E27FC236}">
                <a16:creationId xmlns:a16="http://schemas.microsoft.com/office/drawing/2014/main" id="{70A4FC54-F2B8-0D5D-BE18-5DD218AFD9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325" y="896529"/>
            <a:ext cx="10408356" cy="5599701"/>
          </a:xfrm>
          <a:prstGeom prst="rect">
            <a:avLst/>
          </a:prstGeom>
        </p:spPr>
      </p:pic>
      <p:sp>
        <p:nvSpPr>
          <p:cNvPr id="15" name="TextBox 14">
            <a:extLst>
              <a:ext uri="{FF2B5EF4-FFF2-40B4-BE49-F238E27FC236}">
                <a16:creationId xmlns:a16="http://schemas.microsoft.com/office/drawing/2014/main" id="{529CED6A-58D6-9C91-7887-BF4E1B6DAB92}"/>
              </a:ext>
            </a:extLst>
          </p:cNvPr>
          <p:cNvSpPr txBox="1"/>
          <p:nvPr/>
        </p:nvSpPr>
        <p:spPr>
          <a:xfrm>
            <a:off x="2692021" y="2191074"/>
            <a:ext cx="65109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err="1">
                <a:ln>
                  <a:noFill/>
                </a:ln>
                <a:solidFill>
                  <a:srgbClr val="002060"/>
                </a:solidFill>
                <a:effectLst/>
                <a:uLnTx/>
                <a:uFillTx/>
                <a:latin typeface="Cambria" panose="02040503050406030204" pitchFamily="18" charset="0"/>
                <a:ea typeface="Cambria" panose="02040503050406030204" pitchFamily="18" charset="0"/>
                <a:cs typeface="+mn-cs"/>
              </a:rPr>
              <a:t>Bước</a:t>
            </a:r>
            <a:r>
              <a:rPr kumimoji="0" lang="en-US"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1: </a:t>
            </a:r>
            <a:r>
              <a:rPr kumimoji="0" lang="en-US" sz="2800" b="1" i="0" u="none" strike="noStrike" kern="1200" cap="none" spc="0" normalizeH="0" baseline="0" noProof="0" err="1">
                <a:ln>
                  <a:noFill/>
                </a:ln>
                <a:solidFill>
                  <a:srgbClr val="002060"/>
                </a:solidFill>
                <a:effectLst/>
                <a:uLnTx/>
                <a:uFillTx/>
                <a:latin typeface="Cambria" panose="02040503050406030204" pitchFamily="18" charset="0"/>
                <a:ea typeface="Cambria" panose="02040503050406030204" pitchFamily="18" charset="0"/>
                <a:cs typeface="+mn-cs"/>
              </a:rPr>
              <a:t>Rửa</a:t>
            </a:r>
            <a:r>
              <a:rPr kumimoji="0" lang="en-US"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err="1">
                <a:ln>
                  <a:noFill/>
                </a:ln>
                <a:solidFill>
                  <a:srgbClr val="002060"/>
                </a:solidFill>
                <a:effectLst/>
                <a:uLnTx/>
                <a:uFillTx/>
                <a:latin typeface="Cambria" panose="02040503050406030204" pitchFamily="18" charset="0"/>
                <a:ea typeface="Cambria" panose="02040503050406030204" pitchFamily="18" charset="0"/>
                <a:cs typeface="+mn-cs"/>
              </a:rPr>
              <a:t>sạch</a:t>
            </a:r>
            <a:r>
              <a:rPr kumimoji="0" lang="en-US"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err="1">
                <a:ln>
                  <a:noFill/>
                </a:ln>
                <a:solidFill>
                  <a:srgbClr val="002060"/>
                </a:solidFill>
                <a:effectLst/>
                <a:uLnTx/>
                <a:uFillTx/>
                <a:latin typeface="Cambria" panose="02040503050406030204" pitchFamily="18" charset="0"/>
                <a:ea typeface="Cambria" panose="02040503050406030204" pitchFamily="18" charset="0"/>
                <a:cs typeface="+mn-cs"/>
              </a:rPr>
              <a:t>thịt</a:t>
            </a:r>
            <a:r>
              <a:rPr kumimoji="0" lang="en-US"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err="1">
                <a:ln>
                  <a:noFill/>
                </a:ln>
                <a:solidFill>
                  <a:srgbClr val="002060"/>
                </a:solidFill>
                <a:effectLst/>
                <a:uLnTx/>
                <a:uFillTx/>
                <a:latin typeface="Cambria" panose="02040503050406030204" pitchFamily="18" charset="0"/>
                <a:ea typeface="Cambria" panose="02040503050406030204" pitchFamily="18" charset="0"/>
                <a:cs typeface="+mn-cs"/>
              </a:rPr>
              <a:t>rồi</a:t>
            </a:r>
            <a:r>
              <a:rPr kumimoji="0" lang="en-US"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err="1">
                <a:ln>
                  <a:noFill/>
                </a:ln>
                <a:solidFill>
                  <a:srgbClr val="002060"/>
                </a:solidFill>
                <a:effectLst/>
                <a:uLnTx/>
                <a:uFillTx/>
                <a:latin typeface="Cambria" panose="02040503050406030204" pitchFamily="18" charset="0"/>
                <a:ea typeface="Cambria" panose="02040503050406030204" pitchFamily="18" charset="0"/>
                <a:cs typeface="+mn-cs"/>
              </a:rPr>
              <a:t>xay</a:t>
            </a:r>
            <a:r>
              <a:rPr kumimoji="0" lang="en-US"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err="1">
                <a:ln>
                  <a:noFill/>
                </a:ln>
                <a:solidFill>
                  <a:srgbClr val="002060"/>
                </a:solidFill>
                <a:effectLst/>
                <a:uLnTx/>
                <a:uFillTx/>
                <a:latin typeface="Cambria" panose="02040503050406030204" pitchFamily="18" charset="0"/>
                <a:ea typeface="Cambria" panose="02040503050406030204" pitchFamily="18" charset="0"/>
                <a:cs typeface="+mn-cs"/>
              </a:rPr>
              <a:t>nhỏ</a:t>
            </a:r>
            <a:endParaRPr kumimoji="0" lang="en-US"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E9066326-B4EF-A119-FB45-B57EAF38E924}"/>
              </a:ext>
            </a:extLst>
          </p:cNvPr>
          <p:cNvSpPr txBox="1"/>
          <p:nvPr/>
        </p:nvSpPr>
        <p:spPr>
          <a:xfrm>
            <a:off x="2446984" y="2852410"/>
            <a:ext cx="6756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err="1">
                <a:ln>
                  <a:noFill/>
                </a:ln>
                <a:solidFill>
                  <a:srgbClr val="C5316D"/>
                </a:solidFill>
                <a:effectLst/>
                <a:uLnTx/>
                <a:uFillTx/>
                <a:latin typeface="Cambria" panose="02040503050406030204" pitchFamily="18" charset="0"/>
                <a:ea typeface="Cambria" panose="02040503050406030204" pitchFamily="18" charset="0"/>
                <a:cs typeface="+mn-cs"/>
              </a:rPr>
              <a:t>Bước</a:t>
            </a:r>
            <a:r>
              <a:rPr kumimoji="0" lang="en-US" sz="2800" b="1" i="0" u="none" strike="noStrike" kern="1200" cap="none" spc="0" normalizeH="0" baseline="0" noProof="0">
                <a:ln>
                  <a:noFill/>
                </a:ln>
                <a:solidFill>
                  <a:srgbClr val="C5316D"/>
                </a:solidFill>
                <a:effectLst/>
                <a:uLnTx/>
                <a:uFillTx/>
                <a:latin typeface="Cambria" panose="02040503050406030204" pitchFamily="18" charset="0"/>
                <a:ea typeface="Cambria" panose="02040503050406030204" pitchFamily="18" charset="0"/>
                <a:cs typeface="+mn-cs"/>
              </a:rPr>
              <a:t> 2: </a:t>
            </a:r>
            <a:r>
              <a:rPr kumimoji="0" lang="en-US" sz="2800" b="1" i="0" u="none" strike="noStrike" kern="1200" cap="none" spc="0" normalizeH="0" baseline="0" noProof="0" err="1">
                <a:ln>
                  <a:noFill/>
                </a:ln>
                <a:solidFill>
                  <a:srgbClr val="C5316D"/>
                </a:solidFill>
                <a:effectLst/>
                <a:uLnTx/>
                <a:uFillTx/>
                <a:latin typeface="Cambria" panose="02040503050406030204" pitchFamily="18" charset="0"/>
                <a:ea typeface="Cambria" panose="02040503050406030204" pitchFamily="18" charset="0"/>
                <a:cs typeface="+mn-cs"/>
              </a:rPr>
              <a:t>Đập</a:t>
            </a:r>
            <a:r>
              <a:rPr kumimoji="0" lang="en-US" sz="2800" b="1" i="0" u="none" strike="noStrike" kern="1200" cap="none" spc="0" normalizeH="0" baseline="0" noProof="0">
                <a:ln>
                  <a:noFill/>
                </a:ln>
                <a:solidFill>
                  <a:srgbClr val="C5316D"/>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err="1">
                <a:ln>
                  <a:noFill/>
                </a:ln>
                <a:solidFill>
                  <a:srgbClr val="C5316D"/>
                </a:solidFill>
                <a:effectLst/>
                <a:uLnTx/>
                <a:uFillTx/>
                <a:latin typeface="Cambria" panose="02040503050406030204" pitchFamily="18" charset="0"/>
                <a:ea typeface="Cambria" panose="02040503050406030204" pitchFamily="18" charset="0"/>
                <a:cs typeface="+mn-cs"/>
              </a:rPr>
              <a:t>trứng</a:t>
            </a:r>
            <a:r>
              <a:rPr kumimoji="0" lang="en-US" sz="2800" b="1" i="0" u="none" strike="noStrike" kern="1200" cap="none" spc="0" normalizeH="0" baseline="0" noProof="0">
                <a:ln>
                  <a:noFill/>
                </a:ln>
                <a:solidFill>
                  <a:srgbClr val="C5316D"/>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err="1">
                <a:ln>
                  <a:noFill/>
                </a:ln>
                <a:solidFill>
                  <a:srgbClr val="C5316D"/>
                </a:solidFill>
                <a:effectLst/>
                <a:uLnTx/>
                <a:uFillTx/>
                <a:latin typeface="Cambria" panose="02040503050406030204" pitchFamily="18" charset="0"/>
                <a:ea typeface="Cambria" panose="02040503050406030204" pitchFamily="18" charset="0"/>
                <a:cs typeface="+mn-cs"/>
              </a:rPr>
              <a:t>vào</a:t>
            </a:r>
            <a:r>
              <a:rPr kumimoji="0" lang="en-US" sz="2800" b="1" i="0" u="none" strike="noStrike" kern="1200" cap="none" spc="0" normalizeH="0" baseline="0" noProof="0">
                <a:ln>
                  <a:noFill/>
                </a:ln>
                <a:solidFill>
                  <a:srgbClr val="C5316D"/>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err="1">
                <a:ln>
                  <a:noFill/>
                </a:ln>
                <a:solidFill>
                  <a:srgbClr val="C5316D"/>
                </a:solidFill>
                <a:effectLst/>
                <a:uLnTx/>
                <a:uFillTx/>
                <a:latin typeface="Cambria" panose="02040503050406030204" pitchFamily="18" charset="0"/>
                <a:ea typeface="Cambria" panose="02040503050406030204" pitchFamily="18" charset="0"/>
                <a:cs typeface="+mn-cs"/>
              </a:rPr>
              <a:t>bát</a:t>
            </a:r>
            <a:r>
              <a:rPr kumimoji="0" lang="en-US" sz="2800" b="1" i="0" u="none" strike="noStrike" kern="1200" cap="none" spc="0" normalizeH="0" baseline="0" noProof="0">
                <a:ln>
                  <a:noFill/>
                </a:ln>
                <a:solidFill>
                  <a:srgbClr val="C5316D"/>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err="1">
                <a:ln>
                  <a:noFill/>
                </a:ln>
                <a:solidFill>
                  <a:srgbClr val="C5316D"/>
                </a:solidFill>
                <a:effectLst/>
                <a:uLnTx/>
                <a:uFillTx/>
                <a:latin typeface="Cambria" panose="02040503050406030204" pitchFamily="18" charset="0"/>
                <a:ea typeface="Cambria" panose="02040503050406030204" pitchFamily="18" charset="0"/>
                <a:cs typeface="+mn-cs"/>
              </a:rPr>
              <a:t>cho</a:t>
            </a:r>
            <a:r>
              <a:rPr kumimoji="0" lang="en-US" sz="2800" b="1" i="0" u="none" strike="noStrike" kern="1200" cap="none" spc="0" normalizeH="0" baseline="0" noProof="0">
                <a:ln>
                  <a:noFill/>
                </a:ln>
                <a:solidFill>
                  <a:srgbClr val="C5316D"/>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err="1">
                <a:ln>
                  <a:noFill/>
                </a:ln>
                <a:solidFill>
                  <a:srgbClr val="C5316D"/>
                </a:solidFill>
                <a:effectLst/>
                <a:uLnTx/>
                <a:uFillTx/>
                <a:latin typeface="Cambria" panose="02040503050406030204" pitchFamily="18" charset="0"/>
                <a:ea typeface="Cambria" panose="02040503050406030204" pitchFamily="18" charset="0"/>
                <a:cs typeface="+mn-cs"/>
              </a:rPr>
              <a:t>thêm</a:t>
            </a:r>
            <a:r>
              <a:rPr kumimoji="0" lang="en-US" sz="2800" b="1" i="0" u="none" strike="noStrike" kern="1200" cap="none" spc="0" normalizeH="0" baseline="0" noProof="0">
                <a:ln>
                  <a:noFill/>
                </a:ln>
                <a:solidFill>
                  <a:srgbClr val="C5316D"/>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err="1">
                <a:ln>
                  <a:noFill/>
                </a:ln>
                <a:solidFill>
                  <a:srgbClr val="C5316D"/>
                </a:solidFill>
                <a:effectLst/>
                <a:uLnTx/>
                <a:uFillTx/>
                <a:latin typeface="Cambria" panose="02040503050406030204" pitchFamily="18" charset="0"/>
                <a:ea typeface="Cambria" panose="02040503050406030204" pitchFamily="18" charset="0"/>
                <a:cs typeface="+mn-cs"/>
              </a:rPr>
              <a:t>thịt</a:t>
            </a:r>
            <a:r>
              <a:rPr kumimoji="0" lang="en-US" sz="2800" b="1" i="0" u="none" strike="noStrike" kern="1200" cap="none" spc="0" normalizeH="0" baseline="0" noProof="0">
                <a:ln>
                  <a:noFill/>
                </a:ln>
                <a:solidFill>
                  <a:srgbClr val="C5316D"/>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err="1">
                <a:ln>
                  <a:noFill/>
                </a:ln>
                <a:solidFill>
                  <a:srgbClr val="C5316D"/>
                </a:solidFill>
                <a:effectLst/>
                <a:uLnTx/>
                <a:uFillTx/>
                <a:latin typeface="Cambria" panose="02040503050406030204" pitchFamily="18" charset="0"/>
                <a:ea typeface="Cambria" panose="02040503050406030204" pitchFamily="18" charset="0"/>
                <a:cs typeface="+mn-cs"/>
              </a:rPr>
              <a:t>xay</a:t>
            </a:r>
            <a:r>
              <a:rPr kumimoji="0" lang="en-US" sz="2800" b="1" i="0" u="none" strike="noStrike" kern="1200" cap="none" spc="0" normalizeH="0" baseline="0" noProof="0">
                <a:ln>
                  <a:noFill/>
                </a:ln>
                <a:solidFill>
                  <a:srgbClr val="C5316D"/>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err="1">
                <a:ln>
                  <a:noFill/>
                </a:ln>
                <a:solidFill>
                  <a:srgbClr val="C5316D"/>
                </a:solidFill>
                <a:effectLst/>
                <a:uLnTx/>
                <a:uFillTx/>
                <a:latin typeface="Cambria" panose="02040503050406030204" pitchFamily="18" charset="0"/>
                <a:ea typeface="Cambria" panose="02040503050406030204" pitchFamily="18" charset="0"/>
                <a:cs typeface="+mn-cs"/>
              </a:rPr>
              <a:t>hành</a:t>
            </a:r>
            <a:r>
              <a:rPr kumimoji="0" lang="en-US" sz="2800" b="1" i="0" u="none" strike="noStrike" kern="1200" cap="none" spc="0" normalizeH="0" baseline="0" noProof="0">
                <a:ln>
                  <a:noFill/>
                </a:ln>
                <a:solidFill>
                  <a:srgbClr val="C5316D"/>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err="1">
                <a:ln>
                  <a:noFill/>
                </a:ln>
                <a:solidFill>
                  <a:srgbClr val="C5316D"/>
                </a:solidFill>
                <a:effectLst/>
                <a:uLnTx/>
                <a:uFillTx/>
                <a:latin typeface="Cambria" panose="02040503050406030204" pitchFamily="18" charset="0"/>
                <a:ea typeface="Cambria" panose="02040503050406030204" pitchFamily="18" charset="0"/>
                <a:cs typeface="+mn-cs"/>
              </a:rPr>
              <a:t>khô</a:t>
            </a:r>
            <a:r>
              <a:rPr kumimoji="0" lang="en-US" sz="2800" b="1" i="0" u="none" strike="noStrike" kern="1200" cap="none" spc="0" normalizeH="0" baseline="0" noProof="0">
                <a:ln>
                  <a:noFill/>
                </a:ln>
                <a:solidFill>
                  <a:srgbClr val="C5316D"/>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err="1">
                <a:ln>
                  <a:noFill/>
                </a:ln>
                <a:solidFill>
                  <a:srgbClr val="C5316D"/>
                </a:solidFill>
                <a:effectLst/>
                <a:uLnTx/>
                <a:uFillTx/>
                <a:latin typeface="Cambria" panose="02040503050406030204" pitchFamily="18" charset="0"/>
                <a:ea typeface="Cambria" panose="02040503050406030204" pitchFamily="18" charset="0"/>
                <a:cs typeface="+mn-cs"/>
              </a:rPr>
              <a:t>nước</a:t>
            </a:r>
            <a:r>
              <a:rPr kumimoji="0" lang="en-US" sz="2800" b="1" i="0" u="none" strike="noStrike" kern="1200" cap="none" spc="0" normalizeH="0" baseline="0" noProof="0">
                <a:ln>
                  <a:noFill/>
                </a:ln>
                <a:solidFill>
                  <a:srgbClr val="C5316D"/>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err="1">
                <a:ln>
                  <a:noFill/>
                </a:ln>
                <a:solidFill>
                  <a:srgbClr val="C5316D"/>
                </a:solidFill>
                <a:effectLst/>
                <a:uLnTx/>
                <a:uFillTx/>
                <a:latin typeface="Cambria" panose="02040503050406030204" pitchFamily="18" charset="0"/>
                <a:ea typeface="Cambria" panose="02040503050406030204" pitchFamily="18" charset="0"/>
                <a:cs typeface="+mn-cs"/>
              </a:rPr>
              <a:t>mắm</a:t>
            </a:r>
            <a:r>
              <a:rPr kumimoji="0" lang="en-US" sz="2800" b="1" i="0" u="none" strike="noStrike" kern="1200" cap="none" spc="0" normalizeH="0" baseline="0" noProof="0">
                <a:ln>
                  <a:noFill/>
                </a:ln>
                <a:solidFill>
                  <a:srgbClr val="C5316D"/>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err="1">
                <a:ln>
                  <a:noFill/>
                </a:ln>
                <a:solidFill>
                  <a:srgbClr val="C5316D"/>
                </a:solidFill>
                <a:effectLst/>
                <a:uLnTx/>
                <a:uFillTx/>
                <a:latin typeface="Cambria" panose="02040503050406030204" pitchFamily="18" charset="0"/>
                <a:ea typeface="Cambria" panose="02040503050406030204" pitchFamily="18" charset="0"/>
                <a:cs typeface="+mn-cs"/>
              </a:rPr>
              <a:t>và</a:t>
            </a:r>
            <a:r>
              <a:rPr kumimoji="0" lang="en-US" sz="2800" b="1" i="0" u="none" strike="noStrike" kern="1200" cap="none" spc="0" normalizeH="0" baseline="0" noProof="0">
                <a:ln>
                  <a:noFill/>
                </a:ln>
                <a:solidFill>
                  <a:srgbClr val="C5316D"/>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err="1">
                <a:ln>
                  <a:noFill/>
                </a:ln>
                <a:solidFill>
                  <a:srgbClr val="C5316D"/>
                </a:solidFill>
                <a:effectLst/>
                <a:uLnTx/>
                <a:uFillTx/>
                <a:latin typeface="Cambria" panose="02040503050406030204" pitchFamily="18" charset="0"/>
                <a:ea typeface="Cambria" panose="02040503050406030204" pitchFamily="18" charset="0"/>
                <a:cs typeface="+mn-cs"/>
              </a:rPr>
              <a:t>muối</a:t>
            </a:r>
            <a:r>
              <a:rPr kumimoji="0" lang="en-US" sz="2800" b="1" i="0" u="none" strike="noStrike" kern="1200" cap="none" spc="0" normalizeH="0" baseline="0" noProof="0">
                <a:ln>
                  <a:noFill/>
                </a:ln>
                <a:solidFill>
                  <a:srgbClr val="C5316D"/>
                </a:solidFill>
                <a:effectLst/>
                <a:uLnTx/>
                <a:uFillTx/>
                <a:latin typeface="Cambria" panose="02040503050406030204" pitchFamily="18" charset="0"/>
                <a:ea typeface="Cambria" panose="02040503050406030204" pitchFamily="18" charset="0"/>
                <a:cs typeface="+mn-cs"/>
              </a:rPr>
              <a:t>.</a:t>
            </a:r>
          </a:p>
        </p:txBody>
      </p:sp>
      <p:sp>
        <p:nvSpPr>
          <p:cNvPr id="17" name="TextBox 16">
            <a:extLst>
              <a:ext uri="{FF2B5EF4-FFF2-40B4-BE49-F238E27FC236}">
                <a16:creationId xmlns:a16="http://schemas.microsoft.com/office/drawing/2014/main" id="{79BA4427-1CDD-CA98-AC7B-DAEB67607A9C}"/>
              </a:ext>
            </a:extLst>
          </p:cNvPr>
          <p:cNvSpPr txBox="1"/>
          <p:nvPr/>
        </p:nvSpPr>
        <p:spPr>
          <a:xfrm>
            <a:off x="2789635" y="4114698"/>
            <a:ext cx="6510963"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Bước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3: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đều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tất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374732573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
            <a:extLst>
              <a:ext uri="{FF2B5EF4-FFF2-40B4-BE49-F238E27FC236}">
                <a16:creationId xmlns:a16="http://schemas.microsoft.com/office/drawing/2014/main" id="{5AFB7489-6AC1-4986-BF80-8536943341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7651" y="5200650"/>
            <a:ext cx="1898277" cy="1898277"/>
          </a:xfrm>
          <a:prstGeom prst="rect">
            <a:avLst/>
          </a:prstGeom>
        </p:spPr>
      </p:pic>
      <p:sp>
        <p:nvSpPr>
          <p:cNvPr id="19" name="Rectangle 18">
            <a:extLst>
              <a:ext uri="{FF2B5EF4-FFF2-40B4-BE49-F238E27FC236}">
                <a16:creationId xmlns:a16="http://schemas.microsoft.com/office/drawing/2014/main" id="{57EBE67E-6ED1-4601-8630-EAE295B6A92D}"/>
              </a:ext>
            </a:extLst>
          </p:cNvPr>
          <p:cNvSpPr/>
          <p:nvPr/>
        </p:nvSpPr>
        <p:spPr>
          <a:xfrm>
            <a:off x="601205" y="952341"/>
            <a:ext cx="11344917"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2. </a:t>
            </a:r>
            <a:r>
              <a:rPr kumimoji="0" lang="vi-VN" sz="40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Dựa vào tranh, trao đổi về các bước rang thịt</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vi-VN" sz="40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pic>
        <p:nvPicPr>
          <p:cNvPr id="12" name="图片 3">
            <a:extLst>
              <a:ext uri="{FF2B5EF4-FFF2-40B4-BE49-F238E27FC236}">
                <a16:creationId xmlns:a16="http://schemas.microsoft.com/office/drawing/2014/main" id="{C401E951-E127-47FC-AB55-9921BFE1E5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927" y="4698628"/>
            <a:ext cx="2736478" cy="2736478"/>
          </a:xfrm>
          <a:prstGeom prst="rect">
            <a:avLst/>
          </a:prstGeom>
        </p:spPr>
      </p:pic>
      <p:pic>
        <p:nvPicPr>
          <p:cNvPr id="5" name="Picture 4">
            <a:extLst>
              <a:ext uri="{FF2B5EF4-FFF2-40B4-BE49-F238E27FC236}">
                <a16:creationId xmlns:a16="http://schemas.microsoft.com/office/drawing/2014/main" id="{221CF81D-4EB5-453B-9C80-07B106DA75CE}"/>
              </a:ext>
            </a:extLst>
          </p:cNvPr>
          <p:cNvPicPr>
            <a:picLocks noChangeAspect="1"/>
          </p:cNvPicPr>
          <p:nvPr/>
        </p:nvPicPr>
        <p:blipFill>
          <a:blip r:embed="rId5"/>
          <a:stretch>
            <a:fillRect/>
          </a:stretch>
        </p:blipFill>
        <p:spPr>
          <a:xfrm>
            <a:off x="1333500" y="2016500"/>
            <a:ext cx="9829800" cy="2943225"/>
          </a:xfrm>
          <a:prstGeom prst="rect">
            <a:avLst/>
          </a:prstGeom>
        </p:spPr>
      </p:pic>
    </p:spTree>
    <p:extLst>
      <p:ext uri="{BB962C8B-B14F-4D97-AF65-F5344CB8AC3E}">
        <p14:creationId xmlns:p14="http://schemas.microsoft.com/office/powerpoint/2010/main" val="210072994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78ABB31-B1A6-56A3-AE38-6D31ABEC1FFC}"/>
              </a:ext>
            </a:extLst>
          </p:cNvPr>
          <p:cNvSpPr/>
          <p:nvPr/>
        </p:nvSpPr>
        <p:spPr>
          <a:xfrm>
            <a:off x="194820" y="21215"/>
            <a:ext cx="11802360" cy="6625975"/>
          </a:xfrm>
          <a:custGeom>
            <a:avLst/>
            <a:gdLst>
              <a:gd name="connsiteX0" fmla="*/ 0 w 11802360"/>
              <a:gd name="connsiteY0" fmla="*/ 1104351 h 6625975"/>
              <a:gd name="connsiteX1" fmla="*/ 1104351 w 11802360"/>
              <a:gd name="connsiteY1" fmla="*/ 0 h 6625975"/>
              <a:gd name="connsiteX2" fmla="*/ 1608018 w 11802360"/>
              <a:gd name="connsiteY2" fmla="*/ 0 h 6625975"/>
              <a:gd name="connsiteX3" fmla="*/ 2399495 w 11802360"/>
              <a:gd name="connsiteY3" fmla="*/ 0 h 6625975"/>
              <a:gd name="connsiteX4" fmla="*/ 3095035 w 11802360"/>
              <a:gd name="connsiteY4" fmla="*/ 0 h 6625975"/>
              <a:gd name="connsiteX5" fmla="*/ 3502766 w 11802360"/>
              <a:gd name="connsiteY5" fmla="*/ 0 h 6625975"/>
              <a:gd name="connsiteX6" fmla="*/ 3910496 w 11802360"/>
              <a:gd name="connsiteY6" fmla="*/ 0 h 6625975"/>
              <a:gd name="connsiteX7" fmla="*/ 4606036 w 11802360"/>
              <a:gd name="connsiteY7" fmla="*/ 0 h 6625975"/>
              <a:gd name="connsiteX8" fmla="*/ 5301576 w 11802360"/>
              <a:gd name="connsiteY8" fmla="*/ 0 h 6625975"/>
              <a:gd name="connsiteX9" fmla="*/ 5805243 w 11802360"/>
              <a:gd name="connsiteY9" fmla="*/ 0 h 6625975"/>
              <a:gd name="connsiteX10" fmla="*/ 6308910 w 11802360"/>
              <a:gd name="connsiteY10" fmla="*/ 0 h 6625975"/>
              <a:gd name="connsiteX11" fmla="*/ 7004451 w 11802360"/>
              <a:gd name="connsiteY11" fmla="*/ 0 h 6625975"/>
              <a:gd name="connsiteX12" fmla="*/ 7699991 w 11802360"/>
              <a:gd name="connsiteY12" fmla="*/ 0 h 6625975"/>
              <a:gd name="connsiteX13" fmla="*/ 8491468 w 11802360"/>
              <a:gd name="connsiteY13" fmla="*/ 0 h 6625975"/>
              <a:gd name="connsiteX14" fmla="*/ 8995135 w 11802360"/>
              <a:gd name="connsiteY14" fmla="*/ 0 h 6625975"/>
              <a:gd name="connsiteX15" fmla="*/ 9786611 w 11802360"/>
              <a:gd name="connsiteY15" fmla="*/ 0 h 6625975"/>
              <a:gd name="connsiteX16" fmla="*/ 10698009 w 11802360"/>
              <a:gd name="connsiteY16" fmla="*/ 0 h 6625975"/>
              <a:gd name="connsiteX17" fmla="*/ 11802360 w 11802360"/>
              <a:gd name="connsiteY17" fmla="*/ 1104351 h 6625975"/>
              <a:gd name="connsiteX18" fmla="*/ 11802360 w 11802360"/>
              <a:gd name="connsiteY18" fmla="*/ 1612337 h 6625975"/>
              <a:gd name="connsiteX19" fmla="*/ 11802360 w 11802360"/>
              <a:gd name="connsiteY19" fmla="*/ 2031978 h 6625975"/>
              <a:gd name="connsiteX20" fmla="*/ 11802360 w 11802360"/>
              <a:gd name="connsiteY20" fmla="*/ 2628310 h 6625975"/>
              <a:gd name="connsiteX21" fmla="*/ 11802360 w 11802360"/>
              <a:gd name="connsiteY21" fmla="*/ 3224642 h 6625975"/>
              <a:gd name="connsiteX22" fmla="*/ 11802360 w 11802360"/>
              <a:gd name="connsiteY22" fmla="*/ 3776801 h 6625975"/>
              <a:gd name="connsiteX23" fmla="*/ 11802360 w 11802360"/>
              <a:gd name="connsiteY23" fmla="*/ 4196442 h 6625975"/>
              <a:gd name="connsiteX24" fmla="*/ 11802360 w 11802360"/>
              <a:gd name="connsiteY24" fmla="*/ 4748601 h 6625975"/>
              <a:gd name="connsiteX25" fmla="*/ 11802360 w 11802360"/>
              <a:gd name="connsiteY25" fmla="*/ 5521624 h 6625975"/>
              <a:gd name="connsiteX26" fmla="*/ 10698009 w 11802360"/>
              <a:gd name="connsiteY26" fmla="*/ 6625975 h 6625975"/>
              <a:gd name="connsiteX27" fmla="*/ 10386215 w 11802360"/>
              <a:gd name="connsiteY27" fmla="*/ 6625975 h 6625975"/>
              <a:gd name="connsiteX28" fmla="*/ 10074421 w 11802360"/>
              <a:gd name="connsiteY28" fmla="*/ 6625975 h 6625975"/>
              <a:gd name="connsiteX29" fmla="*/ 9666691 w 11802360"/>
              <a:gd name="connsiteY29" fmla="*/ 6625975 h 6625975"/>
              <a:gd name="connsiteX30" fmla="*/ 8971151 w 11802360"/>
              <a:gd name="connsiteY30" fmla="*/ 6625975 h 6625975"/>
              <a:gd name="connsiteX31" fmla="*/ 8659357 w 11802360"/>
              <a:gd name="connsiteY31" fmla="*/ 6625975 h 6625975"/>
              <a:gd name="connsiteX32" fmla="*/ 7867880 w 11802360"/>
              <a:gd name="connsiteY32" fmla="*/ 6625975 h 6625975"/>
              <a:gd name="connsiteX33" fmla="*/ 7268276 w 11802360"/>
              <a:gd name="connsiteY33" fmla="*/ 6625975 h 6625975"/>
              <a:gd name="connsiteX34" fmla="*/ 6764609 w 11802360"/>
              <a:gd name="connsiteY34" fmla="*/ 6625975 h 6625975"/>
              <a:gd name="connsiteX35" fmla="*/ 6165006 w 11802360"/>
              <a:gd name="connsiteY35" fmla="*/ 6625975 h 6625975"/>
              <a:gd name="connsiteX36" fmla="*/ 5373529 w 11802360"/>
              <a:gd name="connsiteY36" fmla="*/ 6625975 h 6625975"/>
              <a:gd name="connsiteX37" fmla="*/ 4869862 w 11802360"/>
              <a:gd name="connsiteY37" fmla="*/ 6625975 h 6625975"/>
              <a:gd name="connsiteX38" fmla="*/ 4270258 w 11802360"/>
              <a:gd name="connsiteY38" fmla="*/ 6625975 h 6625975"/>
              <a:gd name="connsiteX39" fmla="*/ 3478781 w 11802360"/>
              <a:gd name="connsiteY39" fmla="*/ 6625975 h 6625975"/>
              <a:gd name="connsiteX40" fmla="*/ 3071051 w 11802360"/>
              <a:gd name="connsiteY40" fmla="*/ 6625975 h 6625975"/>
              <a:gd name="connsiteX41" fmla="*/ 2279574 w 11802360"/>
              <a:gd name="connsiteY41" fmla="*/ 6625975 h 6625975"/>
              <a:gd name="connsiteX42" fmla="*/ 1104351 w 11802360"/>
              <a:gd name="connsiteY42" fmla="*/ 6625975 h 6625975"/>
              <a:gd name="connsiteX43" fmla="*/ 0 w 11802360"/>
              <a:gd name="connsiteY43" fmla="*/ 5521624 h 6625975"/>
              <a:gd name="connsiteX44" fmla="*/ 0 w 11802360"/>
              <a:gd name="connsiteY44" fmla="*/ 5101983 h 6625975"/>
              <a:gd name="connsiteX45" fmla="*/ 0 w 11802360"/>
              <a:gd name="connsiteY45" fmla="*/ 4593997 h 6625975"/>
              <a:gd name="connsiteX46" fmla="*/ 0 w 11802360"/>
              <a:gd name="connsiteY46" fmla="*/ 4086010 h 6625975"/>
              <a:gd name="connsiteX47" fmla="*/ 0 w 11802360"/>
              <a:gd name="connsiteY47" fmla="*/ 3666369 h 6625975"/>
              <a:gd name="connsiteX48" fmla="*/ 0 w 11802360"/>
              <a:gd name="connsiteY48" fmla="*/ 3158383 h 6625975"/>
              <a:gd name="connsiteX49" fmla="*/ 0 w 11802360"/>
              <a:gd name="connsiteY49" fmla="*/ 2517878 h 6625975"/>
              <a:gd name="connsiteX50" fmla="*/ 0 w 11802360"/>
              <a:gd name="connsiteY50" fmla="*/ 1921547 h 6625975"/>
              <a:gd name="connsiteX51" fmla="*/ 0 w 11802360"/>
              <a:gd name="connsiteY51" fmla="*/ 1104351 h 6625975"/>
              <a:gd name="connsiteX0" fmla="*/ 0 w 11802360"/>
              <a:gd name="connsiteY0" fmla="*/ 1104351 h 6625975"/>
              <a:gd name="connsiteX1" fmla="*/ 1104351 w 11802360"/>
              <a:gd name="connsiteY1" fmla="*/ 0 h 6625975"/>
              <a:gd name="connsiteX2" fmla="*/ 1416145 w 11802360"/>
              <a:gd name="connsiteY2" fmla="*/ 0 h 6625975"/>
              <a:gd name="connsiteX3" fmla="*/ 1727939 w 11802360"/>
              <a:gd name="connsiteY3" fmla="*/ 0 h 6625975"/>
              <a:gd name="connsiteX4" fmla="*/ 2423479 w 11802360"/>
              <a:gd name="connsiteY4" fmla="*/ 0 h 6625975"/>
              <a:gd name="connsiteX5" fmla="*/ 3119019 w 11802360"/>
              <a:gd name="connsiteY5" fmla="*/ 0 h 6625975"/>
              <a:gd name="connsiteX6" fmla="*/ 3430813 w 11802360"/>
              <a:gd name="connsiteY6" fmla="*/ 0 h 6625975"/>
              <a:gd name="connsiteX7" fmla="*/ 3934480 w 11802360"/>
              <a:gd name="connsiteY7" fmla="*/ 0 h 6625975"/>
              <a:gd name="connsiteX8" fmla="*/ 4630020 w 11802360"/>
              <a:gd name="connsiteY8" fmla="*/ 0 h 6625975"/>
              <a:gd name="connsiteX9" fmla="*/ 5229624 w 11802360"/>
              <a:gd name="connsiteY9" fmla="*/ 0 h 6625975"/>
              <a:gd name="connsiteX10" fmla="*/ 5733291 w 11802360"/>
              <a:gd name="connsiteY10" fmla="*/ 0 h 6625975"/>
              <a:gd name="connsiteX11" fmla="*/ 6332895 w 11802360"/>
              <a:gd name="connsiteY11" fmla="*/ 0 h 6625975"/>
              <a:gd name="connsiteX12" fmla="*/ 6644688 w 11802360"/>
              <a:gd name="connsiteY12" fmla="*/ 0 h 6625975"/>
              <a:gd name="connsiteX13" fmla="*/ 7340229 w 11802360"/>
              <a:gd name="connsiteY13" fmla="*/ 0 h 6625975"/>
              <a:gd name="connsiteX14" fmla="*/ 7843896 w 11802360"/>
              <a:gd name="connsiteY14" fmla="*/ 0 h 6625975"/>
              <a:gd name="connsiteX15" fmla="*/ 8635373 w 11802360"/>
              <a:gd name="connsiteY15" fmla="*/ 0 h 6625975"/>
              <a:gd name="connsiteX16" fmla="*/ 9330913 w 11802360"/>
              <a:gd name="connsiteY16" fmla="*/ 0 h 6625975"/>
              <a:gd name="connsiteX17" fmla="*/ 9642707 w 11802360"/>
              <a:gd name="connsiteY17" fmla="*/ 0 h 6625975"/>
              <a:gd name="connsiteX18" fmla="*/ 10698009 w 11802360"/>
              <a:gd name="connsiteY18" fmla="*/ 0 h 6625975"/>
              <a:gd name="connsiteX19" fmla="*/ 11802360 w 11802360"/>
              <a:gd name="connsiteY19" fmla="*/ 1104351 h 6625975"/>
              <a:gd name="connsiteX20" fmla="*/ 11802360 w 11802360"/>
              <a:gd name="connsiteY20" fmla="*/ 1612337 h 6625975"/>
              <a:gd name="connsiteX21" fmla="*/ 11802360 w 11802360"/>
              <a:gd name="connsiteY21" fmla="*/ 2252842 h 6625975"/>
              <a:gd name="connsiteX22" fmla="*/ 11802360 w 11802360"/>
              <a:gd name="connsiteY22" fmla="*/ 2760828 h 6625975"/>
              <a:gd name="connsiteX23" fmla="*/ 11802360 w 11802360"/>
              <a:gd name="connsiteY23" fmla="*/ 3401333 h 6625975"/>
              <a:gd name="connsiteX24" fmla="*/ 11802360 w 11802360"/>
              <a:gd name="connsiteY24" fmla="*/ 4041838 h 6625975"/>
              <a:gd name="connsiteX25" fmla="*/ 11802360 w 11802360"/>
              <a:gd name="connsiteY25" fmla="*/ 4549824 h 6625975"/>
              <a:gd name="connsiteX26" fmla="*/ 11802360 w 11802360"/>
              <a:gd name="connsiteY26" fmla="*/ 5521624 h 6625975"/>
              <a:gd name="connsiteX27" fmla="*/ 10698009 w 11802360"/>
              <a:gd name="connsiteY27" fmla="*/ 6625975 h 6625975"/>
              <a:gd name="connsiteX28" fmla="*/ 10386215 w 11802360"/>
              <a:gd name="connsiteY28" fmla="*/ 6625975 h 6625975"/>
              <a:gd name="connsiteX29" fmla="*/ 9594738 w 11802360"/>
              <a:gd name="connsiteY29" fmla="*/ 6625975 h 6625975"/>
              <a:gd name="connsiteX30" fmla="*/ 8995135 w 11802360"/>
              <a:gd name="connsiteY30" fmla="*/ 6625975 h 6625975"/>
              <a:gd name="connsiteX31" fmla="*/ 8203658 w 11802360"/>
              <a:gd name="connsiteY31" fmla="*/ 6625975 h 6625975"/>
              <a:gd name="connsiteX32" fmla="*/ 7699991 w 11802360"/>
              <a:gd name="connsiteY32" fmla="*/ 6625975 h 6625975"/>
              <a:gd name="connsiteX33" fmla="*/ 6908514 w 11802360"/>
              <a:gd name="connsiteY33" fmla="*/ 6625975 h 6625975"/>
              <a:gd name="connsiteX34" fmla="*/ 6308910 w 11802360"/>
              <a:gd name="connsiteY34" fmla="*/ 6625975 h 6625975"/>
              <a:gd name="connsiteX35" fmla="*/ 5901180 w 11802360"/>
              <a:gd name="connsiteY35" fmla="*/ 6625975 h 6625975"/>
              <a:gd name="connsiteX36" fmla="*/ 5301576 w 11802360"/>
              <a:gd name="connsiteY36" fmla="*/ 6625975 h 6625975"/>
              <a:gd name="connsiteX37" fmla="*/ 4701973 w 11802360"/>
              <a:gd name="connsiteY37" fmla="*/ 6625975 h 6625975"/>
              <a:gd name="connsiteX38" fmla="*/ 4102369 w 11802360"/>
              <a:gd name="connsiteY38" fmla="*/ 6625975 h 6625975"/>
              <a:gd name="connsiteX39" fmla="*/ 3694639 w 11802360"/>
              <a:gd name="connsiteY39" fmla="*/ 6625975 h 6625975"/>
              <a:gd name="connsiteX40" fmla="*/ 3286908 w 11802360"/>
              <a:gd name="connsiteY40" fmla="*/ 6625975 h 6625975"/>
              <a:gd name="connsiteX41" fmla="*/ 2783241 w 11802360"/>
              <a:gd name="connsiteY41" fmla="*/ 6625975 h 6625975"/>
              <a:gd name="connsiteX42" fmla="*/ 2279574 w 11802360"/>
              <a:gd name="connsiteY42" fmla="*/ 6625975 h 6625975"/>
              <a:gd name="connsiteX43" fmla="*/ 1775907 w 11802360"/>
              <a:gd name="connsiteY43" fmla="*/ 6625975 h 6625975"/>
              <a:gd name="connsiteX44" fmla="*/ 1104351 w 11802360"/>
              <a:gd name="connsiteY44" fmla="*/ 6625975 h 6625975"/>
              <a:gd name="connsiteX45" fmla="*/ 0 w 11802360"/>
              <a:gd name="connsiteY45" fmla="*/ 5521624 h 6625975"/>
              <a:gd name="connsiteX46" fmla="*/ 0 w 11802360"/>
              <a:gd name="connsiteY46" fmla="*/ 5057810 h 6625975"/>
              <a:gd name="connsiteX47" fmla="*/ 0 w 11802360"/>
              <a:gd name="connsiteY47" fmla="*/ 4417306 h 6625975"/>
              <a:gd name="connsiteX48" fmla="*/ 0 w 11802360"/>
              <a:gd name="connsiteY48" fmla="*/ 3820974 h 6625975"/>
              <a:gd name="connsiteX49" fmla="*/ 0 w 11802360"/>
              <a:gd name="connsiteY49" fmla="*/ 3268815 h 6625975"/>
              <a:gd name="connsiteX50" fmla="*/ 0 w 11802360"/>
              <a:gd name="connsiteY50" fmla="*/ 2760828 h 6625975"/>
              <a:gd name="connsiteX51" fmla="*/ 0 w 11802360"/>
              <a:gd name="connsiteY51" fmla="*/ 2297015 h 6625975"/>
              <a:gd name="connsiteX52" fmla="*/ 0 w 11802360"/>
              <a:gd name="connsiteY52" fmla="*/ 1877374 h 6625975"/>
              <a:gd name="connsiteX53" fmla="*/ 0 w 11802360"/>
              <a:gd name="connsiteY53" fmla="*/ 1104351 h 6625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802360" h="6625975" fill="none" extrusionOk="0">
                <a:moveTo>
                  <a:pt x="0" y="1104351"/>
                </a:moveTo>
                <a:cubicBezTo>
                  <a:pt x="169484" y="562380"/>
                  <a:pt x="510541" y="-228965"/>
                  <a:pt x="1104351" y="0"/>
                </a:cubicBezTo>
                <a:cubicBezTo>
                  <a:pt x="1256844" y="-11109"/>
                  <a:pt x="1381083" y="62710"/>
                  <a:pt x="1608018" y="0"/>
                </a:cubicBezTo>
                <a:cubicBezTo>
                  <a:pt x="1808653" y="-66944"/>
                  <a:pt x="2013167" y="47726"/>
                  <a:pt x="2399495" y="0"/>
                </a:cubicBezTo>
                <a:cubicBezTo>
                  <a:pt x="2702560" y="-38181"/>
                  <a:pt x="2892798" y="18902"/>
                  <a:pt x="3095035" y="0"/>
                </a:cubicBezTo>
                <a:cubicBezTo>
                  <a:pt x="3322078" y="-60854"/>
                  <a:pt x="3319662" y="20087"/>
                  <a:pt x="3502766" y="0"/>
                </a:cubicBezTo>
                <a:cubicBezTo>
                  <a:pt x="3689158" y="-19008"/>
                  <a:pt x="3703974" y="-237"/>
                  <a:pt x="3910496" y="0"/>
                </a:cubicBezTo>
                <a:cubicBezTo>
                  <a:pt x="4120316" y="-14863"/>
                  <a:pt x="4343792" y="65293"/>
                  <a:pt x="4606036" y="0"/>
                </a:cubicBezTo>
                <a:cubicBezTo>
                  <a:pt x="4824231" y="-80855"/>
                  <a:pt x="5050498" y="82235"/>
                  <a:pt x="5301576" y="0"/>
                </a:cubicBezTo>
                <a:cubicBezTo>
                  <a:pt x="5552328" y="-62523"/>
                  <a:pt x="5575455" y="65802"/>
                  <a:pt x="5805243" y="0"/>
                </a:cubicBezTo>
                <a:cubicBezTo>
                  <a:pt x="6035836" y="-49877"/>
                  <a:pt x="6087849" y="59769"/>
                  <a:pt x="6308910" y="0"/>
                </a:cubicBezTo>
                <a:cubicBezTo>
                  <a:pt x="6589221" y="-6156"/>
                  <a:pt x="6751039" y="72072"/>
                  <a:pt x="7004451" y="0"/>
                </a:cubicBezTo>
                <a:cubicBezTo>
                  <a:pt x="7263013" y="-83640"/>
                  <a:pt x="7382308" y="61117"/>
                  <a:pt x="7699991" y="0"/>
                </a:cubicBezTo>
                <a:cubicBezTo>
                  <a:pt x="8026144" y="-87768"/>
                  <a:pt x="8132580" y="64271"/>
                  <a:pt x="8491468" y="0"/>
                </a:cubicBezTo>
                <a:cubicBezTo>
                  <a:pt x="8819631" y="-111262"/>
                  <a:pt x="8784340" y="43777"/>
                  <a:pt x="8995135" y="0"/>
                </a:cubicBezTo>
                <a:cubicBezTo>
                  <a:pt x="9248688" y="-43967"/>
                  <a:pt x="9571435" y="42614"/>
                  <a:pt x="9786611" y="0"/>
                </a:cubicBezTo>
                <a:cubicBezTo>
                  <a:pt x="10020030" y="-32929"/>
                  <a:pt x="10297048" y="107171"/>
                  <a:pt x="10698009" y="0"/>
                </a:cubicBezTo>
                <a:cubicBezTo>
                  <a:pt x="11388165" y="15754"/>
                  <a:pt x="11735122" y="568894"/>
                  <a:pt x="11802360" y="1104351"/>
                </a:cubicBezTo>
                <a:cubicBezTo>
                  <a:pt x="11818368" y="1305341"/>
                  <a:pt x="11731105" y="1383439"/>
                  <a:pt x="11802360" y="1612337"/>
                </a:cubicBezTo>
                <a:cubicBezTo>
                  <a:pt x="11866978" y="1802132"/>
                  <a:pt x="11782669" y="1908773"/>
                  <a:pt x="11802360" y="2031978"/>
                </a:cubicBezTo>
                <a:cubicBezTo>
                  <a:pt x="11770589" y="2187530"/>
                  <a:pt x="11730728" y="2387594"/>
                  <a:pt x="11802360" y="2628310"/>
                </a:cubicBezTo>
                <a:cubicBezTo>
                  <a:pt x="11832060" y="2930757"/>
                  <a:pt x="11791053" y="3025588"/>
                  <a:pt x="11802360" y="3224642"/>
                </a:cubicBezTo>
                <a:cubicBezTo>
                  <a:pt x="11813168" y="3397012"/>
                  <a:pt x="11766800" y="3621311"/>
                  <a:pt x="11802360" y="3776801"/>
                </a:cubicBezTo>
                <a:cubicBezTo>
                  <a:pt x="11837758" y="3884567"/>
                  <a:pt x="11777806" y="4107139"/>
                  <a:pt x="11802360" y="4196442"/>
                </a:cubicBezTo>
                <a:cubicBezTo>
                  <a:pt x="11852492" y="4293978"/>
                  <a:pt x="11822770" y="4520131"/>
                  <a:pt x="11802360" y="4748601"/>
                </a:cubicBezTo>
                <a:cubicBezTo>
                  <a:pt x="11850987" y="4905218"/>
                  <a:pt x="11723023" y="5263130"/>
                  <a:pt x="11802360" y="5521624"/>
                </a:cubicBezTo>
                <a:cubicBezTo>
                  <a:pt x="11948755" y="5901731"/>
                  <a:pt x="11283110" y="6494455"/>
                  <a:pt x="10698009" y="6625975"/>
                </a:cubicBezTo>
                <a:cubicBezTo>
                  <a:pt x="10547574" y="6633969"/>
                  <a:pt x="10447787" y="6577748"/>
                  <a:pt x="10386215" y="6625975"/>
                </a:cubicBezTo>
                <a:cubicBezTo>
                  <a:pt x="10327701" y="6694979"/>
                  <a:pt x="10192490" y="6619455"/>
                  <a:pt x="10074421" y="6625975"/>
                </a:cubicBezTo>
                <a:cubicBezTo>
                  <a:pt x="9956519" y="6624846"/>
                  <a:pt x="9840493" y="6592301"/>
                  <a:pt x="9666691" y="6625975"/>
                </a:cubicBezTo>
                <a:cubicBezTo>
                  <a:pt x="9523123" y="6670046"/>
                  <a:pt x="9304733" y="6541077"/>
                  <a:pt x="8971151" y="6625975"/>
                </a:cubicBezTo>
                <a:cubicBezTo>
                  <a:pt x="8613020" y="6685836"/>
                  <a:pt x="8759775" y="6631921"/>
                  <a:pt x="8659357" y="6625975"/>
                </a:cubicBezTo>
                <a:cubicBezTo>
                  <a:pt x="8471505" y="6654870"/>
                  <a:pt x="8226284" y="6590967"/>
                  <a:pt x="7867880" y="6625975"/>
                </a:cubicBezTo>
                <a:cubicBezTo>
                  <a:pt x="7518360" y="6679629"/>
                  <a:pt x="7557840" y="6610006"/>
                  <a:pt x="7268276" y="6625975"/>
                </a:cubicBezTo>
                <a:cubicBezTo>
                  <a:pt x="6963995" y="6656321"/>
                  <a:pt x="6850203" y="6620858"/>
                  <a:pt x="6764609" y="6625975"/>
                </a:cubicBezTo>
                <a:cubicBezTo>
                  <a:pt x="6627312" y="6652387"/>
                  <a:pt x="6474246" y="6614350"/>
                  <a:pt x="6165006" y="6625975"/>
                </a:cubicBezTo>
                <a:cubicBezTo>
                  <a:pt x="5884564" y="6637570"/>
                  <a:pt x="5548161" y="6609821"/>
                  <a:pt x="5373529" y="6625975"/>
                </a:cubicBezTo>
                <a:cubicBezTo>
                  <a:pt x="5151948" y="6662045"/>
                  <a:pt x="5071094" y="6598468"/>
                  <a:pt x="4869862" y="6625975"/>
                </a:cubicBezTo>
                <a:cubicBezTo>
                  <a:pt x="4705097" y="6676178"/>
                  <a:pt x="4518708" y="6607699"/>
                  <a:pt x="4270258" y="6625975"/>
                </a:cubicBezTo>
                <a:cubicBezTo>
                  <a:pt x="4041131" y="6706512"/>
                  <a:pt x="3669389" y="6654046"/>
                  <a:pt x="3478781" y="6625975"/>
                </a:cubicBezTo>
                <a:cubicBezTo>
                  <a:pt x="3305670" y="6641042"/>
                  <a:pt x="3262421" y="6614388"/>
                  <a:pt x="3071051" y="6625975"/>
                </a:cubicBezTo>
                <a:cubicBezTo>
                  <a:pt x="2869859" y="6689223"/>
                  <a:pt x="2521910" y="6615058"/>
                  <a:pt x="2279574" y="6625975"/>
                </a:cubicBezTo>
                <a:cubicBezTo>
                  <a:pt x="1959130" y="6697638"/>
                  <a:pt x="1664343" y="6575378"/>
                  <a:pt x="1104351" y="6625975"/>
                </a:cubicBezTo>
                <a:cubicBezTo>
                  <a:pt x="672191" y="6468273"/>
                  <a:pt x="54781" y="6362620"/>
                  <a:pt x="0" y="5521624"/>
                </a:cubicBezTo>
                <a:cubicBezTo>
                  <a:pt x="-18286" y="5369683"/>
                  <a:pt x="64640" y="5217933"/>
                  <a:pt x="0" y="5101983"/>
                </a:cubicBezTo>
                <a:cubicBezTo>
                  <a:pt x="-34761" y="4980298"/>
                  <a:pt x="51167" y="4724519"/>
                  <a:pt x="0" y="4593997"/>
                </a:cubicBezTo>
                <a:cubicBezTo>
                  <a:pt x="-36588" y="4482813"/>
                  <a:pt x="-42426" y="4309216"/>
                  <a:pt x="0" y="4086010"/>
                </a:cubicBezTo>
                <a:cubicBezTo>
                  <a:pt x="-19027" y="3876264"/>
                  <a:pt x="45627" y="3810699"/>
                  <a:pt x="0" y="3666369"/>
                </a:cubicBezTo>
                <a:cubicBezTo>
                  <a:pt x="-84225" y="3537399"/>
                  <a:pt x="3565" y="3373289"/>
                  <a:pt x="0" y="3158383"/>
                </a:cubicBezTo>
                <a:cubicBezTo>
                  <a:pt x="-17261" y="2980550"/>
                  <a:pt x="69909" y="2813600"/>
                  <a:pt x="0" y="2517878"/>
                </a:cubicBezTo>
                <a:cubicBezTo>
                  <a:pt x="-38147" y="2206770"/>
                  <a:pt x="23857" y="2189884"/>
                  <a:pt x="0" y="1921547"/>
                </a:cubicBezTo>
                <a:cubicBezTo>
                  <a:pt x="-77225" y="1595041"/>
                  <a:pt x="52954" y="1370196"/>
                  <a:pt x="0" y="1104351"/>
                </a:cubicBezTo>
                <a:close/>
              </a:path>
              <a:path w="11802360" h="6625975" stroke="0" extrusionOk="0">
                <a:moveTo>
                  <a:pt x="0" y="1104351"/>
                </a:moveTo>
                <a:cubicBezTo>
                  <a:pt x="119518" y="338508"/>
                  <a:pt x="445318" y="54363"/>
                  <a:pt x="1104351" y="0"/>
                </a:cubicBezTo>
                <a:cubicBezTo>
                  <a:pt x="1223498" y="-27338"/>
                  <a:pt x="1340453" y="-2853"/>
                  <a:pt x="1416145" y="0"/>
                </a:cubicBezTo>
                <a:cubicBezTo>
                  <a:pt x="1497850" y="-9744"/>
                  <a:pt x="1614135" y="17562"/>
                  <a:pt x="1727939" y="0"/>
                </a:cubicBezTo>
                <a:cubicBezTo>
                  <a:pt x="1780157" y="7235"/>
                  <a:pt x="2154309" y="-77561"/>
                  <a:pt x="2423479" y="0"/>
                </a:cubicBezTo>
                <a:cubicBezTo>
                  <a:pt x="2716385" y="-43668"/>
                  <a:pt x="2887877" y="64758"/>
                  <a:pt x="3119019" y="0"/>
                </a:cubicBezTo>
                <a:cubicBezTo>
                  <a:pt x="3341085" y="-33535"/>
                  <a:pt x="3310203" y="-3919"/>
                  <a:pt x="3430813" y="0"/>
                </a:cubicBezTo>
                <a:cubicBezTo>
                  <a:pt x="3550236" y="35326"/>
                  <a:pt x="3702227" y="24618"/>
                  <a:pt x="3934480" y="0"/>
                </a:cubicBezTo>
                <a:cubicBezTo>
                  <a:pt x="4190349" y="-76450"/>
                  <a:pt x="4495840" y="-8917"/>
                  <a:pt x="4630020" y="0"/>
                </a:cubicBezTo>
                <a:cubicBezTo>
                  <a:pt x="4779812" y="23987"/>
                  <a:pt x="4920649" y="76283"/>
                  <a:pt x="5229624" y="0"/>
                </a:cubicBezTo>
                <a:cubicBezTo>
                  <a:pt x="5486384" y="-43689"/>
                  <a:pt x="5510070" y="29097"/>
                  <a:pt x="5733291" y="0"/>
                </a:cubicBezTo>
                <a:cubicBezTo>
                  <a:pt x="5967266" y="-27453"/>
                  <a:pt x="6066672" y="87710"/>
                  <a:pt x="6332895" y="0"/>
                </a:cubicBezTo>
                <a:cubicBezTo>
                  <a:pt x="6566167" y="-62788"/>
                  <a:pt x="6533912" y="19294"/>
                  <a:pt x="6644688" y="0"/>
                </a:cubicBezTo>
                <a:cubicBezTo>
                  <a:pt x="6765861" y="55487"/>
                  <a:pt x="7031930" y="7890"/>
                  <a:pt x="7340229" y="0"/>
                </a:cubicBezTo>
                <a:cubicBezTo>
                  <a:pt x="7681395" y="18048"/>
                  <a:pt x="7609581" y="3606"/>
                  <a:pt x="7843896" y="0"/>
                </a:cubicBezTo>
                <a:cubicBezTo>
                  <a:pt x="8036546" y="-38303"/>
                  <a:pt x="8396521" y="70655"/>
                  <a:pt x="8635373" y="0"/>
                </a:cubicBezTo>
                <a:cubicBezTo>
                  <a:pt x="8891946" y="-15555"/>
                  <a:pt x="9178410" y="-21364"/>
                  <a:pt x="9330913" y="0"/>
                </a:cubicBezTo>
                <a:cubicBezTo>
                  <a:pt x="9484505" y="1133"/>
                  <a:pt x="9492235" y="20865"/>
                  <a:pt x="9642707" y="0"/>
                </a:cubicBezTo>
                <a:cubicBezTo>
                  <a:pt x="9772606" y="-75509"/>
                  <a:pt x="10311364" y="130342"/>
                  <a:pt x="10698009" y="0"/>
                </a:cubicBezTo>
                <a:cubicBezTo>
                  <a:pt x="11354139" y="117365"/>
                  <a:pt x="11825330" y="498333"/>
                  <a:pt x="11802360" y="1104351"/>
                </a:cubicBezTo>
                <a:cubicBezTo>
                  <a:pt x="11855486" y="1213502"/>
                  <a:pt x="11752069" y="1476820"/>
                  <a:pt x="11802360" y="1612337"/>
                </a:cubicBezTo>
                <a:cubicBezTo>
                  <a:pt x="11853629" y="1773942"/>
                  <a:pt x="11767088" y="2071085"/>
                  <a:pt x="11802360" y="2252842"/>
                </a:cubicBezTo>
                <a:cubicBezTo>
                  <a:pt x="11833144" y="2396361"/>
                  <a:pt x="11727811" y="2523650"/>
                  <a:pt x="11802360" y="2760828"/>
                </a:cubicBezTo>
                <a:cubicBezTo>
                  <a:pt x="11835523" y="3012381"/>
                  <a:pt x="11744640" y="3159313"/>
                  <a:pt x="11802360" y="3401333"/>
                </a:cubicBezTo>
                <a:cubicBezTo>
                  <a:pt x="11833692" y="3648623"/>
                  <a:pt x="11746510" y="3833292"/>
                  <a:pt x="11802360" y="4041838"/>
                </a:cubicBezTo>
                <a:cubicBezTo>
                  <a:pt x="11818915" y="4263299"/>
                  <a:pt x="11788980" y="4319105"/>
                  <a:pt x="11802360" y="4549824"/>
                </a:cubicBezTo>
                <a:cubicBezTo>
                  <a:pt x="11864946" y="4783748"/>
                  <a:pt x="11844003" y="5236542"/>
                  <a:pt x="11802360" y="5521624"/>
                </a:cubicBezTo>
                <a:cubicBezTo>
                  <a:pt x="11893010" y="6149044"/>
                  <a:pt x="11352363" y="6724950"/>
                  <a:pt x="10698009" y="6625975"/>
                </a:cubicBezTo>
                <a:cubicBezTo>
                  <a:pt x="10590516" y="6643879"/>
                  <a:pt x="10485275" y="6620944"/>
                  <a:pt x="10386215" y="6625975"/>
                </a:cubicBezTo>
                <a:cubicBezTo>
                  <a:pt x="10220100" y="6619744"/>
                  <a:pt x="9990804" y="6575822"/>
                  <a:pt x="9594738" y="6625975"/>
                </a:cubicBezTo>
                <a:cubicBezTo>
                  <a:pt x="9270745" y="6679486"/>
                  <a:pt x="9242508" y="6602467"/>
                  <a:pt x="8995135" y="6625975"/>
                </a:cubicBezTo>
                <a:cubicBezTo>
                  <a:pt x="8765862" y="6642456"/>
                  <a:pt x="8374582" y="6601670"/>
                  <a:pt x="8203658" y="6625975"/>
                </a:cubicBezTo>
                <a:cubicBezTo>
                  <a:pt x="8033792" y="6617647"/>
                  <a:pt x="7911570" y="6562348"/>
                  <a:pt x="7699991" y="6625975"/>
                </a:cubicBezTo>
                <a:cubicBezTo>
                  <a:pt x="7545916" y="6668102"/>
                  <a:pt x="7300247" y="6554356"/>
                  <a:pt x="6908514" y="6625975"/>
                </a:cubicBezTo>
                <a:cubicBezTo>
                  <a:pt x="6519010" y="6634476"/>
                  <a:pt x="6474761" y="6572261"/>
                  <a:pt x="6308910" y="6625975"/>
                </a:cubicBezTo>
                <a:cubicBezTo>
                  <a:pt x="6128756" y="6678977"/>
                  <a:pt x="6096093" y="6613549"/>
                  <a:pt x="5901180" y="6625975"/>
                </a:cubicBezTo>
                <a:cubicBezTo>
                  <a:pt x="5705370" y="6697870"/>
                  <a:pt x="5483765" y="6625730"/>
                  <a:pt x="5301576" y="6625975"/>
                </a:cubicBezTo>
                <a:cubicBezTo>
                  <a:pt x="5086712" y="6651316"/>
                  <a:pt x="5000159" y="6544854"/>
                  <a:pt x="4701973" y="6625975"/>
                </a:cubicBezTo>
                <a:cubicBezTo>
                  <a:pt x="4428561" y="6709086"/>
                  <a:pt x="4227761" y="6558551"/>
                  <a:pt x="4102369" y="6625975"/>
                </a:cubicBezTo>
                <a:cubicBezTo>
                  <a:pt x="3936310" y="6683299"/>
                  <a:pt x="3884210" y="6626406"/>
                  <a:pt x="3694639" y="6625975"/>
                </a:cubicBezTo>
                <a:cubicBezTo>
                  <a:pt x="3514683" y="6633734"/>
                  <a:pt x="3381742" y="6594382"/>
                  <a:pt x="3286908" y="6625975"/>
                </a:cubicBezTo>
                <a:cubicBezTo>
                  <a:pt x="3215348" y="6611657"/>
                  <a:pt x="2916991" y="6599897"/>
                  <a:pt x="2783241" y="6625975"/>
                </a:cubicBezTo>
                <a:cubicBezTo>
                  <a:pt x="2686316" y="6644492"/>
                  <a:pt x="2443612" y="6614206"/>
                  <a:pt x="2279574" y="6625975"/>
                </a:cubicBezTo>
                <a:cubicBezTo>
                  <a:pt x="2151586" y="6665466"/>
                  <a:pt x="1947844" y="6577852"/>
                  <a:pt x="1775907" y="6625975"/>
                </a:cubicBezTo>
                <a:cubicBezTo>
                  <a:pt x="1663077" y="6652836"/>
                  <a:pt x="1358905" y="6547683"/>
                  <a:pt x="1104351" y="6625975"/>
                </a:cubicBezTo>
                <a:cubicBezTo>
                  <a:pt x="664827" y="6614272"/>
                  <a:pt x="80899" y="6296350"/>
                  <a:pt x="0" y="5521624"/>
                </a:cubicBezTo>
                <a:cubicBezTo>
                  <a:pt x="-67958" y="5379336"/>
                  <a:pt x="10788" y="5209615"/>
                  <a:pt x="0" y="5057810"/>
                </a:cubicBezTo>
                <a:cubicBezTo>
                  <a:pt x="6421" y="4915471"/>
                  <a:pt x="48417" y="4703081"/>
                  <a:pt x="0" y="4417306"/>
                </a:cubicBezTo>
                <a:cubicBezTo>
                  <a:pt x="-50718" y="4158584"/>
                  <a:pt x="1254" y="3951368"/>
                  <a:pt x="0" y="3820974"/>
                </a:cubicBezTo>
                <a:cubicBezTo>
                  <a:pt x="-47223" y="3668279"/>
                  <a:pt x="58142" y="3546111"/>
                  <a:pt x="0" y="3268815"/>
                </a:cubicBezTo>
                <a:cubicBezTo>
                  <a:pt x="-37052" y="3001675"/>
                  <a:pt x="43739" y="2882219"/>
                  <a:pt x="0" y="2760828"/>
                </a:cubicBezTo>
                <a:cubicBezTo>
                  <a:pt x="-71406" y="2678866"/>
                  <a:pt x="48892" y="2500548"/>
                  <a:pt x="0" y="2297015"/>
                </a:cubicBezTo>
                <a:cubicBezTo>
                  <a:pt x="-23176" y="2130981"/>
                  <a:pt x="17376" y="2054326"/>
                  <a:pt x="0" y="1877374"/>
                </a:cubicBezTo>
                <a:cubicBezTo>
                  <a:pt x="36533" y="1655085"/>
                  <a:pt x="99145" y="1271173"/>
                  <a:pt x="0" y="1104351"/>
                </a:cubicBezTo>
                <a:close/>
              </a:path>
              <a:path w="11802360" h="6625975" fill="none" stroke="0" extrusionOk="0">
                <a:moveTo>
                  <a:pt x="0" y="1104351"/>
                </a:moveTo>
                <a:cubicBezTo>
                  <a:pt x="201023" y="493380"/>
                  <a:pt x="514963" y="-94683"/>
                  <a:pt x="1104351" y="0"/>
                </a:cubicBezTo>
                <a:cubicBezTo>
                  <a:pt x="1295939" y="-29369"/>
                  <a:pt x="1396915" y="88566"/>
                  <a:pt x="1608018" y="0"/>
                </a:cubicBezTo>
                <a:cubicBezTo>
                  <a:pt x="1814273" y="-120071"/>
                  <a:pt x="2097725" y="38813"/>
                  <a:pt x="2399495" y="0"/>
                </a:cubicBezTo>
                <a:cubicBezTo>
                  <a:pt x="2732008" y="-66201"/>
                  <a:pt x="2876047" y="40362"/>
                  <a:pt x="3095035" y="0"/>
                </a:cubicBezTo>
                <a:cubicBezTo>
                  <a:pt x="3317558" y="-51947"/>
                  <a:pt x="3308864" y="7532"/>
                  <a:pt x="3502766" y="0"/>
                </a:cubicBezTo>
                <a:cubicBezTo>
                  <a:pt x="3687802" y="-26317"/>
                  <a:pt x="3714329" y="9269"/>
                  <a:pt x="3910496" y="0"/>
                </a:cubicBezTo>
                <a:cubicBezTo>
                  <a:pt x="4088206" y="-68907"/>
                  <a:pt x="4416119" y="5235"/>
                  <a:pt x="4606036" y="0"/>
                </a:cubicBezTo>
                <a:cubicBezTo>
                  <a:pt x="4841644" y="-37959"/>
                  <a:pt x="5028796" y="63982"/>
                  <a:pt x="5301576" y="0"/>
                </a:cubicBezTo>
                <a:cubicBezTo>
                  <a:pt x="5546329" y="-77570"/>
                  <a:pt x="5603910" y="30469"/>
                  <a:pt x="5805243" y="0"/>
                </a:cubicBezTo>
                <a:cubicBezTo>
                  <a:pt x="6021923" y="-62287"/>
                  <a:pt x="6072768" y="4122"/>
                  <a:pt x="6308910" y="0"/>
                </a:cubicBezTo>
                <a:cubicBezTo>
                  <a:pt x="6539476" y="-37105"/>
                  <a:pt x="6821337" y="23774"/>
                  <a:pt x="7004451" y="0"/>
                </a:cubicBezTo>
                <a:cubicBezTo>
                  <a:pt x="7260602" y="-70849"/>
                  <a:pt x="7371040" y="39300"/>
                  <a:pt x="7699991" y="0"/>
                </a:cubicBezTo>
                <a:cubicBezTo>
                  <a:pt x="8026496" y="-59438"/>
                  <a:pt x="8169094" y="66153"/>
                  <a:pt x="8491468" y="0"/>
                </a:cubicBezTo>
                <a:cubicBezTo>
                  <a:pt x="8822732" y="-92988"/>
                  <a:pt x="8757084" y="13195"/>
                  <a:pt x="8995135" y="0"/>
                </a:cubicBezTo>
                <a:cubicBezTo>
                  <a:pt x="9213215" y="-47029"/>
                  <a:pt x="9559361" y="47121"/>
                  <a:pt x="9786611" y="0"/>
                </a:cubicBezTo>
                <a:cubicBezTo>
                  <a:pt x="10005216" y="-43037"/>
                  <a:pt x="10294972" y="97720"/>
                  <a:pt x="10698009" y="0"/>
                </a:cubicBezTo>
                <a:cubicBezTo>
                  <a:pt x="11412130" y="35498"/>
                  <a:pt x="11836956" y="410402"/>
                  <a:pt x="11802360" y="1104351"/>
                </a:cubicBezTo>
                <a:cubicBezTo>
                  <a:pt x="11826278" y="1298697"/>
                  <a:pt x="11743583" y="1445908"/>
                  <a:pt x="11802360" y="1612337"/>
                </a:cubicBezTo>
                <a:cubicBezTo>
                  <a:pt x="11852438" y="1816170"/>
                  <a:pt x="11796984" y="1913159"/>
                  <a:pt x="11802360" y="2031978"/>
                </a:cubicBezTo>
                <a:cubicBezTo>
                  <a:pt x="11873931" y="2178797"/>
                  <a:pt x="11718250" y="2397002"/>
                  <a:pt x="11802360" y="2628310"/>
                </a:cubicBezTo>
                <a:cubicBezTo>
                  <a:pt x="11854933" y="2889366"/>
                  <a:pt x="11718094" y="3054489"/>
                  <a:pt x="11802360" y="3224642"/>
                </a:cubicBezTo>
                <a:cubicBezTo>
                  <a:pt x="11846037" y="3396300"/>
                  <a:pt x="11767913" y="3680785"/>
                  <a:pt x="11802360" y="3776801"/>
                </a:cubicBezTo>
                <a:cubicBezTo>
                  <a:pt x="11813968" y="3933326"/>
                  <a:pt x="11742324" y="4055604"/>
                  <a:pt x="11802360" y="4196442"/>
                </a:cubicBezTo>
                <a:cubicBezTo>
                  <a:pt x="11864605" y="4280448"/>
                  <a:pt x="11780573" y="4566350"/>
                  <a:pt x="11802360" y="4748601"/>
                </a:cubicBezTo>
                <a:cubicBezTo>
                  <a:pt x="11876670" y="4958491"/>
                  <a:pt x="11681456" y="5273715"/>
                  <a:pt x="11802360" y="5521624"/>
                </a:cubicBezTo>
                <a:cubicBezTo>
                  <a:pt x="11817602" y="5947181"/>
                  <a:pt x="11298790" y="6597577"/>
                  <a:pt x="10698009" y="6625975"/>
                </a:cubicBezTo>
                <a:cubicBezTo>
                  <a:pt x="10546292" y="6646489"/>
                  <a:pt x="10468503" y="6591579"/>
                  <a:pt x="10386215" y="6625975"/>
                </a:cubicBezTo>
                <a:cubicBezTo>
                  <a:pt x="10300633" y="6664673"/>
                  <a:pt x="10206029" y="6649531"/>
                  <a:pt x="10074421" y="6625975"/>
                </a:cubicBezTo>
                <a:cubicBezTo>
                  <a:pt x="9947852" y="6635605"/>
                  <a:pt x="9821998" y="6598565"/>
                  <a:pt x="9666691" y="6625975"/>
                </a:cubicBezTo>
                <a:cubicBezTo>
                  <a:pt x="9525633" y="6676163"/>
                  <a:pt x="9305589" y="6613657"/>
                  <a:pt x="8971151" y="6625975"/>
                </a:cubicBezTo>
                <a:cubicBezTo>
                  <a:pt x="8621956" y="6708446"/>
                  <a:pt x="8736191" y="6618804"/>
                  <a:pt x="8659357" y="6625975"/>
                </a:cubicBezTo>
                <a:cubicBezTo>
                  <a:pt x="8594201" y="6557622"/>
                  <a:pt x="8240946" y="6624191"/>
                  <a:pt x="7867880" y="6625975"/>
                </a:cubicBezTo>
                <a:cubicBezTo>
                  <a:pt x="7523550" y="6665041"/>
                  <a:pt x="7560052" y="6615136"/>
                  <a:pt x="7268276" y="6625975"/>
                </a:cubicBezTo>
                <a:cubicBezTo>
                  <a:pt x="6998770" y="6656989"/>
                  <a:pt x="6864116" y="6637599"/>
                  <a:pt x="6764609" y="6625975"/>
                </a:cubicBezTo>
                <a:cubicBezTo>
                  <a:pt x="6662538" y="6637570"/>
                  <a:pt x="6425546" y="6601573"/>
                  <a:pt x="6165006" y="6625975"/>
                </a:cubicBezTo>
                <a:cubicBezTo>
                  <a:pt x="5951670" y="6640280"/>
                  <a:pt x="5532863" y="6596711"/>
                  <a:pt x="5373529" y="6625975"/>
                </a:cubicBezTo>
                <a:cubicBezTo>
                  <a:pt x="5183698" y="6671313"/>
                  <a:pt x="5047434" y="6604099"/>
                  <a:pt x="4869862" y="6625975"/>
                </a:cubicBezTo>
                <a:cubicBezTo>
                  <a:pt x="4674769" y="6647256"/>
                  <a:pt x="4549822" y="6595093"/>
                  <a:pt x="4270258" y="6625975"/>
                </a:cubicBezTo>
                <a:cubicBezTo>
                  <a:pt x="3998390" y="6697557"/>
                  <a:pt x="3630119" y="6654837"/>
                  <a:pt x="3478781" y="6625975"/>
                </a:cubicBezTo>
                <a:cubicBezTo>
                  <a:pt x="3286411" y="6640326"/>
                  <a:pt x="3240517" y="6624180"/>
                  <a:pt x="3071051" y="6625975"/>
                </a:cubicBezTo>
                <a:cubicBezTo>
                  <a:pt x="2892921" y="6651418"/>
                  <a:pt x="2573399" y="6556392"/>
                  <a:pt x="2279574" y="6625975"/>
                </a:cubicBezTo>
                <a:cubicBezTo>
                  <a:pt x="2114296" y="6596725"/>
                  <a:pt x="1631968" y="6587149"/>
                  <a:pt x="1104351" y="6625975"/>
                </a:cubicBezTo>
                <a:cubicBezTo>
                  <a:pt x="468063" y="6538485"/>
                  <a:pt x="-50593" y="6185920"/>
                  <a:pt x="0" y="5521624"/>
                </a:cubicBezTo>
                <a:cubicBezTo>
                  <a:pt x="6413" y="5371025"/>
                  <a:pt x="51918" y="5218840"/>
                  <a:pt x="0" y="5101983"/>
                </a:cubicBezTo>
                <a:cubicBezTo>
                  <a:pt x="-23658" y="4983089"/>
                  <a:pt x="64210" y="4691491"/>
                  <a:pt x="0" y="4593997"/>
                </a:cubicBezTo>
                <a:cubicBezTo>
                  <a:pt x="-41960" y="4479076"/>
                  <a:pt x="40853" y="4316713"/>
                  <a:pt x="0" y="4086010"/>
                </a:cubicBezTo>
                <a:cubicBezTo>
                  <a:pt x="-3279" y="3875634"/>
                  <a:pt x="60556" y="3798927"/>
                  <a:pt x="0" y="3666369"/>
                </a:cubicBezTo>
                <a:cubicBezTo>
                  <a:pt x="-61490" y="3488186"/>
                  <a:pt x="-2521" y="3400081"/>
                  <a:pt x="0" y="3158383"/>
                </a:cubicBezTo>
                <a:cubicBezTo>
                  <a:pt x="-697" y="2946469"/>
                  <a:pt x="47916" y="2817208"/>
                  <a:pt x="0" y="2517878"/>
                </a:cubicBezTo>
                <a:cubicBezTo>
                  <a:pt x="-24346" y="2222272"/>
                  <a:pt x="45775" y="2197872"/>
                  <a:pt x="0" y="1921547"/>
                </a:cubicBezTo>
                <a:cubicBezTo>
                  <a:pt x="-37838" y="1620905"/>
                  <a:pt x="13167" y="1380720"/>
                  <a:pt x="0" y="1104351"/>
                </a:cubicBezTo>
                <a:close/>
              </a:path>
            </a:pathLst>
          </a:custGeom>
          <a:solidFill>
            <a:schemeClr val="bg1"/>
          </a:solidFill>
          <a:ln w="57150">
            <a:solidFill>
              <a:schemeClr val="accent3">
                <a:lumMod val="50000"/>
              </a:schemeClr>
            </a:solidFill>
            <a:prstDash val="sysDot"/>
            <a:extLst>
              <a:ext uri="{C807C97D-BFC1-408E-A445-0C87EB9F89A2}">
                <ask:lineSketchStyleProps xmlns:ask="http://schemas.microsoft.com/office/drawing/2018/sketchyshapes" sd="1999848163">
                  <a:custGeom>
                    <a:avLst/>
                    <a:gdLst>
                      <a:gd name="connsiteX0" fmla="*/ 0 w 11802360"/>
                      <a:gd name="connsiteY0" fmla="*/ 1104351 h 6625975"/>
                      <a:gd name="connsiteX1" fmla="*/ 1104351 w 11802360"/>
                      <a:gd name="connsiteY1" fmla="*/ 0 h 6625975"/>
                      <a:gd name="connsiteX2" fmla="*/ 1608018 w 11802360"/>
                      <a:gd name="connsiteY2" fmla="*/ 0 h 6625975"/>
                      <a:gd name="connsiteX3" fmla="*/ 2399495 w 11802360"/>
                      <a:gd name="connsiteY3" fmla="*/ 0 h 6625975"/>
                      <a:gd name="connsiteX4" fmla="*/ 3095035 w 11802360"/>
                      <a:gd name="connsiteY4" fmla="*/ 0 h 6625975"/>
                      <a:gd name="connsiteX5" fmla="*/ 3502766 w 11802360"/>
                      <a:gd name="connsiteY5" fmla="*/ 0 h 6625975"/>
                      <a:gd name="connsiteX6" fmla="*/ 3910496 w 11802360"/>
                      <a:gd name="connsiteY6" fmla="*/ 0 h 6625975"/>
                      <a:gd name="connsiteX7" fmla="*/ 4606036 w 11802360"/>
                      <a:gd name="connsiteY7" fmla="*/ 0 h 6625975"/>
                      <a:gd name="connsiteX8" fmla="*/ 5301576 w 11802360"/>
                      <a:gd name="connsiteY8" fmla="*/ 0 h 6625975"/>
                      <a:gd name="connsiteX9" fmla="*/ 5805243 w 11802360"/>
                      <a:gd name="connsiteY9" fmla="*/ 0 h 6625975"/>
                      <a:gd name="connsiteX10" fmla="*/ 6308910 w 11802360"/>
                      <a:gd name="connsiteY10" fmla="*/ 0 h 6625975"/>
                      <a:gd name="connsiteX11" fmla="*/ 7004451 w 11802360"/>
                      <a:gd name="connsiteY11" fmla="*/ 0 h 6625975"/>
                      <a:gd name="connsiteX12" fmla="*/ 7699991 w 11802360"/>
                      <a:gd name="connsiteY12" fmla="*/ 0 h 6625975"/>
                      <a:gd name="connsiteX13" fmla="*/ 8491468 w 11802360"/>
                      <a:gd name="connsiteY13" fmla="*/ 0 h 6625975"/>
                      <a:gd name="connsiteX14" fmla="*/ 8995135 w 11802360"/>
                      <a:gd name="connsiteY14" fmla="*/ 0 h 6625975"/>
                      <a:gd name="connsiteX15" fmla="*/ 9786611 w 11802360"/>
                      <a:gd name="connsiteY15" fmla="*/ 0 h 6625975"/>
                      <a:gd name="connsiteX16" fmla="*/ 10698009 w 11802360"/>
                      <a:gd name="connsiteY16" fmla="*/ 0 h 6625975"/>
                      <a:gd name="connsiteX17" fmla="*/ 11802360 w 11802360"/>
                      <a:gd name="connsiteY17" fmla="*/ 1104351 h 6625975"/>
                      <a:gd name="connsiteX18" fmla="*/ 11802360 w 11802360"/>
                      <a:gd name="connsiteY18" fmla="*/ 1612337 h 6625975"/>
                      <a:gd name="connsiteX19" fmla="*/ 11802360 w 11802360"/>
                      <a:gd name="connsiteY19" fmla="*/ 2031978 h 6625975"/>
                      <a:gd name="connsiteX20" fmla="*/ 11802360 w 11802360"/>
                      <a:gd name="connsiteY20" fmla="*/ 2628310 h 6625975"/>
                      <a:gd name="connsiteX21" fmla="*/ 11802360 w 11802360"/>
                      <a:gd name="connsiteY21" fmla="*/ 3224642 h 6625975"/>
                      <a:gd name="connsiteX22" fmla="*/ 11802360 w 11802360"/>
                      <a:gd name="connsiteY22" fmla="*/ 3776801 h 6625975"/>
                      <a:gd name="connsiteX23" fmla="*/ 11802360 w 11802360"/>
                      <a:gd name="connsiteY23" fmla="*/ 4196442 h 6625975"/>
                      <a:gd name="connsiteX24" fmla="*/ 11802360 w 11802360"/>
                      <a:gd name="connsiteY24" fmla="*/ 4748601 h 6625975"/>
                      <a:gd name="connsiteX25" fmla="*/ 11802360 w 11802360"/>
                      <a:gd name="connsiteY25" fmla="*/ 5521624 h 6625975"/>
                      <a:gd name="connsiteX26" fmla="*/ 10698009 w 11802360"/>
                      <a:gd name="connsiteY26" fmla="*/ 6625975 h 6625975"/>
                      <a:gd name="connsiteX27" fmla="*/ 10386215 w 11802360"/>
                      <a:gd name="connsiteY27" fmla="*/ 6625975 h 6625975"/>
                      <a:gd name="connsiteX28" fmla="*/ 10074421 w 11802360"/>
                      <a:gd name="connsiteY28" fmla="*/ 6625975 h 6625975"/>
                      <a:gd name="connsiteX29" fmla="*/ 9666691 w 11802360"/>
                      <a:gd name="connsiteY29" fmla="*/ 6625975 h 6625975"/>
                      <a:gd name="connsiteX30" fmla="*/ 8971151 w 11802360"/>
                      <a:gd name="connsiteY30" fmla="*/ 6625975 h 6625975"/>
                      <a:gd name="connsiteX31" fmla="*/ 8659357 w 11802360"/>
                      <a:gd name="connsiteY31" fmla="*/ 6625975 h 6625975"/>
                      <a:gd name="connsiteX32" fmla="*/ 7867880 w 11802360"/>
                      <a:gd name="connsiteY32" fmla="*/ 6625975 h 6625975"/>
                      <a:gd name="connsiteX33" fmla="*/ 7268276 w 11802360"/>
                      <a:gd name="connsiteY33" fmla="*/ 6625975 h 6625975"/>
                      <a:gd name="connsiteX34" fmla="*/ 6764609 w 11802360"/>
                      <a:gd name="connsiteY34" fmla="*/ 6625975 h 6625975"/>
                      <a:gd name="connsiteX35" fmla="*/ 6165006 w 11802360"/>
                      <a:gd name="connsiteY35" fmla="*/ 6625975 h 6625975"/>
                      <a:gd name="connsiteX36" fmla="*/ 5373529 w 11802360"/>
                      <a:gd name="connsiteY36" fmla="*/ 6625975 h 6625975"/>
                      <a:gd name="connsiteX37" fmla="*/ 4869862 w 11802360"/>
                      <a:gd name="connsiteY37" fmla="*/ 6625975 h 6625975"/>
                      <a:gd name="connsiteX38" fmla="*/ 4270258 w 11802360"/>
                      <a:gd name="connsiteY38" fmla="*/ 6625975 h 6625975"/>
                      <a:gd name="connsiteX39" fmla="*/ 3478781 w 11802360"/>
                      <a:gd name="connsiteY39" fmla="*/ 6625975 h 6625975"/>
                      <a:gd name="connsiteX40" fmla="*/ 3071051 w 11802360"/>
                      <a:gd name="connsiteY40" fmla="*/ 6625975 h 6625975"/>
                      <a:gd name="connsiteX41" fmla="*/ 2279574 w 11802360"/>
                      <a:gd name="connsiteY41" fmla="*/ 6625975 h 6625975"/>
                      <a:gd name="connsiteX42" fmla="*/ 1104351 w 11802360"/>
                      <a:gd name="connsiteY42" fmla="*/ 6625975 h 6625975"/>
                      <a:gd name="connsiteX43" fmla="*/ 0 w 11802360"/>
                      <a:gd name="connsiteY43" fmla="*/ 5521624 h 6625975"/>
                      <a:gd name="connsiteX44" fmla="*/ 0 w 11802360"/>
                      <a:gd name="connsiteY44" fmla="*/ 5101983 h 6625975"/>
                      <a:gd name="connsiteX45" fmla="*/ 0 w 11802360"/>
                      <a:gd name="connsiteY45" fmla="*/ 4593997 h 6625975"/>
                      <a:gd name="connsiteX46" fmla="*/ 0 w 11802360"/>
                      <a:gd name="connsiteY46" fmla="*/ 4086010 h 6625975"/>
                      <a:gd name="connsiteX47" fmla="*/ 0 w 11802360"/>
                      <a:gd name="connsiteY47" fmla="*/ 3666369 h 6625975"/>
                      <a:gd name="connsiteX48" fmla="*/ 0 w 11802360"/>
                      <a:gd name="connsiteY48" fmla="*/ 3158383 h 6625975"/>
                      <a:gd name="connsiteX49" fmla="*/ 0 w 11802360"/>
                      <a:gd name="connsiteY49" fmla="*/ 2517878 h 6625975"/>
                      <a:gd name="connsiteX50" fmla="*/ 0 w 11802360"/>
                      <a:gd name="connsiteY50" fmla="*/ 1921547 h 6625975"/>
                      <a:gd name="connsiteX51" fmla="*/ 0 w 11802360"/>
                      <a:gd name="connsiteY51" fmla="*/ 1104351 h 6625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802360" h="6625975" fill="none" extrusionOk="0">
                        <a:moveTo>
                          <a:pt x="0" y="1104351"/>
                        </a:moveTo>
                        <a:cubicBezTo>
                          <a:pt x="164150" y="548391"/>
                          <a:pt x="540912" y="-167262"/>
                          <a:pt x="1104351" y="0"/>
                        </a:cubicBezTo>
                        <a:cubicBezTo>
                          <a:pt x="1289282" y="-28387"/>
                          <a:pt x="1379095" y="56191"/>
                          <a:pt x="1608018" y="0"/>
                        </a:cubicBezTo>
                        <a:cubicBezTo>
                          <a:pt x="1836941" y="-56191"/>
                          <a:pt x="2073518" y="56560"/>
                          <a:pt x="2399495" y="0"/>
                        </a:cubicBezTo>
                        <a:cubicBezTo>
                          <a:pt x="2725472" y="-56560"/>
                          <a:pt x="2858985" y="43809"/>
                          <a:pt x="3095035" y="0"/>
                        </a:cubicBezTo>
                        <a:cubicBezTo>
                          <a:pt x="3331085" y="-43809"/>
                          <a:pt x="3317259" y="20482"/>
                          <a:pt x="3502766" y="0"/>
                        </a:cubicBezTo>
                        <a:cubicBezTo>
                          <a:pt x="3688273" y="-20482"/>
                          <a:pt x="3709980" y="3349"/>
                          <a:pt x="3910496" y="0"/>
                        </a:cubicBezTo>
                        <a:cubicBezTo>
                          <a:pt x="4111012" y="-3349"/>
                          <a:pt x="4358687" y="48482"/>
                          <a:pt x="4606036" y="0"/>
                        </a:cubicBezTo>
                        <a:cubicBezTo>
                          <a:pt x="4853385" y="-48482"/>
                          <a:pt x="5058716" y="53477"/>
                          <a:pt x="5301576" y="0"/>
                        </a:cubicBezTo>
                        <a:cubicBezTo>
                          <a:pt x="5544436" y="-53477"/>
                          <a:pt x="5579656" y="54219"/>
                          <a:pt x="5805243" y="0"/>
                        </a:cubicBezTo>
                        <a:cubicBezTo>
                          <a:pt x="6030830" y="-54219"/>
                          <a:pt x="6083867" y="31480"/>
                          <a:pt x="6308910" y="0"/>
                        </a:cubicBezTo>
                        <a:cubicBezTo>
                          <a:pt x="6533953" y="-31480"/>
                          <a:pt x="6769945" y="53868"/>
                          <a:pt x="7004451" y="0"/>
                        </a:cubicBezTo>
                        <a:cubicBezTo>
                          <a:pt x="7238957" y="-53868"/>
                          <a:pt x="7374860" y="69890"/>
                          <a:pt x="7699991" y="0"/>
                        </a:cubicBezTo>
                        <a:cubicBezTo>
                          <a:pt x="8025122" y="-69890"/>
                          <a:pt x="8160573" y="86247"/>
                          <a:pt x="8491468" y="0"/>
                        </a:cubicBezTo>
                        <a:cubicBezTo>
                          <a:pt x="8822363" y="-86247"/>
                          <a:pt x="8771716" y="42159"/>
                          <a:pt x="8995135" y="0"/>
                        </a:cubicBezTo>
                        <a:cubicBezTo>
                          <a:pt x="9218554" y="-42159"/>
                          <a:pt x="9544966" y="31885"/>
                          <a:pt x="9786611" y="0"/>
                        </a:cubicBezTo>
                        <a:cubicBezTo>
                          <a:pt x="10028256" y="-31885"/>
                          <a:pt x="10303384" y="52592"/>
                          <a:pt x="10698009" y="0"/>
                        </a:cubicBezTo>
                        <a:cubicBezTo>
                          <a:pt x="11448925" y="-23194"/>
                          <a:pt x="11837299" y="552659"/>
                          <a:pt x="11802360" y="1104351"/>
                        </a:cubicBezTo>
                        <a:cubicBezTo>
                          <a:pt x="11832845" y="1289606"/>
                          <a:pt x="11754099" y="1417970"/>
                          <a:pt x="11802360" y="1612337"/>
                        </a:cubicBezTo>
                        <a:cubicBezTo>
                          <a:pt x="11850621" y="1806704"/>
                          <a:pt x="11782306" y="1893793"/>
                          <a:pt x="11802360" y="2031978"/>
                        </a:cubicBezTo>
                        <a:cubicBezTo>
                          <a:pt x="11822414" y="2170163"/>
                          <a:pt x="11755577" y="2355892"/>
                          <a:pt x="11802360" y="2628310"/>
                        </a:cubicBezTo>
                        <a:cubicBezTo>
                          <a:pt x="11849143" y="2900728"/>
                          <a:pt x="11760720" y="3055273"/>
                          <a:pt x="11802360" y="3224642"/>
                        </a:cubicBezTo>
                        <a:cubicBezTo>
                          <a:pt x="11844000" y="3394011"/>
                          <a:pt x="11764846" y="3641466"/>
                          <a:pt x="11802360" y="3776801"/>
                        </a:cubicBezTo>
                        <a:cubicBezTo>
                          <a:pt x="11839874" y="3912136"/>
                          <a:pt x="11759110" y="4084519"/>
                          <a:pt x="11802360" y="4196442"/>
                        </a:cubicBezTo>
                        <a:cubicBezTo>
                          <a:pt x="11845610" y="4308365"/>
                          <a:pt x="11792101" y="4563167"/>
                          <a:pt x="11802360" y="4748601"/>
                        </a:cubicBezTo>
                        <a:cubicBezTo>
                          <a:pt x="11812619" y="4934035"/>
                          <a:pt x="11729683" y="5292704"/>
                          <a:pt x="11802360" y="5521624"/>
                        </a:cubicBezTo>
                        <a:cubicBezTo>
                          <a:pt x="11812062" y="5961765"/>
                          <a:pt x="11257966" y="6586754"/>
                          <a:pt x="10698009" y="6625975"/>
                        </a:cubicBezTo>
                        <a:cubicBezTo>
                          <a:pt x="10549663" y="6631035"/>
                          <a:pt x="10449187" y="6589246"/>
                          <a:pt x="10386215" y="6625975"/>
                        </a:cubicBezTo>
                        <a:cubicBezTo>
                          <a:pt x="10323243" y="6662704"/>
                          <a:pt x="10215226" y="6623519"/>
                          <a:pt x="10074421" y="6625975"/>
                        </a:cubicBezTo>
                        <a:cubicBezTo>
                          <a:pt x="9933616" y="6628431"/>
                          <a:pt x="9811871" y="6589243"/>
                          <a:pt x="9666691" y="6625975"/>
                        </a:cubicBezTo>
                        <a:cubicBezTo>
                          <a:pt x="9521511" y="6662707"/>
                          <a:pt x="9316131" y="6549944"/>
                          <a:pt x="8971151" y="6625975"/>
                        </a:cubicBezTo>
                        <a:cubicBezTo>
                          <a:pt x="8626171" y="6702006"/>
                          <a:pt x="8751333" y="6625767"/>
                          <a:pt x="8659357" y="6625975"/>
                        </a:cubicBezTo>
                        <a:cubicBezTo>
                          <a:pt x="8567381" y="6626183"/>
                          <a:pt x="8213484" y="6581957"/>
                          <a:pt x="7867880" y="6625975"/>
                        </a:cubicBezTo>
                        <a:cubicBezTo>
                          <a:pt x="7522276" y="6669993"/>
                          <a:pt x="7552903" y="6614935"/>
                          <a:pt x="7268276" y="6625975"/>
                        </a:cubicBezTo>
                        <a:cubicBezTo>
                          <a:pt x="6983649" y="6637015"/>
                          <a:pt x="6870583" y="6617380"/>
                          <a:pt x="6764609" y="6625975"/>
                        </a:cubicBezTo>
                        <a:cubicBezTo>
                          <a:pt x="6658635" y="6634570"/>
                          <a:pt x="6434401" y="6610548"/>
                          <a:pt x="6165006" y="6625975"/>
                        </a:cubicBezTo>
                        <a:cubicBezTo>
                          <a:pt x="5895611" y="6641402"/>
                          <a:pt x="5576148" y="6588207"/>
                          <a:pt x="5373529" y="6625975"/>
                        </a:cubicBezTo>
                        <a:cubicBezTo>
                          <a:pt x="5170910" y="6663743"/>
                          <a:pt x="5065359" y="6600211"/>
                          <a:pt x="4869862" y="6625975"/>
                        </a:cubicBezTo>
                        <a:cubicBezTo>
                          <a:pt x="4674365" y="6651739"/>
                          <a:pt x="4527052" y="6562379"/>
                          <a:pt x="4270258" y="6625975"/>
                        </a:cubicBezTo>
                        <a:cubicBezTo>
                          <a:pt x="4013464" y="6689571"/>
                          <a:pt x="3662787" y="6618805"/>
                          <a:pt x="3478781" y="6625975"/>
                        </a:cubicBezTo>
                        <a:cubicBezTo>
                          <a:pt x="3294775" y="6633145"/>
                          <a:pt x="3249867" y="6619433"/>
                          <a:pt x="3071051" y="6625975"/>
                        </a:cubicBezTo>
                        <a:cubicBezTo>
                          <a:pt x="2892235" y="6632517"/>
                          <a:pt x="2517896" y="6565098"/>
                          <a:pt x="2279574" y="6625975"/>
                        </a:cubicBezTo>
                        <a:cubicBezTo>
                          <a:pt x="2041252" y="6686852"/>
                          <a:pt x="1645251" y="6579763"/>
                          <a:pt x="1104351" y="6625975"/>
                        </a:cubicBezTo>
                        <a:cubicBezTo>
                          <a:pt x="518956" y="6535963"/>
                          <a:pt x="-54442" y="6208002"/>
                          <a:pt x="0" y="5521624"/>
                        </a:cubicBezTo>
                        <a:cubicBezTo>
                          <a:pt x="-16640" y="5373202"/>
                          <a:pt x="38127" y="5208336"/>
                          <a:pt x="0" y="5101983"/>
                        </a:cubicBezTo>
                        <a:cubicBezTo>
                          <a:pt x="-38127" y="4995630"/>
                          <a:pt x="39714" y="4696918"/>
                          <a:pt x="0" y="4593997"/>
                        </a:cubicBezTo>
                        <a:cubicBezTo>
                          <a:pt x="-39714" y="4491076"/>
                          <a:pt x="5529" y="4305682"/>
                          <a:pt x="0" y="4086010"/>
                        </a:cubicBezTo>
                        <a:cubicBezTo>
                          <a:pt x="-5529" y="3866338"/>
                          <a:pt x="45416" y="3804340"/>
                          <a:pt x="0" y="3666369"/>
                        </a:cubicBezTo>
                        <a:cubicBezTo>
                          <a:pt x="-45416" y="3528398"/>
                          <a:pt x="1436" y="3366753"/>
                          <a:pt x="0" y="3158383"/>
                        </a:cubicBezTo>
                        <a:cubicBezTo>
                          <a:pt x="-1436" y="2950013"/>
                          <a:pt x="41266" y="2822587"/>
                          <a:pt x="0" y="2517878"/>
                        </a:cubicBezTo>
                        <a:cubicBezTo>
                          <a:pt x="-41266" y="2213170"/>
                          <a:pt x="37254" y="2202620"/>
                          <a:pt x="0" y="1921547"/>
                        </a:cubicBezTo>
                        <a:cubicBezTo>
                          <a:pt x="-37254" y="1640474"/>
                          <a:pt x="12353" y="1403151"/>
                          <a:pt x="0" y="1104351"/>
                        </a:cubicBezTo>
                        <a:close/>
                      </a:path>
                      <a:path w="11802360" h="6625975" stroke="0" extrusionOk="0">
                        <a:moveTo>
                          <a:pt x="0" y="1104351"/>
                        </a:moveTo>
                        <a:cubicBezTo>
                          <a:pt x="87679" y="363626"/>
                          <a:pt x="484222" y="28567"/>
                          <a:pt x="1104351" y="0"/>
                        </a:cubicBezTo>
                        <a:cubicBezTo>
                          <a:pt x="1227861" y="-32462"/>
                          <a:pt x="1331995" y="8702"/>
                          <a:pt x="1416145" y="0"/>
                        </a:cubicBezTo>
                        <a:cubicBezTo>
                          <a:pt x="1500295" y="-8702"/>
                          <a:pt x="1601569" y="24688"/>
                          <a:pt x="1727939" y="0"/>
                        </a:cubicBezTo>
                        <a:cubicBezTo>
                          <a:pt x="1854309" y="-24688"/>
                          <a:pt x="2135249" y="3508"/>
                          <a:pt x="2423479" y="0"/>
                        </a:cubicBezTo>
                        <a:cubicBezTo>
                          <a:pt x="2711709" y="-3508"/>
                          <a:pt x="2897851" y="37072"/>
                          <a:pt x="3119019" y="0"/>
                        </a:cubicBezTo>
                        <a:cubicBezTo>
                          <a:pt x="3340187" y="-37072"/>
                          <a:pt x="3307809" y="2993"/>
                          <a:pt x="3430813" y="0"/>
                        </a:cubicBezTo>
                        <a:cubicBezTo>
                          <a:pt x="3553817" y="-2993"/>
                          <a:pt x="3706414" y="48079"/>
                          <a:pt x="3934480" y="0"/>
                        </a:cubicBezTo>
                        <a:cubicBezTo>
                          <a:pt x="4162546" y="-48079"/>
                          <a:pt x="4475146" y="10674"/>
                          <a:pt x="4630020" y="0"/>
                        </a:cubicBezTo>
                        <a:cubicBezTo>
                          <a:pt x="4784894" y="-10674"/>
                          <a:pt x="4956348" y="57043"/>
                          <a:pt x="5229624" y="0"/>
                        </a:cubicBezTo>
                        <a:cubicBezTo>
                          <a:pt x="5502900" y="-57043"/>
                          <a:pt x="5499312" y="31133"/>
                          <a:pt x="5733291" y="0"/>
                        </a:cubicBezTo>
                        <a:cubicBezTo>
                          <a:pt x="5967270" y="-31133"/>
                          <a:pt x="6081223" y="62974"/>
                          <a:pt x="6332895" y="0"/>
                        </a:cubicBezTo>
                        <a:cubicBezTo>
                          <a:pt x="6584567" y="-62974"/>
                          <a:pt x="6523667" y="12389"/>
                          <a:pt x="6644688" y="0"/>
                        </a:cubicBezTo>
                        <a:cubicBezTo>
                          <a:pt x="6765709" y="-12389"/>
                          <a:pt x="6997338" y="467"/>
                          <a:pt x="7340229" y="0"/>
                        </a:cubicBezTo>
                        <a:cubicBezTo>
                          <a:pt x="7683120" y="-467"/>
                          <a:pt x="7620772" y="10078"/>
                          <a:pt x="7843896" y="0"/>
                        </a:cubicBezTo>
                        <a:cubicBezTo>
                          <a:pt x="8067020" y="-10078"/>
                          <a:pt x="8386712" y="24670"/>
                          <a:pt x="8635373" y="0"/>
                        </a:cubicBezTo>
                        <a:cubicBezTo>
                          <a:pt x="8884034" y="-24670"/>
                          <a:pt x="9180184" y="5752"/>
                          <a:pt x="9330913" y="0"/>
                        </a:cubicBezTo>
                        <a:cubicBezTo>
                          <a:pt x="9481642" y="-5752"/>
                          <a:pt x="9496237" y="32410"/>
                          <a:pt x="9642707" y="0"/>
                        </a:cubicBezTo>
                        <a:cubicBezTo>
                          <a:pt x="9789177" y="-32410"/>
                          <a:pt x="10301282" y="70545"/>
                          <a:pt x="10698009" y="0"/>
                        </a:cubicBezTo>
                        <a:cubicBezTo>
                          <a:pt x="11297159" y="65775"/>
                          <a:pt x="11862626" y="563576"/>
                          <a:pt x="11802360" y="1104351"/>
                        </a:cubicBezTo>
                        <a:cubicBezTo>
                          <a:pt x="11853413" y="1211534"/>
                          <a:pt x="11770766" y="1491419"/>
                          <a:pt x="11802360" y="1612337"/>
                        </a:cubicBezTo>
                        <a:cubicBezTo>
                          <a:pt x="11833954" y="1733255"/>
                          <a:pt x="11774855" y="2098721"/>
                          <a:pt x="11802360" y="2252842"/>
                        </a:cubicBezTo>
                        <a:cubicBezTo>
                          <a:pt x="11829865" y="2406964"/>
                          <a:pt x="11751508" y="2518751"/>
                          <a:pt x="11802360" y="2760828"/>
                        </a:cubicBezTo>
                        <a:cubicBezTo>
                          <a:pt x="11853212" y="3002905"/>
                          <a:pt x="11770267" y="3145803"/>
                          <a:pt x="11802360" y="3401333"/>
                        </a:cubicBezTo>
                        <a:cubicBezTo>
                          <a:pt x="11834453" y="3656864"/>
                          <a:pt x="11783748" y="3826576"/>
                          <a:pt x="11802360" y="4041838"/>
                        </a:cubicBezTo>
                        <a:cubicBezTo>
                          <a:pt x="11820972" y="4257101"/>
                          <a:pt x="11790834" y="4316661"/>
                          <a:pt x="11802360" y="4549824"/>
                        </a:cubicBezTo>
                        <a:cubicBezTo>
                          <a:pt x="11813886" y="4782987"/>
                          <a:pt x="11800833" y="5179734"/>
                          <a:pt x="11802360" y="5521624"/>
                        </a:cubicBezTo>
                        <a:cubicBezTo>
                          <a:pt x="11881733" y="6220732"/>
                          <a:pt x="11311804" y="6675696"/>
                          <a:pt x="10698009" y="6625975"/>
                        </a:cubicBezTo>
                        <a:cubicBezTo>
                          <a:pt x="10613811" y="6637952"/>
                          <a:pt x="10471938" y="6603058"/>
                          <a:pt x="10386215" y="6625975"/>
                        </a:cubicBezTo>
                        <a:cubicBezTo>
                          <a:pt x="10300492" y="6648892"/>
                          <a:pt x="9925328" y="6562619"/>
                          <a:pt x="9594738" y="6625975"/>
                        </a:cubicBezTo>
                        <a:cubicBezTo>
                          <a:pt x="9264148" y="6689331"/>
                          <a:pt x="9226698" y="6587269"/>
                          <a:pt x="8995135" y="6625975"/>
                        </a:cubicBezTo>
                        <a:cubicBezTo>
                          <a:pt x="8763572" y="6664681"/>
                          <a:pt x="8362987" y="6591367"/>
                          <a:pt x="8203658" y="6625975"/>
                        </a:cubicBezTo>
                        <a:cubicBezTo>
                          <a:pt x="8044329" y="6660583"/>
                          <a:pt x="7898830" y="6583466"/>
                          <a:pt x="7699991" y="6625975"/>
                        </a:cubicBezTo>
                        <a:cubicBezTo>
                          <a:pt x="7501152" y="6668484"/>
                          <a:pt x="7299679" y="6615442"/>
                          <a:pt x="6908514" y="6625975"/>
                        </a:cubicBezTo>
                        <a:cubicBezTo>
                          <a:pt x="6517349" y="6636508"/>
                          <a:pt x="6484361" y="6572371"/>
                          <a:pt x="6308910" y="6625975"/>
                        </a:cubicBezTo>
                        <a:cubicBezTo>
                          <a:pt x="6133459" y="6679579"/>
                          <a:pt x="6093124" y="6608119"/>
                          <a:pt x="5901180" y="6625975"/>
                        </a:cubicBezTo>
                        <a:cubicBezTo>
                          <a:pt x="5709236" y="6643831"/>
                          <a:pt x="5508835" y="6625952"/>
                          <a:pt x="5301576" y="6625975"/>
                        </a:cubicBezTo>
                        <a:cubicBezTo>
                          <a:pt x="5094317" y="6625998"/>
                          <a:pt x="4995429" y="6563361"/>
                          <a:pt x="4701973" y="6625975"/>
                        </a:cubicBezTo>
                        <a:cubicBezTo>
                          <a:pt x="4408517" y="6688589"/>
                          <a:pt x="4256203" y="6564049"/>
                          <a:pt x="4102369" y="6625975"/>
                        </a:cubicBezTo>
                        <a:cubicBezTo>
                          <a:pt x="3948535" y="6687901"/>
                          <a:pt x="3871220" y="6603328"/>
                          <a:pt x="3694639" y="6625975"/>
                        </a:cubicBezTo>
                        <a:cubicBezTo>
                          <a:pt x="3518058" y="6648622"/>
                          <a:pt x="3374631" y="6613361"/>
                          <a:pt x="3286908" y="6625975"/>
                        </a:cubicBezTo>
                        <a:cubicBezTo>
                          <a:pt x="3199185" y="6638589"/>
                          <a:pt x="2887862" y="6589334"/>
                          <a:pt x="2783241" y="6625975"/>
                        </a:cubicBezTo>
                        <a:cubicBezTo>
                          <a:pt x="2678620" y="6662616"/>
                          <a:pt x="2410076" y="6598687"/>
                          <a:pt x="2279574" y="6625975"/>
                        </a:cubicBezTo>
                        <a:cubicBezTo>
                          <a:pt x="2149072" y="6653263"/>
                          <a:pt x="1917626" y="6575073"/>
                          <a:pt x="1775907" y="6625975"/>
                        </a:cubicBezTo>
                        <a:cubicBezTo>
                          <a:pt x="1634188" y="6676877"/>
                          <a:pt x="1322023" y="6556257"/>
                          <a:pt x="1104351" y="6625975"/>
                        </a:cubicBezTo>
                        <a:cubicBezTo>
                          <a:pt x="613929" y="6594172"/>
                          <a:pt x="-18494" y="6161081"/>
                          <a:pt x="0" y="5521624"/>
                        </a:cubicBezTo>
                        <a:cubicBezTo>
                          <a:pt x="-54876" y="5346126"/>
                          <a:pt x="10495" y="5195373"/>
                          <a:pt x="0" y="5057810"/>
                        </a:cubicBezTo>
                        <a:cubicBezTo>
                          <a:pt x="-10495" y="4920247"/>
                          <a:pt x="54657" y="4703795"/>
                          <a:pt x="0" y="4417306"/>
                        </a:cubicBezTo>
                        <a:cubicBezTo>
                          <a:pt x="-54657" y="4130817"/>
                          <a:pt x="6183" y="3956723"/>
                          <a:pt x="0" y="3820974"/>
                        </a:cubicBezTo>
                        <a:cubicBezTo>
                          <a:pt x="-6183" y="3685225"/>
                          <a:pt x="37817" y="3532744"/>
                          <a:pt x="0" y="3268815"/>
                        </a:cubicBezTo>
                        <a:cubicBezTo>
                          <a:pt x="-37817" y="3004886"/>
                          <a:pt x="49645" y="2884296"/>
                          <a:pt x="0" y="2760828"/>
                        </a:cubicBezTo>
                        <a:cubicBezTo>
                          <a:pt x="-49645" y="2637360"/>
                          <a:pt x="23530" y="2458806"/>
                          <a:pt x="0" y="2297015"/>
                        </a:cubicBezTo>
                        <a:cubicBezTo>
                          <a:pt x="-23530" y="2135224"/>
                          <a:pt x="4467" y="2058687"/>
                          <a:pt x="0" y="1877374"/>
                        </a:cubicBezTo>
                        <a:cubicBezTo>
                          <a:pt x="-4467" y="1696061"/>
                          <a:pt x="66977" y="1325767"/>
                          <a:pt x="0" y="1104351"/>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nvGrpSpPr>
          <p:cNvPr id="2" name="Group 1">
            <a:extLst>
              <a:ext uri="{FF2B5EF4-FFF2-40B4-BE49-F238E27FC236}">
                <a16:creationId xmlns:a16="http://schemas.microsoft.com/office/drawing/2014/main" id="{87E6D8EC-16F1-484F-946E-1AB860C4434F}"/>
              </a:ext>
            </a:extLst>
          </p:cNvPr>
          <p:cNvGrpSpPr/>
          <p:nvPr/>
        </p:nvGrpSpPr>
        <p:grpSpPr>
          <a:xfrm>
            <a:off x="7797958" y="4897543"/>
            <a:ext cx="4185708" cy="2245939"/>
            <a:chOff x="5848468" y="3673157"/>
            <a:chExt cx="3139281" cy="1684454"/>
          </a:xfrm>
        </p:grpSpPr>
        <p:pic>
          <p:nvPicPr>
            <p:cNvPr id="15" name="图片 4">
              <a:extLst>
                <a:ext uri="{FF2B5EF4-FFF2-40B4-BE49-F238E27FC236}">
                  <a16:creationId xmlns:a16="http://schemas.microsoft.com/office/drawing/2014/main" id="{EA10E910-9FC0-8425-442B-F5FD14F09E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8625" y="3976468"/>
              <a:ext cx="1339124" cy="1339124"/>
            </a:xfrm>
            <a:prstGeom prst="rect">
              <a:avLst/>
            </a:prstGeom>
          </p:spPr>
        </p:pic>
        <p:pic>
          <p:nvPicPr>
            <p:cNvPr id="1030" name="Picture 6" descr="Bottle of oil Royalty Free Vector Image - VectorStock">
              <a:extLst>
                <a:ext uri="{FF2B5EF4-FFF2-40B4-BE49-F238E27FC236}">
                  <a16:creationId xmlns:a16="http://schemas.microsoft.com/office/drawing/2014/main" id="{06BFB257-6C61-F516-2043-0F3F4D85584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26" b="91111" l="10000" r="90000">
                          <a14:foregroundMark x1="48000" y1="2037" x2="48000" y2="2037"/>
                          <a14:foregroundMark x1="49714" y1="926" x2="52571" y2="8426"/>
                          <a14:foregroundMark x1="52286" y1="91111" x2="52286" y2="91111"/>
                          <a14:foregroundMark x1="44286" y1="25278" x2="46286" y2="30463"/>
                          <a14:foregroundMark x1="49857" y1="28056" x2="56000" y2="28056"/>
                          <a14:foregroundMark x1="49857" y1="27407" x2="54571" y2="26852"/>
                          <a14:foregroundMark x1="36571" y1="47685" x2="36571" y2="47685"/>
                          <a14:foregroundMark x1="34286" y1="40278" x2="34286" y2="40278"/>
                          <a14:foregroundMark x1="29714" y1="51111" x2="29714" y2="51111"/>
                          <a14:foregroundMark x1="28143" y1="53148" x2="28143" y2="53148"/>
                          <a14:foregroundMark x1="32000" y1="53148" x2="32000" y2="53148"/>
                          <a14:foregroundMark x1="33429" y1="55833" x2="33429" y2="55833"/>
                          <a14:foregroundMark x1="33429" y1="54444" x2="33429" y2="54444"/>
                          <a14:foregroundMark x1="29714" y1="53796" x2="29714" y2="53796"/>
                          <a14:foregroundMark x1="67429" y1="19444" x2="67429" y2="19444"/>
                          <a14:foregroundMark x1="69714" y1="19444" x2="69714" y2="19444"/>
                          <a14:foregroundMark x1="68286" y1="49722" x2="68286" y2="49722"/>
                        </a14:backgroundRemoval>
                      </a14:imgEffect>
                    </a14:imgLayer>
                  </a14:imgProps>
                </a:ext>
                <a:ext uri="{28A0092B-C50C-407E-A947-70E740481C1C}">
                  <a14:useLocalDpi xmlns:a14="http://schemas.microsoft.com/office/drawing/2010/main" val="0"/>
                </a:ext>
              </a:extLst>
            </a:blip>
            <a:srcRect/>
            <a:stretch>
              <a:fillRect/>
            </a:stretch>
          </p:blipFill>
          <p:spPr bwMode="auto">
            <a:xfrm>
              <a:off x="5848468" y="3758425"/>
              <a:ext cx="1168925" cy="14002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22 Kecap Stock Illustrations, Images &amp; Vectors | Shutterstock">
              <a:extLst>
                <a:ext uri="{FF2B5EF4-FFF2-40B4-BE49-F238E27FC236}">
                  <a16:creationId xmlns:a16="http://schemas.microsoft.com/office/drawing/2014/main" id="{5020509F-8582-5D40-3986-E54CFE8401E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875" b="90000" l="9990" r="89910">
                          <a14:foregroundMark x1="45654" y1="5875" x2="45654" y2="5875"/>
                          <a14:foregroundMark x1="51149" y1="45250" x2="48851" y2="70375"/>
                          <a14:foregroundMark x1="53247" y1="71688" x2="53247" y2="74063"/>
                          <a14:foregroundMark x1="48252" y1="70375" x2="46553" y2="74438"/>
                          <a14:foregroundMark x1="41858" y1="46000" x2="41858" y2="47313"/>
                          <a14:foregroundMark x1="40060" y1="39750" x2="40060" y2="39750"/>
                        </a14:backgroundRemoval>
                      </a14:imgEffect>
                    </a14:imgLayer>
                  </a14:imgProps>
                </a:ext>
                <a:ext uri="{28A0092B-C50C-407E-A947-70E740481C1C}">
                  <a14:useLocalDpi xmlns:a14="http://schemas.microsoft.com/office/drawing/2010/main" val="0"/>
                </a:ext>
              </a:extLst>
            </a:blip>
            <a:srcRect/>
            <a:stretch>
              <a:fillRect/>
            </a:stretch>
          </p:blipFill>
          <p:spPr bwMode="auto">
            <a:xfrm>
              <a:off x="6381593" y="3673157"/>
              <a:ext cx="1173492" cy="16844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lip Nghệ Thuật Lọ Muối Nhỏ PNG , Lọ, Muối, Clip Nghệ Thuật PNG  miễn phí tải tập tin PSDComment và Vector">
              <a:extLst>
                <a:ext uri="{FF2B5EF4-FFF2-40B4-BE49-F238E27FC236}">
                  <a16:creationId xmlns:a16="http://schemas.microsoft.com/office/drawing/2014/main" id="{18DC425F-DD5C-25EB-E447-02725B4181A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827582" y="3825575"/>
              <a:ext cx="1490017" cy="14900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DD3D455A-366C-43C1-9020-B70D1B5548A7}"/>
              </a:ext>
            </a:extLst>
          </p:cNvPr>
          <p:cNvGrpSpPr/>
          <p:nvPr/>
        </p:nvGrpSpPr>
        <p:grpSpPr>
          <a:xfrm>
            <a:off x="765486" y="1140171"/>
            <a:ext cx="5973981" cy="3880224"/>
            <a:chOff x="574114" y="855128"/>
            <a:chExt cx="4480486" cy="2910168"/>
          </a:xfrm>
        </p:grpSpPr>
        <p:pic>
          <p:nvPicPr>
            <p:cNvPr id="20" name="Picture 19" descr="Diagram&#10;&#10;Description automatically generated">
              <a:extLst>
                <a:ext uri="{FF2B5EF4-FFF2-40B4-BE49-F238E27FC236}">
                  <a16:creationId xmlns:a16="http://schemas.microsoft.com/office/drawing/2014/main" id="{EFAA96FB-56C4-41E1-B2CF-8FA3B5BFF3DB}"/>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25000"/>
                      </a14:imgEffect>
                      <a14:imgEffect>
                        <a14:saturation sat="300000"/>
                      </a14:imgEffect>
                      <a14:imgEffect>
                        <a14:brightnessContrast bright="20000" contrast="20000"/>
                      </a14:imgEffect>
                    </a14:imgLayer>
                  </a14:imgProps>
                </a:ext>
              </a:extLst>
            </a:blip>
            <a:srcRect l="24921" t="36917" r="27622" b="31917"/>
            <a:stretch/>
          </p:blipFill>
          <p:spPr>
            <a:xfrm>
              <a:off x="827271" y="1045424"/>
              <a:ext cx="4227329" cy="2719872"/>
            </a:xfrm>
            <a:prstGeom prst="roundRect">
              <a:avLst/>
            </a:prstGeom>
            <a:ln>
              <a:solidFill>
                <a:srgbClr val="002060"/>
              </a:solidFill>
            </a:ln>
            <a:effectLst>
              <a:outerShdw blurRad="292100" dist="139700" dir="2700000" algn="tl" rotWithShape="0">
                <a:srgbClr val="333333">
                  <a:alpha val="65000"/>
                </a:srgbClr>
              </a:outerShdw>
            </a:effectLst>
          </p:spPr>
        </p:pic>
        <p:grpSp>
          <p:nvGrpSpPr>
            <p:cNvPr id="21" name="Google Shape;818;p6">
              <a:extLst>
                <a:ext uri="{FF2B5EF4-FFF2-40B4-BE49-F238E27FC236}">
                  <a16:creationId xmlns:a16="http://schemas.microsoft.com/office/drawing/2014/main" id="{DE96B1BB-4B52-4FDE-9CC9-F161CC195EBD}"/>
                </a:ext>
              </a:extLst>
            </p:cNvPr>
            <p:cNvGrpSpPr/>
            <p:nvPr/>
          </p:nvGrpSpPr>
          <p:grpSpPr>
            <a:xfrm rot="20897998">
              <a:off x="574114" y="855128"/>
              <a:ext cx="1070435" cy="990550"/>
              <a:chOff x="2492052" y="272918"/>
              <a:chExt cx="999573" cy="1603682"/>
            </a:xfrm>
          </p:grpSpPr>
          <p:sp>
            <p:nvSpPr>
              <p:cNvPr id="22" name="Google Shape;819;p6">
                <a:extLst>
                  <a:ext uri="{FF2B5EF4-FFF2-40B4-BE49-F238E27FC236}">
                    <a16:creationId xmlns:a16="http://schemas.microsoft.com/office/drawing/2014/main" id="{22892580-07CE-4ECE-B1E9-47C223D18025}"/>
                  </a:ext>
                </a:extLst>
              </p:cNvPr>
              <p:cNvSpPr/>
              <p:nvPr/>
            </p:nvSpPr>
            <p:spPr>
              <a:xfrm>
                <a:off x="2603651" y="320581"/>
                <a:ext cx="815624" cy="1488800"/>
              </a:xfrm>
              <a:custGeom>
                <a:avLst/>
                <a:gdLst/>
                <a:ahLst/>
                <a:cxnLst/>
                <a:rect l="l" t="t" r="r" b="b"/>
                <a:pathLst>
                  <a:path w="32625" h="59552" extrusionOk="0">
                    <a:moveTo>
                      <a:pt x="17675" y="3806"/>
                    </a:moveTo>
                    <a:lnTo>
                      <a:pt x="17903" y="3827"/>
                    </a:lnTo>
                    <a:lnTo>
                      <a:pt x="17903" y="3972"/>
                    </a:lnTo>
                    <a:lnTo>
                      <a:pt x="17903" y="4139"/>
                    </a:lnTo>
                    <a:lnTo>
                      <a:pt x="17862" y="4305"/>
                    </a:lnTo>
                    <a:lnTo>
                      <a:pt x="17820" y="4492"/>
                    </a:lnTo>
                    <a:lnTo>
                      <a:pt x="17675" y="4867"/>
                    </a:lnTo>
                    <a:lnTo>
                      <a:pt x="17488" y="5241"/>
                    </a:lnTo>
                    <a:lnTo>
                      <a:pt x="17280" y="5594"/>
                    </a:lnTo>
                    <a:lnTo>
                      <a:pt x="17051" y="5906"/>
                    </a:lnTo>
                    <a:lnTo>
                      <a:pt x="16926" y="6031"/>
                    </a:lnTo>
                    <a:lnTo>
                      <a:pt x="16822" y="6135"/>
                    </a:lnTo>
                    <a:lnTo>
                      <a:pt x="16697" y="6239"/>
                    </a:lnTo>
                    <a:lnTo>
                      <a:pt x="16573" y="6301"/>
                    </a:lnTo>
                    <a:lnTo>
                      <a:pt x="16386" y="6364"/>
                    </a:lnTo>
                    <a:lnTo>
                      <a:pt x="16178" y="6384"/>
                    </a:lnTo>
                    <a:lnTo>
                      <a:pt x="16053" y="6364"/>
                    </a:lnTo>
                    <a:lnTo>
                      <a:pt x="15907" y="6322"/>
                    </a:lnTo>
                    <a:lnTo>
                      <a:pt x="15783" y="6260"/>
                    </a:lnTo>
                    <a:lnTo>
                      <a:pt x="15679" y="6176"/>
                    </a:lnTo>
                    <a:lnTo>
                      <a:pt x="15575" y="6052"/>
                    </a:lnTo>
                    <a:lnTo>
                      <a:pt x="15512" y="5948"/>
                    </a:lnTo>
                    <a:lnTo>
                      <a:pt x="15450" y="5823"/>
                    </a:lnTo>
                    <a:lnTo>
                      <a:pt x="15429" y="5698"/>
                    </a:lnTo>
                    <a:lnTo>
                      <a:pt x="15429" y="5573"/>
                    </a:lnTo>
                    <a:lnTo>
                      <a:pt x="15450" y="5428"/>
                    </a:lnTo>
                    <a:lnTo>
                      <a:pt x="15471" y="5303"/>
                    </a:lnTo>
                    <a:lnTo>
                      <a:pt x="15512" y="5158"/>
                    </a:lnTo>
                    <a:lnTo>
                      <a:pt x="15575" y="5054"/>
                    </a:lnTo>
                    <a:lnTo>
                      <a:pt x="15658" y="4929"/>
                    </a:lnTo>
                    <a:lnTo>
                      <a:pt x="15845" y="4700"/>
                    </a:lnTo>
                    <a:lnTo>
                      <a:pt x="16094" y="4471"/>
                    </a:lnTo>
                    <a:lnTo>
                      <a:pt x="16365" y="4264"/>
                    </a:lnTo>
                    <a:lnTo>
                      <a:pt x="16677" y="4076"/>
                    </a:lnTo>
                    <a:lnTo>
                      <a:pt x="17009" y="3931"/>
                    </a:lnTo>
                    <a:lnTo>
                      <a:pt x="17176" y="3868"/>
                    </a:lnTo>
                    <a:lnTo>
                      <a:pt x="17342" y="3848"/>
                    </a:lnTo>
                    <a:lnTo>
                      <a:pt x="17508" y="3806"/>
                    </a:lnTo>
                    <a:close/>
                    <a:moveTo>
                      <a:pt x="14452" y="7320"/>
                    </a:moveTo>
                    <a:lnTo>
                      <a:pt x="14535" y="7362"/>
                    </a:lnTo>
                    <a:lnTo>
                      <a:pt x="14514" y="7486"/>
                    </a:lnTo>
                    <a:lnTo>
                      <a:pt x="14493" y="7611"/>
                    </a:lnTo>
                    <a:lnTo>
                      <a:pt x="14431" y="7736"/>
                    </a:lnTo>
                    <a:lnTo>
                      <a:pt x="14389" y="7840"/>
                    </a:lnTo>
                    <a:lnTo>
                      <a:pt x="14265" y="8048"/>
                    </a:lnTo>
                    <a:lnTo>
                      <a:pt x="14119" y="8235"/>
                    </a:lnTo>
                    <a:lnTo>
                      <a:pt x="13745" y="8838"/>
                    </a:lnTo>
                    <a:lnTo>
                      <a:pt x="13329" y="9399"/>
                    </a:lnTo>
                    <a:lnTo>
                      <a:pt x="12892" y="9961"/>
                    </a:lnTo>
                    <a:lnTo>
                      <a:pt x="12456" y="10481"/>
                    </a:lnTo>
                    <a:lnTo>
                      <a:pt x="4118" y="20128"/>
                    </a:lnTo>
                    <a:lnTo>
                      <a:pt x="3889" y="20378"/>
                    </a:lnTo>
                    <a:lnTo>
                      <a:pt x="3640" y="20607"/>
                    </a:lnTo>
                    <a:lnTo>
                      <a:pt x="3515" y="20690"/>
                    </a:lnTo>
                    <a:lnTo>
                      <a:pt x="3390" y="20752"/>
                    </a:lnTo>
                    <a:lnTo>
                      <a:pt x="3245" y="20794"/>
                    </a:lnTo>
                    <a:lnTo>
                      <a:pt x="3120" y="20815"/>
                    </a:lnTo>
                    <a:lnTo>
                      <a:pt x="3016" y="20794"/>
                    </a:lnTo>
                    <a:lnTo>
                      <a:pt x="2933" y="20773"/>
                    </a:lnTo>
                    <a:lnTo>
                      <a:pt x="2829" y="20731"/>
                    </a:lnTo>
                    <a:lnTo>
                      <a:pt x="2745" y="20669"/>
                    </a:lnTo>
                    <a:lnTo>
                      <a:pt x="2642" y="20586"/>
                    </a:lnTo>
                    <a:lnTo>
                      <a:pt x="2558" y="20482"/>
                    </a:lnTo>
                    <a:lnTo>
                      <a:pt x="2517" y="20378"/>
                    </a:lnTo>
                    <a:lnTo>
                      <a:pt x="2496" y="20253"/>
                    </a:lnTo>
                    <a:lnTo>
                      <a:pt x="2496" y="20128"/>
                    </a:lnTo>
                    <a:lnTo>
                      <a:pt x="2517" y="20024"/>
                    </a:lnTo>
                    <a:lnTo>
                      <a:pt x="2558" y="19900"/>
                    </a:lnTo>
                    <a:lnTo>
                      <a:pt x="2621" y="19796"/>
                    </a:lnTo>
                    <a:lnTo>
                      <a:pt x="2766" y="19525"/>
                    </a:lnTo>
                    <a:lnTo>
                      <a:pt x="2912" y="19297"/>
                    </a:lnTo>
                    <a:lnTo>
                      <a:pt x="3245" y="18818"/>
                    </a:lnTo>
                    <a:lnTo>
                      <a:pt x="4243" y="17488"/>
                    </a:lnTo>
                    <a:lnTo>
                      <a:pt x="5282" y="16178"/>
                    </a:lnTo>
                    <a:lnTo>
                      <a:pt x="6363" y="14889"/>
                    </a:lnTo>
                    <a:lnTo>
                      <a:pt x="7465" y="13641"/>
                    </a:lnTo>
                    <a:lnTo>
                      <a:pt x="8588" y="12414"/>
                    </a:lnTo>
                    <a:lnTo>
                      <a:pt x="9753" y="11208"/>
                    </a:lnTo>
                    <a:lnTo>
                      <a:pt x="10938" y="10044"/>
                    </a:lnTo>
                    <a:lnTo>
                      <a:pt x="12144" y="8900"/>
                    </a:lnTo>
                    <a:lnTo>
                      <a:pt x="12560" y="8526"/>
                    </a:lnTo>
                    <a:lnTo>
                      <a:pt x="12996" y="8152"/>
                    </a:lnTo>
                    <a:lnTo>
                      <a:pt x="13454" y="7840"/>
                    </a:lnTo>
                    <a:lnTo>
                      <a:pt x="13932" y="7528"/>
                    </a:lnTo>
                    <a:lnTo>
                      <a:pt x="14140" y="7403"/>
                    </a:lnTo>
                    <a:lnTo>
                      <a:pt x="14244" y="7341"/>
                    </a:lnTo>
                    <a:lnTo>
                      <a:pt x="14369" y="7320"/>
                    </a:lnTo>
                    <a:close/>
                    <a:moveTo>
                      <a:pt x="30379" y="45205"/>
                    </a:moveTo>
                    <a:lnTo>
                      <a:pt x="30483" y="45932"/>
                    </a:lnTo>
                    <a:lnTo>
                      <a:pt x="30566" y="46639"/>
                    </a:lnTo>
                    <a:lnTo>
                      <a:pt x="30629" y="47325"/>
                    </a:lnTo>
                    <a:lnTo>
                      <a:pt x="30670" y="48032"/>
                    </a:lnTo>
                    <a:lnTo>
                      <a:pt x="30670" y="48719"/>
                    </a:lnTo>
                    <a:lnTo>
                      <a:pt x="30691" y="49405"/>
                    </a:lnTo>
                    <a:lnTo>
                      <a:pt x="30670" y="50091"/>
                    </a:lnTo>
                    <a:lnTo>
                      <a:pt x="30649" y="50777"/>
                    </a:lnTo>
                    <a:lnTo>
                      <a:pt x="30525" y="52877"/>
                    </a:lnTo>
                    <a:lnTo>
                      <a:pt x="30400" y="54977"/>
                    </a:lnTo>
                    <a:lnTo>
                      <a:pt x="30379" y="55310"/>
                    </a:lnTo>
                    <a:lnTo>
                      <a:pt x="30317" y="55622"/>
                    </a:lnTo>
                    <a:lnTo>
                      <a:pt x="30275" y="55767"/>
                    </a:lnTo>
                    <a:lnTo>
                      <a:pt x="30234" y="55913"/>
                    </a:lnTo>
                    <a:lnTo>
                      <a:pt x="30150" y="56058"/>
                    </a:lnTo>
                    <a:lnTo>
                      <a:pt x="30088" y="56204"/>
                    </a:lnTo>
                    <a:lnTo>
                      <a:pt x="29942" y="56370"/>
                    </a:lnTo>
                    <a:lnTo>
                      <a:pt x="29797" y="56516"/>
                    </a:lnTo>
                    <a:lnTo>
                      <a:pt x="29714" y="56578"/>
                    </a:lnTo>
                    <a:lnTo>
                      <a:pt x="29610" y="56599"/>
                    </a:lnTo>
                    <a:lnTo>
                      <a:pt x="29506" y="56641"/>
                    </a:lnTo>
                    <a:lnTo>
                      <a:pt x="29319" y="56641"/>
                    </a:lnTo>
                    <a:lnTo>
                      <a:pt x="29215" y="56620"/>
                    </a:lnTo>
                    <a:lnTo>
                      <a:pt x="29090" y="56578"/>
                    </a:lnTo>
                    <a:lnTo>
                      <a:pt x="29007" y="56516"/>
                    </a:lnTo>
                    <a:lnTo>
                      <a:pt x="28924" y="56453"/>
                    </a:lnTo>
                    <a:lnTo>
                      <a:pt x="28840" y="56370"/>
                    </a:lnTo>
                    <a:lnTo>
                      <a:pt x="28778" y="56287"/>
                    </a:lnTo>
                    <a:lnTo>
                      <a:pt x="28674" y="56079"/>
                    </a:lnTo>
                    <a:lnTo>
                      <a:pt x="28591" y="55871"/>
                    </a:lnTo>
                    <a:lnTo>
                      <a:pt x="28549" y="55663"/>
                    </a:lnTo>
                    <a:lnTo>
                      <a:pt x="28529" y="55455"/>
                    </a:lnTo>
                    <a:lnTo>
                      <a:pt x="28549" y="55227"/>
                    </a:lnTo>
                    <a:lnTo>
                      <a:pt x="28820" y="52898"/>
                    </a:lnTo>
                    <a:lnTo>
                      <a:pt x="28944" y="51734"/>
                    </a:lnTo>
                    <a:lnTo>
                      <a:pt x="29090" y="50569"/>
                    </a:lnTo>
                    <a:lnTo>
                      <a:pt x="29256" y="49405"/>
                    </a:lnTo>
                    <a:lnTo>
                      <a:pt x="29443" y="48261"/>
                    </a:lnTo>
                    <a:lnTo>
                      <a:pt x="29672" y="47097"/>
                    </a:lnTo>
                    <a:lnTo>
                      <a:pt x="29942" y="45953"/>
                    </a:lnTo>
                    <a:lnTo>
                      <a:pt x="30005" y="45745"/>
                    </a:lnTo>
                    <a:lnTo>
                      <a:pt x="30088" y="45579"/>
                    </a:lnTo>
                    <a:lnTo>
                      <a:pt x="30192" y="45412"/>
                    </a:lnTo>
                    <a:lnTo>
                      <a:pt x="30379" y="45205"/>
                    </a:lnTo>
                    <a:close/>
                    <a:moveTo>
                      <a:pt x="19796" y="1"/>
                    </a:moveTo>
                    <a:lnTo>
                      <a:pt x="19380" y="43"/>
                    </a:lnTo>
                    <a:lnTo>
                      <a:pt x="18964" y="105"/>
                    </a:lnTo>
                    <a:lnTo>
                      <a:pt x="18548" y="188"/>
                    </a:lnTo>
                    <a:lnTo>
                      <a:pt x="18215" y="271"/>
                    </a:lnTo>
                    <a:lnTo>
                      <a:pt x="17883" y="375"/>
                    </a:lnTo>
                    <a:lnTo>
                      <a:pt x="17571" y="500"/>
                    </a:lnTo>
                    <a:lnTo>
                      <a:pt x="17238" y="666"/>
                    </a:lnTo>
                    <a:lnTo>
                      <a:pt x="16926" y="833"/>
                    </a:lnTo>
                    <a:lnTo>
                      <a:pt x="16635" y="1020"/>
                    </a:lnTo>
                    <a:lnTo>
                      <a:pt x="16323" y="1228"/>
                    </a:lnTo>
                    <a:lnTo>
                      <a:pt x="16032" y="1456"/>
                    </a:lnTo>
                    <a:lnTo>
                      <a:pt x="15554" y="1872"/>
                    </a:lnTo>
                    <a:lnTo>
                      <a:pt x="15076" y="2288"/>
                    </a:lnTo>
                    <a:lnTo>
                      <a:pt x="14182" y="3141"/>
                    </a:lnTo>
                    <a:lnTo>
                      <a:pt x="13558" y="3764"/>
                    </a:lnTo>
                    <a:lnTo>
                      <a:pt x="12934" y="4388"/>
                    </a:lnTo>
                    <a:lnTo>
                      <a:pt x="12352" y="5033"/>
                    </a:lnTo>
                    <a:lnTo>
                      <a:pt x="11749" y="5677"/>
                    </a:lnTo>
                    <a:lnTo>
                      <a:pt x="10605" y="6987"/>
                    </a:lnTo>
                    <a:lnTo>
                      <a:pt x="9462" y="8297"/>
                    </a:lnTo>
                    <a:lnTo>
                      <a:pt x="9274" y="8505"/>
                    </a:lnTo>
                    <a:lnTo>
                      <a:pt x="7736" y="10293"/>
                    </a:lnTo>
                    <a:lnTo>
                      <a:pt x="6218" y="12102"/>
                    </a:lnTo>
                    <a:lnTo>
                      <a:pt x="3203" y="15741"/>
                    </a:lnTo>
                    <a:lnTo>
                      <a:pt x="2392" y="16718"/>
                    </a:lnTo>
                    <a:lnTo>
                      <a:pt x="2018" y="17217"/>
                    </a:lnTo>
                    <a:lnTo>
                      <a:pt x="1623" y="17737"/>
                    </a:lnTo>
                    <a:lnTo>
                      <a:pt x="1269" y="18236"/>
                    </a:lnTo>
                    <a:lnTo>
                      <a:pt x="916" y="18777"/>
                    </a:lnTo>
                    <a:lnTo>
                      <a:pt x="583" y="19318"/>
                    </a:lnTo>
                    <a:lnTo>
                      <a:pt x="292" y="19879"/>
                    </a:lnTo>
                    <a:lnTo>
                      <a:pt x="167" y="20149"/>
                    </a:lnTo>
                    <a:lnTo>
                      <a:pt x="63" y="20420"/>
                    </a:lnTo>
                    <a:lnTo>
                      <a:pt x="22" y="20669"/>
                    </a:lnTo>
                    <a:lnTo>
                      <a:pt x="1" y="20919"/>
                    </a:lnTo>
                    <a:lnTo>
                      <a:pt x="1" y="21126"/>
                    </a:lnTo>
                    <a:lnTo>
                      <a:pt x="42" y="21314"/>
                    </a:lnTo>
                    <a:lnTo>
                      <a:pt x="84" y="21501"/>
                    </a:lnTo>
                    <a:lnTo>
                      <a:pt x="167" y="21688"/>
                    </a:lnTo>
                    <a:lnTo>
                      <a:pt x="250" y="21875"/>
                    </a:lnTo>
                    <a:lnTo>
                      <a:pt x="375" y="22041"/>
                    </a:lnTo>
                    <a:lnTo>
                      <a:pt x="500" y="22229"/>
                    </a:lnTo>
                    <a:lnTo>
                      <a:pt x="645" y="22395"/>
                    </a:lnTo>
                    <a:lnTo>
                      <a:pt x="1290" y="23060"/>
                    </a:lnTo>
                    <a:lnTo>
                      <a:pt x="1935" y="23726"/>
                    </a:lnTo>
                    <a:lnTo>
                      <a:pt x="2579" y="24370"/>
                    </a:lnTo>
                    <a:lnTo>
                      <a:pt x="3245" y="24994"/>
                    </a:lnTo>
                    <a:lnTo>
                      <a:pt x="3931" y="25618"/>
                    </a:lnTo>
                    <a:lnTo>
                      <a:pt x="4638" y="26200"/>
                    </a:lnTo>
                    <a:lnTo>
                      <a:pt x="5365" y="26782"/>
                    </a:lnTo>
                    <a:lnTo>
                      <a:pt x="6114" y="27323"/>
                    </a:lnTo>
                    <a:lnTo>
                      <a:pt x="6405" y="27531"/>
                    </a:lnTo>
                    <a:lnTo>
                      <a:pt x="6675" y="27676"/>
                    </a:lnTo>
                    <a:lnTo>
                      <a:pt x="6925" y="27759"/>
                    </a:lnTo>
                    <a:lnTo>
                      <a:pt x="7029" y="27780"/>
                    </a:lnTo>
                    <a:lnTo>
                      <a:pt x="7278" y="27780"/>
                    </a:lnTo>
                    <a:lnTo>
                      <a:pt x="7403" y="27739"/>
                    </a:lnTo>
                    <a:lnTo>
                      <a:pt x="7528" y="27697"/>
                    </a:lnTo>
                    <a:lnTo>
                      <a:pt x="7653" y="27614"/>
                    </a:lnTo>
                    <a:lnTo>
                      <a:pt x="7798" y="27510"/>
                    </a:lnTo>
                    <a:lnTo>
                      <a:pt x="7923" y="27385"/>
                    </a:lnTo>
                    <a:lnTo>
                      <a:pt x="8214" y="27052"/>
                    </a:lnTo>
                    <a:lnTo>
                      <a:pt x="9170" y="25909"/>
                    </a:lnTo>
                    <a:lnTo>
                      <a:pt x="10148" y="24765"/>
                    </a:lnTo>
                    <a:lnTo>
                      <a:pt x="11125" y="23663"/>
                    </a:lnTo>
                    <a:lnTo>
                      <a:pt x="12123" y="22561"/>
                    </a:lnTo>
                    <a:lnTo>
                      <a:pt x="13121" y="21480"/>
                    </a:lnTo>
                    <a:lnTo>
                      <a:pt x="14119" y="20420"/>
                    </a:lnTo>
                    <a:lnTo>
                      <a:pt x="15117" y="19380"/>
                    </a:lnTo>
                    <a:lnTo>
                      <a:pt x="16136" y="18340"/>
                    </a:lnTo>
                    <a:lnTo>
                      <a:pt x="16968" y="17488"/>
                    </a:lnTo>
                    <a:lnTo>
                      <a:pt x="17799" y="16635"/>
                    </a:lnTo>
                    <a:lnTo>
                      <a:pt x="17945" y="16510"/>
                    </a:lnTo>
                    <a:lnTo>
                      <a:pt x="18091" y="16386"/>
                    </a:lnTo>
                    <a:lnTo>
                      <a:pt x="18257" y="16303"/>
                    </a:lnTo>
                    <a:lnTo>
                      <a:pt x="18340" y="16261"/>
                    </a:lnTo>
                    <a:lnTo>
                      <a:pt x="18423" y="16261"/>
                    </a:lnTo>
                    <a:lnTo>
                      <a:pt x="18527" y="16282"/>
                    </a:lnTo>
                    <a:lnTo>
                      <a:pt x="18652" y="16303"/>
                    </a:lnTo>
                    <a:lnTo>
                      <a:pt x="18735" y="16365"/>
                    </a:lnTo>
                    <a:lnTo>
                      <a:pt x="18798" y="16407"/>
                    </a:lnTo>
                    <a:lnTo>
                      <a:pt x="18818" y="16448"/>
                    </a:lnTo>
                    <a:lnTo>
                      <a:pt x="18860" y="16510"/>
                    </a:lnTo>
                    <a:lnTo>
                      <a:pt x="18901" y="16573"/>
                    </a:lnTo>
                    <a:lnTo>
                      <a:pt x="18922" y="16739"/>
                    </a:lnTo>
                    <a:lnTo>
                      <a:pt x="18922" y="17051"/>
                    </a:lnTo>
                    <a:lnTo>
                      <a:pt x="18922" y="18091"/>
                    </a:lnTo>
                    <a:lnTo>
                      <a:pt x="18922" y="18611"/>
                    </a:lnTo>
                    <a:lnTo>
                      <a:pt x="18901" y="19130"/>
                    </a:lnTo>
                    <a:lnTo>
                      <a:pt x="18777" y="20711"/>
                    </a:lnTo>
                    <a:lnTo>
                      <a:pt x="18382" y="25597"/>
                    </a:lnTo>
                    <a:lnTo>
                      <a:pt x="18236" y="27219"/>
                    </a:lnTo>
                    <a:lnTo>
                      <a:pt x="17196" y="38780"/>
                    </a:lnTo>
                    <a:lnTo>
                      <a:pt x="17093" y="39965"/>
                    </a:lnTo>
                    <a:lnTo>
                      <a:pt x="16656" y="45288"/>
                    </a:lnTo>
                    <a:lnTo>
                      <a:pt x="16240" y="50590"/>
                    </a:lnTo>
                    <a:lnTo>
                      <a:pt x="16032" y="53168"/>
                    </a:lnTo>
                    <a:lnTo>
                      <a:pt x="15949" y="54437"/>
                    </a:lnTo>
                    <a:lnTo>
                      <a:pt x="15928" y="55081"/>
                    </a:lnTo>
                    <a:lnTo>
                      <a:pt x="15928" y="55726"/>
                    </a:lnTo>
                    <a:lnTo>
                      <a:pt x="15928" y="56474"/>
                    </a:lnTo>
                    <a:lnTo>
                      <a:pt x="15990" y="57223"/>
                    </a:lnTo>
                    <a:lnTo>
                      <a:pt x="16011" y="57535"/>
                    </a:lnTo>
                    <a:lnTo>
                      <a:pt x="16074" y="57805"/>
                    </a:lnTo>
                    <a:lnTo>
                      <a:pt x="16157" y="58013"/>
                    </a:lnTo>
                    <a:lnTo>
                      <a:pt x="16198" y="58096"/>
                    </a:lnTo>
                    <a:lnTo>
                      <a:pt x="16261" y="58179"/>
                    </a:lnTo>
                    <a:lnTo>
                      <a:pt x="16344" y="58262"/>
                    </a:lnTo>
                    <a:lnTo>
                      <a:pt x="16427" y="58325"/>
                    </a:lnTo>
                    <a:lnTo>
                      <a:pt x="16614" y="58429"/>
                    </a:lnTo>
                    <a:lnTo>
                      <a:pt x="16864" y="58512"/>
                    </a:lnTo>
                    <a:lnTo>
                      <a:pt x="17176" y="58574"/>
                    </a:lnTo>
                    <a:lnTo>
                      <a:pt x="18527" y="58761"/>
                    </a:lnTo>
                    <a:lnTo>
                      <a:pt x="19900" y="58949"/>
                    </a:lnTo>
                    <a:lnTo>
                      <a:pt x="21605" y="59198"/>
                    </a:lnTo>
                    <a:lnTo>
                      <a:pt x="22478" y="59281"/>
                    </a:lnTo>
                    <a:lnTo>
                      <a:pt x="23330" y="59385"/>
                    </a:lnTo>
                    <a:lnTo>
                      <a:pt x="24183" y="59448"/>
                    </a:lnTo>
                    <a:lnTo>
                      <a:pt x="25035" y="59510"/>
                    </a:lnTo>
                    <a:lnTo>
                      <a:pt x="25909" y="59531"/>
                    </a:lnTo>
                    <a:lnTo>
                      <a:pt x="26761" y="59552"/>
                    </a:lnTo>
                    <a:lnTo>
                      <a:pt x="27551" y="59531"/>
                    </a:lnTo>
                    <a:lnTo>
                      <a:pt x="28341" y="59510"/>
                    </a:lnTo>
                    <a:lnTo>
                      <a:pt x="28362" y="59510"/>
                    </a:lnTo>
                    <a:lnTo>
                      <a:pt x="28944" y="59468"/>
                    </a:lnTo>
                    <a:lnTo>
                      <a:pt x="29173" y="59448"/>
                    </a:lnTo>
                    <a:lnTo>
                      <a:pt x="29381" y="59406"/>
                    </a:lnTo>
                    <a:lnTo>
                      <a:pt x="29568" y="59364"/>
                    </a:lnTo>
                    <a:lnTo>
                      <a:pt x="29755" y="59302"/>
                    </a:lnTo>
                    <a:lnTo>
                      <a:pt x="29984" y="59198"/>
                    </a:lnTo>
                    <a:lnTo>
                      <a:pt x="30213" y="59053"/>
                    </a:lnTo>
                    <a:lnTo>
                      <a:pt x="30400" y="58907"/>
                    </a:lnTo>
                    <a:lnTo>
                      <a:pt x="30566" y="58720"/>
                    </a:lnTo>
                    <a:lnTo>
                      <a:pt x="30712" y="58512"/>
                    </a:lnTo>
                    <a:lnTo>
                      <a:pt x="30857" y="58283"/>
                    </a:lnTo>
                    <a:lnTo>
                      <a:pt x="30961" y="58013"/>
                    </a:lnTo>
                    <a:lnTo>
                      <a:pt x="31044" y="57722"/>
                    </a:lnTo>
                    <a:lnTo>
                      <a:pt x="31169" y="57160"/>
                    </a:lnTo>
                    <a:lnTo>
                      <a:pt x="31294" y="56599"/>
                    </a:lnTo>
                    <a:lnTo>
                      <a:pt x="31398" y="56017"/>
                    </a:lnTo>
                    <a:lnTo>
                      <a:pt x="31460" y="55455"/>
                    </a:lnTo>
                    <a:lnTo>
                      <a:pt x="31543" y="54665"/>
                    </a:lnTo>
                    <a:lnTo>
                      <a:pt x="31543" y="54541"/>
                    </a:lnTo>
                    <a:lnTo>
                      <a:pt x="31543" y="54520"/>
                    </a:lnTo>
                    <a:lnTo>
                      <a:pt x="31647" y="53335"/>
                    </a:lnTo>
                    <a:lnTo>
                      <a:pt x="31731" y="52149"/>
                    </a:lnTo>
                    <a:lnTo>
                      <a:pt x="31793" y="50964"/>
                    </a:lnTo>
                    <a:lnTo>
                      <a:pt x="31835" y="49779"/>
                    </a:lnTo>
                    <a:lnTo>
                      <a:pt x="31918" y="47409"/>
                    </a:lnTo>
                    <a:lnTo>
                      <a:pt x="31980" y="45038"/>
                    </a:lnTo>
                    <a:lnTo>
                      <a:pt x="32188" y="38572"/>
                    </a:lnTo>
                    <a:lnTo>
                      <a:pt x="32375" y="32105"/>
                    </a:lnTo>
                    <a:lnTo>
                      <a:pt x="32521" y="26345"/>
                    </a:lnTo>
                    <a:lnTo>
                      <a:pt x="32625" y="20586"/>
                    </a:lnTo>
                    <a:lnTo>
                      <a:pt x="32625" y="19983"/>
                    </a:lnTo>
                    <a:lnTo>
                      <a:pt x="32625" y="19068"/>
                    </a:lnTo>
                    <a:lnTo>
                      <a:pt x="32604" y="18132"/>
                    </a:lnTo>
                    <a:lnTo>
                      <a:pt x="32500" y="16303"/>
                    </a:lnTo>
                    <a:lnTo>
                      <a:pt x="32417" y="14452"/>
                    </a:lnTo>
                    <a:lnTo>
                      <a:pt x="32396" y="13537"/>
                    </a:lnTo>
                    <a:lnTo>
                      <a:pt x="32375" y="12601"/>
                    </a:lnTo>
                    <a:lnTo>
                      <a:pt x="32396" y="11666"/>
                    </a:lnTo>
                    <a:lnTo>
                      <a:pt x="32417" y="10543"/>
                    </a:lnTo>
                    <a:lnTo>
                      <a:pt x="32396" y="9420"/>
                    </a:lnTo>
                    <a:lnTo>
                      <a:pt x="32354" y="8297"/>
                    </a:lnTo>
                    <a:lnTo>
                      <a:pt x="32292" y="7195"/>
                    </a:lnTo>
                    <a:lnTo>
                      <a:pt x="32188" y="6072"/>
                    </a:lnTo>
                    <a:lnTo>
                      <a:pt x="32084" y="4950"/>
                    </a:lnTo>
                    <a:lnTo>
                      <a:pt x="31835" y="2725"/>
                    </a:lnTo>
                    <a:lnTo>
                      <a:pt x="31772" y="2455"/>
                    </a:lnTo>
                    <a:lnTo>
                      <a:pt x="31710" y="2205"/>
                    </a:lnTo>
                    <a:lnTo>
                      <a:pt x="31606" y="1997"/>
                    </a:lnTo>
                    <a:lnTo>
                      <a:pt x="31460" y="1810"/>
                    </a:lnTo>
                    <a:lnTo>
                      <a:pt x="31315" y="1664"/>
                    </a:lnTo>
                    <a:lnTo>
                      <a:pt x="31128" y="1540"/>
                    </a:lnTo>
                    <a:lnTo>
                      <a:pt x="30899" y="1456"/>
                    </a:lnTo>
                    <a:lnTo>
                      <a:pt x="30649" y="1373"/>
                    </a:lnTo>
                    <a:lnTo>
                      <a:pt x="29755" y="1186"/>
                    </a:lnTo>
                    <a:lnTo>
                      <a:pt x="29298" y="1103"/>
                    </a:lnTo>
                    <a:lnTo>
                      <a:pt x="28861" y="1020"/>
                    </a:lnTo>
                    <a:lnTo>
                      <a:pt x="27239" y="770"/>
                    </a:lnTo>
                    <a:lnTo>
                      <a:pt x="25597" y="521"/>
                    </a:lnTo>
                    <a:lnTo>
                      <a:pt x="24412" y="375"/>
                    </a:lnTo>
                    <a:lnTo>
                      <a:pt x="23206" y="230"/>
                    </a:lnTo>
                    <a:lnTo>
                      <a:pt x="22000" y="105"/>
                    </a:lnTo>
                    <a:lnTo>
                      <a:pt x="20794" y="22"/>
                    </a:lnTo>
                    <a:lnTo>
                      <a:pt x="20232"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 name="Google Shape;820;p6">
                <a:extLst>
                  <a:ext uri="{FF2B5EF4-FFF2-40B4-BE49-F238E27FC236}">
                    <a16:creationId xmlns:a16="http://schemas.microsoft.com/office/drawing/2014/main" id="{946CB2CE-6225-4423-A836-D907DA744259}"/>
                  </a:ext>
                </a:extLst>
              </p:cNvPr>
              <p:cNvSpPr/>
              <p:nvPr/>
            </p:nvSpPr>
            <p:spPr>
              <a:xfrm>
                <a:off x="3310700" y="1456050"/>
                <a:ext cx="54075" cy="285925"/>
              </a:xfrm>
              <a:custGeom>
                <a:avLst/>
                <a:gdLst/>
                <a:ahLst/>
                <a:cxnLst/>
                <a:rect l="l" t="t" r="r" b="b"/>
                <a:pathLst>
                  <a:path w="2163" h="11437" fill="none" extrusionOk="0">
                    <a:moveTo>
                      <a:pt x="874" y="11437"/>
                    </a:moveTo>
                    <a:lnTo>
                      <a:pt x="874" y="11437"/>
                    </a:lnTo>
                    <a:lnTo>
                      <a:pt x="791" y="11437"/>
                    </a:lnTo>
                    <a:lnTo>
                      <a:pt x="791" y="11437"/>
                    </a:lnTo>
                    <a:lnTo>
                      <a:pt x="687" y="11416"/>
                    </a:lnTo>
                    <a:lnTo>
                      <a:pt x="562" y="11374"/>
                    </a:lnTo>
                    <a:lnTo>
                      <a:pt x="479" y="11312"/>
                    </a:lnTo>
                    <a:lnTo>
                      <a:pt x="396" y="11249"/>
                    </a:lnTo>
                    <a:lnTo>
                      <a:pt x="312" y="11166"/>
                    </a:lnTo>
                    <a:lnTo>
                      <a:pt x="250" y="11083"/>
                    </a:lnTo>
                    <a:lnTo>
                      <a:pt x="146" y="10875"/>
                    </a:lnTo>
                    <a:lnTo>
                      <a:pt x="146" y="10875"/>
                    </a:lnTo>
                    <a:lnTo>
                      <a:pt x="63" y="10667"/>
                    </a:lnTo>
                    <a:lnTo>
                      <a:pt x="21" y="10459"/>
                    </a:lnTo>
                    <a:lnTo>
                      <a:pt x="1" y="10251"/>
                    </a:lnTo>
                    <a:lnTo>
                      <a:pt x="21" y="10023"/>
                    </a:lnTo>
                    <a:lnTo>
                      <a:pt x="21" y="10023"/>
                    </a:lnTo>
                    <a:lnTo>
                      <a:pt x="292" y="7694"/>
                    </a:lnTo>
                    <a:lnTo>
                      <a:pt x="416" y="6530"/>
                    </a:lnTo>
                    <a:lnTo>
                      <a:pt x="562" y="5365"/>
                    </a:lnTo>
                    <a:lnTo>
                      <a:pt x="728" y="4201"/>
                    </a:lnTo>
                    <a:lnTo>
                      <a:pt x="915" y="3057"/>
                    </a:lnTo>
                    <a:lnTo>
                      <a:pt x="1144" y="1893"/>
                    </a:lnTo>
                    <a:lnTo>
                      <a:pt x="1414" y="749"/>
                    </a:lnTo>
                    <a:lnTo>
                      <a:pt x="1414" y="749"/>
                    </a:lnTo>
                    <a:lnTo>
                      <a:pt x="1477" y="541"/>
                    </a:lnTo>
                    <a:lnTo>
                      <a:pt x="1560" y="375"/>
                    </a:lnTo>
                    <a:lnTo>
                      <a:pt x="1664" y="208"/>
                    </a:lnTo>
                    <a:lnTo>
                      <a:pt x="1851" y="1"/>
                    </a:lnTo>
                    <a:lnTo>
                      <a:pt x="1851" y="1"/>
                    </a:lnTo>
                    <a:lnTo>
                      <a:pt x="1955" y="728"/>
                    </a:lnTo>
                    <a:lnTo>
                      <a:pt x="2038" y="1435"/>
                    </a:lnTo>
                    <a:lnTo>
                      <a:pt x="2101" y="2121"/>
                    </a:lnTo>
                    <a:lnTo>
                      <a:pt x="2142" y="2828"/>
                    </a:lnTo>
                    <a:lnTo>
                      <a:pt x="2142" y="3515"/>
                    </a:lnTo>
                    <a:lnTo>
                      <a:pt x="2163" y="4201"/>
                    </a:lnTo>
                    <a:lnTo>
                      <a:pt x="2142" y="4887"/>
                    </a:lnTo>
                    <a:lnTo>
                      <a:pt x="2121" y="5573"/>
                    </a:lnTo>
                    <a:lnTo>
                      <a:pt x="2121" y="5573"/>
                    </a:lnTo>
                    <a:lnTo>
                      <a:pt x="1997" y="7673"/>
                    </a:lnTo>
                    <a:lnTo>
                      <a:pt x="1872" y="9773"/>
                    </a:lnTo>
                    <a:lnTo>
                      <a:pt x="1872" y="9773"/>
                    </a:lnTo>
                    <a:lnTo>
                      <a:pt x="1851" y="10106"/>
                    </a:lnTo>
                    <a:lnTo>
                      <a:pt x="1789" y="10418"/>
                    </a:lnTo>
                    <a:lnTo>
                      <a:pt x="1747" y="10563"/>
                    </a:lnTo>
                    <a:lnTo>
                      <a:pt x="1706" y="10709"/>
                    </a:lnTo>
                    <a:lnTo>
                      <a:pt x="1622" y="10854"/>
                    </a:lnTo>
                    <a:lnTo>
                      <a:pt x="1560" y="11000"/>
                    </a:lnTo>
                    <a:lnTo>
                      <a:pt x="1560" y="11000"/>
                    </a:lnTo>
                    <a:lnTo>
                      <a:pt x="1414" y="11166"/>
                    </a:lnTo>
                    <a:lnTo>
                      <a:pt x="1269" y="11312"/>
                    </a:lnTo>
                    <a:lnTo>
                      <a:pt x="1186" y="11374"/>
                    </a:lnTo>
                    <a:lnTo>
                      <a:pt x="1082" y="11395"/>
                    </a:lnTo>
                    <a:lnTo>
                      <a:pt x="978" y="11437"/>
                    </a:lnTo>
                    <a:lnTo>
                      <a:pt x="874" y="11437"/>
                    </a:lnTo>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 name="Google Shape;821;p6">
                <a:extLst>
                  <a:ext uri="{FF2B5EF4-FFF2-40B4-BE49-F238E27FC236}">
                    <a16:creationId xmlns:a16="http://schemas.microsoft.com/office/drawing/2014/main" id="{D23AD092-85BB-41B5-89CF-2333F507D1A0}"/>
                  </a:ext>
                </a:extLst>
              </p:cNvPr>
              <p:cNvSpPr/>
              <p:nvPr/>
            </p:nvSpPr>
            <p:spPr>
              <a:xfrm>
                <a:off x="2659875" y="508950"/>
                <a:ext cx="301000" cy="337375"/>
              </a:xfrm>
              <a:custGeom>
                <a:avLst/>
                <a:gdLst/>
                <a:ahLst/>
                <a:cxnLst/>
                <a:rect l="l" t="t" r="r" b="b"/>
                <a:pathLst>
                  <a:path w="12040" h="13495" fill="none" extrusionOk="0">
                    <a:moveTo>
                      <a:pt x="625" y="13495"/>
                    </a:moveTo>
                    <a:lnTo>
                      <a:pt x="625" y="13495"/>
                    </a:lnTo>
                    <a:lnTo>
                      <a:pt x="521" y="13474"/>
                    </a:lnTo>
                    <a:lnTo>
                      <a:pt x="438" y="13453"/>
                    </a:lnTo>
                    <a:lnTo>
                      <a:pt x="334" y="13411"/>
                    </a:lnTo>
                    <a:lnTo>
                      <a:pt x="250" y="13349"/>
                    </a:lnTo>
                    <a:lnTo>
                      <a:pt x="250" y="13349"/>
                    </a:lnTo>
                    <a:lnTo>
                      <a:pt x="147" y="13266"/>
                    </a:lnTo>
                    <a:lnTo>
                      <a:pt x="63" y="13162"/>
                    </a:lnTo>
                    <a:lnTo>
                      <a:pt x="22" y="13058"/>
                    </a:lnTo>
                    <a:lnTo>
                      <a:pt x="1" y="12933"/>
                    </a:lnTo>
                    <a:lnTo>
                      <a:pt x="1" y="12808"/>
                    </a:lnTo>
                    <a:lnTo>
                      <a:pt x="22" y="12704"/>
                    </a:lnTo>
                    <a:lnTo>
                      <a:pt x="63" y="12580"/>
                    </a:lnTo>
                    <a:lnTo>
                      <a:pt x="126" y="12476"/>
                    </a:lnTo>
                    <a:lnTo>
                      <a:pt x="126" y="12476"/>
                    </a:lnTo>
                    <a:lnTo>
                      <a:pt x="271" y="12205"/>
                    </a:lnTo>
                    <a:lnTo>
                      <a:pt x="417" y="11977"/>
                    </a:lnTo>
                    <a:lnTo>
                      <a:pt x="750" y="11498"/>
                    </a:lnTo>
                    <a:lnTo>
                      <a:pt x="750" y="11498"/>
                    </a:lnTo>
                    <a:lnTo>
                      <a:pt x="1748" y="10168"/>
                    </a:lnTo>
                    <a:lnTo>
                      <a:pt x="2787" y="8858"/>
                    </a:lnTo>
                    <a:lnTo>
                      <a:pt x="3868" y="7569"/>
                    </a:lnTo>
                    <a:lnTo>
                      <a:pt x="4970" y="6321"/>
                    </a:lnTo>
                    <a:lnTo>
                      <a:pt x="6093" y="5094"/>
                    </a:lnTo>
                    <a:lnTo>
                      <a:pt x="7258" y="3888"/>
                    </a:lnTo>
                    <a:lnTo>
                      <a:pt x="8443" y="2724"/>
                    </a:lnTo>
                    <a:lnTo>
                      <a:pt x="9649" y="1580"/>
                    </a:lnTo>
                    <a:lnTo>
                      <a:pt x="9649" y="1580"/>
                    </a:lnTo>
                    <a:lnTo>
                      <a:pt x="10065" y="1206"/>
                    </a:lnTo>
                    <a:lnTo>
                      <a:pt x="10501" y="832"/>
                    </a:lnTo>
                    <a:lnTo>
                      <a:pt x="10959" y="520"/>
                    </a:lnTo>
                    <a:lnTo>
                      <a:pt x="11437" y="208"/>
                    </a:lnTo>
                    <a:lnTo>
                      <a:pt x="11437" y="208"/>
                    </a:lnTo>
                    <a:lnTo>
                      <a:pt x="11645" y="83"/>
                    </a:lnTo>
                    <a:lnTo>
                      <a:pt x="11749" y="21"/>
                    </a:lnTo>
                    <a:lnTo>
                      <a:pt x="11874" y="0"/>
                    </a:lnTo>
                    <a:lnTo>
                      <a:pt x="11874" y="0"/>
                    </a:lnTo>
                    <a:lnTo>
                      <a:pt x="11957" y="0"/>
                    </a:lnTo>
                    <a:lnTo>
                      <a:pt x="12040" y="42"/>
                    </a:lnTo>
                    <a:lnTo>
                      <a:pt x="12040" y="42"/>
                    </a:lnTo>
                    <a:lnTo>
                      <a:pt x="12019" y="166"/>
                    </a:lnTo>
                    <a:lnTo>
                      <a:pt x="11998" y="291"/>
                    </a:lnTo>
                    <a:lnTo>
                      <a:pt x="11936" y="416"/>
                    </a:lnTo>
                    <a:lnTo>
                      <a:pt x="11894" y="520"/>
                    </a:lnTo>
                    <a:lnTo>
                      <a:pt x="11770" y="728"/>
                    </a:lnTo>
                    <a:lnTo>
                      <a:pt x="11624" y="915"/>
                    </a:lnTo>
                    <a:lnTo>
                      <a:pt x="11624" y="915"/>
                    </a:lnTo>
                    <a:lnTo>
                      <a:pt x="11250" y="1518"/>
                    </a:lnTo>
                    <a:lnTo>
                      <a:pt x="10834" y="2079"/>
                    </a:lnTo>
                    <a:lnTo>
                      <a:pt x="10397" y="2641"/>
                    </a:lnTo>
                    <a:lnTo>
                      <a:pt x="9961" y="3161"/>
                    </a:lnTo>
                    <a:lnTo>
                      <a:pt x="9961" y="3161"/>
                    </a:lnTo>
                    <a:lnTo>
                      <a:pt x="1623" y="12808"/>
                    </a:lnTo>
                    <a:lnTo>
                      <a:pt x="1623" y="12808"/>
                    </a:lnTo>
                    <a:lnTo>
                      <a:pt x="1394" y="13058"/>
                    </a:lnTo>
                    <a:lnTo>
                      <a:pt x="1145" y="13287"/>
                    </a:lnTo>
                    <a:lnTo>
                      <a:pt x="1145" y="13287"/>
                    </a:lnTo>
                    <a:lnTo>
                      <a:pt x="1020" y="13370"/>
                    </a:lnTo>
                    <a:lnTo>
                      <a:pt x="895" y="13432"/>
                    </a:lnTo>
                    <a:lnTo>
                      <a:pt x="750" y="13474"/>
                    </a:lnTo>
                    <a:lnTo>
                      <a:pt x="625" y="13495"/>
                    </a:lnTo>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822;p6">
                <a:extLst>
                  <a:ext uri="{FF2B5EF4-FFF2-40B4-BE49-F238E27FC236}">
                    <a16:creationId xmlns:a16="http://schemas.microsoft.com/office/drawing/2014/main" id="{94AD1EF6-617B-47B9-A71E-2674069420F4}"/>
                  </a:ext>
                </a:extLst>
              </p:cNvPr>
              <p:cNvSpPr/>
              <p:nvPr/>
            </p:nvSpPr>
            <p:spPr>
              <a:xfrm>
                <a:off x="2983225" y="421100"/>
                <a:ext cx="61875" cy="64475"/>
              </a:xfrm>
              <a:custGeom>
                <a:avLst/>
                <a:gdLst/>
                <a:ahLst/>
                <a:cxnLst/>
                <a:rect l="l" t="t" r="r" b="b"/>
                <a:pathLst>
                  <a:path w="2475" h="2579" fill="none" extrusionOk="0">
                    <a:moveTo>
                      <a:pt x="749" y="2578"/>
                    </a:moveTo>
                    <a:lnTo>
                      <a:pt x="749" y="2578"/>
                    </a:lnTo>
                    <a:lnTo>
                      <a:pt x="624" y="2558"/>
                    </a:lnTo>
                    <a:lnTo>
                      <a:pt x="478" y="2516"/>
                    </a:lnTo>
                    <a:lnTo>
                      <a:pt x="354" y="2454"/>
                    </a:lnTo>
                    <a:lnTo>
                      <a:pt x="250" y="2370"/>
                    </a:lnTo>
                    <a:lnTo>
                      <a:pt x="250" y="2370"/>
                    </a:lnTo>
                    <a:lnTo>
                      <a:pt x="146" y="2246"/>
                    </a:lnTo>
                    <a:lnTo>
                      <a:pt x="83" y="2142"/>
                    </a:lnTo>
                    <a:lnTo>
                      <a:pt x="21" y="2017"/>
                    </a:lnTo>
                    <a:lnTo>
                      <a:pt x="0" y="1892"/>
                    </a:lnTo>
                    <a:lnTo>
                      <a:pt x="0" y="1767"/>
                    </a:lnTo>
                    <a:lnTo>
                      <a:pt x="21" y="1622"/>
                    </a:lnTo>
                    <a:lnTo>
                      <a:pt x="42" y="1497"/>
                    </a:lnTo>
                    <a:lnTo>
                      <a:pt x="83" y="1352"/>
                    </a:lnTo>
                    <a:lnTo>
                      <a:pt x="83" y="1352"/>
                    </a:lnTo>
                    <a:lnTo>
                      <a:pt x="146" y="1248"/>
                    </a:lnTo>
                    <a:lnTo>
                      <a:pt x="229" y="1123"/>
                    </a:lnTo>
                    <a:lnTo>
                      <a:pt x="416" y="894"/>
                    </a:lnTo>
                    <a:lnTo>
                      <a:pt x="665" y="665"/>
                    </a:lnTo>
                    <a:lnTo>
                      <a:pt x="936" y="458"/>
                    </a:lnTo>
                    <a:lnTo>
                      <a:pt x="1248" y="270"/>
                    </a:lnTo>
                    <a:lnTo>
                      <a:pt x="1580" y="125"/>
                    </a:lnTo>
                    <a:lnTo>
                      <a:pt x="1747" y="62"/>
                    </a:lnTo>
                    <a:lnTo>
                      <a:pt x="1913" y="42"/>
                    </a:lnTo>
                    <a:lnTo>
                      <a:pt x="2079" y="0"/>
                    </a:lnTo>
                    <a:lnTo>
                      <a:pt x="2246" y="0"/>
                    </a:lnTo>
                    <a:lnTo>
                      <a:pt x="2246" y="0"/>
                    </a:lnTo>
                    <a:lnTo>
                      <a:pt x="2474" y="21"/>
                    </a:lnTo>
                    <a:lnTo>
                      <a:pt x="2474" y="21"/>
                    </a:lnTo>
                    <a:lnTo>
                      <a:pt x="2474" y="166"/>
                    </a:lnTo>
                    <a:lnTo>
                      <a:pt x="2474" y="333"/>
                    </a:lnTo>
                    <a:lnTo>
                      <a:pt x="2433" y="499"/>
                    </a:lnTo>
                    <a:lnTo>
                      <a:pt x="2391" y="686"/>
                    </a:lnTo>
                    <a:lnTo>
                      <a:pt x="2246" y="1061"/>
                    </a:lnTo>
                    <a:lnTo>
                      <a:pt x="2059" y="1435"/>
                    </a:lnTo>
                    <a:lnTo>
                      <a:pt x="1851" y="1788"/>
                    </a:lnTo>
                    <a:lnTo>
                      <a:pt x="1622" y="2100"/>
                    </a:lnTo>
                    <a:lnTo>
                      <a:pt x="1497" y="2225"/>
                    </a:lnTo>
                    <a:lnTo>
                      <a:pt x="1393" y="2329"/>
                    </a:lnTo>
                    <a:lnTo>
                      <a:pt x="1268" y="2433"/>
                    </a:lnTo>
                    <a:lnTo>
                      <a:pt x="1144" y="2495"/>
                    </a:lnTo>
                    <a:lnTo>
                      <a:pt x="1144" y="2495"/>
                    </a:lnTo>
                    <a:lnTo>
                      <a:pt x="957" y="2558"/>
                    </a:lnTo>
                    <a:lnTo>
                      <a:pt x="749" y="2578"/>
                    </a:lnTo>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823;p6">
                <a:extLst>
                  <a:ext uri="{FF2B5EF4-FFF2-40B4-BE49-F238E27FC236}">
                    <a16:creationId xmlns:a16="http://schemas.microsoft.com/office/drawing/2014/main" id="{6DD280F9-C20E-49AF-B981-0A08235377E8}"/>
                  </a:ext>
                </a:extLst>
              </p:cNvPr>
              <p:cNvSpPr/>
              <p:nvPr/>
            </p:nvSpPr>
            <p:spPr>
              <a:xfrm>
                <a:off x="2597500" y="325950"/>
                <a:ext cx="815625" cy="1488800"/>
              </a:xfrm>
              <a:custGeom>
                <a:avLst/>
                <a:gdLst/>
                <a:ahLst/>
                <a:cxnLst/>
                <a:rect l="l" t="t" r="r" b="b"/>
                <a:pathLst>
                  <a:path w="32625" h="59552" fill="none" extrusionOk="0">
                    <a:moveTo>
                      <a:pt x="20232" y="1"/>
                    </a:moveTo>
                    <a:lnTo>
                      <a:pt x="20232" y="1"/>
                    </a:lnTo>
                    <a:lnTo>
                      <a:pt x="19796" y="1"/>
                    </a:lnTo>
                    <a:lnTo>
                      <a:pt x="19380" y="43"/>
                    </a:lnTo>
                    <a:lnTo>
                      <a:pt x="18964" y="105"/>
                    </a:lnTo>
                    <a:lnTo>
                      <a:pt x="18548" y="188"/>
                    </a:lnTo>
                    <a:lnTo>
                      <a:pt x="18548" y="188"/>
                    </a:lnTo>
                    <a:lnTo>
                      <a:pt x="18215" y="271"/>
                    </a:lnTo>
                    <a:lnTo>
                      <a:pt x="17883" y="375"/>
                    </a:lnTo>
                    <a:lnTo>
                      <a:pt x="17571" y="500"/>
                    </a:lnTo>
                    <a:lnTo>
                      <a:pt x="17238" y="666"/>
                    </a:lnTo>
                    <a:lnTo>
                      <a:pt x="16926" y="833"/>
                    </a:lnTo>
                    <a:lnTo>
                      <a:pt x="16635" y="1020"/>
                    </a:lnTo>
                    <a:lnTo>
                      <a:pt x="16323" y="1228"/>
                    </a:lnTo>
                    <a:lnTo>
                      <a:pt x="16032" y="1456"/>
                    </a:lnTo>
                    <a:lnTo>
                      <a:pt x="16032" y="1456"/>
                    </a:lnTo>
                    <a:lnTo>
                      <a:pt x="15554" y="1872"/>
                    </a:lnTo>
                    <a:lnTo>
                      <a:pt x="15076" y="2288"/>
                    </a:lnTo>
                    <a:lnTo>
                      <a:pt x="14182" y="3141"/>
                    </a:lnTo>
                    <a:lnTo>
                      <a:pt x="14182" y="3141"/>
                    </a:lnTo>
                    <a:lnTo>
                      <a:pt x="13558" y="3764"/>
                    </a:lnTo>
                    <a:lnTo>
                      <a:pt x="12934" y="4388"/>
                    </a:lnTo>
                    <a:lnTo>
                      <a:pt x="12352" y="5033"/>
                    </a:lnTo>
                    <a:lnTo>
                      <a:pt x="11749" y="5677"/>
                    </a:lnTo>
                    <a:lnTo>
                      <a:pt x="10605" y="6987"/>
                    </a:lnTo>
                    <a:lnTo>
                      <a:pt x="9462" y="8297"/>
                    </a:lnTo>
                    <a:lnTo>
                      <a:pt x="9462" y="8297"/>
                    </a:lnTo>
                    <a:lnTo>
                      <a:pt x="9274" y="8505"/>
                    </a:lnTo>
                    <a:lnTo>
                      <a:pt x="9274" y="8505"/>
                    </a:lnTo>
                    <a:lnTo>
                      <a:pt x="7736" y="10293"/>
                    </a:lnTo>
                    <a:lnTo>
                      <a:pt x="6218" y="12102"/>
                    </a:lnTo>
                    <a:lnTo>
                      <a:pt x="3203" y="15741"/>
                    </a:lnTo>
                    <a:lnTo>
                      <a:pt x="3203" y="15741"/>
                    </a:lnTo>
                    <a:lnTo>
                      <a:pt x="2392" y="16718"/>
                    </a:lnTo>
                    <a:lnTo>
                      <a:pt x="2018" y="17217"/>
                    </a:lnTo>
                    <a:lnTo>
                      <a:pt x="1623" y="17737"/>
                    </a:lnTo>
                    <a:lnTo>
                      <a:pt x="1269" y="18236"/>
                    </a:lnTo>
                    <a:lnTo>
                      <a:pt x="916" y="18777"/>
                    </a:lnTo>
                    <a:lnTo>
                      <a:pt x="583" y="19318"/>
                    </a:lnTo>
                    <a:lnTo>
                      <a:pt x="292" y="19879"/>
                    </a:lnTo>
                    <a:lnTo>
                      <a:pt x="292" y="19879"/>
                    </a:lnTo>
                    <a:lnTo>
                      <a:pt x="167" y="20149"/>
                    </a:lnTo>
                    <a:lnTo>
                      <a:pt x="63" y="20420"/>
                    </a:lnTo>
                    <a:lnTo>
                      <a:pt x="22" y="20669"/>
                    </a:lnTo>
                    <a:lnTo>
                      <a:pt x="1" y="20919"/>
                    </a:lnTo>
                    <a:lnTo>
                      <a:pt x="1" y="20919"/>
                    </a:lnTo>
                    <a:lnTo>
                      <a:pt x="1" y="21126"/>
                    </a:lnTo>
                    <a:lnTo>
                      <a:pt x="42" y="21314"/>
                    </a:lnTo>
                    <a:lnTo>
                      <a:pt x="84" y="21501"/>
                    </a:lnTo>
                    <a:lnTo>
                      <a:pt x="167" y="21688"/>
                    </a:lnTo>
                    <a:lnTo>
                      <a:pt x="250" y="21875"/>
                    </a:lnTo>
                    <a:lnTo>
                      <a:pt x="375" y="22041"/>
                    </a:lnTo>
                    <a:lnTo>
                      <a:pt x="500" y="22229"/>
                    </a:lnTo>
                    <a:lnTo>
                      <a:pt x="645" y="22395"/>
                    </a:lnTo>
                    <a:lnTo>
                      <a:pt x="645" y="22395"/>
                    </a:lnTo>
                    <a:lnTo>
                      <a:pt x="1290" y="23060"/>
                    </a:lnTo>
                    <a:lnTo>
                      <a:pt x="1935" y="23726"/>
                    </a:lnTo>
                    <a:lnTo>
                      <a:pt x="2579" y="24370"/>
                    </a:lnTo>
                    <a:lnTo>
                      <a:pt x="3245" y="24994"/>
                    </a:lnTo>
                    <a:lnTo>
                      <a:pt x="3931" y="25618"/>
                    </a:lnTo>
                    <a:lnTo>
                      <a:pt x="4638" y="26200"/>
                    </a:lnTo>
                    <a:lnTo>
                      <a:pt x="5365" y="26782"/>
                    </a:lnTo>
                    <a:lnTo>
                      <a:pt x="6114" y="27323"/>
                    </a:lnTo>
                    <a:lnTo>
                      <a:pt x="6114" y="27323"/>
                    </a:lnTo>
                    <a:lnTo>
                      <a:pt x="6114" y="27323"/>
                    </a:lnTo>
                    <a:lnTo>
                      <a:pt x="6405" y="27531"/>
                    </a:lnTo>
                    <a:lnTo>
                      <a:pt x="6675" y="27676"/>
                    </a:lnTo>
                    <a:lnTo>
                      <a:pt x="6925" y="27759"/>
                    </a:lnTo>
                    <a:lnTo>
                      <a:pt x="7029" y="27780"/>
                    </a:lnTo>
                    <a:lnTo>
                      <a:pt x="7133" y="27780"/>
                    </a:lnTo>
                    <a:lnTo>
                      <a:pt x="7133" y="27780"/>
                    </a:lnTo>
                    <a:lnTo>
                      <a:pt x="7154" y="27780"/>
                    </a:lnTo>
                    <a:lnTo>
                      <a:pt x="7154" y="27780"/>
                    </a:lnTo>
                    <a:lnTo>
                      <a:pt x="7278" y="27780"/>
                    </a:lnTo>
                    <a:lnTo>
                      <a:pt x="7403" y="27739"/>
                    </a:lnTo>
                    <a:lnTo>
                      <a:pt x="7528" y="27697"/>
                    </a:lnTo>
                    <a:lnTo>
                      <a:pt x="7653" y="27614"/>
                    </a:lnTo>
                    <a:lnTo>
                      <a:pt x="7798" y="27510"/>
                    </a:lnTo>
                    <a:lnTo>
                      <a:pt x="7923" y="27385"/>
                    </a:lnTo>
                    <a:lnTo>
                      <a:pt x="8214" y="27052"/>
                    </a:lnTo>
                    <a:lnTo>
                      <a:pt x="8214" y="27052"/>
                    </a:lnTo>
                    <a:lnTo>
                      <a:pt x="9170" y="25909"/>
                    </a:lnTo>
                    <a:lnTo>
                      <a:pt x="10148" y="24765"/>
                    </a:lnTo>
                    <a:lnTo>
                      <a:pt x="11125" y="23663"/>
                    </a:lnTo>
                    <a:lnTo>
                      <a:pt x="12123" y="22561"/>
                    </a:lnTo>
                    <a:lnTo>
                      <a:pt x="12123" y="22561"/>
                    </a:lnTo>
                    <a:lnTo>
                      <a:pt x="13121" y="21480"/>
                    </a:lnTo>
                    <a:lnTo>
                      <a:pt x="14119" y="20420"/>
                    </a:lnTo>
                    <a:lnTo>
                      <a:pt x="15117" y="19380"/>
                    </a:lnTo>
                    <a:lnTo>
                      <a:pt x="16136" y="18340"/>
                    </a:lnTo>
                    <a:lnTo>
                      <a:pt x="16136" y="18340"/>
                    </a:lnTo>
                    <a:lnTo>
                      <a:pt x="16968" y="17488"/>
                    </a:lnTo>
                    <a:lnTo>
                      <a:pt x="16968" y="17488"/>
                    </a:lnTo>
                    <a:lnTo>
                      <a:pt x="17799" y="16635"/>
                    </a:lnTo>
                    <a:lnTo>
                      <a:pt x="17799" y="16635"/>
                    </a:lnTo>
                    <a:lnTo>
                      <a:pt x="17945" y="16510"/>
                    </a:lnTo>
                    <a:lnTo>
                      <a:pt x="18091" y="16386"/>
                    </a:lnTo>
                    <a:lnTo>
                      <a:pt x="18257" y="16303"/>
                    </a:lnTo>
                    <a:lnTo>
                      <a:pt x="18340" y="16261"/>
                    </a:lnTo>
                    <a:lnTo>
                      <a:pt x="18423" y="16261"/>
                    </a:lnTo>
                    <a:lnTo>
                      <a:pt x="18423" y="16261"/>
                    </a:lnTo>
                    <a:lnTo>
                      <a:pt x="18423" y="16261"/>
                    </a:lnTo>
                    <a:lnTo>
                      <a:pt x="18423" y="16261"/>
                    </a:lnTo>
                    <a:lnTo>
                      <a:pt x="18527" y="16282"/>
                    </a:lnTo>
                    <a:lnTo>
                      <a:pt x="18652" y="16303"/>
                    </a:lnTo>
                    <a:lnTo>
                      <a:pt x="18652" y="16303"/>
                    </a:lnTo>
                    <a:lnTo>
                      <a:pt x="18735" y="16365"/>
                    </a:lnTo>
                    <a:lnTo>
                      <a:pt x="18798" y="16407"/>
                    </a:lnTo>
                    <a:lnTo>
                      <a:pt x="18798" y="16407"/>
                    </a:lnTo>
                    <a:lnTo>
                      <a:pt x="18798" y="16407"/>
                    </a:lnTo>
                    <a:lnTo>
                      <a:pt x="18798" y="16407"/>
                    </a:lnTo>
                    <a:lnTo>
                      <a:pt x="18818" y="16448"/>
                    </a:lnTo>
                    <a:lnTo>
                      <a:pt x="18818" y="16448"/>
                    </a:lnTo>
                    <a:lnTo>
                      <a:pt x="18860" y="16510"/>
                    </a:lnTo>
                    <a:lnTo>
                      <a:pt x="18901" y="16573"/>
                    </a:lnTo>
                    <a:lnTo>
                      <a:pt x="18922" y="16739"/>
                    </a:lnTo>
                    <a:lnTo>
                      <a:pt x="18922" y="17051"/>
                    </a:lnTo>
                    <a:lnTo>
                      <a:pt x="18922" y="17051"/>
                    </a:lnTo>
                    <a:lnTo>
                      <a:pt x="18922" y="18091"/>
                    </a:lnTo>
                    <a:lnTo>
                      <a:pt x="18922" y="18611"/>
                    </a:lnTo>
                    <a:lnTo>
                      <a:pt x="18901" y="19130"/>
                    </a:lnTo>
                    <a:lnTo>
                      <a:pt x="18901" y="19130"/>
                    </a:lnTo>
                    <a:lnTo>
                      <a:pt x="18901" y="19130"/>
                    </a:lnTo>
                    <a:lnTo>
                      <a:pt x="18777" y="20711"/>
                    </a:lnTo>
                    <a:lnTo>
                      <a:pt x="18777" y="20711"/>
                    </a:lnTo>
                    <a:lnTo>
                      <a:pt x="18777" y="20711"/>
                    </a:lnTo>
                    <a:lnTo>
                      <a:pt x="18382" y="25597"/>
                    </a:lnTo>
                    <a:lnTo>
                      <a:pt x="18382" y="25597"/>
                    </a:lnTo>
                    <a:lnTo>
                      <a:pt x="18236" y="27219"/>
                    </a:lnTo>
                    <a:lnTo>
                      <a:pt x="18236" y="27219"/>
                    </a:lnTo>
                    <a:lnTo>
                      <a:pt x="17196" y="38780"/>
                    </a:lnTo>
                    <a:lnTo>
                      <a:pt x="17196" y="38780"/>
                    </a:lnTo>
                    <a:lnTo>
                      <a:pt x="17093" y="39965"/>
                    </a:lnTo>
                    <a:lnTo>
                      <a:pt x="17093" y="39965"/>
                    </a:lnTo>
                    <a:lnTo>
                      <a:pt x="16656" y="45288"/>
                    </a:lnTo>
                    <a:lnTo>
                      <a:pt x="16240" y="50590"/>
                    </a:lnTo>
                    <a:lnTo>
                      <a:pt x="16240" y="50590"/>
                    </a:lnTo>
                    <a:lnTo>
                      <a:pt x="16032" y="53168"/>
                    </a:lnTo>
                    <a:lnTo>
                      <a:pt x="15949" y="54437"/>
                    </a:lnTo>
                    <a:lnTo>
                      <a:pt x="15928" y="55081"/>
                    </a:lnTo>
                    <a:lnTo>
                      <a:pt x="15928" y="55726"/>
                    </a:lnTo>
                    <a:lnTo>
                      <a:pt x="15928" y="55726"/>
                    </a:lnTo>
                    <a:lnTo>
                      <a:pt x="15928" y="56474"/>
                    </a:lnTo>
                    <a:lnTo>
                      <a:pt x="15990" y="57223"/>
                    </a:lnTo>
                    <a:lnTo>
                      <a:pt x="15990" y="57223"/>
                    </a:lnTo>
                    <a:lnTo>
                      <a:pt x="16011" y="57535"/>
                    </a:lnTo>
                    <a:lnTo>
                      <a:pt x="16074" y="57805"/>
                    </a:lnTo>
                    <a:lnTo>
                      <a:pt x="16157" y="58013"/>
                    </a:lnTo>
                    <a:lnTo>
                      <a:pt x="16198" y="58096"/>
                    </a:lnTo>
                    <a:lnTo>
                      <a:pt x="16261" y="58179"/>
                    </a:lnTo>
                    <a:lnTo>
                      <a:pt x="16344" y="58262"/>
                    </a:lnTo>
                    <a:lnTo>
                      <a:pt x="16427" y="58325"/>
                    </a:lnTo>
                    <a:lnTo>
                      <a:pt x="16614" y="58429"/>
                    </a:lnTo>
                    <a:lnTo>
                      <a:pt x="16864" y="58512"/>
                    </a:lnTo>
                    <a:lnTo>
                      <a:pt x="17176" y="58574"/>
                    </a:lnTo>
                    <a:lnTo>
                      <a:pt x="17176" y="58574"/>
                    </a:lnTo>
                    <a:lnTo>
                      <a:pt x="18527" y="58761"/>
                    </a:lnTo>
                    <a:lnTo>
                      <a:pt x="19900" y="58949"/>
                    </a:lnTo>
                    <a:lnTo>
                      <a:pt x="19900" y="58949"/>
                    </a:lnTo>
                    <a:lnTo>
                      <a:pt x="21605" y="59198"/>
                    </a:lnTo>
                    <a:lnTo>
                      <a:pt x="22478" y="59281"/>
                    </a:lnTo>
                    <a:lnTo>
                      <a:pt x="23330" y="59385"/>
                    </a:lnTo>
                    <a:lnTo>
                      <a:pt x="24183" y="59448"/>
                    </a:lnTo>
                    <a:lnTo>
                      <a:pt x="25035" y="59510"/>
                    </a:lnTo>
                    <a:lnTo>
                      <a:pt x="25909" y="59531"/>
                    </a:lnTo>
                    <a:lnTo>
                      <a:pt x="26761" y="59552"/>
                    </a:lnTo>
                    <a:lnTo>
                      <a:pt x="26761" y="59552"/>
                    </a:lnTo>
                    <a:lnTo>
                      <a:pt x="27551" y="59531"/>
                    </a:lnTo>
                    <a:lnTo>
                      <a:pt x="28341" y="59510"/>
                    </a:lnTo>
                    <a:lnTo>
                      <a:pt x="28341" y="59510"/>
                    </a:lnTo>
                    <a:lnTo>
                      <a:pt x="28362" y="59510"/>
                    </a:lnTo>
                    <a:lnTo>
                      <a:pt x="28362" y="59510"/>
                    </a:lnTo>
                    <a:lnTo>
                      <a:pt x="28362" y="59510"/>
                    </a:lnTo>
                    <a:lnTo>
                      <a:pt x="28362" y="59510"/>
                    </a:lnTo>
                    <a:lnTo>
                      <a:pt x="28944" y="59468"/>
                    </a:lnTo>
                    <a:lnTo>
                      <a:pt x="28944" y="59468"/>
                    </a:lnTo>
                    <a:lnTo>
                      <a:pt x="29173" y="59448"/>
                    </a:lnTo>
                    <a:lnTo>
                      <a:pt x="29381" y="59406"/>
                    </a:lnTo>
                    <a:lnTo>
                      <a:pt x="29568" y="59364"/>
                    </a:lnTo>
                    <a:lnTo>
                      <a:pt x="29755" y="59302"/>
                    </a:lnTo>
                    <a:lnTo>
                      <a:pt x="29755" y="59302"/>
                    </a:lnTo>
                    <a:lnTo>
                      <a:pt x="29755" y="59302"/>
                    </a:lnTo>
                    <a:lnTo>
                      <a:pt x="29755" y="59302"/>
                    </a:lnTo>
                    <a:lnTo>
                      <a:pt x="29755" y="59302"/>
                    </a:lnTo>
                    <a:lnTo>
                      <a:pt x="29755" y="59302"/>
                    </a:lnTo>
                    <a:lnTo>
                      <a:pt x="29984" y="59198"/>
                    </a:lnTo>
                    <a:lnTo>
                      <a:pt x="30213" y="59053"/>
                    </a:lnTo>
                    <a:lnTo>
                      <a:pt x="30400" y="58907"/>
                    </a:lnTo>
                    <a:lnTo>
                      <a:pt x="30566" y="58720"/>
                    </a:lnTo>
                    <a:lnTo>
                      <a:pt x="30712" y="58512"/>
                    </a:lnTo>
                    <a:lnTo>
                      <a:pt x="30857" y="58283"/>
                    </a:lnTo>
                    <a:lnTo>
                      <a:pt x="30961" y="58013"/>
                    </a:lnTo>
                    <a:lnTo>
                      <a:pt x="31044" y="57722"/>
                    </a:lnTo>
                    <a:lnTo>
                      <a:pt x="31044" y="57722"/>
                    </a:lnTo>
                    <a:lnTo>
                      <a:pt x="31169" y="57160"/>
                    </a:lnTo>
                    <a:lnTo>
                      <a:pt x="31294" y="56599"/>
                    </a:lnTo>
                    <a:lnTo>
                      <a:pt x="31398" y="56017"/>
                    </a:lnTo>
                    <a:lnTo>
                      <a:pt x="31460" y="55455"/>
                    </a:lnTo>
                    <a:lnTo>
                      <a:pt x="31460" y="55455"/>
                    </a:lnTo>
                    <a:lnTo>
                      <a:pt x="31543" y="54665"/>
                    </a:lnTo>
                    <a:lnTo>
                      <a:pt x="31543" y="54665"/>
                    </a:lnTo>
                    <a:lnTo>
                      <a:pt x="31543" y="54541"/>
                    </a:lnTo>
                    <a:lnTo>
                      <a:pt x="31543" y="54541"/>
                    </a:lnTo>
                    <a:lnTo>
                      <a:pt x="31543" y="54520"/>
                    </a:lnTo>
                    <a:lnTo>
                      <a:pt x="31543" y="54520"/>
                    </a:lnTo>
                    <a:lnTo>
                      <a:pt x="31647" y="53335"/>
                    </a:lnTo>
                    <a:lnTo>
                      <a:pt x="31731" y="52149"/>
                    </a:lnTo>
                    <a:lnTo>
                      <a:pt x="31793" y="50964"/>
                    </a:lnTo>
                    <a:lnTo>
                      <a:pt x="31835" y="49779"/>
                    </a:lnTo>
                    <a:lnTo>
                      <a:pt x="31918" y="47409"/>
                    </a:lnTo>
                    <a:lnTo>
                      <a:pt x="31980" y="45038"/>
                    </a:lnTo>
                    <a:lnTo>
                      <a:pt x="31980" y="45038"/>
                    </a:lnTo>
                    <a:lnTo>
                      <a:pt x="31980" y="45038"/>
                    </a:lnTo>
                    <a:lnTo>
                      <a:pt x="32188" y="38572"/>
                    </a:lnTo>
                    <a:lnTo>
                      <a:pt x="32375" y="32105"/>
                    </a:lnTo>
                    <a:lnTo>
                      <a:pt x="32375" y="32105"/>
                    </a:lnTo>
                    <a:lnTo>
                      <a:pt x="32521" y="26345"/>
                    </a:lnTo>
                    <a:lnTo>
                      <a:pt x="32625" y="20586"/>
                    </a:lnTo>
                    <a:lnTo>
                      <a:pt x="32625" y="20586"/>
                    </a:lnTo>
                    <a:lnTo>
                      <a:pt x="32625" y="19983"/>
                    </a:lnTo>
                    <a:lnTo>
                      <a:pt x="32625" y="19983"/>
                    </a:lnTo>
                    <a:lnTo>
                      <a:pt x="32625" y="19068"/>
                    </a:lnTo>
                    <a:lnTo>
                      <a:pt x="32604" y="18132"/>
                    </a:lnTo>
                    <a:lnTo>
                      <a:pt x="32500" y="16303"/>
                    </a:lnTo>
                    <a:lnTo>
                      <a:pt x="32417" y="14452"/>
                    </a:lnTo>
                    <a:lnTo>
                      <a:pt x="32396" y="13537"/>
                    </a:lnTo>
                    <a:lnTo>
                      <a:pt x="32375" y="12601"/>
                    </a:lnTo>
                    <a:lnTo>
                      <a:pt x="32375" y="12601"/>
                    </a:lnTo>
                    <a:lnTo>
                      <a:pt x="32396" y="11666"/>
                    </a:lnTo>
                    <a:lnTo>
                      <a:pt x="32396" y="11666"/>
                    </a:lnTo>
                    <a:lnTo>
                      <a:pt x="32417" y="10543"/>
                    </a:lnTo>
                    <a:lnTo>
                      <a:pt x="32396" y="9420"/>
                    </a:lnTo>
                    <a:lnTo>
                      <a:pt x="32354" y="8297"/>
                    </a:lnTo>
                    <a:lnTo>
                      <a:pt x="32292" y="7195"/>
                    </a:lnTo>
                    <a:lnTo>
                      <a:pt x="32188" y="6072"/>
                    </a:lnTo>
                    <a:lnTo>
                      <a:pt x="32084" y="4950"/>
                    </a:lnTo>
                    <a:lnTo>
                      <a:pt x="31835" y="2725"/>
                    </a:lnTo>
                    <a:lnTo>
                      <a:pt x="31835" y="2725"/>
                    </a:lnTo>
                    <a:lnTo>
                      <a:pt x="31772" y="2455"/>
                    </a:lnTo>
                    <a:lnTo>
                      <a:pt x="31710" y="2205"/>
                    </a:lnTo>
                    <a:lnTo>
                      <a:pt x="31606" y="1997"/>
                    </a:lnTo>
                    <a:lnTo>
                      <a:pt x="31460" y="1810"/>
                    </a:lnTo>
                    <a:lnTo>
                      <a:pt x="31460" y="1810"/>
                    </a:lnTo>
                    <a:lnTo>
                      <a:pt x="31315" y="1664"/>
                    </a:lnTo>
                    <a:lnTo>
                      <a:pt x="31128" y="1540"/>
                    </a:lnTo>
                    <a:lnTo>
                      <a:pt x="30899" y="1456"/>
                    </a:lnTo>
                    <a:lnTo>
                      <a:pt x="30649" y="1373"/>
                    </a:lnTo>
                    <a:lnTo>
                      <a:pt x="30649" y="1373"/>
                    </a:lnTo>
                    <a:lnTo>
                      <a:pt x="29755" y="1186"/>
                    </a:lnTo>
                    <a:lnTo>
                      <a:pt x="29298" y="1103"/>
                    </a:lnTo>
                    <a:lnTo>
                      <a:pt x="28861" y="1020"/>
                    </a:lnTo>
                    <a:lnTo>
                      <a:pt x="28861" y="1020"/>
                    </a:lnTo>
                    <a:lnTo>
                      <a:pt x="28861" y="1020"/>
                    </a:lnTo>
                    <a:lnTo>
                      <a:pt x="27239" y="770"/>
                    </a:lnTo>
                    <a:lnTo>
                      <a:pt x="25597" y="521"/>
                    </a:lnTo>
                    <a:lnTo>
                      <a:pt x="25597" y="521"/>
                    </a:lnTo>
                    <a:lnTo>
                      <a:pt x="24412" y="375"/>
                    </a:lnTo>
                    <a:lnTo>
                      <a:pt x="23206" y="230"/>
                    </a:lnTo>
                    <a:lnTo>
                      <a:pt x="22000" y="105"/>
                    </a:lnTo>
                    <a:lnTo>
                      <a:pt x="20794" y="22"/>
                    </a:lnTo>
                    <a:lnTo>
                      <a:pt x="20794" y="22"/>
                    </a:lnTo>
                    <a:lnTo>
                      <a:pt x="20232" y="1"/>
                    </a:lnTo>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824;p6">
                <a:extLst>
                  <a:ext uri="{FF2B5EF4-FFF2-40B4-BE49-F238E27FC236}">
                    <a16:creationId xmlns:a16="http://schemas.microsoft.com/office/drawing/2014/main" id="{91767555-C05C-49FB-8EDE-EC29F3E79867}"/>
                  </a:ext>
                </a:extLst>
              </p:cNvPr>
              <p:cNvSpPr/>
              <p:nvPr/>
            </p:nvSpPr>
            <p:spPr>
              <a:xfrm>
                <a:off x="2564750" y="293725"/>
                <a:ext cx="922725" cy="1582875"/>
              </a:xfrm>
              <a:custGeom>
                <a:avLst/>
                <a:gdLst/>
                <a:ahLst/>
                <a:cxnLst/>
                <a:rect l="l" t="t" r="r" b="b"/>
                <a:pathLst>
                  <a:path w="36909" h="63315" extrusionOk="0">
                    <a:moveTo>
                      <a:pt x="21542" y="1290"/>
                    </a:moveTo>
                    <a:lnTo>
                      <a:pt x="22104" y="1311"/>
                    </a:lnTo>
                    <a:lnTo>
                      <a:pt x="23310" y="1394"/>
                    </a:lnTo>
                    <a:lnTo>
                      <a:pt x="24516" y="1519"/>
                    </a:lnTo>
                    <a:lnTo>
                      <a:pt x="25722" y="1664"/>
                    </a:lnTo>
                    <a:lnTo>
                      <a:pt x="26907" y="1810"/>
                    </a:lnTo>
                    <a:lnTo>
                      <a:pt x="28549" y="2059"/>
                    </a:lnTo>
                    <a:lnTo>
                      <a:pt x="30171" y="2309"/>
                    </a:lnTo>
                    <a:lnTo>
                      <a:pt x="30608" y="2392"/>
                    </a:lnTo>
                    <a:lnTo>
                      <a:pt x="31065" y="2475"/>
                    </a:lnTo>
                    <a:lnTo>
                      <a:pt x="31959" y="2662"/>
                    </a:lnTo>
                    <a:lnTo>
                      <a:pt x="32209" y="2745"/>
                    </a:lnTo>
                    <a:lnTo>
                      <a:pt x="32438" y="2829"/>
                    </a:lnTo>
                    <a:lnTo>
                      <a:pt x="32625" y="2953"/>
                    </a:lnTo>
                    <a:lnTo>
                      <a:pt x="32770" y="3099"/>
                    </a:lnTo>
                    <a:lnTo>
                      <a:pt x="32916" y="3286"/>
                    </a:lnTo>
                    <a:lnTo>
                      <a:pt x="33020" y="3494"/>
                    </a:lnTo>
                    <a:lnTo>
                      <a:pt x="33082" y="3744"/>
                    </a:lnTo>
                    <a:lnTo>
                      <a:pt x="33145" y="4014"/>
                    </a:lnTo>
                    <a:lnTo>
                      <a:pt x="33394" y="6239"/>
                    </a:lnTo>
                    <a:lnTo>
                      <a:pt x="33498" y="7361"/>
                    </a:lnTo>
                    <a:lnTo>
                      <a:pt x="33602" y="8484"/>
                    </a:lnTo>
                    <a:lnTo>
                      <a:pt x="33664" y="9586"/>
                    </a:lnTo>
                    <a:lnTo>
                      <a:pt x="33706" y="10709"/>
                    </a:lnTo>
                    <a:lnTo>
                      <a:pt x="33727" y="11832"/>
                    </a:lnTo>
                    <a:lnTo>
                      <a:pt x="33706" y="12955"/>
                    </a:lnTo>
                    <a:lnTo>
                      <a:pt x="33685" y="13890"/>
                    </a:lnTo>
                    <a:lnTo>
                      <a:pt x="33706" y="14826"/>
                    </a:lnTo>
                    <a:lnTo>
                      <a:pt x="33727" y="15741"/>
                    </a:lnTo>
                    <a:lnTo>
                      <a:pt x="33810" y="17592"/>
                    </a:lnTo>
                    <a:lnTo>
                      <a:pt x="33914" y="19421"/>
                    </a:lnTo>
                    <a:lnTo>
                      <a:pt x="33935" y="20357"/>
                    </a:lnTo>
                    <a:lnTo>
                      <a:pt x="33935" y="21272"/>
                    </a:lnTo>
                    <a:lnTo>
                      <a:pt x="33935" y="21875"/>
                    </a:lnTo>
                    <a:lnTo>
                      <a:pt x="33831" y="27634"/>
                    </a:lnTo>
                    <a:lnTo>
                      <a:pt x="33685" y="33394"/>
                    </a:lnTo>
                    <a:lnTo>
                      <a:pt x="33498" y="39861"/>
                    </a:lnTo>
                    <a:lnTo>
                      <a:pt x="33290" y="46327"/>
                    </a:lnTo>
                    <a:lnTo>
                      <a:pt x="33228" y="48698"/>
                    </a:lnTo>
                    <a:lnTo>
                      <a:pt x="33145" y="51068"/>
                    </a:lnTo>
                    <a:lnTo>
                      <a:pt x="33103" y="52253"/>
                    </a:lnTo>
                    <a:lnTo>
                      <a:pt x="33041" y="53438"/>
                    </a:lnTo>
                    <a:lnTo>
                      <a:pt x="32957" y="54624"/>
                    </a:lnTo>
                    <a:lnTo>
                      <a:pt x="32853" y="55809"/>
                    </a:lnTo>
                    <a:lnTo>
                      <a:pt x="32853" y="55830"/>
                    </a:lnTo>
                    <a:lnTo>
                      <a:pt x="32853" y="55954"/>
                    </a:lnTo>
                    <a:lnTo>
                      <a:pt x="32770" y="56744"/>
                    </a:lnTo>
                    <a:lnTo>
                      <a:pt x="32708" y="57306"/>
                    </a:lnTo>
                    <a:lnTo>
                      <a:pt x="32604" y="57888"/>
                    </a:lnTo>
                    <a:lnTo>
                      <a:pt x="32479" y="58449"/>
                    </a:lnTo>
                    <a:lnTo>
                      <a:pt x="32354" y="59011"/>
                    </a:lnTo>
                    <a:lnTo>
                      <a:pt x="32271" y="59302"/>
                    </a:lnTo>
                    <a:lnTo>
                      <a:pt x="32167" y="59572"/>
                    </a:lnTo>
                    <a:lnTo>
                      <a:pt x="32022" y="59801"/>
                    </a:lnTo>
                    <a:lnTo>
                      <a:pt x="31876" y="60009"/>
                    </a:lnTo>
                    <a:lnTo>
                      <a:pt x="31710" y="60196"/>
                    </a:lnTo>
                    <a:lnTo>
                      <a:pt x="31523" y="60342"/>
                    </a:lnTo>
                    <a:lnTo>
                      <a:pt x="31294" y="60487"/>
                    </a:lnTo>
                    <a:lnTo>
                      <a:pt x="31065" y="60591"/>
                    </a:lnTo>
                    <a:lnTo>
                      <a:pt x="30878" y="60653"/>
                    </a:lnTo>
                    <a:lnTo>
                      <a:pt x="30691" y="60695"/>
                    </a:lnTo>
                    <a:lnTo>
                      <a:pt x="30483" y="60737"/>
                    </a:lnTo>
                    <a:lnTo>
                      <a:pt x="30254" y="60757"/>
                    </a:lnTo>
                    <a:lnTo>
                      <a:pt x="29672" y="60799"/>
                    </a:lnTo>
                    <a:lnTo>
                      <a:pt x="29651" y="60799"/>
                    </a:lnTo>
                    <a:lnTo>
                      <a:pt x="28861" y="60820"/>
                    </a:lnTo>
                    <a:lnTo>
                      <a:pt x="28071" y="60841"/>
                    </a:lnTo>
                    <a:lnTo>
                      <a:pt x="27219" y="60820"/>
                    </a:lnTo>
                    <a:lnTo>
                      <a:pt x="26345" y="60799"/>
                    </a:lnTo>
                    <a:lnTo>
                      <a:pt x="25493" y="60737"/>
                    </a:lnTo>
                    <a:lnTo>
                      <a:pt x="24640" y="60674"/>
                    </a:lnTo>
                    <a:lnTo>
                      <a:pt x="23788" y="60570"/>
                    </a:lnTo>
                    <a:lnTo>
                      <a:pt x="22915" y="60487"/>
                    </a:lnTo>
                    <a:lnTo>
                      <a:pt x="21210" y="60238"/>
                    </a:lnTo>
                    <a:lnTo>
                      <a:pt x="19837" y="60050"/>
                    </a:lnTo>
                    <a:lnTo>
                      <a:pt x="18486" y="59863"/>
                    </a:lnTo>
                    <a:lnTo>
                      <a:pt x="18174" y="59801"/>
                    </a:lnTo>
                    <a:lnTo>
                      <a:pt x="17924" y="59718"/>
                    </a:lnTo>
                    <a:lnTo>
                      <a:pt x="17737" y="59614"/>
                    </a:lnTo>
                    <a:lnTo>
                      <a:pt x="17654" y="59551"/>
                    </a:lnTo>
                    <a:lnTo>
                      <a:pt x="17571" y="59468"/>
                    </a:lnTo>
                    <a:lnTo>
                      <a:pt x="17508" y="59385"/>
                    </a:lnTo>
                    <a:lnTo>
                      <a:pt x="17467" y="59302"/>
                    </a:lnTo>
                    <a:lnTo>
                      <a:pt x="17384" y="59094"/>
                    </a:lnTo>
                    <a:lnTo>
                      <a:pt x="17321" y="58824"/>
                    </a:lnTo>
                    <a:lnTo>
                      <a:pt x="17300" y="58512"/>
                    </a:lnTo>
                    <a:lnTo>
                      <a:pt x="17238" y="57763"/>
                    </a:lnTo>
                    <a:lnTo>
                      <a:pt x="17238" y="57015"/>
                    </a:lnTo>
                    <a:lnTo>
                      <a:pt x="17238" y="56370"/>
                    </a:lnTo>
                    <a:lnTo>
                      <a:pt x="17259" y="55726"/>
                    </a:lnTo>
                    <a:lnTo>
                      <a:pt x="17342" y="54457"/>
                    </a:lnTo>
                    <a:lnTo>
                      <a:pt x="17550" y="51879"/>
                    </a:lnTo>
                    <a:lnTo>
                      <a:pt x="17966" y="46577"/>
                    </a:lnTo>
                    <a:lnTo>
                      <a:pt x="18403" y="41254"/>
                    </a:lnTo>
                    <a:lnTo>
                      <a:pt x="18506" y="40069"/>
                    </a:lnTo>
                    <a:lnTo>
                      <a:pt x="19546" y="28508"/>
                    </a:lnTo>
                    <a:lnTo>
                      <a:pt x="19692" y="26886"/>
                    </a:lnTo>
                    <a:lnTo>
                      <a:pt x="20087" y="22000"/>
                    </a:lnTo>
                    <a:lnTo>
                      <a:pt x="20211" y="20419"/>
                    </a:lnTo>
                    <a:lnTo>
                      <a:pt x="20232" y="19900"/>
                    </a:lnTo>
                    <a:lnTo>
                      <a:pt x="20232" y="19380"/>
                    </a:lnTo>
                    <a:lnTo>
                      <a:pt x="20232" y="18340"/>
                    </a:lnTo>
                    <a:lnTo>
                      <a:pt x="20232" y="18028"/>
                    </a:lnTo>
                    <a:lnTo>
                      <a:pt x="20211" y="17862"/>
                    </a:lnTo>
                    <a:lnTo>
                      <a:pt x="20170" y="17799"/>
                    </a:lnTo>
                    <a:lnTo>
                      <a:pt x="20128" y="17737"/>
                    </a:lnTo>
                    <a:lnTo>
                      <a:pt x="20108" y="17696"/>
                    </a:lnTo>
                    <a:lnTo>
                      <a:pt x="20045" y="17654"/>
                    </a:lnTo>
                    <a:lnTo>
                      <a:pt x="19962" y="17592"/>
                    </a:lnTo>
                    <a:lnTo>
                      <a:pt x="19837" y="17571"/>
                    </a:lnTo>
                    <a:lnTo>
                      <a:pt x="19733" y="17550"/>
                    </a:lnTo>
                    <a:lnTo>
                      <a:pt x="19650" y="17550"/>
                    </a:lnTo>
                    <a:lnTo>
                      <a:pt x="19567" y="17592"/>
                    </a:lnTo>
                    <a:lnTo>
                      <a:pt x="19401" y="17675"/>
                    </a:lnTo>
                    <a:lnTo>
                      <a:pt x="19255" y="17799"/>
                    </a:lnTo>
                    <a:lnTo>
                      <a:pt x="19109" y="17924"/>
                    </a:lnTo>
                    <a:lnTo>
                      <a:pt x="18278" y="18777"/>
                    </a:lnTo>
                    <a:lnTo>
                      <a:pt x="17446" y="19629"/>
                    </a:lnTo>
                    <a:lnTo>
                      <a:pt x="16427" y="20669"/>
                    </a:lnTo>
                    <a:lnTo>
                      <a:pt x="15429" y="21709"/>
                    </a:lnTo>
                    <a:lnTo>
                      <a:pt x="14431" y="22769"/>
                    </a:lnTo>
                    <a:lnTo>
                      <a:pt x="13433" y="23850"/>
                    </a:lnTo>
                    <a:lnTo>
                      <a:pt x="12435" y="24952"/>
                    </a:lnTo>
                    <a:lnTo>
                      <a:pt x="11458" y="26054"/>
                    </a:lnTo>
                    <a:lnTo>
                      <a:pt x="10480" y="27198"/>
                    </a:lnTo>
                    <a:lnTo>
                      <a:pt x="9524" y="28341"/>
                    </a:lnTo>
                    <a:lnTo>
                      <a:pt x="9233" y="28674"/>
                    </a:lnTo>
                    <a:lnTo>
                      <a:pt x="9108" y="28799"/>
                    </a:lnTo>
                    <a:lnTo>
                      <a:pt x="8963" y="28903"/>
                    </a:lnTo>
                    <a:lnTo>
                      <a:pt x="8838" y="28986"/>
                    </a:lnTo>
                    <a:lnTo>
                      <a:pt x="8713" y="29028"/>
                    </a:lnTo>
                    <a:lnTo>
                      <a:pt x="8588" y="29069"/>
                    </a:lnTo>
                    <a:lnTo>
                      <a:pt x="8339" y="29069"/>
                    </a:lnTo>
                    <a:lnTo>
                      <a:pt x="8235" y="29048"/>
                    </a:lnTo>
                    <a:lnTo>
                      <a:pt x="7985" y="28965"/>
                    </a:lnTo>
                    <a:lnTo>
                      <a:pt x="7715" y="28820"/>
                    </a:lnTo>
                    <a:lnTo>
                      <a:pt x="7424" y="28612"/>
                    </a:lnTo>
                    <a:lnTo>
                      <a:pt x="6675" y="28071"/>
                    </a:lnTo>
                    <a:lnTo>
                      <a:pt x="5948" y="27489"/>
                    </a:lnTo>
                    <a:lnTo>
                      <a:pt x="5241" y="26907"/>
                    </a:lnTo>
                    <a:lnTo>
                      <a:pt x="4555" y="26283"/>
                    </a:lnTo>
                    <a:lnTo>
                      <a:pt x="3889" y="25659"/>
                    </a:lnTo>
                    <a:lnTo>
                      <a:pt x="3245" y="25015"/>
                    </a:lnTo>
                    <a:lnTo>
                      <a:pt x="2600" y="24349"/>
                    </a:lnTo>
                    <a:lnTo>
                      <a:pt x="1955" y="23684"/>
                    </a:lnTo>
                    <a:lnTo>
                      <a:pt x="1810" y="23518"/>
                    </a:lnTo>
                    <a:lnTo>
                      <a:pt x="1685" y="23330"/>
                    </a:lnTo>
                    <a:lnTo>
                      <a:pt x="1560" y="23164"/>
                    </a:lnTo>
                    <a:lnTo>
                      <a:pt x="1477" y="22977"/>
                    </a:lnTo>
                    <a:lnTo>
                      <a:pt x="1394" y="22790"/>
                    </a:lnTo>
                    <a:lnTo>
                      <a:pt x="1352" y="22603"/>
                    </a:lnTo>
                    <a:lnTo>
                      <a:pt x="1311" y="22415"/>
                    </a:lnTo>
                    <a:lnTo>
                      <a:pt x="1311" y="22208"/>
                    </a:lnTo>
                    <a:lnTo>
                      <a:pt x="1332" y="21958"/>
                    </a:lnTo>
                    <a:lnTo>
                      <a:pt x="1373" y="21709"/>
                    </a:lnTo>
                    <a:lnTo>
                      <a:pt x="1477" y="21438"/>
                    </a:lnTo>
                    <a:lnTo>
                      <a:pt x="1602" y="21168"/>
                    </a:lnTo>
                    <a:lnTo>
                      <a:pt x="1893" y="20607"/>
                    </a:lnTo>
                    <a:lnTo>
                      <a:pt x="2226" y="20066"/>
                    </a:lnTo>
                    <a:lnTo>
                      <a:pt x="2579" y="19525"/>
                    </a:lnTo>
                    <a:lnTo>
                      <a:pt x="2933" y="19026"/>
                    </a:lnTo>
                    <a:lnTo>
                      <a:pt x="3328" y="18506"/>
                    </a:lnTo>
                    <a:lnTo>
                      <a:pt x="3702" y="18007"/>
                    </a:lnTo>
                    <a:lnTo>
                      <a:pt x="4513" y="17030"/>
                    </a:lnTo>
                    <a:lnTo>
                      <a:pt x="7528" y="13391"/>
                    </a:lnTo>
                    <a:lnTo>
                      <a:pt x="9046" y="11582"/>
                    </a:lnTo>
                    <a:lnTo>
                      <a:pt x="10584" y="9794"/>
                    </a:lnTo>
                    <a:lnTo>
                      <a:pt x="10772" y="9586"/>
                    </a:lnTo>
                    <a:lnTo>
                      <a:pt x="11915" y="8276"/>
                    </a:lnTo>
                    <a:lnTo>
                      <a:pt x="13059" y="6966"/>
                    </a:lnTo>
                    <a:lnTo>
                      <a:pt x="13662" y="6322"/>
                    </a:lnTo>
                    <a:lnTo>
                      <a:pt x="14244" y="5677"/>
                    </a:lnTo>
                    <a:lnTo>
                      <a:pt x="14868" y="5053"/>
                    </a:lnTo>
                    <a:lnTo>
                      <a:pt x="15492" y="4430"/>
                    </a:lnTo>
                    <a:lnTo>
                      <a:pt x="16386" y="3577"/>
                    </a:lnTo>
                    <a:lnTo>
                      <a:pt x="16864" y="3161"/>
                    </a:lnTo>
                    <a:lnTo>
                      <a:pt x="17342" y="2745"/>
                    </a:lnTo>
                    <a:lnTo>
                      <a:pt x="17633" y="2517"/>
                    </a:lnTo>
                    <a:lnTo>
                      <a:pt x="17945" y="2309"/>
                    </a:lnTo>
                    <a:lnTo>
                      <a:pt x="18236" y="2122"/>
                    </a:lnTo>
                    <a:lnTo>
                      <a:pt x="18548" y="1955"/>
                    </a:lnTo>
                    <a:lnTo>
                      <a:pt x="18881" y="1789"/>
                    </a:lnTo>
                    <a:lnTo>
                      <a:pt x="19193" y="1664"/>
                    </a:lnTo>
                    <a:lnTo>
                      <a:pt x="19525" y="1560"/>
                    </a:lnTo>
                    <a:lnTo>
                      <a:pt x="19858" y="1477"/>
                    </a:lnTo>
                    <a:lnTo>
                      <a:pt x="20274" y="1394"/>
                    </a:lnTo>
                    <a:lnTo>
                      <a:pt x="20690" y="1332"/>
                    </a:lnTo>
                    <a:lnTo>
                      <a:pt x="21106" y="1290"/>
                    </a:lnTo>
                    <a:close/>
                    <a:moveTo>
                      <a:pt x="22041" y="1"/>
                    </a:moveTo>
                    <a:lnTo>
                      <a:pt x="21417" y="22"/>
                    </a:lnTo>
                    <a:lnTo>
                      <a:pt x="20794" y="63"/>
                    </a:lnTo>
                    <a:lnTo>
                      <a:pt x="20170" y="167"/>
                    </a:lnTo>
                    <a:lnTo>
                      <a:pt x="19588" y="292"/>
                    </a:lnTo>
                    <a:lnTo>
                      <a:pt x="19193" y="396"/>
                    </a:lnTo>
                    <a:lnTo>
                      <a:pt x="18798" y="541"/>
                    </a:lnTo>
                    <a:lnTo>
                      <a:pt x="18423" y="687"/>
                    </a:lnTo>
                    <a:lnTo>
                      <a:pt x="18049" y="853"/>
                    </a:lnTo>
                    <a:lnTo>
                      <a:pt x="17675" y="1040"/>
                    </a:lnTo>
                    <a:lnTo>
                      <a:pt x="17321" y="1248"/>
                    </a:lnTo>
                    <a:lnTo>
                      <a:pt x="16947" y="1477"/>
                    </a:lnTo>
                    <a:lnTo>
                      <a:pt x="16594" y="1747"/>
                    </a:lnTo>
                    <a:lnTo>
                      <a:pt x="16157" y="2059"/>
                    </a:lnTo>
                    <a:lnTo>
                      <a:pt x="15741" y="2413"/>
                    </a:lnTo>
                    <a:lnTo>
                      <a:pt x="14930" y="3120"/>
                    </a:lnTo>
                    <a:lnTo>
                      <a:pt x="14140" y="3848"/>
                    </a:lnTo>
                    <a:lnTo>
                      <a:pt x="13391" y="4596"/>
                    </a:lnTo>
                    <a:lnTo>
                      <a:pt x="12643" y="5386"/>
                    </a:lnTo>
                    <a:lnTo>
                      <a:pt x="11936" y="6176"/>
                    </a:lnTo>
                    <a:lnTo>
                      <a:pt x="10501" y="7777"/>
                    </a:lnTo>
                    <a:lnTo>
                      <a:pt x="9254" y="9233"/>
                    </a:lnTo>
                    <a:lnTo>
                      <a:pt x="8006" y="10709"/>
                    </a:lnTo>
                    <a:lnTo>
                      <a:pt x="6759" y="12165"/>
                    </a:lnTo>
                    <a:lnTo>
                      <a:pt x="5511" y="13620"/>
                    </a:lnTo>
                    <a:lnTo>
                      <a:pt x="4846" y="14369"/>
                    </a:lnTo>
                    <a:lnTo>
                      <a:pt x="4222" y="15138"/>
                    </a:lnTo>
                    <a:lnTo>
                      <a:pt x="3577" y="15928"/>
                    </a:lnTo>
                    <a:lnTo>
                      <a:pt x="2974" y="16718"/>
                    </a:lnTo>
                    <a:lnTo>
                      <a:pt x="2392" y="17508"/>
                    </a:lnTo>
                    <a:lnTo>
                      <a:pt x="1831" y="18340"/>
                    </a:lnTo>
                    <a:lnTo>
                      <a:pt x="1290" y="19172"/>
                    </a:lnTo>
                    <a:lnTo>
                      <a:pt x="770" y="20045"/>
                    </a:lnTo>
                    <a:lnTo>
                      <a:pt x="562" y="20461"/>
                    </a:lnTo>
                    <a:lnTo>
                      <a:pt x="375" y="20856"/>
                    </a:lnTo>
                    <a:lnTo>
                      <a:pt x="230" y="21272"/>
                    </a:lnTo>
                    <a:lnTo>
                      <a:pt x="126" y="21667"/>
                    </a:lnTo>
                    <a:lnTo>
                      <a:pt x="42" y="22062"/>
                    </a:lnTo>
                    <a:lnTo>
                      <a:pt x="1" y="22457"/>
                    </a:lnTo>
                    <a:lnTo>
                      <a:pt x="1" y="22852"/>
                    </a:lnTo>
                    <a:lnTo>
                      <a:pt x="22" y="23247"/>
                    </a:lnTo>
                    <a:lnTo>
                      <a:pt x="63" y="23642"/>
                    </a:lnTo>
                    <a:lnTo>
                      <a:pt x="146" y="24037"/>
                    </a:lnTo>
                    <a:lnTo>
                      <a:pt x="250" y="24412"/>
                    </a:lnTo>
                    <a:lnTo>
                      <a:pt x="375" y="24807"/>
                    </a:lnTo>
                    <a:lnTo>
                      <a:pt x="542" y="25181"/>
                    </a:lnTo>
                    <a:lnTo>
                      <a:pt x="729" y="25555"/>
                    </a:lnTo>
                    <a:lnTo>
                      <a:pt x="937" y="25929"/>
                    </a:lnTo>
                    <a:lnTo>
                      <a:pt x="1165" y="26304"/>
                    </a:lnTo>
                    <a:lnTo>
                      <a:pt x="1415" y="26678"/>
                    </a:lnTo>
                    <a:lnTo>
                      <a:pt x="1685" y="27031"/>
                    </a:lnTo>
                    <a:lnTo>
                      <a:pt x="1976" y="27385"/>
                    </a:lnTo>
                    <a:lnTo>
                      <a:pt x="2267" y="27718"/>
                    </a:lnTo>
                    <a:lnTo>
                      <a:pt x="2579" y="28030"/>
                    </a:lnTo>
                    <a:lnTo>
                      <a:pt x="2891" y="28341"/>
                    </a:lnTo>
                    <a:lnTo>
                      <a:pt x="3224" y="28633"/>
                    </a:lnTo>
                    <a:lnTo>
                      <a:pt x="3556" y="28903"/>
                    </a:lnTo>
                    <a:lnTo>
                      <a:pt x="4243" y="29443"/>
                    </a:lnTo>
                    <a:lnTo>
                      <a:pt x="4970" y="29963"/>
                    </a:lnTo>
                    <a:lnTo>
                      <a:pt x="5719" y="30442"/>
                    </a:lnTo>
                    <a:lnTo>
                      <a:pt x="6467" y="30899"/>
                    </a:lnTo>
                    <a:lnTo>
                      <a:pt x="7070" y="31211"/>
                    </a:lnTo>
                    <a:lnTo>
                      <a:pt x="7341" y="31336"/>
                    </a:lnTo>
                    <a:lnTo>
                      <a:pt x="7590" y="31440"/>
                    </a:lnTo>
                    <a:lnTo>
                      <a:pt x="7840" y="31523"/>
                    </a:lnTo>
                    <a:lnTo>
                      <a:pt x="8069" y="31585"/>
                    </a:lnTo>
                    <a:lnTo>
                      <a:pt x="8276" y="31627"/>
                    </a:lnTo>
                    <a:lnTo>
                      <a:pt x="8505" y="31627"/>
                    </a:lnTo>
                    <a:lnTo>
                      <a:pt x="8775" y="31606"/>
                    </a:lnTo>
                    <a:lnTo>
                      <a:pt x="9046" y="31564"/>
                    </a:lnTo>
                    <a:lnTo>
                      <a:pt x="9316" y="31460"/>
                    </a:lnTo>
                    <a:lnTo>
                      <a:pt x="9586" y="31315"/>
                    </a:lnTo>
                    <a:lnTo>
                      <a:pt x="9877" y="31128"/>
                    </a:lnTo>
                    <a:lnTo>
                      <a:pt x="10169" y="30920"/>
                    </a:lnTo>
                    <a:lnTo>
                      <a:pt x="10480" y="30649"/>
                    </a:lnTo>
                    <a:lnTo>
                      <a:pt x="10813" y="30338"/>
                    </a:lnTo>
                    <a:lnTo>
                      <a:pt x="11603" y="29568"/>
                    </a:lnTo>
                    <a:lnTo>
                      <a:pt x="12373" y="28757"/>
                    </a:lnTo>
                    <a:lnTo>
                      <a:pt x="13142" y="27967"/>
                    </a:lnTo>
                    <a:lnTo>
                      <a:pt x="13911" y="27135"/>
                    </a:lnTo>
                    <a:lnTo>
                      <a:pt x="15388" y="25472"/>
                    </a:lnTo>
                    <a:lnTo>
                      <a:pt x="16885" y="23829"/>
                    </a:lnTo>
                    <a:lnTo>
                      <a:pt x="17841" y="22727"/>
                    </a:lnTo>
                    <a:lnTo>
                      <a:pt x="18881" y="21542"/>
                    </a:lnTo>
                    <a:lnTo>
                      <a:pt x="18881" y="21916"/>
                    </a:lnTo>
                    <a:lnTo>
                      <a:pt x="18881" y="22000"/>
                    </a:lnTo>
                    <a:lnTo>
                      <a:pt x="17633" y="35058"/>
                    </a:lnTo>
                    <a:lnTo>
                      <a:pt x="17217" y="39403"/>
                    </a:lnTo>
                    <a:lnTo>
                      <a:pt x="16822" y="43770"/>
                    </a:lnTo>
                    <a:lnTo>
                      <a:pt x="16448" y="48136"/>
                    </a:lnTo>
                    <a:lnTo>
                      <a:pt x="16115" y="52503"/>
                    </a:lnTo>
                    <a:lnTo>
                      <a:pt x="16011" y="53813"/>
                    </a:lnTo>
                    <a:lnTo>
                      <a:pt x="15928" y="55143"/>
                    </a:lnTo>
                    <a:lnTo>
                      <a:pt x="15887" y="55809"/>
                    </a:lnTo>
                    <a:lnTo>
                      <a:pt x="15866" y="56474"/>
                    </a:lnTo>
                    <a:lnTo>
                      <a:pt x="15866" y="57139"/>
                    </a:lnTo>
                    <a:lnTo>
                      <a:pt x="15887" y="57805"/>
                    </a:lnTo>
                    <a:lnTo>
                      <a:pt x="15907" y="58221"/>
                    </a:lnTo>
                    <a:lnTo>
                      <a:pt x="15928" y="58637"/>
                    </a:lnTo>
                    <a:lnTo>
                      <a:pt x="15991" y="59052"/>
                    </a:lnTo>
                    <a:lnTo>
                      <a:pt x="16053" y="59468"/>
                    </a:lnTo>
                    <a:lnTo>
                      <a:pt x="16178" y="59863"/>
                    </a:lnTo>
                    <a:lnTo>
                      <a:pt x="16240" y="60071"/>
                    </a:lnTo>
                    <a:lnTo>
                      <a:pt x="16323" y="60258"/>
                    </a:lnTo>
                    <a:lnTo>
                      <a:pt x="16427" y="60425"/>
                    </a:lnTo>
                    <a:lnTo>
                      <a:pt x="16552" y="60612"/>
                    </a:lnTo>
                    <a:lnTo>
                      <a:pt x="16677" y="60778"/>
                    </a:lnTo>
                    <a:lnTo>
                      <a:pt x="16822" y="60945"/>
                    </a:lnTo>
                    <a:lnTo>
                      <a:pt x="17238" y="61340"/>
                    </a:lnTo>
                    <a:lnTo>
                      <a:pt x="17654" y="61693"/>
                    </a:lnTo>
                    <a:lnTo>
                      <a:pt x="18111" y="62005"/>
                    </a:lnTo>
                    <a:lnTo>
                      <a:pt x="18590" y="62275"/>
                    </a:lnTo>
                    <a:lnTo>
                      <a:pt x="19089" y="62483"/>
                    </a:lnTo>
                    <a:lnTo>
                      <a:pt x="19608" y="62670"/>
                    </a:lnTo>
                    <a:lnTo>
                      <a:pt x="20149" y="62816"/>
                    </a:lnTo>
                    <a:lnTo>
                      <a:pt x="20731" y="62899"/>
                    </a:lnTo>
                    <a:lnTo>
                      <a:pt x="21314" y="62961"/>
                    </a:lnTo>
                    <a:lnTo>
                      <a:pt x="21916" y="63003"/>
                    </a:lnTo>
                    <a:lnTo>
                      <a:pt x="23122" y="63086"/>
                    </a:lnTo>
                    <a:lnTo>
                      <a:pt x="24328" y="63128"/>
                    </a:lnTo>
                    <a:lnTo>
                      <a:pt x="25534" y="63211"/>
                    </a:lnTo>
                    <a:lnTo>
                      <a:pt x="26720" y="63273"/>
                    </a:lnTo>
                    <a:lnTo>
                      <a:pt x="27302" y="63294"/>
                    </a:lnTo>
                    <a:lnTo>
                      <a:pt x="27905" y="63315"/>
                    </a:lnTo>
                    <a:lnTo>
                      <a:pt x="28570" y="63294"/>
                    </a:lnTo>
                    <a:lnTo>
                      <a:pt x="29236" y="63253"/>
                    </a:lnTo>
                    <a:lnTo>
                      <a:pt x="29901" y="63190"/>
                    </a:lnTo>
                    <a:lnTo>
                      <a:pt x="30587" y="63065"/>
                    </a:lnTo>
                    <a:lnTo>
                      <a:pt x="31065" y="62941"/>
                    </a:lnTo>
                    <a:lnTo>
                      <a:pt x="31544" y="62795"/>
                    </a:lnTo>
                    <a:lnTo>
                      <a:pt x="31751" y="62691"/>
                    </a:lnTo>
                    <a:lnTo>
                      <a:pt x="31980" y="62587"/>
                    </a:lnTo>
                    <a:lnTo>
                      <a:pt x="32188" y="62483"/>
                    </a:lnTo>
                    <a:lnTo>
                      <a:pt x="32375" y="62358"/>
                    </a:lnTo>
                    <a:lnTo>
                      <a:pt x="32562" y="62213"/>
                    </a:lnTo>
                    <a:lnTo>
                      <a:pt x="32750" y="62067"/>
                    </a:lnTo>
                    <a:lnTo>
                      <a:pt x="32916" y="61901"/>
                    </a:lnTo>
                    <a:lnTo>
                      <a:pt x="33082" y="61735"/>
                    </a:lnTo>
                    <a:lnTo>
                      <a:pt x="33249" y="61548"/>
                    </a:lnTo>
                    <a:lnTo>
                      <a:pt x="33394" y="61340"/>
                    </a:lnTo>
                    <a:lnTo>
                      <a:pt x="33540" y="61132"/>
                    </a:lnTo>
                    <a:lnTo>
                      <a:pt x="33664" y="60903"/>
                    </a:lnTo>
                    <a:lnTo>
                      <a:pt x="33872" y="60487"/>
                    </a:lnTo>
                    <a:lnTo>
                      <a:pt x="34059" y="60071"/>
                    </a:lnTo>
                    <a:lnTo>
                      <a:pt x="34226" y="59635"/>
                    </a:lnTo>
                    <a:lnTo>
                      <a:pt x="34392" y="59198"/>
                    </a:lnTo>
                    <a:lnTo>
                      <a:pt x="34517" y="58761"/>
                    </a:lnTo>
                    <a:lnTo>
                      <a:pt x="34642" y="58304"/>
                    </a:lnTo>
                    <a:lnTo>
                      <a:pt x="34746" y="57846"/>
                    </a:lnTo>
                    <a:lnTo>
                      <a:pt x="34829" y="57389"/>
                    </a:lnTo>
                    <a:lnTo>
                      <a:pt x="35016" y="56183"/>
                    </a:lnTo>
                    <a:lnTo>
                      <a:pt x="35182" y="54956"/>
                    </a:lnTo>
                    <a:lnTo>
                      <a:pt x="35328" y="53750"/>
                    </a:lnTo>
                    <a:lnTo>
                      <a:pt x="35473" y="52544"/>
                    </a:lnTo>
                    <a:lnTo>
                      <a:pt x="35723" y="50091"/>
                    </a:lnTo>
                    <a:lnTo>
                      <a:pt x="35931" y="47658"/>
                    </a:lnTo>
                    <a:lnTo>
                      <a:pt x="36097" y="45225"/>
                    </a:lnTo>
                    <a:lnTo>
                      <a:pt x="36243" y="42772"/>
                    </a:lnTo>
                    <a:lnTo>
                      <a:pt x="36492" y="37885"/>
                    </a:lnTo>
                    <a:lnTo>
                      <a:pt x="36534" y="36783"/>
                    </a:lnTo>
                    <a:lnTo>
                      <a:pt x="36555" y="35702"/>
                    </a:lnTo>
                    <a:lnTo>
                      <a:pt x="36534" y="33519"/>
                    </a:lnTo>
                    <a:lnTo>
                      <a:pt x="36534" y="32438"/>
                    </a:lnTo>
                    <a:lnTo>
                      <a:pt x="36575" y="31336"/>
                    </a:lnTo>
                    <a:lnTo>
                      <a:pt x="36617" y="30254"/>
                    </a:lnTo>
                    <a:lnTo>
                      <a:pt x="36679" y="29714"/>
                    </a:lnTo>
                    <a:lnTo>
                      <a:pt x="36742" y="29173"/>
                    </a:lnTo>
                    <a:lnTo>
                      <a:pt x="36825" y="28279"/>
                    </a:lnTo>
                    <a:lnTo>
                      <a:pt x="36887" y="27385"/>
                    </a:lnTo>
                    <a:lnTo>
                      <a:pt x="36908" y="26491"/>
                    </a:lnTo>
                    <a:lnTo>
                      <a:pt x="36908" y="25597"/>
                    </a:lnTo>
                    <a:lnTo>
                      <a:pt x="36887" y="23809"/>
                    </a:lnTo>
                    <a:lnTo>
                      <a:pt x="36846" y="22020"/>
                    </a:lnTo>
                    <a:lnTo>
                      <a:pt x="36804" y="19837"/>
                    </a:lnTo>
                    <a:lnTo>
                      <a:pt x="36763" y="17633"/>
                    </a:lnTo>
                    <a:lnTo>
                      <a:pt x="36638" y="13246"/>
                    </a:lnTo>
                    <a:lnTo>
                      <a:pt x="36555" y="9815"/>
                    </a:lnTo>
                    <a:lnTo>
                      <a:pt x="36513" y="8089"/>
                    </a:lnTo>
                    <a:lnTo>
                      <a:pt x="36471" y="7216"/>
                    </a:lnTo>
                    <a:lnTo>
                      <a:pt x="36409" y="6363"/>
                    </a:lnTo>
                    <a:lnTo>
                      <a:pt x="36367" y="5948"/>
                    </a:lnTo>
                    <a:lnTo>
                      <a:pt x="36264" y="5511"/>
                    </a:lnTo>
                    <a:lnTo>
                      <a:pt x="36139" y="5074"/>
                    </a:lnTo>
                    <a:lnTo>
                      <a:pt x="35972" y="4638"/>
                    </a:lnTo>
                    <a:lnTo>
                      <a:pt x="35764" y="4201"/>
                    </a:lnTo>
                    <a:lnTo>
                      <a:pt x="35515" y="3785"/>
                    </a:lnTo>
                    <a:lnTo>
                      <a:pt x="35245" y="3369"/>
                    </a:lnTo>
                    <a:lnTo>
                      <a:pt x="34933" y="2974"/>
                    </a:lnTo>
                    <a:lnTo>
                      <a:pt x="34600" y="2621"/>
                    </a:lnTo>
                    <a:lnTo>
                      <a:pt x="34247" y="2267"/>
                    </a:lnTo>
                    <a:lnTo>
                      <a:pt x="33852" y="1955"/>
                    </a:lnTo>
                    <a:lnTo>
                      <a:pt x="33415" y="1664"/>
                    </a:lnTo>
                    <a:lnTo>
                      <a:pt x="32978" y="1436"/>
                    </a:lnTo>
                    <a:lnTo>
                      <a:pt x="32750" y="1332"/>
                    </a:lnTo>
                    <a:lnTo>
                      <a:pt x="32521" y="1248"/>
                    </a:lnTo>
                    <a:lnTo>
                      <a:pt x="32271" y="1165"/>
                    </a:lnTo>
                    <a:lnTo>
                      <a:pt x="32022" y="1082"/>
                    </a:lnTo>
                    <a:lnTo>
                      <a:pt x="31772" y="1040"/>
                    </a:lnTo>
                    <a:lnTo>
                      <a:pt x="31523" y="999"/>
                    </a:lnTo>
                    <a:lnTo>
                      <a:pt x="29319" y="729"/>
                    </a:lnTo>
                    <a:lnTo>
                      <a:pt x="27135" y="437"/>
                    </a:lnTo>
                    <a:lnTo>
                      <a:pt x="26033" y="313"/>
                    </a:lnTo>
                    <a:lnTo>
                      <a:pt x="24931" y="188"/>
                    </a:lnTo>
                    <a:lnTo>
                      <a:pt x="23829" y="84"/>
                    </a:lnTo>
                    <a:lnTo>
                      <a:pt x="22727" y="22"/>
                    </a:lnTo>
                    <a:lnTo>
                      <a:pt x="22041"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825;p6">
                <a:extLst>
                  <a:ext uri="{FF2B5EF4-FFF2-40B4-BE49-F238E27FC236}">
                    <a16:creationId xmlns:a16="http://schemas.microsoft.com/office/drawing/2014/main" id="{A0F7BC92-4A99-431D-B8D7-6E2078AE9A74}"/>
                  </a:ext>
                </a:extLst>
              </p:cNvPr>
              <p:cNvSpPr/>
              <p:nvPr/>
            </p:nvSpPr>
            <p:spPr>
              <a:xfrm>
                <a:off x="2597500" y="325950"/>
                <a:ext cx="815625" cy="1488800"/>
              </a:xfrm>
              <a:custGeom>
                <a:avLst/>
                <a:gdLst/>
                <a:ahLst/>
                <a:cxnLst/>
                <a:rect l="l" t="t" r="r" b="b"/>
                <a:pathLst>
                  <a:path w="32625" h="59552" fill="none" extrusionOk="0">
                    <a:moveTo>
                      <a:pt x="14182" y="3141"/>
                    </a:moveTo>
                    <a:lnTo>
                      <a:pt x="14182" y="3141"/>
                    </a:lnTo>
                    <a:lnTo>
                      <a:pt x="15076" y="2288"/>
                    </a:lnTo>
                    <a:lnTo>
                      <a:pt x="15554" y="1872"/>
                    </a:lnTo>
                    <a:lnTo>
                      <a:pt x="16032" y="1456"/>
                    </a:lnTo>
                    <a:lnTo>
                      <a:pt x="16032" y="1456"/>
                    </a:lnTo>
                    <a:lnTo>
                      <a:pt x="16323" y="1228"/>
                    </a:lnTo>
                    <a:lnTo>
                      <a:pt x="16635" y="1020"/>
                    </a:lnTo>
                    <a:lnTo>
                      <a:pt x="16926" y="833"/>
                    </a:lnTo>
                    <a:lnTo>
                      <a:pt x="17238" y="666"/>
                    </a:lnTo>
                    <a:lnTo>
                      <a:pt x="17571" y="500"/>
                    </a:lnTo>
                    <a:lnTo>
                      <a:pt x="17883" y="375"/>
                    </a:lnTo>
                    <a:lnTo>
                      <a:pt x="18215" y="271"/>
                    </a:lnTo>
                    <a:lnTo>
                      <a:pt x="18548" y="188"/>
                    </a:lnTo>
                    <a:lnTo>
                      <a:pt x="18548" y="188"/>
                    </a:lnTo>
                    <a:lnTo>
                      <a:pt x="18964" y="105"/>
                    </a:lnTo>
                    <a:lnTo>
                      <a:pt x="19380" y="43"/>
                    </a:lnTo>
                    <a:lnTo>
                      <a:pt x="19796" y="1"/>
                    </a:lnTo>
                    <a:lnTo>
                      <a:pt x="20232" y="1"/>
                    </a:lnTo>
                    <a:lnTo>
                      <a:pt x="20232" y="1"/>
                    </a:lnTo>
                    <a:lnTo>
                      <a:pt x="20794" y="22"/>
                    </a:lnTo>
                    <a:lnTo>
                      <a:pt x="20794" y="22"/>
                    </a:lnTo>
                    <a:lnTo>
                      <a:pt x="22000" y="105"/>
                    </a:lnTo>
                    <a:lnTo>
                      <a:pt x="23206" y="230"/>
                    </a:lnTo>
                    <a:lnTo>
                      <a:pt x="24412" y="375"/>
                    </a:lnTo>
                    <a:lnTo>
                      <a:pt x="25597" y="521"/>
                    </a:lnTo>
                    <a:lnTo>
                      <a:pt x="25597" y="521"/>
                    </a:lnTo>
                    <a:lnTo>
                      <a:pt x="27239" y="770"/>
                    </a:lnTo>
                    <a:lnTo>
                      <a:pt x="28861" y="1020"/>
                    </a:lnTo>
                    <a:lnTo>
                      <a:pt x="28861" y="1020"/>
                    </a:lnTo>
                    <a:lnTo>
                      <a:pt x="28861" y="1020"/>
                    </a:lnTo>
                    <a:lnTo>
                      <a:pt x="29298" y="1103"/>
                    </a:lnTo>
                    <a:lnTo>
                      <a:pt x="29755" y="1186"/>
                    </a:lnTo>
                    <a:lnTo>
                      <a:pt x="30649" y="1373"/>
                    </a:lnTo>
                    <a:lnTo>
                      <a:pt x="30649" y="1373"/>
                    </a:lnTo>
                    <a:lnTo>
                      <a:pt x="30899" y="1456"/>
                    </a:lnTo>
                    <a:lnTo>
                      <a:pt x="31128" y="1540"/>
                    </a:lnTo>
                    <a:lnTo>
                      <a:pt x="31315" y="1664"/>
                    </a:lnTo>
                    <a:lnTo>
                      <a:pt x="31460" y="1810"/>
                    </a:lnTo>
                    <a:lnTo>
                      <a:pt x="31460" y="1810"/>
                    </a:lnTo>
                    <a:lnTo>
                      <a:pt x="31606" y="1997"/>
                    </a:lnTo>
                    <a:lnTo>
                      <a:pt x="31710" y="2205"/>
                    </a:lnTo>
                    <a:lnTo>
                      <a:pt x="31772" y="2455"/>
                    </a:lnTo>
                    <a:lnTo>
                      <a:pt x="31835" y="2725"/>
                    </a:lnTo>
                    <a:lnTo>
                      <a:pt x="31835" y="2725"/>
                    </a:lnTo>
                    <a:lnTo>
                      <a:pt x="32084" y="4950"/>
                    </a:lnTo>
                    <a:lnTo>
                      <a:pt x="32188" y="6072"/>
                    </a:lnTo>
                    <a:lnTo>
                      <a:pt x="32292" y="7195"/>
                    </a:lnTo>
                    <a:lnTo>
                      <a:pt x="32354" y="8297"/>
                    </a:lnTo>
                    <a:lnTo>
                      <a:pt x="32396" y="9420"/>
                    </a:lnTo>
                    <a:lnTo>
                      <a:pt x="32417" y="10543"/>
                    </a:lnTo>
                    <a:lnTo>
                      <a:pt x="32396" y="11666"/>
                    </a:lnTo>
                    <a:lnTo>
                      <a:pt x="32396" y="11666"/>
                    </a:lnTo>
                    <a:lnTo>
                      <a:pt x="32375" y="12601"/>
                    </a:lnTo>
                    <a:lnTo>
                      <a:pt x="32375" y="12601"/>
                    </a:lnTo>
                    <a:lnTo>
                      <a:pt x="32396" y="13537"/>
                    </a:lnTo>
                    <a:lnTo>
                      <a:pt x="32417" y="14452"/>
                    </a:lnTo>
                    <a:lnTo>
                      <a:pt x="32500" y="16303"/>
                    </a:lnTo>
                    <a:lnTo>
                      <a:pt x="32604" y="18132"/>
                    </a:lnTo>
                    <a:lnTo>
                      <a:pt x="32625" y="19068"/>
                    </a:lnTo>
                    <a:lnTo>
                      <a:pt x="32625" y="19983"/>
                    </a:lnTo>
                    <a:lnTo>
                      <a:pt x="32625" y="19983"/>
                    </a:lnTo>
                    <a:lnTo>
                      <a:pt x="32625" y="20586"/>
                    </a:lnTo>
                    <a:lnTo>
                      <a:pt x="32625" y="20586"/>
                    </a:lnTo>
                    <a:lnTo>
                      <a:pt x="32521" y="26345"/>
                    </a:lnTo>
                    <a:lnTo>
                      <a:pt x="32375" y="32105"/>
                    </a:lnTo>
                    <a:lnTo>
                      <a:pt x="32375" y="32105"/>
                    </a:lnTo>
                    <a:lnTo>
                      <a:pt x="32188" y="38572"/>
                    </a:lnTo>
                    <a:lnTo>
                      <a:pt x="31980" y="45038"/>
                    </a:lnTo>
                    <a:lnTo>
                      <a:pt x="31980" y="45038"/>
                    </a:lnTo>
                    <a:lnTo>
                      <a:pt x="31980" y="45038"/>
                    </a:lnTo>
                    <a:lnTo>
                      <a:pt x="31918" y="47409"/>
                    </a:lnTo>
                    <a:lnTo>
                      <a:pt x="31835" y="49779"/>
                    </a:lnTo>
                    <a:lnTo>
                      <a:pt x="31793" y="50964"/>
                    </a:lnTo>
                    <a:lnTo>
                      <a:pt x="31731" y="52149"/>
                    </a:lnTo>
                    <a:lnTo>
                      <a:pt x="31647" y="53335"/>
                    </a:lnTo>
                    <a:lnTo>
                      <a:pt x="31543" y="54520"/>
                    </a:lnTo>
                    <a:lnTo>
                      <a:pt x="31543" y="54520"/>
                    </a:lnTo>
                    <a:lnTo>
                      <a:pt x="31543" y="54541"/>
                    </a:lnTo>
                    <a:lnTo>
                      <a:pt x="31543" y="54541"/>
                    </a:lnTo>
                    <a:lnTo>
                      <a:pt x="31543" y="54665"/>
                    </a:lnTo>
                    <a:lnTo>
                      <a:pt x="31543" y="54665"/>
                    </a:lnTo>
                    <a:lnTo>
                      <a:pt x="31460" y="55455"/>
                    </a:lnTo>
                    <a:lnTo>
                      <a:pt x="31460" y="55455"/>
                    </a:lnTo>
                    <a:lnTo>
                      <a:pt x="31398" y="56017"/>
                    </a:lnTo>
                    <a:lnTo>
                      <a:pt x="31294" y="56599"/>
                    </a:lnTo>
                    <a:lnTo>
                      <a:pt x="31169" y="57160"/>
                    </a:lnTo>
                    <a:lnTo>
                      <a:pt x="31044" y="57722"/>
                    </a:lnTo>
                    <a:lnTo>
                      <a:pt x="31044" y="57722"/>
                    </a:lnTo>
                    <a:lnTo>
                      <a:pt x="30961" y="58013"/>
                    </a:lnTo>
                    <a:lnTo>
                      <a:pt x="30857" y="58283"/>
                    </a:lnTo>
                    <a:lnTo>
                      <a:pt x="30712" y="58512"/>
                    </a:lnTo>
                    <a:lnTo>
                      <a:pt x="30566" y="58720"/>
                    </a:lnTo>
                    <a:lnTo>
                      <a:pt x="30400" y="58907"/>
                    </a:lnTo>
                    <a:lnTo>
                      <a:pt x="30213" y="59053"/>
                    </a:lnTo>
                    <a:lnTo>
                      <a:pt x="29984" y="59198"/>
                    </a:lnTo>
                    <a:lnTo>
                      <a:pt x="29755" y="59302"/>
                    </a:lnTo>
                    <a:lnTo>
                      <a:pt x="29755" y="59302"/>
                    </a:lnTo>
                    <a:lnTo>
                      <a:pt x="29755" y="59302"/>
                    </a:lnTo>
                    <a:lnTo>
                      <a:pt x="29755" y="59302"/>
                    </a:lnTo>
                    <a:lnTo>
                      <a:pt x="29755" y="59302"/>
                    </a:lnTo>
                    <a:lnTo>
                      <a:pt x="29755" y="59302"/>
                    </a:lnTo>
                    <a:lnTo>
                      <a:pt x="29568" y="59364"/>
                    </a:lnTo>
                    <a:lnTo>
                      <a:pt x="29381" y="59406"/>
                    </a:lnTo>
                    <a:lnTo>
                      <a:pt x="29173" y="59448"/>
                    </a:lnTo>
                    <a:lnTo>
                      <a:pt x="28944" y="59468"/>
                    </a:lnTo>
                    <a:lnTo>
                      <a:pt x="28944" y="59468"/>
                    </a:lnTo>
                    <a:lnTo>
                      <a:pt x="28362" y="59510"/>
                    </a:lnTo>
                    <a:lnTo>
                      <a:pt x="28362" y="59510"/>
                    </a:lnTo>
                    <a:lnTo>
                      <a:pt x="28362" y="59510"/>
                    </a:lnTo>
                    <a:lnTo>
                      <a:pt x="28362" y="59510"/>
                    </a:lnTo>
                    <a:lnTo>
                      <a:pt x="28341" y="59510"/>
                    </a:lnTo>
                    <a:lnTo>
                      <a:pt x="28341" y="59510"/>
                    </a:lnTo>
                    <a:lnTo>
                      <a:pt x="27551" y="59531"/>
                    </a:lnTo>
                    <a:lnTo>
                      <a:pt x="26761" y="59552"/>
                    </a:lnTo>
                    <a:lnTo>
                      <a:pt x="26761" y="59552"/>
                    </a:lnTo>
                    <a:lnTo>
                      <a:pt x="25909" y="59531"/>
                    </a:lnTo>
                    <a:lnTo>
                      <a:pt x="25035" y="59510"/>
                    </a:lnTo>
                    <a:lnTo>
                      <a:pt x="24183" y="59448"/>
                    </a:lnTo>
                    <a:lnTo>
                      <a:pt x="23330" y="59385"/>
                    </a:lnTo>
                    <a:lnTo>
                      <a:pt x="22478" y="59281"/>
                    </a:lnTo>
                    <a:lnTo>
                      <a:pt x="21605" y="59198"/>
                    </a:lnTo>
                    <a:lnTo>
                      <a:pt x="19900" y="58949"/>
                    </a:lnTo>
                    <a:lnTo>
                      <a:pt x="19900" y="58949"/>
                    </a:lnTo>
                    <a:lnTo>
                      <a:pt x="18527" y="58761"/>
                    </a:lnTo>
                    <a:lnTo>
                      <a:pt x="17176" y="58574"/>
                    </a:lnTo>
                    <a:lnTo>
                      <a:pt x="17176" y="58574"/>
                    </a:lnTo>
                    <a:lnTo>
                      <a:pt x="16864" y="58512"/>
                    </a:lnTo>
                    <a:lnTo>
                      <a:pt x="16614" y="58429"/>
                    </a:lnTo>
                    <a:lnTo>
                      <a:pt x="16427" y="58325"/>
                    </a:lnTo>
                    <a:lnTo>
                      <a:pt x="16344" y="58262"/>
                    </a:lnTo>
                    <a:lnTo>
                      <a:pt x="16261" y="58179"/>
                    </a:lnTo>
                    <a:lnTo>
                      <a:pt x="16198" y="58096"/>
                    </a:lnTo>
                    <a:lnTo>
                      <a:pt x="16157" y="58013"/>
                    </a:lnTo>
                    <a:lnTo>
                      <a:pt x="16074" y="57805"/>
                    </a:lnTo>
                    <a:lnTo>
                      <a:pt x="16011" y="57535"/>
                    </a:lnTo>
                    <a:lnTo>
                      <a:pt x="15990" y="57223"/>
                    </a:lnTo>
                    <a:lnTo>
                      <a:pt x="15990" y="57223"/>
                    </a:lnTo>
                    <a:lnTo>
                      <a:pt x="15928" y="56474"/>
                    </a:lnTo>
                    <a:lnTo>
                      <a:pt x="15928" y="55726"/>
                    </a:lnTo>
                    <a:lnTo>
                      <a:pt x="15928" y="55726"/>
                    </a:lnTo>
                    <a:lnTo>
                      <a:pt x="15928" y="55081"/>
                    </a:lnTo>
                    <a:lnTo>
                      <a:pt x="15949" y="54437"/>
                    </a:lnTo>
                    <a:lnTo>
                      <a:pt x="16032" y="53168"/>
                    </a:lnTo>
                    <a:lnTo>
                      <a:pt x="16240" y="50590"/>
                    </a:lnTo>
                    <a:lnTo>
                      <a:pt x="16240" y="50590"/>
                    </a:lnTo>
                    <a:lnTo>
                      <a:pt x="16656" y="45288"/>
                    </a:lnTo>
                    <a:lnTo>
                      <a:pt x="17093" y="39965"/>
                    </a:lnTo>
                    <a:lnTo>
                      <a:pt x="17093" y="39965"/>
                    </a:lnTo>
                    <a:lnTo>
                      <a:pt x="17196" y="38780"/>
                    </a:lnTo>
                    <a:lnTo>
                      <a:pt x="17196" y="38780"/>
                    </a:lnTo>
                    <a:lnTo>
                      <a:pt x="18236" y="27219"/>
                    </a:lnTo>
                    <a:lnTo>
                      <a:pt x="18236" y="27219"/>
                    </a:lnTo>
                    <a:lnTo>
                      <a:pt x="18382" y="25597"/>
                    </a:lnTo>
                    <a:lnTo>
                      <a:pt x="18382" y="25597"/>
                    </a:lnTo>
                    <a:lnTo>
                      <a:pt x="18777" y="20711"/>
                    </a:lnTo>
                    <a:lnTo>
                      <a:pt x="18777" y="20711"/>
                    </a:lnTo>
                    <a:lnTo>
                      <a:pt x="18777" y="20711"/>
                    </a:lnTo>
                    <a:lnTo>
                      <a:pt x="18901" y="19130"/>
                    </a:lnTo>
                    <a:lnTo>
                      <a:pt x="18901" y="19130"/>
                    </a:lnTo>
                    <a:lnTo>
                      <a:pt x="18901" y="19130"/>
                    </a:lnTo>
                    <a:lnTo>
                      <a:pt x="18922" y="18611"/>
                    </a:lnTo>
                    <a:lnTo>
                      <a:pt x="18922" y="18091"/>
                    </a:lnTo>
                    <a:lnTo>
                      <a:pt x="18922" y="17051"/>
                    </a:lnTo>
                    <a:lnTo>
                      <a:pt x="18922" y="17051"/>
                    </a:lnTo>
                    <a:lnTo>
                      <a:pt x="18922" y="16739"/>
                    </a:lnTo>
                    <a:lnTo>
                      <a:pt x="18901" y="16573"/>
                    </a:lnTo>
                    <a:lnTo>
                      <a:pt x="18860" y="16510"/>
                    </a:lnTo>
                    <a:lnTo>
                      <a:pt x="18818" y="16448"/>
                    </a:lnTo>
                    <a:lnTo>
                      <a:pt x="18818" y="16448"/>
                    </a:lnTo>
                    <a:lnTo>
                      <a:pt x="18798" y="16407"/>
                    </a:lnTo>
                    <a:lnTo>
                      <a:pt x="18798" y="16407"/>
                    </a:lnTo>
                    <a:lnTo>
                      <a:pt x="18798" y="16407"/>
                    </a:lnTo>
                    <a:lnTo>
                      <a:pt x="18798" y="16407"/>
                    </a:lnTo>
                    <a:lnTo>
                      <a:pt x="18735" y="16365"/>
                    </a:lnTo>
                    <a:lnTo>
                      <a:pt x="18652" y="16303"/>
                    </a:lnTo>
                    <a:lnTo>
                      <a:pt x="18652" y="16303"/>
                    </a:lnTo>
                    <a:lnTo>
                      <a:pt x="18527" y="16282"/>
                    </a:lnTo>
                    <a:lnTo>
                      <a:pt x="18423" y="16261"/>
                    </a:lnTo>
                    <a:lnTo>
                      <a:pt x="18423" y="16261"/>
                    </a:lnTo>
                    <a:lnTo>
                      <a:pt x="18423" y="16261"/>
                    </a:lnTo>
                    <a:lnTo>
                      <a:pt x="18340" y="16261"/>
                    </a:lnTo>
                    <a:lnTo>
                      <a:pt x="18257" y="16303"/>
                    </a:lnTo>
                    <a:lnTo>
                      <a:pt x="18091" y="16386"/>
                    </a:lnTo>
                    <a:lnTo>
                      <a:pt x="17945" y="16510"/>
                    </a:lnTo>
                    <a:lnTo>
                      <a:pt x="17799" y="16635"/>
                    </a:lnTo>
                    <a:lnTo>
                      <a:pt x="17799" y="16635"/>
                    </a:lnTo>
                    <a:lnTo>
                      <a:pt x="16968" y="17488"/>
                    </a:lnTo>
                    <a:lnTo>
                      <a:pt x="16968" y="17488"/>
                    </a:lnTo>
                    <a:lnTo>
                      <a:pt x="16136" y="18340"/>
                    </a:lnTo>
                    <a:lnTo>
                      <a:pt x="16136" y="18340"/>
                    </a:lnTo>
                    <a:lnTo>
                      <a:pt x="15117" y="19380"/>
                    </a:lnTo>
                    <a:lnTo>
                      <a:pt x="14119" y="20420"/>
                    </a:lnTo>
                    <a:lnTo>
                      <a:pt x="13121" y="21480"/>
                    </a:lnTo>
                    <a:lnTo>
                      <a:pt x="12123" y="22561"/>
                    </a:lnTo>
                    <a:lnTo>
                      <a:pt x="12123" y="22561"/>
                    </a:lnTo>
                    <a:lnTo>
                      <a:pt x="11125" y="23663"/>
                    </a:lnTo>
                    <a:lnTo>
                      <a:pt x="10148" y="24765"/>
                    </a:lnTo>
                    <a:lnTo>
                      <a:pt x="9170" y="25909"/>
                    </a:lnTo>
                    <a:lnTo>
                      <a:pt x="8214" y="27052"/>
                    </a:lnTo>
                    <a:lnTo>
                      <a:pt x="8214" y="27052"/>
                    </a:lnTo>
                    <a:lnTo>
                      <a:pt x="7923" y="27385"/>
                    </a:lnTo>
                    <a:lnTo>
                      <a:pt x="7798" y="27510"/>
                    </a:lnTo>
                    <a:lnTo>
                      <a:pt x="7653" y="27614"/>
                    </a:lnTo>
                    <a:lnTo>
                      <a:pt x="7528" y="27697"/>
                    </a:lnTo>
                    <a:lnTo>
                      <a:pt x="7403" y="27739"/>
                    </a:lnTo>
                    <a:lnTo>
                      <a:pt x="7278" y="27780"/>
                    </a:lnTo>
                    <a:lnTo>
                      <a:pt x="7154" y="27780"/>
                    </a:lnTo>
                    <a:lnTo>
                      <a:pt x="7154" y="27780"/>
                    </a:lnTo>
                    <a:lnTo>
                      <a:pt x="7154" y="27780"/>
                    </a:lnTo>
                    <a:lnTo>
                      <a:pt x="7133" y="27780"/>
                    </a:lnTo>
                    <a:lnTo>
                      <a:pt x="7133" y="27780"/>
                    </a:lnTo>
                    <a:lnTo>
                      <a:pt x="7029" y="27780"/>
                    </a:lnTo>
                    <a:lnTo>
                      <a:pt x="6925" y="27759"/>
                    </a:lnTo>
                    <a:lnTo>
                      <a:pt x="6675" y="27676"/>
                    </a:lnTo>
                    <a:lnTo>
                      <a:pt x="6405" y="27531"/>
                    </a:lnTo>
                    <a:lnTo>
                      <a:pt x="6114" y="27323"/>
                    </a:lnTo>
                    <a:lnTo>
                      <a:pt x="6114" y="27323"/>
                    </a:lnTo>
                    <a:lnTo>
                      <a:pt x="6114" y="27323"/>
                    </a:lnTo>
                    <a:lnTo>
                      <a:pt x="5365" y="26782"/>
                    </a:lnTo>
                    <a:lnTo>
                      <a:pt x="4638" y="26200"/>
                    </a:lnTo>
                    <a:lnTo>
                      <a:pt x="3931" y="25618"/>
                    </a:lnTo>
                    <a:lnTo>
                      <a:pt x="3245" y="24994"/>
                    </a:lnTo>
                    <a:lnTo>
                      <a:pt x="2579" y="24370"/>
                    </a:lnTo>
                    <a:lnTo>
                      <a:pt x="1935" y="23726"/>
                    </a:lnTo>
                    <a:lnTo>
                      <a:pt x="1290" y="23060"/>
                    </a:lnTo>
                    <a:lnTo>
                      <a:pt x="645" y="22395"/>
                    </a:lnTo>
                    <a:lnTo>
                      <a:pt x="645" y="22395"/>
                    </a:lnTo>
                    <a:lnTo>
                      <a:pt x="500" y="22229"/>
                    </a:lnTo>
                    <a:lnTo>
                      <a:pt x="375" y="22041"/>
                    </a:lnTo>
                    <a:lnTo>
                      <a:pt x="250" y="21875"/>
                    </a:lnTo>
                    <a:lnTo>
                      <a:pt x="167" y="21688"/>
                    </a:lnTo>
                    <a:lnTo>
                      <a:pt x="84" y="21501"/>
                    </a:lnTo>
                    <a:lnTo>
                      <a:pt x="42" y="21314"/>
                    </a:lnTo>
                    <a:lnTo>
                      <a:pt x="1" y="21126"/>
                    </a:lnTo>
                    <a:lnTo>
                      <a:pt x="1" y="20919"/>
                    </a:lnTo>
                    <a:lnTo>
                      <a:pt x="1" y="20919"/>
                    </a:lnTo>
                    <a:lnTo>
                      <a:pt x="22" y="20669"/>
                    </a:lnTo>
                    <a:lnTo>
                      <a:pt x="63" y="20420"/>
                    </a:lnTo>
                    <a:lnTo>
                      <a:pt x="167" y="20149"/>
                    </a:lnTo>
                    <a:lnTo>
                      <a:pt x="292" y="19879"/>
                    </a:lnTo>
                    <a:lnTo>
                      <a:pt x="292" y="19879"/>
                    </a:lnTo>
                    <a:lnTo>
                      <a:pt x="583" y="19318"/>
                    </a:lnTo>
                    <a:lnTo>
                      <a:pt x="916" y="18777"/>
                    </a:lnTo>
                    <a:lnTo>
                      <a:pt x="1269" y="18236"/>
                    </a:lnTo>
                    <a:lnTo>
                      <a:pt x="1623" y="17737"/>
                    </a:lnTo>
                    <a:lnTo>
                      <a:pt x="2018" y="17217"/>
                    </a:lnTo>
                    <a:lnTo>
                      <a:pt x="2392" y="16718"/>
                    </a:lnTo>
                    <a:lnTo>
                      <a:pt x="3203" y="15741"/>
                    </a:lnTo>
                    <a:lnTo>
                      <a:pt x="3203" y="15741"/>
                    </a:lnTo>
                    <a:lnTo>
                      <a:pt x="6218" y="12102"/>
                    </a:lnTo>
                    <a:lnTo>
                      <a:pt x="7736" y="10293"/>
                    </a:lnTo>
                    <a:lnTo>
                      <a:pt x="9274" y="8505"/>
                    </a:lnTo>
                    <a:lnTo>
                      <a:pt x="9274" y="8505"/>
                    </a:lnTo>
                    <a:lnTo>
                      <a:pt x="9462" y="8297"/>
                    </a:lnTo>
                    <a:lnTo>
                      <a:pt x="9462" y="8297"/>
                    </a:lnTo>
                    <a:lnTo>
                      <a:pt x="10605" y="6987"/>
                    </a:lnTo>
                    <a:lnTo>
                      <a:pt x="11749" y="5677"/>
                    </a:lnTo>
                    <a:lnTo>
                      <a:pt x="12352" y="5033"/>
                    </a:lnTo>
                    <a:lnTo>
                      <a:pt x="12934" y="4388"/>
                    </a:lnTo>
                    <a:lnTo>
                      <a:pt x="13558" y="3764"/>
                    </a:lnTo>
                    <a:lnTo>
                      <a:pt x="14182" y="3141"/>
                    </a:lnTo>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826;p6">
                <a:extLst>
                  <a:ext uri="{FF2B5EF4-FFF2-40B4-BE49-F238E27FC236}">
                    <a16:creationId xmlns:a16="http://schemas.microsoft.com/office/drawing/2014/main" id="{F1A1A7D5-68BF-422E-BBC7-96BE5B7C9171}"/>
                  </a:ext>
                </a:extLst>
              </p:cNvPr>
              <p:cNvSpPr/>
              <p:nvPr/>
            </p:nvSpPr>
            <p:spPr>
              <a:xfrm>
                <a:off x="2564750" y="293725"/>
                <a:ext cx="922725" cy="1582875"/>
              </a:xfrm>
              <a:custGeom>
                <a:avLst/>
                <a:gdLst/>
                <a:ahLst/>
                <a:cxnLst/>
                <a:rect l="l" t="t" r="r" b="b"/>
                <a:pathLst>
                  <a:path w="36909" h="63315" fill="none" extrusionOk="0">
                    <a:moveTo>
                      <a:pt x="22041" y="1"/>
                    </a:moveTo>
                    <a:lnTo>
                      <a:pt x="22041" y="1"/>
                    </a:lnTo>
                    <a:lnTo>
                      <a:pt x="21417" y="22"/>
                    </a:lnTo>
                    <a:lnTo>
                      <a:pt x="20794" y="63"/>
                    </a:lnTo>
                    <a:lnTo>
                      <a:pt x="20170" y="167"/>
                    </a:lnTo>
                    <a:lnTo>
                      <a:pt x="19588" y="292"/>
                    </a:lnTo>
                    <a:lnTo>
                      <a:pt x="19588" y="292"/>
                    </a:lnTo>
                    <a:lnTo>
                      <a:pt x="19193" y="396"/>
                    </a:lnTo>
                    <a:lnTo>
                      <a:pt x="18798" y="541"/>
                    </a:lnTo>
                    <a:lnTo>
                      <a:pt x="18423" y="687"/>
                    </a:lnTo>
                    <a:lnTo>
                      <a:pt x="18049" y="853"/>
                    </a:lnTo>
                    <a:lnTo>
                      <a:pt x="17675" y="1040"/>
                    </a:lnTo>
                    <a:lnTo>
                      <a:pt x="17321" y="1248"/>
                    </a:lnTo>
                    <a:lnTo>
                      <a:pt x="16947" y="1477"/>
                    </a:lnTo>
                    <a:lnTo>
                      <a:pt x="16594" y="1747"/>
                    </a:lnTo>
                    <a:lnTo>
                      <a:pt x="16594" y="1747"/>
                    </a:lnTo>
                    <a:lnTo>
                      <a:pt x="16157" y="2059"/>
                    </a:lnTo>
                    <a:lnTo>
                      <a:pt x="15741" y="2413"/>
                    </a:lnTo>
                    <a:lnTo>
                      <a:pt x="14930" y="3120"/>
                    </a:lnTo>
                    <a:lnTo>
                      <a:pt x="14140" y="3848"/>
                    </a:lnTo>
                    <a:lnTo>
                      <a:pt x="13391" y="4596"/>
                    </a:lnTo>
                    <a:lnTo>
                      <a:pt x="12643" y="5386"/>
                    </a:lnTo>
                    <a:lnTo>
                      <a:pt x="11936" y="6176"/>
                    </a:lnTo>
                    <a:lnTo>
                      <a:pt x="10501" y="7777"/>
                    </a:lnTo>
                    <a:lnTo>
                      <a:pt x="10501" y="7777"/>
                    </a:lnTo>
                    <a:lnTo>
                      <a:pt x="9254" y="9233"/>
                    </a:lnTo>
                    <a:lnTo>
                      <a:pt x="8006" y="10709"/>
                    </a:lnTo>
                    <a:lnTo>
                      <a:pt x="6759" y="12165"/>
                    </a:lnTo>
                    <a:lnTo>
                      <a:pt x="5511" y="13620"/>
                    </a:lnTo>
                    <a:lnTo>
                      <a:pt x="5511" y="13620"/>
                    </a:lnTo>
                    <a:lnTo>
                      <a:pt x="4846" y="14369"/>
                    </a:lnTo>
                    <a:lnTo>
                      <a:pt x="4222" y="15138"/>
                    </a:lnTo>
                    <a:lnTo>
                      <a:pt x="3577" y="15928"/>
                    </a:lnTo>
                    <a:lnTo>
                      <a:pt x="2974" y="16718"/>
                    </a:lnTo>
                    <a:lnTo>
                      <a:pt x="2392" y="17508"/>
                    </a:lnTo>
                    <a:lnTo>
                      <a:pt x="1831" y="18340"/>
                    </a:lnTo>
                    <a:lnTo>
                      <a:pt x="1290" y="19172"/>
                    </a:lnTo>
                    <a:lnTo>
                      <a:pt x="770" y="20045"/>
                    </a:lnTo>
                    <a:lnTo>
                      <a:pt x="770" y="20045"/>
                    </a:lnTo>
                    <a:lnTo>
                      <a:pt x="562" y="20461"/>
                    </a:lnTo>
                    <a:lnTo>
                      <a:pt x="375" y="20856"/>
                    </a:lnTo>
                    <a:lnTo>
                      <a:pt x="230" y="21272"/>
                    </a:lnTo>
                    <a:lnTo>
                      <a:pt x="126" y="21667"/>
                    </a:lnTo>
                    <a:lnTo>
                      <a:pt x="42" y="22062"/>
                    </a:lnTo>
                    <a:lnTo>
                      <a:pt x="1" y="22457"/>
                    </a:lnTo>
                    <a:lnTo>
                      <a:pt x="1" y="22852"/>
                    </a:lnTo>
                    <a:lnTo>
                      <a:pt x="22" y="23247"/>
                    </a:lnTo>
                    <a:lnTo>
                      <a:pt x="63" y="23642"/>
                    </a:lnTo>
                    <a:lnTo>
                      <a:pt x="146" y="24037"/>
                    </a:lnTo>
                    <a:lnTo>
                      <a:pt x="250" y="24412"/>
                    </a:lnTo>
                    <a:lnTo>
                      <a:pt x="375" y="24807"/>
                    </a:lnTo>
                    <a:lnTo>
                      <a:pt x="542" y="25181"/>
                    </a:lnTo>
                    <a:lnTo>
                      <a:pt x="729" y="25555"/>
                    </a:lnTo>
                    <a:lnTo>
                      <a:pt x="937" y="25929"/>
                    </a:lnTo>
                    <a:lnTo>
                      <a:pt x="1165" y="26304"/>
                    </a:lnTo>
                    <a:lnTo>
                      <a:pt x="1165" y="26304"/>
                    </a:lnTo>
                    <a:lnTo>
                      <a:pt x="1415" y="26678"/>
                    </a:lnTo>
                    <a:lnTo>
                      <a:pt x="1685" y="27031"/>
                    </a:lnTo>
                    <a:lnTo>
                      <a:pt x="1976" y="27385"/>
                    </a:lnTo>
                    <a:lnTo>
                      <a:pt x="2267" y="27718"/>
                    </a:lnTo>
                    <a:lnTo>
                      <a:pt x="2579" y="28030"/>
                    </a:lnTo>
                    <a:lnTo>
                      <a:pt x="2891" y="28341"/>
                    </a:lnTo>
                    <a:lnTo>
                      <a:pt x="3224" y="28633"/>
                    </a:lnTo>
                    <a:lnTo>
                      <a:pt x="3556" y="28903"/>
                    </a:lnTo>
                    <a:lnTo>
                      <a:pt x="4243" y="29443"/>
                    </a:lnTo>
                    <a:lnTo>
                      <a:pt x="4970" y="29963"/>
                    </a:lnTo>
                    <a:lnTo>
                      <a:pt x="5719" y="30442"/>
                    </a:lnTo>
                    <a:lnTo>
                      <a:pt x="6467" y="30899"/>
                    </a:lnTo>
                    <a:lnTo>
                      <a:pt x="6467" y="30899"/>
                    </a:lnTo>
                    <a:lnTo>
                      <a:pt x="7070" y="31211"/>
                    </a:lnTo>
                    <a:lnTo>
                      <a:pt x="7341" y="31336"/>
                    </a:lnTo>
                    <a:lnTo>
                      <a:pt x="7590" y="31440"/>
                    </a:lnTo>
                    <a:lnTo>
                      <a:pt x="7840" y="31523"/>
                    </a:lnTo>
                    <a:lnTo>
                      <a:pt x="8069" y="31585"/>
                    </a:lnTo>
                    <a:lnTo>
                      <a:pt x="8276" y="31627"/>
                    </a:lnTo>
                    <a:lnTo>
                      <a:pt x="8505" y="31627"/>
                    </a:lnTo>
                    <a:lnTo>
                      <a:pt x="8505" y="31627"/>
                    </a:lnTo>
                    <a:lnTo>
                      <a:pt x="8775" y="31606"/>
                    </a:lnTo>
                    <a:lnTo>
                      <a:pt x="9046" y="31564"/>
                    </a:lnTo>
                    <a:lnTo>
                      <a:pt x="9316" y="31460"/>
                    </a:lnTo>
                    <a:lnTo>
                      <a:pt x="9586" y="31315"/>
                    </a:lnTo>
                    <a:lnTo>
                      <a:pt x="9877" y="31128"/>
                    </a:lnTo>
                    <a:lnTo>
                      <a:pt x="10169" y="30920"/>
                    </a:lnTo>
                    <a:lnTo>
                      <a:pt x="10480" y="30649"/>
                    </a:lnTo>
                    <a:lnTo>
                      <a:pt x="10813" y="30338"/>
                    </a:lnTo>
                    <a:lnTo>
                      <a:pt x="10813" y="30338"/>
                    </a:lnTo>
                    <a:lnTo>
                      <a:pt x="11603" y="29568"/>
                    </a:lnTo>
                    <a:lnTo>
                      <a:pt x="12373" y="28757"/>
                    </a:lnTo>
                    <a:lnTo>
                      <a:pt x="13142" y="27967"/>
                    </a:lnTo>
                    <a:lnTo>
                      <a:pt x="13911" y="27135"/>
                    </a:lnTo>
                    <a:lnTo>
                      <a:pt x="15388" y="25472"/>
                    </a:lnTo>
                    <a:lnTo>
                      <a:pt x="16885" y="23829"/>
                    </a:lnTo>
                    <a:lnTo>
                      <a:pt x="16885" y="23829"/>
                    </a:lnTo>
                    <a:lnTo>
                      <a:pt x="17841" y="22727"/>
                    </a:lnTo>
                    <a:lnTo>
                      <a:pt x="18881" y="21542"/>
                    </a:lnTo>
                    <a:lnTo>
                      <a:pt x="18881" y="21542"/>
                    </a:lnTo>
                    <a:lnTo>
                      <a:pt x="18881" y="21916"/>
                    </a:lnTo>
                    <a:lnTo>
                      <a:pt x="18881" y="21916"/>
                    </a:lnTo>
                    <a:lnTo>
                      <a:pt x="18881" y="22000"/>
                    </a:lnTo>
                    <a:lnTo>
                      <a:pt x="18881" y="22000"/>
                    </a:lnTo>
                    <a:lnTo>
                      <a:pt x="17633" y="35058"/>
                    </a:lnTo>
                    <a:lnTo>
                      <a:pt x="17633" y="35058"/>
                    </a:lnTo>
                    <a:lnTo>
                      <a:pt x="17217" y="39403"/>
                    </a:lnTo>
                    <a:lnTo>
                      <a:pt x="16822" y="43770"/>
                    </a:lnTo>
                    <a:lnTo>
                      <a:pt x="16448" y="48136"/>
                    </a:lnTo>
                    <a:lnTo>
                      <a:pt x="16115" y="52503"/>
                    </a:lnTo>
                    <a:lnTo>
                      <a:pt x="16115" y="52503"/>
                    </a:lnTo>
                    <a:lnTo>
                      <a:pt x="16011" y="53813"/>
                    </a:lnTo>
                    <a:lnTo>
                      <a:pt x="15928" y="55143"/>
                    </a:lnTo>
                    <a:lnTo>
                      <a:pt x="15887" y="55809"/>
                    </a:lnTo>
                    <a:lnTo>
                      <a:pt x="15866" y="56474"/>
                    </a:lnTo>
                    <a:lnTo>
                      <a:pt x="15866" y="57139"/>
                    </a:lnTo>
                    <a:lnTo>
                      <a:pt x="15887" y="57805"/>
                    </a:lnTo>
                    <a:lnTo>
                      <a:pt x="15887" y="57805"/>
                    </a:lnTo>
                    <a:lnTo>
                      <a:pt x="15907" y="58221"/>
                    </a:lnTo>
                    <a:lnTo>
                      <a:pt x="15928" y="58637"/>
                    </a:lnTo>
                    <a:lnTo>
                      <a:pt x="15991" y="59052"/>
                    </a:lnTo>
                    <a:lnTo>
                      <a:pt x="16053" y="59468"/>
                    </a:lnTo>
                    <a:lnTo>
                      <a:pt x="16178" y="59863"/>
                    </a:lnTo>
                    <a:lnTo>
                      <a:pt x="16240" y="60071"/>
                    </a:lnTo>
                    <a:lnTo>
                      <a:pt x="16323" y="60258"/>
                    </a:lnTo>
                    <a:lnTo>
                      <a:pt x="16427" y="60425"/>
                    </a:lnTo>
                    <a:lnTo>
                      <a:pt x="16552" y="60612"/>
                    </a:lnTo>
                    <a:lnTo>
                      <a:pt x="16677" y="60778"/>
                    </a:lnTo>
                    <a:lnTo>
                      <a:pt x="16822" y="60945"/>
                    </a:lnTo>
                    <a:lnTo>
                      <a:pt x="16822" y="60945"/>
                    </a:lnTo>
                    <a:lnTo>
                      <a:pt x="17238" y="61340"/>
                    </a:lnTo>
                    <a:lnTo>
                      <a:pt x="17654" y="61693"/>
                    </a:lnTo>
                    <a:lnTo>
                      <a:pt x="18111" y="62005"/>
                    </a:lnTo>
                    <a:lnTo>
                      <a:pt x="18590" y="62275"/>
                    </a:lnTo>
                    <a:lnTo>
                      <a:pt x="19089" y="62483"/>
                    </a:lnTo>
                    <a:lnTo>
                      <a:pt x="19608" y="62670"/>
                    </a:lnTo>
                    <a:lnTo>
                      <a:pt x="20149" y="62816"/>
                    </a:lnTo>
                    <a:lnTo>
                      <a:pt x="20731" y="62899"/>
                    </a:lnTo>
                    <a:lnTo>
                      <a:pt x="20731" y="62899"/>
                    </a:lnTo>
                    <a:lnTo>
                      <a:pt x="21314" y="62961"/>
                    </a:lnTo>
                    <a:lnTo>
                      <a:pt x="21916" y="63003"/>
                    </a:lnTo>
                    <a:lnTo>
                      <a:pt x="23122" y="63086"/>
                    </a:lnTo>
                    <a:lnTo>
                      <a:pt x="24328" y="63128"/>
                    </a:lnTo>
                    <a:lnTo>
                      <a:pt x="25534" y="63211"/>
                    </a:lnTo>
                    <a:lnTo>
                      <a:pt x="25534" y="63211"/>
                    </a:lnTo>
                    <a:lnTo>
                      <a:pt x="26720" y="63273"/>
                    </a:lnTo>
                    <a:lnTo>
                      <a:pt x="27302" y="63294"/>
                    </a:lnTo>
                    <a:lnTo>
                      <a:pt x="27905" y="63315"/>
                    </a:lnTo>
                    <a:lnTo>
                      <a:pt x="27905" y="63315"/>
                    </a:lnTo>
                    <a:lnTo>
                      <a:pt x="28570" y="63294"/>
                    </a:lnTo>
                    <a:lnTo>
                      <a:pt x="29236" y="63253"/>
                    </a:lnTo>
                    <a:lnTo>
                      <a:pt x="29901" y="63190"/>
                    </a:lnTo>
                    <a:lnTo>
                      <a:pt x="30587" y="63065"/>
                    </a:lnTo>
                    <a:lnTo>
                      <a:pt x="30587" y="63065"/>
                    </a:lnTo>
                    <a:lnTo>
                      <a:pt x="31065" y="62941"/>
                    </a:lnTo>
                    <a:lnTo>
                      <a:pt x="31544" y="62795"/>
                    </a:lnTo>
                    <a:lnTo>
                      <a:pt x="31751" y="62691"/>
                    </a:lnTo>
                    <a:lnTo>
                      <a:pt x="31980" y="62587"/>
                    </a:lnTo>
                    <a:lnTo>
                      <a:pt x="32188" y="62483"/>
                    </a:lnTo>
                    <a:lnTo>
                      <a:pt x="32375" y="62358"/>
                    </a:lnTo>
                    <a:lnTo>
                      <a:pt x="32562" y="62213"/>
                    </a:lnTo>
                    <a:lnTo>
                      <a:pt x="32750" y="62067"/>
                    </a:lnTo>
                    <a:lnTo>
                      <a:pt x="32916" y="61901"/>
                    </a:lnTo>
                    <a:lnTo>
                      <a:pt x="33082" y="61735"/>
                    </a:lnTo>
                    <a:lnTo>
                      <a:pt x="33249" y="61548"/>
                    </a:lnTo>
                    <a:lnTo>
                      <a:pt x="33394" y="61340"/>
                    </a:lnTo>
                    <a:lnTo>
                      <a:pt x="33540" y="61132"/>
                    </a:lnTo>
                    <a:lnTo>
                      <a:pt x="33664" y="60903"/>
                    </a:lnTo>
                    <a:lnTo>
                      <a:pt x="33664" y="60903"/>
                    </a:lnTo>
                    <a:lnTo>
                      <a:pt x="33872" y="60487"/>
                    </a:lnTo>
                    <a:lnTo>
                      <a:pt x="34059" y="60071"/>
                    </a:lnTo>
                    <a:lnTo>
                      <a:pt x="34226" y="59635"/>
                    </a:lnTo>
                    <a:lnTo>
                      <a:pt x="34392" y="59198"/>
                    </a:lnTo>
                    <a:lnTo>
                      <a:pt x="34517" y="58761"/>
                    </a:lnTo>
                    <a:lnTo>
                      <a:pt x="34642" y="58304"/>
                    </a:lnTo>
                    <a:lnTo>
                      <a:pt x="34746" y="57846"/>
                    </a:lnTo>
                    <a:lnTo>
                      <a:pt x="34829" y="57389"/>
                    </a:lnTo>
                    <a:lnTo>
                      <a:pt x="34829" y="57389"/>
                    </a:lnTo>
                    <a:lnTo>
                      <a:pt x="35016" y="56183"/>
                    </a:lnTo>
                    <a:lnTo>
                      <a:pt x="35182" y="54956"/>
                    </a:lnTo>
                    <a:lnTo>
                      <a:pt x="35328" y="53750"/>
                    </a:lnTo>
                    <a:lnTo>
                      <a:pt x="35473" y="52544"/>
                    </a:lnTo>
                    <a:lnTo>
                      <a:pt x="35723" y="50091"/>
                    </a:lnTo>
                    <a:lnTo>
                      <a:pt x="35931" y="47658"/>
                    </a:lnTo>
                    <a:lnTo>
                      <a:pt x="36097" y="45225"/>
                    </a:lnTo>
                    <a:lnTo>
                      <a:pt x="36243" y="42772"/>
                    </a:lnTo>
                    <a:lnTo>
                      <a:pt x="36492" y="37885"/>
                    </a:lnTo>
                    <a:lnTo>
                      <a:pt x="36492" y="37885"/>
                    </a:lnTo>
                    <a:lnTo>
                      <a:pt x="36534" y="36783"/>
                    </a:lnTo>
                    <a:lnTo>
                      <a:pt x="36555" y="35702"/>
                    </a:lnTo>
                    <a:lnTo>
                      <a:pt x="36534" y="33519"/>
                    </a:lnTo>
                    <a:lnTo>
                      <a:pt x="36534" y="32438"/>
                    </a:lnTo>
                    <a:lnTo>
                      <a:pt x="36575" y="31336"/>
                    </a:lnTo>
                    <a:lnTo>
                      <a:pt x="36617" y="30254"/>
                    </a:lnTo>
                    <a:lnTo>
                      <a:pt x="36679" y="29714"/>
                    </a:lnTo>
                    <a:lnTo>
                      <a:pt x="36742" y="29173"/>
                    </a:lnTo>
                    <a:lnTo>
                      <a:pt x="36742" y="29173"/>
                    </a:lnTo>
                    <a:lnTo>
                      <a:pt x="36825" y="28279"/>
                    </a:lnTo>
                    <a:lnTo>
                      <a:pt x="36887" y="27385"/>
                    </a:lnTo>
                    <a:lnTo>
                      <a:pt x="36908" y="26491"/>
                    </a:lnTo>
                    <a:lnTo>
                      <a:pt x="36908" y="25597"/>
                    </a:lnTo>
                    <a:lnTo>
                      <a:pt x="36887" y="23809"/>
                    </a:lnTo>
                    <a:lnTo>
                      <a:pt x="36846" y="22020"/>
                    </a:lnTo>
                    <a:lnTo>
                      <a:pt x="36846" y="22020"/>
                    </a:lnTo>
                    <a:lnTo>
                      <a:pt x="36804" y="19837"/>
                    </a:lnTo>
                    <a:lnTo>
                      <a:pt x="36763" y="17633"/>
                    </a:lnTo>
                    <a:lnTo>
                      <a:pt x="36638" y="13246"/>
                    </a:lnTo>
                    <a:lnTo>
                      <a:pt x="36638" y="13246"/>
                    </a:lnTo>
                    <a:lnTo>
                      <a:pt x="36555" y="9815"/>
                    </a:lnTo>
                    <a:lnTo>
                      <a:pt x="36513" y="8089"/>
                    </a:lnTo>
                    <a:lnTo>
                      <a:pt x="36471" y="7216"/>
                    </a:lnTo>
                    <a:lnTo>
                      <a:pt x="36409" y="6363"/>
                    </a:lnTo>
                    <a:lnTo>
                      <a:pt x="36409" y="6363"/>
                    </a:lnTo>
                    <a:lnTo>
                      <a:pt x="36367" y="5948"/>
                    </a:lnTo>
                    <a:lnTo>
                      <a:pt x="36264" y="5511"/>
                    </a:lnTo>
                    <a:lnTo>
                      <a:pt x="36139" y="5074"/>
                    </a:lnTo>
                    <a:lnTo>
                      <a:pt x="35972" y="4638"/>
                    </a:lnTo>
                    <a:lnTo>
                      <a:pt x="35764" y="4201"/>
                    </a:lnTo>
                    <a:lnTo>
                      <a:pt x="35515" y="3785"/>
                    </a:lnTo>
                    <a:lnTo>
                      <a:pt x="35245" y="3369"/>
                    </a:lnTo>
                    <a:lnTo>
                      <a:pt x="34933" y="2974"/>
                    </a:lnTo>
                    <a:lnTo>
                      <a:pt x="34600" y="2621"/>
                    </a:lnTo>
                    <a:lnTo>
                      <a:pt x="34247" y="2267"/>
                    </a:lnTo>
                    <a:lnTo>
                      <a:pt x="33852" y="1955"/>
                    </a:lnTo>
                    <a:lnTo>
                      <a:pt x="33415" y="1664"/>
                    </a:lnTo>
                    <a:lnTo>
                      <a:pt x="32978" y="1436"/>
                    </a:lnTo>
                    <a:lnTo>
                      <a:pt x="32750" y="1332"/>
                    </a:lnTo>
                    <a:lnTo>
                      <a:pt x="32521" y="1248"/>
                    </a:lnTo>
                    <a:lnTo>
                      <a:pt x="32271" y="1165"/>
                    </a:lnTo>
                    <a:lnTo>
                      <a:pt x="32022" y="1082"/>
                    </a:lnTo>
                    <a:lnTo>
                      <a:pt x="31772" y="1040"/>
                    </a:lnTo>
                    <a:lnTo>
                      <a:pt x="31523" y="999"/>
                    </a:lnTo>
                    <a:lnTo>
                      <a:pt x="31523" y="999"/>
                    </a:lnTo>
                    <a:lnTo>
                      <a:pt x="29319" y="729"/>
                    </a:lnTo>
                    <a:lnTo>
                      <a:pt x="27135" y="437"/>
                    </a:lnTo>
                    <a:lnTo>
                      <a:pt x="26033" y="313"/>
                    </a:lnTo>
                    <a:lnTo>
                      <a:pt x="24931" y="188"/>
                    </a:lnTo>
                    <a:lnTo>
                      <a:pt x="23829" y="84"/>
                    </a:lnTo>
                    <a:lnTo>
                      <a:pt x="22727" y="22"/>
                    </a:lnTo>
                    <a:lnTo>
                      <a:pt x="22727" y="22"/>
                    </a:lnTo>
                    <a:lnTo>
                      <a:pt x="22041" y="1"/>
                    </a:lnTo>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827;p6">
                <a:extLst>
                  <a:ext uri="{FF2B5EF4-FFF2-40B4-BE49-F238E27FC236}">
                    <a16:creationId xmlns:a16="http://schemas.microsoft.com/office/drawing/2014/main" id="{A2931E90-AE02-4406-A8BF-2FF535D2A5EA}"/>
                  </a:ext>
                </a:extLst>
              </p:cNvPr>
              <p:cNvSpPr/>
              <p:nvPr/>
            </p:nvSpPr>
            <p:spPr>
              <a:xfrm>
                <a:off x="2659875" y="508950"/>
                <a:ext cx="301000" cy="337375"/>
              </a:xfrm>
              <a:custGeom>
                <a:avLst/>
                <a:gdLst/>
                <a:ahLst/>
                <a:cxnLst/>
                <a:rect l="l" t="t" r="r" b="b"/>
                <a:pathLst>
                  <a:path w="12040" h="13495" extrusionOk="0">
                    <a:moveTo>
                      <a:pt x="11874" y="0"/>
                    </a:moveTo>
                    <a:lnTo>
                      <a:pt x="11749" y="21"/>
                    </a:lnTo>
                    <a:lnTo>
                      <a:pt x="11645" y="83"/>
                    </a:lnTo>
                    <a:lnTo>
                      <a:pt x="11437" y="208"/>
                    </a:lnTo>
                    <a:lnTo>
                      <a:pt x="10959" y="520"/>
                    </a:lnTo>
                    <a:lnTo>
                      <a:pt x="10501" y="832"/>
                    </a:lnTo>
                    <a:lnTo>
                      <a:pt x="10065" y="1206"/>
                    </a:lnTo>
                    <a:lnTo>
                      <a:pt x="9649" y="1580"/>
                    </a:lnTo>
                    <a:lnTo>
                      <a:pt x="8443" y="2724"/>
                    </a:lnTo>
                    <a:lnTo>
                      <a:pt x="7258" y="3888"/>
                    </a:lnTo>
                    <a:lnTo>
                      <a:pt x="6093" y="5094"/>
                    </a:lnTo>
                    <a:lnTo>
                      <a:pt x="4970" y="6321"/>
                    </a:lnTo>
                    <a:lnTo>
                      <a:pt x="3868" y="7569"/>
                    </a:lnTo>
                    <a:lnTo>
                      <a:pt x="2787" y="8858"/>
                    </a:lnTo>
                    <a:lnTo>
                      <a:pt x="1748" y="10168"/>
                    </a:lnTo>
                    <a:lnTo>
                      <a:pt x="750" y="11498"/>
                    </a:lnTo>
                    <a:lnTo>
                      <a:pt x="417" y="11977"/>
                    </a:lnTo>
                    <a:lnTo>
                      <a:pt x="271" y="12205"/>
                    </a:lnTo>
                    <a:lnTo>
                      <a:pt x="126" y="12476"/>
                    </a:lnTo>
                    <a:lnTo>
                      <a:pt x="63" y="12580"/>
                    </a:lnTo>
                    <a:lnTo>
                      <a:pt x="22" y="12704"/>
                    </a:lnTo>
                    <a:lnTo>
                      <a:pt x="1" y="12808"/>
                    </a:lnTo>
                    <a:lnTo>
                      <a:pt x="1" y="12933"/>
                    </a:lnTo>
                    <a:lnTo>
                      <a:pt x="22" y="13058"/>
                    </a:lnTo>
                    <a:lnTo>
                      <a:pt x="63" y="13162"/>
                    </a:lnTo>
                    <a:lnTo>
                      <a:pt x="147" y="13266"/>
                    </a:lnTo>
                    <a:lnTo>
                      <a:pt x="250" y="13349"/>
                    </a:lnTo>
                    <a:lnTo>
                      <a:pt x="334" y="13411"/>
                    </a:lnTo>
                    <a:lnTo>
                      <a:pt x="438" y="13453"/>
                    </a:lnTo>
                    <a:lnTo>
                      <a:pt x="521" y="13474"/>
                    </a:lnTo>
                    <a:lnTo>
                      <a:pt x="625" y="13495"/>
                    </a:lnTo>
                    <a:lnTo>
                      <a:pt x="750" y="13474"/>
                    </a:lnTo>
                    <a:lnTo>
                      <a:pt x="895" y="13432"/>
                    </a:lnTo>
                    <a:lnTo>
                      <a:pt x="1020" y="13370"/>
                    </a:lnTo>
                    <a:lnTo>
                      <a:pt x="1145" y="13287"/>
                    </a:lnTo>
                    <a:lnTo>
                      <a:pt x="1394" y="13058"/>
                    </a:lnTo>
                    <a:lnTo>
                      <a:pt x="1623" y="12808"/>
                    </a:lnTo>
                    <a:lnTo>
                      <a:pt x="9961" y="3161"/>
                    </a:lnTo>
                    <a:lnTo>
                      <a:pt x="10397" y="2641"/>
                    </a:lnTo>
                    <a:lnTo>
                      <a:pt x="10834" y="2079"/>
                    </a:lnTo>
                    <a:lnTo>
                      <a:pt x="11250" y="1518"/>
                    </a:lnTo>
                    <a:lnTo>
                      <a:pt x="11624" y="915"/>
                    </a:lnTo>
                    <a:lnTo>
                      <a:pt x="11770" y="728"/>
                    </a:lnTo>
                    <a:lnTo>
                      <a:pt x="11894" y="520"/>
                    </a:lnTo>
                    <a:lnTo>
                      <a:pt x="11936" y="416"/>
                    </a:lnTo>
                    <a:lnTo>
                      <a:pt x="11998" y="291"/>
                    </a:lnTo>
                    <a:lnTo>
                      <a:pt x="12019" y="166"/>
                    </a:lnTo>
                    <a:lnTo>
                      <a:pt x="12040" y="42"/>
                    </a:lnTo>
                    <a:lnTo>
                      <a:pt x="11957"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828;p6">
                <a:extLst>
                  <a:ext uri="{FF2B5EF4-FFF2-40B4-BE49-F238E27FC236}">
                    <a16:creationId xmlns:a16="http://schemas.microsoft.com/office/drawing/2014/main" id="{DE270B46-B35E-4299-B1AF-6AE2FD98C537}"/>
                  </a:ext>
                </a:extLst>
              </p:cNvPr>
              <p:cNvSpPr/>
              <p:nvPr/>
            </p:nvSpPr>
            <p:spPr>
              <a:xfrm>
                <a:off x="2659875" y="508950"/>
                <a:ext cx="301000" cy="337375"/>
              </a:xfrm>
              <a:custGeom>
                <a:avLst/>
                <a:gdLst/>
                <a:ahLst/>
                <a:cxnLst/>
                <a:rect l="l" t="t" r="r" b="b"/>
                <a:pathLst>
                  <a:path w="12040" h="13495" fill="none" extrusionOk="0">
                    <a:moveTo>
                      <a:pt x="11874" y="0"/>
                    </a:moveTo>
                    <a:lnTo>
                      <a:pt x="11874" y="0"/>
                    </a:lnTo>
                    <a:lnTo>
                      <a:pt x="11749" y="21"/>
                    </a:lnTo>
                    <a:lnTo>
                      <a:pt x="11645" y="83"/>
                    </a:lnTo>
                    <a:lnTo>
                      <a:pt x="11437" y="208"/>
                    </a:lnTo>
                    <a:lnTo>
                      <a:pt x="11437" y="208"/>
                    </a:lnTo>
                    <a:lnTo>
                      <a:pt x="10959" y="520"/>
                    </a:lnTo>
                    <a:lnTo>
                      <a:pt x="10501" y="832"/>
                    </a:lnTo>
                    <a:lnTo>
                      <a:pt x="10065" y="1206"/>
                    </a:lnTo>
                    <a:lnTo>
                      <a:pt x="9649" y="1580"/>
                    </a:lnTo>
                    <a:lnTo>
                      <a:pt x="9649" y="1580"/>
                    </a:lnTo>
                    <a:lnTo>
                      <a:pt x="8443" y="2724"/>
                    </a:lnTo>
                    <a:lnTo>
                      <a:pt x="7258" y="3888"/>
                    </a:lnTo>
                    <a:lnTo>
                      <a:pt x="6093" y="5094"/>
                    </a:lnTo>
                    <a:lnTo>
                      <a:pt x="4970" y="6321"/>
                    </a:lnTo>
                    <a:lnTo>
                      <a:pt x="3868" y="7569"/>
                    </a:lnTo>
                    <a:lnTo>
                      <a:pt x="2787" y="8858"/>
                    </a:lnTo>
                    <a:lnTo>
                      <a:pt x="1748" y="10168"/>
                    </a:lnTo>
                    <a:lnTo>
                      <a:pt x="750" y="11498"/>
                    </a:lnTo>
                    <a:lnTo>
                      <a:pt x="750" y="11498"/>
                    </a:lnTo>
                    <a:lnTo>
                      <a:pt x="417" y="11977"/>
                    </a:lnTo>
                    <a:lnTo>
                      <a:pt x="271" y="12205"/>
                    </a:lnTo>
                    <a:lnTo>
                      <a:pt x="126" y="12476"/>
                    </a:lnTo>
                    <a:lnTo>
                      <a:pt x="126" y="12476"/>
                    </a:lnTo>
                    <a:lnTo>
                      <a:pt x="63" y="12580"/>
                    </a:lnTo>
                    <a:lnTo>
                      <a:pt x="22" y="12704"/>
                    </a:lnTo>
                    <a:lnTo>
                      <a:pt x="1" y="12808"/>
                    </a:lnTo>
                    <a:lnTo>
                      <a:pt x="1" y="12933"/>
                    </a:lnTo>
                    <a:lnTo>
                      <a:pt x="22" y="13058"/>
                    </a:lnTo>
                    <a:lnTo>
                      <a:pt x="63" y="13162"/>
                    </a:lnTo>
                    <a:lnTo>
                      <a:pt x="147" y="13266"/>
                    </a:lnTo>
                    <a:lnTo>
                      <a:pt x="250" y="13349"/>
                    </a:lnTo>
                    <a:lnTo>
                      <a:pt x="250" y="13349"/>
                    </a:lnTo>
                    <a:lnTo>
                      <a:pt x="334" y="13411"/>
                    </a:lnTo>
                    <a:lnTo>
                      <a:pt x="438" y="13453"/>
                    </a:lnTo>
                    <a:lnTo>
                      <a:pt x="521" y="13474"/>
                    </a:lnTo>
                    <a:lnTo>
                      <a:pt x="625" y="13495"/>
                    </a:lnTo>
                    <a:lnTo>
                      <a:pt x="625" y="13495"/>
                    </a:lnTo>
                    <a:lnTo>
                      <a:pt x="750" y="13474"/>
                    </a:lnTo>
                    <a:lnTo>
                      <a:pt x="895" y="13432"/>
                    </a:lnTo>
                    <a:lnTo>
                      <a:pt x="1020" y="13370"/>
                    </a:lnTo>
                    <a:lnTo>
                      <a:pt x="1145" y="13287"/>
                    </a:lnTo>
                    <a:lnTo>
                      <a:pt x="1145" y="13287"/>
                    </a:lnTo>
                    <a:lnTo>
                      <a:pt x="1394" y="13058"/>
                    </a:lnTo>
                    <a:lnTo>
                      <a:pt x="1623" y="12808"/>
                    </a:lnTo>
                    <a:lnTo>
                      <a:pt x="1623" y="12808"/>
                    </a:lnTo>
                    <a:lnTo>
                      <a:pt x="9961" y="3161"/>
                    </a:lnTo>
                    <a:lnTo>
                      <a:pt x="9961" y="3161"/>
                    </a:lnTo>
                    <a:lnTo>
                      <a:pt x="10397" y="2641"/>
                    </a:lnTo>
                    <a:lnTo>
                      <a:pt x="10834" y="2079"/>
                    </a:lnTo>
                    <a:lnTo>
                      <a:pt x="11250" y="1518"/>
                    </a:lnTo>
                    <a:lnTo>
                      <a:pt x="11624" y="915"/>
                    </a:lnTo>
                    <a:lnTo>
                      <a:pt x="11624" y="915"/>
                    </a:lnTo>
                    <a:lnTo>
                      <a:pt x="11770" y="728"/>
                    </a:lnTo>
                    <a:lnTo>
                      <a:pt x="11894" y="520"/>
                    </a:lnTo>
                    <a:lnTo>
                      <a:pt x="11936" y="416"/>
                    </a:lnTo>
                    <a:lnTo>
                      <a:pt x="11998" y="291"/>
                    </a:lnTo>
                    <a:lnTo>
                      <a:pt x="12019" y="166"/>
                    </a:lnTo>
                    <a:lnTo>
                      <a:pt x="12040" y="42"/>
                    </a:lnTo>
                    <a:lnTo>
                      <a:pt x="12040" y="42"/>
                    </a:lnTo>
                    <a:lnTo>
                      <a:pt x="11957" y="0"/>
                    </a:lnTo>
                    <a:lnTo>
                      <a:pt x="11874" y="0"/>
                    </a:lnTo>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829;p6">
                <a:extLst>
                  <a:ext uri="{FF2B5EF4-FFF2-40B4-BE49-F238E27FC236}">
                    <a16:creationId xmlns:a16="http://schemas.microsoft.com/office/drawing/2014/main" id="{54181FBD-8090-4C95-A4EA-9A57BDC30C56}"/>
                  </a:ext>
                </a:extLst>
              </p:cNvPr>
              <p:cNvSpPr/>
              <p:nvPr/>
            </p:nvSpPr>
            <p:spPr>
              <a:xfrm>
                <a:off x="3310700" y="1456050"/>
                <a:ext cx="54075" cy="285925"/>
              </a:xfrm>
              <a:custGeom>
                <a:avLst/>
                <a:gdLst/>
                <a:ahLst/>
                <a:cxnLst/>
                <a:rect l="l" t="t" r="r" b="b"/>
                <a:pathLst>
                  <a:path w="2163" h="11437" extrusionOk="0">
                    <a:moveTo>
                      <a:pt x="1851" y="1"/>
                    </a:moveTo>
                    <a:lnTo>
                      <a:pt x="1664" y="208"/>
                    </a:lnTo>
                    <a:lnTo>
                      <a:pt x="1560" y="375"/>
                    </a:lnTo>
                    <a:lnTo>
                      <a:pt x="1477" y="541"/>
                    </a:lnTo>
                    <a:lnTo>
                      <a:pt x="1414" y="749"/>
                    </a:lnTo>
                    <a:lnTo>
                      <a:pt x="1144" y="1893"/>
                    </a:lnTo>
                    <a:lnTo>
                      <a:pt x="915" y="3057"/>
                    </a:lnTo>
                    <a:lnTo>
                      <a:pt x="728" y="4201"/>
                    </a:lnTo>
                    <a:lnTo>
                      <a:pt x="562" y="5365"/>
                    </a:lnTo>
                    <a:lnTo>
                      <a:pt x="416" y="6530"/>
                    </a:lnTo>
                    <a:lnTo>
                      <a:pt x="292" y="7694"/>
                    </a:lnTo>
                    <a:lnTo>
                      <a:pt x="21" y="10023"/>
                    </a:lnTo>
                    <a:lnTo>
                      <a:pt x="1" y="10251"/>
                    </a:lnTo>
                    <a:lnTo>
                      <a:pt x="21" y="10459"/>
                    </a:lnTo>
                    <a:lnTo>
                      <a:pt x="63" y="10667"/>
                    </a:lnTo>
                    <a:lnTo>
                      <a:pt x="146" y="10875"/>
                    </a:lnTo>
                    <a:lnTo>
                      <a:pt x="250" y="11083"/>
                    </a:lnTo>
                    <a:lnTo>
                      <a:pt x="312" y="11166"/>
                    </a:lnTo>
                    <a:lnTo>
                      <a:pt x="396" y="11249"/>
                    </a:lnTo>
                    <a:lnTo>
                      <a:pt x="479" y="11312"/>
                    </a:lnTo>
                    <a:lnTo>
                      <a:pt x="562" y="11374"/>
                    </a:lnTo>
                    <a:lnTo>
                      <a:pt x="687" y="11416"/>
                    </a:lnTo>
                    <a:lnTo>
                      <a:pt x="791" y="11437"/>
                    </a:lnTo>
                    <a:lnTo>
                      <a:pt x="978" y="11437"/>
                    </a:lnTo>
                    <a:lnTo>
                      <a:pt x="1082" y="11395"/>
                    </a:lnTo>
                    <a:lnTo>
                      <a:pt x="1186" y="11374"/>
                    </a:lnTo>
                    <a:lnTo>
                      <a:pt x="1269" y="11312"/>
                    </a:lnTo>
                    <a:lnTo>
                      <a:pt x="1414" y="11166"/>
                    </a:lnTo>
                    <a:lnTo>
                      <a:pt x="1560" y="11000"/>
                    </a:lnTo>
                    <a:lnTo>
                      <a:pt x="1622" y="10854"/>
                    </a:lnTo>
                    <a:lnTo>
                      <a:pt x="1706" y="10709"/>
                    </a:lnTo>
                    <a:lnTo>
                      <a:pt x="1747" y="10563"/>
                    </a:lnTo>
                    <a:lnTo>
                      <a:pt x="1789" y="10418"/>
                    </a:lnTo>
                    <a:lnTo>
                      <a:pt x="1851" y="10106"/>
                    </a:lnTo>
                    <a:lnTo>
                      <a:pt x="1872" y="9773"/>
                    </a:lnTo>
                    <a:lnTo>
                      <a:pt x="1997" y="7673"/>
                    </a:lnTo>
                    <a:lnTo>
                      <a:pt x="2121" y="5573"/>
                    </a:lnTo>
                    <a:lnTo>
                      <a:pt x="2142" y="4887"/>
                    </a:lnTo>
                    <a:lnTo>
                      <a:pt x="2163" y="4201"/>
                    </a:lnTo>
                    <a:lnTo>
                      <a:pt x="2142" y="3515"/>
                    </a:lnTo>
                    <a:lnTo>
                      <a:pt x="2142" y="2828"/>
                    </a:lnTo>
                    <a:lnTo>
                      <a:pt x="2101" y="2121"/>
                    </a:lnTo>
                    <a:lnTo>
                      <a:pt x="2038" y="1435"/>
                    </a:lnTo>
                    <a:lnTo>
                      <a:pt x="1955" y="728"/>
                    </a:lnTo>
                    <a:lnTo>
                      <a:pt x="1851"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830;p6">
                <a:extLst>
                  <a:ext uri="{FF2B5EF4-FFF2-40B4-BE49-F238E27FC236}">
                    <a16:creationId xmlns:a16="http://schemas.microsoft.com/office/drawing/2014/main" id="{D503B7CA-2CE7-448E-8B38-2494DE905C4B}"/>
                  </a:ext>
                </a:extLst>
              </p:cNvPr>
              <p:cNvSpPr/>
              <p:nvPr/>
            </p:nvSpPr>
            <p:spPr>
              <a:xfrm>
                <a:off x="3310700" y="1456050"/>
                <a:ext cx="54075" cy="285925"/>
              </a:xfrm>
              <a:custGeom>
                <a:avLst/>
                <a:gdLst/>
                <a:ahLst/>
                <a:cxnLst/>
                <a:rect l="l" t="t" r="r" b="b"/>
                <a:pathLst>
                  <a:path w="2163" h="11437" fill="none" extrusionOk="0">
                    <a:moveTo>
                      <a:pt x="1851" y="1"/>
                    </a:moveTo>
                    <a:lnTo>
                      <a:pt x="1851" y="1"/>
                    </a:lnTo>
                    <a:lnTo>
                      <a:pt x="1664" y="208"/>
                    </a:lnTo>
                    <a:lnTo>
                      <a:pt x="1560" y="375"/>
                    </a:lnTo>
                    <a:lnTo>
                      <a:pt x="1477" y="541"/>
                    </a:lnTo>
                    <a:lnTo>
                      <a:pt x="1414" y="749"/>
                    </a:lnTo>
                    <a:lnTo>
                      <a:pt x="1414" y="749"/>
                    </a:lnTo>
                    <a:lnTo>
                      <a:pt x="1144" y="1893"/>
                    </a:lnTo>
                    <a:lnTo>
                      <a:pt x="915" y="3057"/>
                    </a:lnTo>
                    <a:lnTo>
                      <a:pt x="728" y="4201"/>
                    </a:lnTo>
                    <a:lnTo>
                      <a:pt x="562" y="5365"/>
                    </a:lnTo>
                    <a:lnTo>
                      <a:pt x="416" y="6530"/>
                    </a:lnTo>
                    <a:lnTo>
                      <a:pt x="292" y="7694"/>
                    </a:lnTo>
                    <a:lnTo>
                      <a:pt x="21" y="10023"/>
                    </a:lnTo>
                    <a:lnTo>
                      <a:pt x="21" y="10023"/>
                    </a:lnTo>
                    <a:lnTo>
                      <a:pt x="1" y="10251"/>
                    </a:lnTo>
                    <a:lnTo>
                      <a:pt x="21" y="10459"/>
                    </a:lnTo>
                    <a:lnTo>
                      <a:pt x="63" y="10667"/>
                    </a:lnTo>
                    <a:lnTo>
                      <a:pt x="146" y="10875"/>
                    </a:lnTo>
                    <a:lnTo>
                      <a:pt x="146" y="10875"/>
                    </a:lnTo>
                    <a:lnTo>
                      <a:pt x="250" y="11083"/>
                    </a:lnTo>
                    <a:lnTo>
                      <a:pt x="312" y="11166"/>
                    </a:lnTo>
                    <a:lnTo>
                      <a:pt x="396" y="11249"/>
                    </a:lnTo>
                    <a:lnTo>
                      <a:pt x="479" y="11312"/>
                    </a:lnTo>
                    <a:lnTo>
                      <a:pt x="562" y="11374"/>
                    </a:lnTo>
                    <a:lnTo>
                      <a:pt x="687" y="11416"/>
                    </a:lnTo>
                    <a:lnTo>
                      <a:pt x="791" y="11437"/>
                    </a:lnTo>
                    <a:lnTo>
                      <a:pt x="791" y="11437"/>
                    </a:lnTo>
                    <a:lnTo>
                      <a:pt x="874" y="11437"/>
                    </a:lnTo>
                    <a:lnTo>
                      <a:pt x="874" y="11437"/>
                    </a:lnTo>
                    <a:lnTo>
                      <a:pt x="978" y="11437"/>
                    </a:lnTo>
                    <a:lnTo>
                      <a:pt x="1082" y="11395"/>
                    </a:lnTo>
                    <a:lnTo>
                      <a:pt x="1186" y="11374"/>
                    </a:lnTo>
                    <a:lnTo>
                      <a:pt x="1269" y="11312"/>
                    </a:lnTo>
                    <a:lnTo>
                      <a:pt x="1414" y="11166"/>
                    </a:lnTo>
                    <a:lnTo>
                      <a:pt x="1560" y="11000"/>
                    </a:lnTo>
                    <a:lnTo>
                      <a:pt x="1560" y="11000"/>
                    </a:lnTo>
                    <a:lnTo>
                      <a:pt x="1622" y="10854"/>
                    </a:lnTo>
                    <a:lnTo>
                      <a:pt x="1706" y="10709"/>
                    </a:lnTo>
                    <a:lnTo>
                      <a:pt x="1747" y="10563"/>
                    </a:lnTo>
                    <a:lnTo>
                      <a:pt x="1789" y="10418"/>
                    </a:lnTo>
                    <a:lnTo>
                      <a:pt x="1851" y="10106"/>
                    </a:lnTo>
                    <a:lnTo>
                      <a:pt x="1872" y="9773"/>
                    </a:lnTo>
                    <a:lnTo>
                      <a:pt x="1872" y="9773"/>
                    </a:lnTo>
                    <a:lnTo>
                      <a:pt x="1997" y="7673"/>
                    </a:lnTo>
                    <a:lnTo>
                      <a:pt x="2121" y="5573"/>
                    </a:lnTo>
                    <a:lnTo>
                      <a:pt x="2121" y="5573"/>
                    </a:lnTo>
                    <a:lnTo>
                      <a:pt x="2142" y="4887"/>
                    </a:lnTo>
                    <a:lnTo>
                      <a:pt x="2163" y="4201"/>
                    </a:lnTo>
                    <a:lnTo>
                      <a:pt x="2142" y="3515"/>
                    </a:lnTo>
                    <a:lnTo>
                      <a:pt x="2142" y="2828"/>
                    </a:lnTo>
                    <a:lnTo>
                      <a:pt x="2101" y="2121"/>
                    </a:lnTo>
                    <a:lnTo>
                      <a:pt x="2038" y="1435"/>
                    </a:lnTo>
                    <a:lnTo>
                      <a:pt x="1955" y="728"/>
                    </a:lnTo>
                    <a:lnTo>
                      <a:pt x="1851" y="1"/>
                    </a:lnTo>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831;p6">
                <a:extLst>
                  <a:ext uri="{FF2B5EF4-FFF2-40B4-BE49-F238E27FC236}">
                    <a16:creationId xmlns:a16="http://schemas.microsoft.com/office/drawing/2014/main" id="{AFFE8228-84DA-42DA-8843-1338B357729B}"/>
                  </a:ext>
                </a:extLst>
              </p:cNvPr>
              <p:cNvSpPr/>
              <p:nvPr/>
            </p:nvSpPr>
            <p:spPr>
              <a:xfrm>
                <a:off x="2983225" y="421100"/>
                <a:ext cx="61875" cy="64475"/>
              </a:xfrm>
              <a:custGeom>
                <a:avLst/>
                <a:gdLst/>
                <a:ahLst/>
                <a:cxnLst/>
                <a:rect l="l" t="t" r="r" b="b"/>
                <a:pathLst>
                  <a:path w="2475" h="2579" extrusionOk="0">
                    <a:moveTo>
                      <a:pt x="2079" y="0"/>
                    </a:moveTo>
                    <a:lnTo>
                      <a:pt x="1913" y="42"/>
                    </a:lnTo>
                    <a:lnTo>
                      <a:pt x="1747" y="62"/>
                    </a:lnTo>
                    <a:lnTo>
                      <a:pt x="1580" y="125"/>
                    </a:lnTo>
                    <a:lnTo>
                      <a:pt x="1248" y="270"/>
                    </a:lnTo>
                    <a:lnTo>
                      <a:pt x="936" y="458"/>
                    </a:lnTo>
                    <a:lnTo>
                      <a:pt x="665" y="665"/>
                    </a:lnTo>
                    <a:lnTo>
                      <a:pt x="416" y="894"/>
                    </a:lnTo>
                    <a:lnTo>
                      <a:pt x="229" y="1123"/>
                    </a:lnTo>
                    <a:lnTo>
                      <a:pt x="146" y="1248"/>
                    </a:lnTo>
                    <a:lnTo>
                      <a:pt x="83" y="1352"/>
                    </a:lnTo>
                    <a:lnTo>
                      <a:pt x="42" y="1497"/>
                    </a:lnTo>
                    <a:lnTo>
                      <a:pt x="21" y="1622"/>
                    </a:lnTo>
                    <a:lnTo>
                      <a:pt x="0" y="1767"/>
                    </a:lnTo>
                    <a:lnTo>
                      <a:pt x="0" y="1892"/>
                    </a:lnTo>
                    <a:lnTo>
                      <a:pt x="21" y="2017"/>
                    </a:lnTo>
                    <a:lnTo>
                      <a:pt x="83" y="2142"/>
                    </a:lnTo>
                    <a:lnTo>
                      <a:pt x="146" y="2246"/>
                    </a:lnTo>
                    <a:lnTo>
                      <a:pt x="250" y="2370"/>
                    </a:lnTo>
                    <a:lnTo>
                      <a:pt x="354" y="2454"/>
                    </a:lnTo>
                    <a:lnTo>
                      <a:pt x="478" y="2516"/>
                    </a:lnTo>
                    <a:lnTo>
                      <a:pt x="624" y="2558"/>
                    </a:lnTo>
                    <a:lnTo>
                      <a:pt x="749" y="2578"/>
                    </a:lnTo>
                    <a:lnTo>
                      <a:pt x="957" y="2558"/>
                    </a:lnTo>
                    <a:lnTo>
                      <a:pt x="1144" y="2495"/>
                    </a:lnTo>
                    <a:lnTo>
                      <a:pt x="1268" y="2433"/>
                    </a:lnTo>
                    <a:lnTo>
                      <a:pt x="1393" y="2329"/>
                    </a:lnTo>
                    <a:lnTo>
                      <a:pt x="1497" y="2225"/>
                    </a:lnTo>
                    <a:lnTo>
                      <a:pt x="1622" y="2100"/>
                    </a:lnTo>
                    <a:lnTo>
                      <a:pt x="1851" y="1788"/>
                    </a:lnTo>
                    <a:lnTo>
                      <a:pt x="2059" y="1435"/>
                    </a:lnTo>
                    <a:lnTo>
                      <a:pt x="2246" y="1061"/>
                    </a:lnTo>
                    <a:lnTo>
                      <a:pt x="2391" y="686"/>
                    </a:lnTo>
                    <a:lnTo>
                      <a:pt x="2433" y="499"/>
                    </a:lnTo>
                    <a:lnTo>
                      <a:pt x="2474" y="333"/>
                    </a:lnTo>
                    <a:lnTo>
                      <a:pt x="2474" y="166"/>
                    </a:lnTo>
                    <a:lnTo>
                      <a:pt x="2474" y="21"/>
                    </a:lnTo>
                    <a:lnTo>
                      <a:pt x="2246"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832;p6">
                <a:extLst>
                  <a:ext uri="{FF2B5EF4-FFF2-40B4-BE49-F238E27FC236}">
                    <a16:creationId xmlns:a16="http://schemas.microsoft.com/office/drawing/2014/main" id="{AD1F37A6-58DB-485F-A911-E58DAD87EB83}"/>
                  </a:ext>
                </a:extLst>
              </p:cNvPr>
              <p:cNvSpPr/>
              <p:nvPr/>
            </p:nvSpPr>
            <p:spPr>
              <a:xfrm>
                <a:off x="2983225" y="421100"/>
                <a:ext cx="61875" cy="64475"/>
              </a:xfrm>
              <a:custGeom>
                <a:avLst/>
                <a:gdLst/>
                <a:ahLst/>
                <a:cxnLst/>
                <a:rect l="l" t="t" r="r" b="b"/>
                <a:pathLst>
                  <a:path w="2475" h="2579" fill="none" extrusionOk="0">
                    <a:moveTo>
                      <a:pt x="2246" y="0"/>
                    </a:moveTo>
                    <a:lnTo>
                      <a:pt x="2246" y="0"/>
                    </a:lnTo>
                    <a:lnTo>
                      <a:pt x="2079" y="0"/>
                    </a:lnTo>
                    <a:lnTo>
                      <a:pt x="1913" y="42"/>
                    </a:lnTo>
                    <a:lnTo>
                      <a:pt x="1747" y="62"/>
                    </a:lnTo>
                    <a:lnTo>
                      <a:pt x="1580" y="125"/>
                    </a:lnTo>
                    <a:lnTo>
                      <a:pt x="1248" y="270"/>
                    </a:lnTo>
                    <a:lnTo>
                      <a:pt x="936" y="458"/>
                    </a:lnTo>
                    <a:lnTo>
                      <a:pt x="665" y="665"/>
                    </a:lnTo>
                    <a:lnTo>
                      <a:pt x="416" y="894"/>
                    </a:lnTo>
                    <a:lnTo>
                      <a:pt x="229" y="1123"/>
                    </a:lnTo>
                    <a:lnTo>
                      <a:pt x="146" y="1248"/>
                    </a:lnTo>
                    <a:lnTo>
                      <a:pt x="83" y="1352"/>
                    </a:lnTo>
                    <a:lnTo>
                      <a:pt x="83" y="1352"/>
                    </a:lnTo>
                    <a:lnTo>
                      <a:pt x="42" y="1497"/>
                    </a:lnTo>
                    <a:lnTo>
                      <a:pt x="21" y="1622"/>
                    </a:lnTo>
                    <a:lnTo>
                      <a:pt x="0" y="1767"/>
                    </a:lnTo>
                    <a:lnTo>
                      <a:pt x="0" y="1892"/>
                    </a:lnTo>
                    <a:lnTo>
                      <a:pt x="21" y="2017"/>
                    </a:lnTo>
                    <a:lnTo>
                      <a:pt x="83" y="2142"/>
                    </a:lnTo>
                    <a:lnTo>
                      <a:pt x="146" y="2246"/>
                    </a:lnTo>
                    <a:lnTo>
                      <a:pt x="250" y="2370"/>
                    </a:lnTo>
                    <a:lnTo>
                      <a:pt x="250" y="2370"/>
                    </a:lnTo>
                    <a:lnTo>
                      <a:pt x="354" y="2454"/>
                    </a:lnTo>
                    <a:lnTo>
                      <a:pt x="478" y="2516"/>
                    </a:lnTo>
                    <a:lnTo>
                      <a:pt x="624" y="2558"/>
                    </a:lnTo>
                    <a:lnTo>
                      <a:pt x="749" y="2578"/>
                    </a:lnTo>
                    <a:lnTo>
                      <a:pt x="749" y="2578"/>
                    </a:lnTo>
                    <a:lnTo>
                      <a:pt x="957" y="2558"/>
                    </a:lnTo>
                    <a:lnTo>
                      <a:pt x="1144" y="2495"/>
                    </a:lnTo>
                    <a:lnTo>
                      <a:pt x="1144" y="2495"/>
                    </a:lnTo>
                    <a:lnTo>
                      <a:pt x="1268" y="2433"/>
                    </a:lnTo>
                    <a:lnTo>
                      <a:pt x="1393" y="2329"/>
                    </a:lnTo>
                    <a:lnTo>
                      <a:pt x="1497" y="2225"/>
                    </a:lnTo>
                    <a:lnTo>
                      <a:pt x="1622" y="2100"/>
                    </a:lnTo>
                    <a:lnTo>
                      <a:pt x="1851" y="1788"/>
                    </a:lnTo>
                    <a:lnTo>
                      <a:pt x="2059" y="1435"/>
                    </a:lnTo>
                    <a:lnTo>
                      <a:pt x="2246" y="1061"/>
                    </a:lnTo>
                    <a:lnTo>
                      <a:pt x="2391" y="686"/>
                    </a:lnTo>
                    <a:lnTo>
                      <a:pt x="2433" y="499"/>
                    </a:lnTo>
                    <a:lnTo>
                      <a:pt x="2474" y="333"/>
                    </a:lnTo>
                    <a:lnTo>
                      <a:pt x="2474" y="166"/>
                    </a:lnTo>
                    <a:lnTo>
                      <a:pt x="2474" y="21"/>
                    </a:lnTo>
                    <a:lnTo>
                      <a:pt x="2474" y="21"/>
                    </a:lnTo>
                    <a:lnTo>
                      <a:pt x="2246" y="0"/>
                    </a:lnTo>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833;p6">
                <a:extLst>
                  <a:ext uri="{FF2B5EF4-FFF2-40B4-BE49-F238E27FC236}">
                    <a16:creationId xmlns:a16="http://schemas.microsoft.com/office/drawing/2014/main" id="{6C5EC388-ECA0-4D34-8CC7-E4242F5FDACB}"/>
                  </a:ext>
                </a:extLst>
              </p:cNvPr>
              <p:cNvSpPr/>
              <p:nvPr/>
            </p:nvSpPr>
            <p:spPr>
              <a:xfrm>
                <a:off x="2492052" y="272918"/>
                <a:ext cx="961655" cy="1532938"/>
              </a:xfrm>
              <a:custGeom>
                <a:avLst/>
                <a:gdLst/>
                <a:ahLst/>
                <a:cxnLst/>
                <a:rect l="l" t="t" r="r" b="b"/>
                <a:pathLst>
                  <a:path w="32625" h="59552" extrusionOk="0">
                    <a:moveTo>
                      <a:pt x="20211" y="0"/>
                    </a:moveTo>
                    <a:lnTo>
                      <a:pt x="19649" y="21"/>
                    </a:lnTo>
                    <a:lnTo>
                      <a:pt x="19088" y="84"/>
                    </a:lnTo>
                    <a:lnTo>
                      <a:pt x="18547" y="188"/>
                    </a:lnTo>
                    <a:lnTo>
                      <a:pt x="18215" y="271"/>
                    </a:lnTo>
                    <a:lnTo>
                      <a:pt x="17882" y="375"/>
                    </a:lnTo>
                    <a:lnTo>
                      <a:pt x="17570" y="500"/>
                    </a:lnTo>
                    <a:lnTo>
                      <a:pt x="17237" y="666"/>
                    </a:lnTo>
                    <a:lnTo>
                      <a:pt x="16926" y="832"/>
                    </a:lnTo>
                    <a:lnTo>
                      <a:pt x="16634" y="1019"/>
                    </a:lnTo>
                    <a:lnTo>
                      <a:pt x="16323" y="1227"/>
                    </a:lnTo>
                    <a:lnTo>
                      <a:pt x="16031" y="1456"/>
                    </a:lnTo>
                    <a:lnTo>
                      <a:pt x="15096" y="2267"/>
                    </a:lnTo>
                    <a:lnTo>
                      <a:pt x="14202" y="3099"/>
                    </a:lnTo>
                    <a:lnTo>
                      <a:pt x="13349" y="3972"/>
                    </a:lnTo>
                    <a:lnTo>
                      <a:pt x="12517" y="4845"/>
                    </a:lnTo>
                    <a:lnTo>
                      <a:pt x="11686" y="5760"/>
                    </a:lnTo>
                    <a:lnTo>
                      <a:pt x="10875" y="6654"/>
                    </a:lnTo>
                    <a:lnTo>
                      <a:pt x="9274" y="8505"/>
                    </a:lnTo>
                    <a:lnTo>
                      <a:pt x="7735" y="10293"/>
                    </a:lnTo>
                    <a:lnTo>
                      <a:pt x="6217" y="12102"/>
                    </a:lnTo>
                    <a:lnTo>
                      <a:pt x="3202" y="15741"/>
                    </a:lnTo>
                    <a:lnTo>
                      <a:pt x="2391" y="16718"/>
                    </a:lnTo>
                    <a:lnTo>
                      <a:pt x="2017" y="17217"/>
                    </a:lnTo>
                    <a:lnTo>
                      <a:pt x="1622" y="17737"/>
                    </a:lnTo>
                    <a:lnTo>
                      <a:pt x="1269" y="18236"/>
                    </a:lnTo>
                    <a:lnTo>
                      <a:pt x="915" y="18776"/>
                    </a:lnTo>
                    <a:lnTo>
                      <a:pt x="582" y="19317"/>
                    </a:lnTo>
                    <a:lnTo>
                      <a:pt x="291" y="19878"/>
                    </a:lnTo>
                    <a:lnTo>
                      <a:pt x="208" y="20045"/>
                    </a:lnTo>
                    <a:lnTo>
                      <a:pt x="125" y="20232"/>
                    </a:lnTo>
                    <a:lnTo>
                      <a:pt x="83" y="20398"/>
                    </a:lnTo>
                    <a:lnTo>
                      <a:pt x="42" y="20565"/>
                    </a:lnTo>
                    <a:lnTo>
                      <a:pt x="0" y="20731"/>
                    </a:lnTo>
                    <a:lnTo>
                      <a:pt x="0" y="20897"/>
                    </a:lnTo>
                    <a:lnTo>
                      <a:pt x="0" y="21043"/>
                    </a:lnTo>
                    <a:lnTo>
                      <a:pt x="21" y="21209"/>
                    </a:lnTo>
                    <a:lnTo>
                      <a:pt x="63" y="21355"/>
                    </a:lnTo>
                    <a:lnTo>
                      <a:pt x="104" y="21521"/>
                    </a:lnTo>
                    <a:lnTo>
                      <a:pt x="167" y="21667"/>
                    </a:lnTo>
                    <a:lnTo>
                      <a:pt x="229" y="21812"/>
                    </a:lnTo>
                    <a:lnTo>
                      <a:pt x="416" y="22103"/>
                    </a:lnTo>
                    <a:lnTo>
                      <a:pt x="645" y="22394"/>
                    </a:lnTo>
                    <a:lnTo>
                      <a:pt x="1289" y="23060"/>
                    </a:lnTo>
                    <a:lnTo>
                      <a:pt x="1934" y="23725"/>
                    </a:lnTo>
                    <a:lnTo>
                      <a:pt x="2578" y="24370"/>
                    </a:lnTo>
                    <a:lnTo>
                      <a:pt x="3244" y="24993"/>
                    </a:lnTo>
                    <a:lnTo>
                      <a:pt x="3930" y="25617"/>
                    </a:lnTo>
                    <a:lnTo>
                      <a:pt x="4637" y="26199"/>
                    </a:lnTo>
                    <a:lnTo>
                      <a:pt x="5365" y="26782"/>
                    </a:lnTo>
                    <a:lnTo>
                      <a:pt x="6113" y="27322"/>
                    </a:lnTo>
                    <a:lnTo>
                      <a:pt x="6446" y="27551"/>
                    </a:lnTo>
                    <a:lnTo>
                      <a:pt x="6737" y="27697"/>
                    </a:lnTo>
                    <a:lnTo>
                      <a:pt x="6883" y="27738"/>
                    </a:lnTo>
                    <a:lnTo>
                      <a:pt x="7007" y="27780"/>
                    </a:lnTo>
                    <a:lnTo>
                      <a:pt x="7236" y="27780"/>
                    </a:lnTo>
                    <a:lnTo>
                      <a:pt x="7361" y="27759"/>
                    </a:lnTo>
                    <a:lnTo>
                      <a:pt x="7486" y="27717"/>
                    </a:lnTo>
                    <a:lnTo>
                      <a:pt x="7590" y="27655"/>
                    </a:lnTo>
                    <a:lnTo>
                      <a:pt x="7714" y="27572"/>
                    </a:lnTo>
                    <a:lnTo>
                      <a:pt x="7943" y="27343"/>
                    </a:lnTo>
                    <a:lnTo>
                      <a:pt x="8213" y="27052"/>
                    </a:lnTo>
                    <a:lnTo>
                      <a:pt x="9149" y="25908"/>
                    </a:lnTo>
                    <a:lnTo>
                      <a:pt x="10126" y="24806"/>
                    </a:lnTo>
                    <a:lnTo>
                      <a:pt x="11083" y="23704"/>
                    </a:lnTo>
                    <a:lnTo>
                      <a:pt x="12081" y="22602"/>
                    </a:lnTo>
                    <a:lnTo>
                      <a:pt x="13079" y="21521"/>
                    </a:lnTo>
                    <a:lnTo>
                      <a:pt x="14098" y="20461"/>
                    </a:lnTo>
                    <a:lnTo>
                      <a:pt x="15117" y="19400"/>
                    </a:lnTo>
                    <a:lnTo>
                      <a:pt x="16135" y="18340"/>
                    </a:lnTo>
                    <a:lnTo>
                      <a:pt x="17799" y="16635"/>
                    </a:lnTo>
                    <a:lnTo>
                      <a:pt x="17986" y="16468"/>
                    </a:lnTo>
                    <a:lnTo>
                      <a:pt x="18069" y="16385"/>
                    </a:lnTo>
                    <a:lnTo>
                      <a:pt x="18173" y="16323"/>
                    </a:lnTo>
                    <a:lnTo>
                      <a:pt x="18277" y="16281"/>
                    </a:lnTo>
                    <a:lnTo>
                      <a:pt x="18402" y="16260"/>
                    </a:lnTo>
                    <a:lnTo>
                      <a:pt x="18506" y="16260"/>
                    </a:lnTo>
                    <a:lnTo>
                      <a:pt x="18651" y="16302"/>
                    </a:lnTo>
                    <a:lnTo>
                      <a:pt x="18755" y="16364"/>
                    </a:lnTo>
                    <a:lnTo>
                      <a:pt x="18838" y="16448"/>
                    </a:lnTo>
                    <a:lnTo>
                      <a:pt x="18880" y="16531"/>
                    </a:lnTo>
                    <a:lnTo>
                      <a:pt x="18901" y="16635"/>
                    </a:lnTo>
                    <a:lnTo>
                      <a:pt x="18922" y="16843"/>
                    </a:lnTo>
                    <a:lnTo>
                      <a:pt x="18922" y="17051"/>
                    </a:lnTo>
                    <a:lnTo>
                      <a:pt x="18922" y="18090"/>
                    </a:lnTo>
                    <a:lnTo>
                      <a:pt x="18922" y="18610"/>
                    </a:lnTo>
                    <a:lnTo>
                      <a:pt x="18901" y="19130"/>
                    </a:lnTo>
                    <a:lnTo>
                      <a:pt x="18776" y="20710"/>
                    </a:lnTo>
                    <a:lnTo>
                      <a:pt x="18506" y="23975"/>
                    </a:lnTo>
                    <a:lnTo>
                      <a:pt x="18235" y="27218"/>
                    </a:lnTo>
                    <a:lnTo>
                      <a:pt x="17653" y="33602"/>
                    </a:lnTo>
                    <a:lnTo>
                      <a:pt x="17092" y="39964"/>
                    </a:lnTo>
                    <a:lnTo>
                      <a:pt x="16655" y="45287"/>
                    </a:lnTo>
                    <a:lnTo>
                      <a:pt x="16239" y="50589"/>
                    </a:lnTo>
                    <a:lnTo>
                      <a:pt x="16115" y="52253"/>
                    </a:lnTo>
                    <a:lnTo>
                      <a:pt x="15990" y="53916"/>
                    </a:lnTo>
                    <a:lnTo>
                      <a:pt x="15948" y="54748"/>
                    </a:lnTo>
                    <a:lnTo>
                      <a:pt x="15927" y="55559"/>
                    </a:lnTo>
                    <a:lnTo>
                      <a:pt x="15927" y="56391"/>
                    </a:lnTo>
                    <a:lnTo>
                      <a:pt x="15990" y="57222"/>
                    </a:lnTo>
                    <a:lnTo>
                      <a:pt x="16011" y="57534"/>
                    </a:lnTo>
                    <a:lnTo>
                      <a:pt x="16073" y="57805"/>
                    </a:lnTo>
                    <a:lnTo>
                      <a:pt x="16156" y="58012"/>
                    </a:lnTo>
                    <a:lnTo>
                      <a:pt x="16198" y="58096"/>
                    </a:lnTo>
                    <a:lnTo>
                      <a:pt x="16260" y="58179"/>
                    </a:lnTo>
                    <a:lnTo>
                      <a:pt x="16343" y="58262"/>
                    </a:lnTo>
                    <a:lnTo>
                      <a:pt x="16426" y="58324"/>
                    </a:lnTo>
                    <a:lnTo>
                      <a:pt x="16614" y="58428"/>
                    </a:lnTo>
                    <a:lnTo>
                      <a:pt x="16863" y="58511"/>
                    </a:lnTo>
                    <a:lnTo>
                      <a:pt x="17175" y="58574"/>
                    </a:lnTo>
                    <a:lnTo>
                      <a:pt x="18527" y="58761"/>
                    </a:lnTo>
                    <a:lnTo>
                      <a:pt x="19899" y="58948"/>
                    </a:lnTo>
                    <a:lnTo>
                      <a:pt x="21022" y="59114"/>
                    </a:lnTo>
                    <a:lnTo>
                      <a:pt x="22145" y="59260"/>
                    </a:lnTo>
                    <a:lnTo>
                      <a:pt x="23288" y="59364"/>
                    </a:lnTo>
                    <a:lnTo>
                      <a:pt x="24411" y="59468"/>
                    </a:lnTo>
                    <a:lnTo>
                      <a:pt x="25534" y="59530"/>
                    </a:lnTo>
                    <a:lnTo>
                      <a:pt x="26677" y="59551"/>
                    </a:lnTo>
                    <a:lnTo>
                      <a:pt x="27821" y="59530"/>
                    </a:lnTo>
                    <a:lnTo>
                      <a:pt x="28944" y="59468"/>
                    </a:lnTo>
                    <a:lnTo>
                      <a:pt x="29152" y="59447"/>
                    </a:lnTo>
                    <a:lnTo>
                      <a:pt x="29360" y="59406"/>
                    </a:lnTo>
                    <a:lnTo>
                      <a:pt x="29547" y="59364"/>
                    </a:lnTo>
                    <a:lnTo>
                      <a:pt x="29713" y="59302"/>
                    </a:lnTo>
                    <a:lnTo>
                      <a:pt x="29879" y="59239"/>
                    </a:lnTo>
                    <a:lnTo>
                      <a:pt x="30046" y="59156"/>
                    </a:lnTo>
                    <a:lnTo>
                      <a:pt x="30171" y="59073"/>
                    </a:lnTo>
                    <a:lnTo>
                      <a:pt x="30316" y="58969"/>
                    </a:lnTo>
                    <a:lnTo>
                      <a:pt x="30441" y="58865"/>
                    </a:lnTo>
                    <a:lnTo>
                      <a:pt x="30566" y="58740"/>
                    </a:lnTo>
                    <a:lnTo>
                      <a:pt x="30670" y="58595"/>
                    </a:lnTo>
                    <a:lnTo>
                      <a:pt x="30753" y="58449"/>
                    </a:lnTo>
                    <a:lnTo>
                      <a:pt x="30836" y="58283"/>
                    </a:lnTo>
                    <a:lnTo>
                      <a:pt x="30919" y="58116"/>
                    </a:lnTo>
                    <a:lnTo>
                      <a:pt x="30981" y="57929"/>
                    </a:lnTo>
                    <a:lnTo>
                      <a:pt x="31044" y="57721"/>
                    </a:lnTo>
                    <a:lnTo>
                      <a:pt x="31169" y="57160"/>
                    </a:lnTo>
                    <a:lnTo>
                      <a:pt x="31293" y="56599"/>
                    </a:lnTo>
                    <a:lnTo>
                      <a:pt x="31397" y="56016"/>
                    </a:lnTo>
                    <a:lnTo>
                      <a:pt x="31460" y="55455"/>
                    </a:lnTo>
                    <a:lnTo>
                      <a:pt x="31584" y="54145"/>
                    </a:lnTo>
                    <a:lnTo>
                      <a:pt x="31688" y="52856"/>
                    </a:lnTo>
                    <a:lnTo>
                      <a:pt x="31751" y="51546"/>
                    </a:lnTo>
                    <a:lnTo>
                      <a:pt x="31813" y="50257"/>
                    </a:lnTo>
                    <a:lnTo>
                      <a:pt x="31917" y="47637"/>
                    </a:lnTo>
                    <a:lnTo>
                      <a:pt x="31979" y="45038"/>
                    </a:lnTo>
                    <a:lnTo>
                      <a:pt x="32187" y="38571"/>
                    </a:lnTo>
                    <a:lnTo>
                      <a:pt x="32375" y="32105"/>
                    </a:lnTo>
                    <a:lnTo>
                      <a:pt x="32520" y="26345"/>
                    </a:lnTo>
                    <a:lnTo>
                      <a:pt x="32624" y="20585"/>
                    </a:lnTo>
                    <a:lnTo>
                      <a:pt x="32624" y="19463"/>
                    </a:lnTo>
                    <a:lnTo>
                      <a:pt x="32603" y="18340"/>
                    </a:lnTo>
                    <a:lnTo>
                      <a:pt x="32499" y="16115"/>
                    </a:lnTo>
                    <a:lnTo>
                      <a:pt x="32437" y="15013"/>
                    </a:lnTo>
                    <a:lnTo>
                      <a:pt x="32395" y="13890"/>
                    </a:lnTo>
                    <a:lnTo>
                      <a:pt x="32375" y="12788"/>
                    </a:lnTo>
                    <a:lnTo>
                      <a:pt x="32395" y="11665"/>
                    </a:lnTo>
                    <a:lnTo>
                      <a:pt x="32416" y="10542"/>
                    </a:lnTo>
                    <a:lnTo>
                      <a:pt x="32395" y="9420"/>
                    </a:lnTo>
                    <a:lnTo>
                      <a:pt x="32354" y="8297"/>
                    </a:lnTo>
                    <a:lnTo>
                      <a:pt x="32291" y="7195"/>
                    </a:lnTo>
                    <a:lnTo>
                      <a:pt x="32187" y="6072"/>
                    </a:lnTo>
                    <a:lnTo>
                      <a:pt x="32083" y="4949"/>
                    </a:lnTo>
                    <a:lnTo>
                      <a:pt x="31834" y="2724"/>
                    </a:lnTo>
                    <a:lnTo>
                      <a:pt x="31792" y="2454"/>
                    </a:lnTo>
                    <a:lnTo>
                      <a:pt x="31709" y="2225"/>
                    </a:lnTo>
                    <a:lnTo>
                      <a:pt x="31605" y="2017"/>
                    </a:lnTo>
                    <a:lnTo>
                      <a:pt x="31480" y="1830"/>
                    </a:lnTo>
                    <a:lnTo>
                      <a:pt x="31314" y="1664"/>
                    </a:lnTo>
                    <a:lnTo>
                      <a:pt x="31127" y="1539"/>
                    </a:lnTo>
                    <a:lnTo>
                      <a:pt x="30898" y="1456"/>
                    </a:lnTo>
                    <a:lnTo>
                      <a:pt x="30649" y="1373"/>
                    </a:lnTo>
                    <a:lnTo>
                      <a:pt x="29755" y="1186"/>
                    </a:lnTo>
                    <a:lnTo>
                      <a:pt x="29297" y="1102"/>
                    </a:lnTo>
                    <a:lnTo>
                      <a:pt x="28861" y="1019"/>
                    </a:lnTo>
                    <a:lnTo>
                      <a:pt x="26844" y="707"/>
                    </a:lnTo>
                    <a:lnTo>
                      <a:pt x="24848" y="416"/>
                    </a:lnTo>
                    <a:lnTo>
                      <a:pt x="23829" y="292"/>
                    </a:lnTo>
                    <a:lnTo>
                      <a:pt x="22831" y="188"/>
                    </a:lnTo>
                    <a:lnTo>
                      <a:pt x="21812" y="84"/>
                    </a:lnTo>
                    <a:lnTo>
                      <a:pt x="20793" y="21"/>
                    </a:lnTo>
                    <a:lnTo>
                      <a:pt x="20211" y="0"/>
                    </a:lnTo>
                    <a:close/>
                  </a:path>
                </a:pathLst>
              </a:custGeom>
              <a:solidFill>
                <a:srgbClr val="FFC13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834;p6">
                <a:extLst>
                  <a:ext uri="{FF2B5EF4-FFF2-40B4-BE49-F238E27FC236}">
                    <a16:creationId xmlns:a16="http://schemas.microsoft.com/office/drawing/2014/main" id="{ABCA60A8-E931-42A4-8D47-19C54B6A80D4}"/>
                  </a:ext>
                </a:extLst>
              </p:cNvPr>
              <p:cNvSpPr/>
              <p:nvPr/>
            </p:nvSpPr>
            <p:spPr>
              <a:xfrm>
                <a:off x="2568925" y="287500"/>
                <a:ext cx="922700" cy="1582875"/>
              </a:xfrm>
              <a:custGeom>
                <a:avLst/>
                <a:gdLst/>
                <a:ahLst/>
                <a:cxnLst/>
                <a:rect l="l" t="t" r="r" b="b"/>
                <a:pathLst>
                  <a:path w="36908" h="63315" extrusionOk="0">
                    <a:moveTo>
                      <a:pt x="21521" y="1289"/>
                    </a:moveTo>
                    <a:lnTo>
                      <a:pt x="22103" y="1310"/>
                    </a:lnTo>
                    <a:lnTo>
                      <a:pt x="23122" y="1373"/>
                    </a:lnTo>
                    <a:lnTo>
                      <a:pt x="24141" y="1477"/>
                    </a:lnTo>
                    <a:lnTo>
                      <a:pt x="25139" y="1581"/>
                    </a:lnTo>
                    <a:lnTo>
                      <a:pt x="26158" y="1705"/>
                    </a:lnTo>
                    <a:lnTo>
                      <a:pt x="28154" y="1996"/>
                    </a:lnTo>
                    <a:lnTo>
                      <a:pt x="30171" y="2308"/>
                    </a:lnTo>
                    <a:lnTo>
                      <a:pt x="30607" y="2391"/>
                    </a:lnTo>
                    <a:lnTo>
                      <a:pt x="31065" y="2475"/>
                    </a:lnTo>
                    <a:lnTo>
                      <a:pt x="31959" y="2662"/>
                    </a:lnTo>
                    <a:lnTo>
                      <a:pt x="32208" y="2745"/>
                    </a:lnTo>
                    <a:lnTo>
                      <a:pt x="32437" y="2828"/>
                    </a:lnTo>
                    <a:lnTo>
                      <a:pt x="32624" y="2953"/>
                    </a:lnTo>
                    <a:lnTo>
                      <a:pt x="32790" y="3119"/>
                    </a:lnTo>
                    <a:lnTo>
                      <a:pt x="32915" y="3306"/>
                    </a:lnTo>
                    <a:lnTo>
                      <a:pt x="33019" y="3514"/>
                    </a:lnTo>
                    <a:lnTo>
                      <a:pt x="33102" y="3743"/>
                    </a:lnTo>
                    <a:lnTo>
                      <a:pt x="33144" y="4013"/>
                    </a:lnTo>
                    <a:lnTo>
                      <a:pt x="33393" y="6238"/>
                    </a:lnTo>
                    <a:lnTo>
                      <a:pt x="33497" y="7361"/>
                    </a:lnTo>
                    <a:lnTo>
                      <a:pt x="33601" y="8484"/>
                    </a:lnTo>
                    <a:lnTo>
                      <a:pt x="33664" y="9586"/>
                    </a:lnTo>
                    <a:lnTo>
                      <a:pt x="33705" y="10709"/>
                    </a:lnTo>
                    <a:lnTo>
                      <a:pt x="33726" y="11831"/>
                    </a:lnTo>
                    <a:lnTo>
                      <a:pt x="33705" y="12954"/>
                    </a:lnTo>
                    <a:lnTo>
                      <a:pt x="33685" y="14077"/>
                    </a:lnTo>
                    <a:lnTo>
                      <a:pt x="33705" y="15179"/>
                    </a:lnTo>
                    <a:lnTo>
                      <a:pt x="33747" y="16302"/>
                    </a:lnTo>
                    <a:lnTo>
                      <a:pt x="33809" y="17404"/>
                    </a:lnTo>
                    <a:lnTo>
                      <a:pt x="33913" y="19629"/>
                    </a:lnTo>
                    <a:lnTo>
                      <a:pt x="33934" y="20752"/>
                    </a:lnTo>
                    <a:lnTo>
                      <a:pt x="33934" y="21874"/>
                    </a:lnTo>
                    <a:lnTo>
                      <a:pt x="33830" y="27634"/>
                    </a:lnTo>
                    <a:lnTo>
                      <a:pt x="33685" y="33394"/>
                    </a:lnTo>
                    <a:lnTo>
                      <a:pt x="33497" y="39860"/>
                    </a:lnTo>
                    <a:lnTo>
                      <a:pt x="33289" y="46327"/>
                    </a:lnTo>
                    <a:lnTo>
                      <a:pt x="33227" y="48926"/>
                    </a:lnTo>
                    <a:lnTo>
                      <a:pt x="33123" y="51546"/>
                    </a:lnTo>
                    <a:lnTo>
                      <a:pt x="33061" y="52835"/>
                    </a:lnTo>
                    <a:lnTo>
                      <a:pt x="32998" y="54145"/>
                    </a:lnTo>
                    <a:lnTo>
                      <a:pt x="32894" y="55434"/>
                    </a:lnTo>
                    <a:lnTo>
                      <a:pt x="32770" y="56744"/>
                    </a:lnTo>
                    <a:lnTo>
                      <a:pt x="32707" y="57305"/>
                    </a:lnTo>
                    <a:lnTo>
                      <a:pt x="32603" y="57888"/>
                    </a:lnTo>
                    <a:lnTo>
                      <a:pt x="32479" y="58449"/>
                    </a:lnTo>
                    <a:lnTo>
                      <a:pt x="32354" y="59010"/>
                    </a:lnTo>
                    <a:lnTo>
                      <a:pt x="32291" y="59218"/>
                    </a:lnTo>
                    <a:lnTo>
                      <a:pt x="32229" y="59405"/>
                    </a:lnTo>
                    <a:lnTo>
                      <a:pt x="32146" y="59572"/>
                    </a:lnTo>
                    <a:lnTo>
                      <a:pt x="32063" y="59738"/>
                    </a:lnTo>
                    <a:lnTo>
                      <a:pt x="31980" y="59884"/>
                    </a:lnTo>
                    <a:lnTo>
                      <a:pt x="31876" y="60029"/>
                    </a:lnTo>
                    <a:lnTo>
                      <a:pt x="31751" y="60154"/>
                    </a:lnTo>
                    <a:lnTo>
                      <a:pt x="31626" y="60258"/>
                    </a:lnTo>
                    <a:lnTo>
                      <a:pt x="31481" y="60362"/>
                    </a:lnTo>
                    <a:lnTo>
                      <a:pt x="31356" y="60445"/>
                    </a:lnTo>
                    <a:lnTo>
                      <a:pt x="31189" y="60528"/>
                    </a:lnTo>
                    <a:lnTo>
                      <a:pt x="31023" y="60591"/>
                    </a:lnTo>
                    <a:lnTo>
                      <a:pt x="30857" y="60653"/>
                    </a:lnTo>
                    <a:lnTo>
                      <a:pt x="30670" y="60695"/>
                    </a:lnTo>
                    <a:lnTo>
                      <a:pt x="30462" y="60736"/>
                    </a:lnTo>
                    <a:lnTo>
                      <a:pt x="30254" y="60757"/>
                    </a:lnTo>
                    <a:lnTo>
                      <a:pt x="29131" y="60819"/>
                    </a:lnTo>
                    <a:lnTo>
                      <a:pt x="27987" y="60840"/>
                    </a:lnTo>
                    <a:lnTo>
                      <a:pt x="26844" y="60819"/>
                    </a:lnTo>
                    <a:lnTo>
                      <a:pt x="25721" y="60757"/>
                    </a:lnTo>
                    <a:lnTo>
                      <a:pt x="24598" y="60653"/>
                    </a:lnTo>
                    <a:lnTo>
                      <a:pt x="23455" y="60549"/>
                    </a:lnTo>
                    <a:lnTo>
                      <a:pt x="22332" y="60403"/>
                    </a:lnTo>
                    <a:lnTo>
                      <a:pt x="21209" y="60237"/>
                    </a:lnTo>
                    <a:lnTo>
                      <a:pt x="19837" y="60050"/>
                    </a:lnTo>
                    <a:lnTo>
                      <a:pt x="18485" y="59863"/>
                    </a:lnTo>
                    <a:lnTo>
                      <a:pt x="18173" y="59800"/>
                    </a:lnTo>
                    <a:lnTo>
                      <a:pt x="17924" y="59717"/>
                    </a:lnTo>
                    <a:lnTo>
                      <a:pt x="17736" y="59613"/>
                    </a:lnTo>
                    <a:lnTo>
                      <a:pt x="17653" y="59551"/>
                    </a:lnTo>
                    <a:lnTo>
                      <a:pt x="17570" y="59468"/>
                    </a:lnTo>
                    <a:lnTo>
                      <a:pt x="17508" y="59385"/>
                    </a:lnTo>
                    <a:lnTo>
                      <a:pt x="17466" y="59301"/>
                    </a:lnTo>
                    <a:lnTo>
                      <a:pt x="17383" y="59094"/>
                    </a:lnTo>
                    <a:lnTo>
                      <a:pt x="17321" y="58823"/>
                    </a:lnTo>
                    <a:lnTo>
                      <a:pt x="17300" y="58511"/>
                    </a:lnTo>
                    <a:lnTo>
                      <a:pt x="17237" y="57680"/>
                    </a:lnTo>
                    <a:lnTo>
                      <a:pt x="17237" y="56848"/>
                    </a:lnTo>
                    <a:lnTo>
                      <a:pt x="17258" y="56037"/>
                    </a:lnTo>
                    <a:lnTo>
                      <a:pt x="17300" y="55205"/>
                    </a:lnTo>
                    <a:lnTo>
                      <a:pt x="17425" y="53542"/>
                    </a:lnTo>
                    <a:lnTo>
                      <a:pt x="17549" y="51878"/>
                    </a:lnTo>
                    <a:lnTo>
                      <a:pt x="17965" y="46576"/>
                    </a:lnTo>
                    <a:lnTo>
                      <a:pt x="18402" y="41253"/>
                    </a:lnTo>
                    <a:lnTo>
                      <a:pt x="18963" y="34891"/>
                    </a:lnTo>
                    <a:lnTo>
                      <a:pt x="19545" y="28507"/>
                    </a:lnTo>
                    <a:lnTo>
                      <a:pt x="19816" y="25264"/>
                    </a:lnTo>
                    <a:lnTo>
                      <a:pt x="20086" y="21999"/>
                    </a:lnTo>
                    <a:lnTo>
                      <a:pt x="20211" y="20419"/>
                    </a:lnTo>
                    <a:lnTo>
                      <a:pt x="20232" y="19899"/>
                    </a:lnTo>
                    <a:lnTo>
                      <a:pt x="20232" y="19379"/>
                    </a:lnTo>
                    <a:lnTo>
                      <a:pt x="20232" y="18340"/>
                    </a:lnTo>
                    <a:lnTo>
                      <a:pt x="20232" y="18132"/>
                    </a:lnTo>
                    <a:lnTo>
                      <a:pt x="20211" y="17924"/>
                    </a:lnTo>
                    <a:lnTo>
                      <a:pt x="20190" y="17820"/>
                    </a:lnTo>
                    <a:lnTo>
                      <a:pt x="20148" y="17737"/>
                    </a:lnTo>
                    <a:lnTo>
                      <a:pt x="20065" y="17653"/>
                    </a:lnTo>
                    <a:lnTo>
                      <a:pt x="19961" y="17591"/>
                    </a:lnTo>
                    <a:lnTo>
                      <a:pt x="19816" y="17549"/>
                    </a:lnTo>
                    <a:lnTo>
                      <a:pt x="19712" y="17549"/>
                    </a:lnTo>
                    <a:lnTo>
                      <a:pt x="19587" y="17570"/>
                    </a:lnTo>
                    <a:lnTo>
                      <a:pt x="19483" y="17612"/>
                    </a:lnTo>
                    <a:lnTo>
                      <a:pt x="19379" y="17674"/>
                    </a:lnTo>
                    <a:lnTo>
                      <a:pt x="19296" y="17757"/>
                    </a:lnTo>
                    <a:lnTo>
                      <a:pt x="19109" y="17924"/>
                    </a:lnTo>
                    <a:lnTo>
                      <a:pt x="17445" y="19629"/>
                    </a:lnTo>
                    <a:lnTo>
                      <a:pt x="16427" y="20689"/>
                    </a:lnTo>
                    <a:lnTo>
                      <a:pt x="15408" y="21750"/>
                    </a:lnTo>
                    <a:lnTo>
                      <a:pt x="14389" y="22810"/>
                    </a:lnTo>
                    <a:lnTo>
                      <a:pt x="13391" y="23891"/>
                    </a:lnTo>
                    <a:lnTo>
                      <a:pt x="12393" y="24993"/>
                    </a:lnTo>
                    <a:lnTo>
                      <a:pt x="11436" y="26095"/>
                    </a:lnTo>
                    <a:lnTo>
                      <a:pt x="10459" y="27197"/>
                    </a:lnTo>
                    <a:lnTo>
                      <a:pt x="9523" y="28341"/>
                    </a:lnTo>
                    <a:lnTo>
                      <a:pt x="9253" y="28632"/>
                    </a:lnTo>
                    <a:lnTo>
                      <a:pt x="9024" y="28861"/>
                    </a:lnTo>
                    <a:lnTo>
                      <a:pt x="8900" y="28944"/>
                    </a:lnTo>
                    <a:lnTo>
                      <a:pt x="8796" y="29006"/>
                    </a:lnTo>
                    <a:lnTo>
                      <a:pt x="8671" y="29048"/>
                    </a:lnTo>
                    <a:lnTo>
                      <a:pt x="8546" y="29069"/>
                    </a:lnTo>
                    <a:lnTo>
                      <a:pt x="8317" y="29069"/>
                    </a:lnTo>
                    <a:lnTo>
                      <a:pt x="8193" y="29027"/>
                    </a:lnTo>
                    <a:lnTo>
                      <a:pt x="8047" y="28986"/>
                    </a:lnTo>
                    <a:lnTo>
                      <a:pt x="7756" y="28840"/>
                    </a:lnTo>
                    <a:lnTo>
                      <a:pt x="7423" y="28611"/>
                    </a:lnTo>
                    <a:lnTo>
                      <a:pt x="6675" y="28071"/>
                    </a:lnTo>
                    <a:lnTo>
                      <a:pt x="5947" y="27488"/>
                    </a:lnTo>
                    <a:lnTo>
                      <a:pt x="5240" y="26906"/>
                    </a:lnTo>
                    <a:lnTo>
                      <a:pt x="4554" y="26282"/>
                    </a:lnTo>
                    <a:lnTo>
                      <a:pt x="3888" y="25659"/>
                    </a:lnTo>
                    <a:lnTo>
                      <a:pt x="3244" y="25014"/>
                    </a:lnTo>
                    <a:lnTo>
                      <a:pt x="2599" y="24349"/>
                    </a:lnTo>
                    <a:lnTo>
                      <a:pt x="1955" y="23683"/>
                    </a:lnTo>
                    <a:lnTo>
                      <a:pt x="1726" y="23392"/>
                    </a:lnTo>
                    <a:lnTo>
                      <a:pt x="1539" y="23101"/>
                    </a:lnTo>
                    <a:lnTo>
                      <a:pt x="1477" y="22956"/>
                    </a:lnTo>
                    <a:lnTo>
                      <a:pt x="1414" y="22810"/>
                    </a:lnTo>
                    <a:lnTo>
                      <a:pt x="1373" y="22644"/>
                    </a:lnTo>
                    <a:lnTo>
                      <a:pt x="1331" y="22498"/>
                    </a:lnTo>
                    <a:lnTo>
                      <a:pt x="1310" y="22332"/>
                    </a:lnTo>
                    <a:lnTo>
                      <a:pt x="1310" y="22186"/>
                    </a:lnTo>
                    <a:lnTo>
                      <a:pt x="1310" y="22020"/>
                    </a:lnTo>
                    <a:lnTo>
                      <a:pt x="1352" y="21854"/>
                    </a:lnTo>
                    <a:lnTo>
                      <a:pt x="1393" y="21687"/>
                    </a:lnTo>
                    <a:lnTo>
                      <a:pt x="1435" y="21521"/>
                    </a:lnTo>
                    <a:lnTo>
                      <a:pt x="1518" y="21334"/>
                    </a:lnTo>
                    <a:lnTo>
                      <a:pt x="1601" y="21167"/>
                    </a:lnTo>
                    <a:lnTo>
                      <a:pt x="1892" y="20606"/>
                    </a:lnTo>
                    <a:lnTo>
                      <a:pt x="2225" y="20065"/>
                    </a:lnTo>
                    <a:lnTo>
                      <a:pt x="2579" y="19525"/>
                    </a:lnTo>
                    <a:lnTo>
                      <a:pt x="2932" y="19026"/>
                    </a:lnTo>
                    <a:lnTo>
                      <a:pt x="3327" y="18506"/>
                    </a:lnTo>
                    <a:lnTo>
                      <a:pt x="3701" y="18007"/>
                    </a:lnTo>
                    <a:lnTo>
                      <a:pt x="4512" y="17030"/>
                    </a:lnTo>
                    <a:lnTo>
                      <a:pt x="7527" y="13391"/>
                    </a:lnTo>
                    <a:lnTo>
                      <a:pt x="9045" y="11582"/>
                    </a:lnTo>
                    <a:lnTo>
                      <a:pt x="10584" y="9794"/>
                    </a:lnTo>
                    <a:lnTo>
                      <a:pt x="12185" y="7943"/>
                    </a:lnTo>
                    <a:lnTo>
                      <a:pt x="12996" y="7049"/>
                    </a:lnTo>
                    <a:lnTo>
                      <a:pt x="13827" y="6134"/>
                    </a:lnTo>
                    <a:lnTo>
                      <a:pt x="14659" y="5261"/>
                    </a:lnTo>
                    <a:lnTo>
                      <a:pt x="15512" y="4388"/>
                    </a:lnTo>
                    <a:lnTo>
                      <a:pt x="16406" y="3556"/>
                    </a:lnTo>
                    <a:lnTo>
                      <a:pt x="17341" y="2745"/>
                    </a:lnTo>
                    <a:lnTo>
                      <a:pt x="17633" y="2516"/>
                    </a:lnTo>
                    <a:lnTo>
                      <a:pt x="17944" y="2308"/>
                    </a:lnTo>
                    <a:lnTo>
                      <a:pt x="18236" y="2121"/>
                    </a:lnTo>
                    <a:lnTo>
                      <a:pt x="18547" y="1955"/>
                    </a:lnTo>
                    <a:lnTo>
                      <a:pt x="18880" y="1789"/>
                    </a:lnTo>
                    <a:lnTo>
                      <a:pt x="19192" y="1664"/>
                    </a:lnTo>
                    <a:lnTo>
                      <a:pt x="19525" y="1560"/>
                    </a:lnTo>
                    <a:lnTo>
                      <a:pt x="19857" y="1477"/>
                    </a:lnTo>
                    <a:lnTo>
                      <a:pt x="20398" y="1373"/>
                    </a:lnTo>
                    <a:lnTo>
                      <a:pt x="20959" y="1310"/>
                    </a:lnTo>
                    <a:lnTo>
                      <a:pt x="21521" y="1289"/>
                    </a:lnTo>
                    <a:close/>
                    <a:moveTo>
                      <a:pt x="21521" y="0"/>
                    </a:moveTo>
                    <a:lnTo>
                      <a:pt x="21126" y="42"/>
                    </a:lnTo>
                    <a:lnTo>
                      <a:pt x="20731" y="83"/>
                    </a:lnTo>
                    <a:lnTo>
                      <a:pt x="20336" y="125"/>
                    </a:lnTo>
                    <a:lnTo>
                      <a:pt x="19961" y="208"/>
                    </a:lnTo>
                    <a:lnTo>
                      <a:pt x="19587" y="291"/>
                    </a:lnTo>
                    <a:lnTo>
                      <a:pt x="19192" y="395"/>
                    </a:lnTo>
                    <a:lnTo>
                      <a:pt x="18797" y="541"/>
                    </a:lnTo>
                    <a:lnTo>
                      <a:pt x="18423" y="686"/>
                    </a:lnTo>
                    <a:lnTo>
                      <a:pt x="18048" y="853"/>
                    </a:lnTo>
                    <a:lnTo>
                      <a:pt x="17674" y="1040"/>
                    </a:lnTo>
                    <a:lnTo>
                      <a:pt x="17321" y="1248"/>
                    </a:lnTo>
                    <a:lnTo>
                      <a:pt x="16946" y="1477"/>
                    </a:lnTo>
                    <a:lnTo>
                      <a:pt x="16593" y="1747"/>
                    </a:lnTo>
                    <a:lnTo>
                      <a:pt x="16156" y="2059"/>
                    </a:lnTo>
                    <a:lnTo>
                      <a:pt x="15740" y="2412"/>
                    </a:lnTo>
                    <a:lnTo>
                      <a:pt x="14929" y="3119"/>
                    </a:lnTo>
                    <a:lnTo>
                      <a:pt x="14139" y="3847"/>
                    </a:lnTo>
                    <a:lnTo>
                      <a:pt x="13391" y="4596"/>
                    </a:lnTo>
                    <a:lnTo>
                      <a:pt x="12642" y="5386"/>
                    </a:lnTo>
                    <a:lnTo>
                      <a:pt x="11935" y="6176"/>
                    </a:lnTo>
                    <a:lnTo>
                      <a:pt x="10501" y="7777"/>
                    </a:lnTo>
                    <a:lnTo>
                      <a:pt x="9253" y="9232"/>
                    </a:lnTo>
                    <a:lnTo>
                      <a:pt x="8005" y="10709"/>
                    </a:lnTo>
                    <a:lnTo>
                      <a:pt x="6758" y="12164"/>
                    </a:lnTo>
                    <a:lnTo>
                      <a:pt x="5510" y="13620"/>
                    </a:lnTo>
                    <a:lnTo>
                      <a:pt x="4845" y="14368"/>
                    </a:lnTo>
                    <a:lnTo>
                      <a:pt x="4221" y="15137"/>
                    </a:lnTo>
                    <a:lnTo>
                      <a:pt x="3577" y="15928"/>
                    </a:lnTo>
                    <a:lnTo>
                      <a:pt x="2974" y="16718"/>
                    </a:lnTo>
                    <a:lnTo>
                      <a:pt x="2391" y="17508"/>
                    </a:lnTo>
                    <a:lnTo>
                      <a:pt x="1830" y="18340"/>
                    </a:lnTo>
                    <a:lnTo>
                      <a:pt x="1289" y="19171"/>
                    </a:lnTo>
                    <a:lnTo>
                      <a:pt x="770" y="20045"/>
                    </a:lnTo>
                    <a:lnTo>
                      <a:pt x="562" y="20460"/>
                    </a:lnTo>
                    <a:lnTo>
                      <a:pt x="375" y="20856"/>
                    </a:lnTo>
                    <a:lnTo>
                      <a:pt x="229" y="21271"/>
                    </a:lnTo>
                    <a:lnTo>
                      <a:pt x="125" y="21666"/>
                    </a:lnTo>
                    <a:lnTo>
                      <a:pt x="42" y="22061"/>
                    </a:lnTo>
                    <a:lnTo>
                      <a:pt x="0" y="22457"/>
                    </a:lnTo>
                    <a:lnTo>
                      <a:pt x="0" y="22852"/>
                    </a:lnTo>
                    <a:lnTo>
                      <a:pt x="21" y="23247"/>
                    </a:lnTo>
                    <a:lnTo>
                      <a:pt x="63" y="23642"/>
                    </a:lnTo>
                    <a:lnTo>
                      <a:pt x="146" y="24037"/>
                    </a:lnTo>
                    <a:lnTo>
                      <a:pt x="250" y="24411"/>
                    </a:lnTo>
                    <a:lnTo>
                      <a:pt x="375" y="24806"/>
                    </a:lnTo>
                    <a:lnTo>
                      <a:pt x="541" y="25180"/>
                    </a:lnTo>
                    <a:lnTo>
                      <a:pt x="728" y="25555"/>
                    </a:lnTo>
                    <a:lnTo>
                      <a:pt x="936" y="25929"/>
                    </a:lnTo>
                    <a:lnTo>
                      <a:pt x="1165" y="26303"/>
                    </a:lnTo>
                    <a:lnTo>
                      <a:pt x="1414" y="26678"/>
                    </a:lnTo>
                    <a:lnTo>
                      <a:pt x="1684" y="27031"/>
                    </a:lnTo>
                    <a:lnTo>
                      <a:pt x="1976" y="27384"/>
                    </a:lnTo>
                    <a:lnTo>
                      <a:pt x="2267" y="27717"/>
                    </a:lnTo>
                    <a:lnTo>
                      <a:pt x="2579" y="28029"/>
                    </a:lnTo>
                    <a:lnTo>
                      <a:pt x="2890" y="28341"/>
                    </a:lnTo>
                    <a:lnTo>
                      <a:pt x="3223" y="28632"/>
                    </a:lnTo>
                    <a:lnTo>
                      <a:pt x="3556" y="28902"/>
                    </a:lnTo>
                    <a:lnTo>
                      <a:pt x="4242" y="29443"/>
                    </a:lnTo>
                    <a:lnTo>
                      <a:pt x="4970" y="29963"/>
                    </a:lnTo>
                    <a:lnTo>
                      <a:pt x="5718" y="30441"/>
                    </a:lnTo>
                    <a:lnTo>
                      <a:pt x="6467" y="30898"/>
                    </a:lnTo>
                    <a:lnTo>
                      <a:pt x="6820" y="31086"/>
                    </a:lnTo>
                    <a:lnTo>
                      <a:pt x="7153" y="31252"/>
                    </a:lnTo>
                    <a:lnTo>
                      <a:pt x="7444" y="31397"/>
                    </a:lnTo>
                    <a:lnTo>
                      <a:pt x="7735" y="31501"/>
                    </a:lnTo>
                    <a:lnTo>
                      <a:pt x="8005" y="31585"/>
                    </a:lnTo>
                    <a:lnTo>
                      <a:pt x="8255" y="31626"/>
                    </a:lnTo>
                    <a:lnTo>
                      <a:pt x="8754" y="31626"/>
                    </a:lnTo>
                    <a:lnTo>
                      <a:pt x="9004" y="31564"/>
                    </a:lnTo>
                    <a:lnTo>
                      <a:pt x="9232" y="31481"/>
                    </a:lnTo>
                    <a:lnTo>
                      <a:pt x="9482" y="31377"/>
                    </a:lnTo>
                    <a:lnTo>
                      <a:pt x="9710" y="31231"/>
                    </a:lnTo>
                    <a:lnTo>
                      <a:pt x="9981" y="31065"/>
                    </a:lnTo>
                    <a:lnTo>
                      <a:pt x="10230" y="30857"/>
                    </a:lnTo>
                    <a:lnTo>
                      <a:pt x="10521" y="30607"/>
                    </a:lnTo>
                    <a:lnTo>
                      <a:pt x="10812" y="30337"/>
                    </a:lnTo>
                    <a:lnTo>
                      <a:pt x="11603" y="29568"/>
                    </a:lnTo>
                    <a:lnTo>
                      <a:pt x="12372" y="28757"/>
                    </a:lnTo>
                    <a:lnTo>
                      <a:pt x="13141" y="27967"/>
                    </a:lnTo>
                    <a:lnTo>
                      <a:pt x="13911" y="27135"/>
                    </a:lnTo>
                    <a:lnTo>
                      <a:pt x="15387" y="25472"/>
                    </a:lnTo>
                    <a:lnTo>
                      <a:pt x="16884" y="23829"/>
                    </a:lnTo>
                    <a:lnTo>
                      <a:pt x="17840" y="22727"/>
                    </a:lnTo>
                    <a:lnTo>
                      <a:pt x="18880" y="21542"/>
                    </a:lnTo>
                    <a:lnTo>
                      <a:pt x="18880" y="21916"/>
                    </a:lnTo>
                    <a:lnTo>
                      <a:pt x="18880" y="21999"/>
                    </a:lnTo>
                    <a:lnTo>
                      <a:pt x="17633" y="35057"/>
                    </a:lnTo>
                    <a:lnTo>
                      <a:pt x="17217" y="39403"/>
                    </a:lnTo>
                    <a:lnTo>
                      <a:pt x="16822" y="43769"/>
                    </a:lnTo>
                    <a:lnTo>
                      <a:pt x="16447" y="48136"/>
                    </a:lnTo>
                    <a:lnTo>
                      <a:pt x="16115" y="52502"/>
                    </a:lnTo>
                    <a:lnTo>
                      <a:pt x="16011" y="53812"/>
                    </a:lnTo>
                    <a:lnTo>
                      <a:pt x="15928" y="55143"/>
                    </a:lnTo>
                    <a:lnTo>
                      <a:pt x="15886" y="55808"/>
                    </a:lnTo>
                    <a:lnTo>
                      <a:pt x="15865" y="56474"/>
                    </a:lnTo>
                    <a:lnTo>
                      <a:pt x="15865" y="57139"/>
                    </a:lnTo>
                    <a:lnTo>
                      <a:pt x="15886" y="57804"/>
                    </a:lnTo>
                    <a:lnTo>
                      <a:pt x="15907" y="58220"/>
                    </a:lnTo>
                    <a:lnTo>
                      <a:pt x="15928" y="58636"/>
                    </a:lnTo>
                    <a:lnTo>
                      <a:pt x="15990" y="59052"/>
                    </a:lnTo>
                    <a:lnTo>
                      <a:pt x="16052" y="59468"/>
                    </a:lnTo>
                    <a:lnTo>
                      <a:pt x="16177" y="59863"/>
                    </a:lnTo>
                    <a:lnTo>
                      <a:pt x="16239" y="60071"/>
                    </a:lnTo>
                    <a:lnTo>
                      <a:pt x="16323" y="60258"/>
                    </a:lnTo>
                    <a:lnTo>
                      <a:pt x="16427" y="60424"/>
                    </a:lnTo>
                    <a:lnTo>
                      <a:pt x="16551" y="60611"/>
                    </a:lnTo>
                    <a:lnTo>
                      <a:pt x="16676" y="60778"/>
                    </a:lnTo>
                    <a:lnTo>
                      <a:pt x="16822" y="60944"/>
                    </a:lnTo>
                    <a:lnTo>
                      <a:pt x="17237" y="61339"/>
                    </a:lnTo>
                    <a:lnTo>
                      <a:pt x="17653" y="61693"/>
                    </a:lnTo>
                    <a:lnTo>
                      <a:pt x="18111" y="62004"/>
                    </a:lnTo>
                    <a:lnTo>
                      <a:pt x="18589" y="62275"/>
                    </a:lnTo>
                    <a:lnTo>
                      <a:pt x="19088" y="62483"/>
                    </a:lnTo>
                    <a:lnTo>
                      <a:pt x="19608" y="62670"/>
                    </a:lnTo>
                    <a:lnTo>
                      <a:pt x="20148" y="62815"/>
                    </a:lnTo>
                    <a:lnTo>
                      <a:pt x="20731" y="62899"/>
                    </a:lnTo>
                    <a:lnTo>
                      <a:pt x="21313" y="62961"/>
                    </a:lnTo>
                    <a:lnTo>
                      <a:pt x="21916" y="63003"/>
                    </a:lnTo>
                    <a:lnTo>
                      <a:pt x="23122" y="63086"/>
                    </a:lnTo>
                    <a:lnTo>
                      <a:pt x="24328" y="63127"/>
                    </a:lnTo>
                    <a:lnTo>
                      <a:pt x="25534" y="63210"/>
                    </a:lnTo>
                    <a:lnTo>
                      <a:pt x="26802" y="63273"/>
                    </a:lnTo>
                    <a:lnTo>
                      <a:pt x="27426" y="63294"/>
                    </a:lnTo>
                    <a:lnTo>
                      <a:pt x="28050" y="63314"/>
                    </a:lnTo>
                    <a:lnTo>
                      <a:pt x="28694" y="63294"/>
                    </a:lnTo>
                    <a:lnTo>
                      <a:pt x="29318" y="63252"/>
                    </a:lnTo>
                    <a:lnTo>
                      <a:pt x="29942" y="63169"/>
                    </a:lnTo>
                    <a:lnTo>
                      <a:pt x="30586" y="63065"/>
                    </a:lnTo>
                    <a:lnTo>
                      <a:pt x="31065" y="62940"/>
                    </a:lnTo>
                    <a:lnTo>
                      <a:pt x="31543" y="62795"/>
                    </a:lnTo>
                    <a:lnTo>
                      <a:pt x="31751" y="62691"/>
                    </a:lnTo>
                    <a:lnTo>
                      <a:pt x="31980" y="62587"/>
                    </a:lnTo>
                    <a:lnTo>
                      <a:pt x="32187" y="62483"/>
                    </a:lnTo>
                    <a:lnTo>
                      <a:pt x="32375" y="62358"/>
                    </a:lnTo>
                    <a:lnTo>
                      <a:pt x="32562" y="62212"/>
                    </a:lnTo>
                    <a:lnTo>
                      <a:pt x="32749" y="62067"/>
                    </a:lnTo>
                    <a:lnTo>
                      <a:pt x="32915" y="61901"/>
                    </a:lnTo>
                    <a:lnTo>
                      <a:pt x="33082" y="61734"/>
                    </a:lnTo>
                    <a:lnTo>
                      <a:pt x="33248" y="61547"/>
                    </a:lnTo>
                    <a:lnTo>
                      <a:pt x="33393" y="61339"/>
                    </a:lnTo>
                    <a:lnTo>
                      <a:pt x="33539" y="61131"/>
                    </a:lnTo>
                    <a:lnTo>
                      <a:pt x="33664" y="60902"/>
                    </a:lnTo>
                    <a:lnTo>
                      <a:pt x="33872" y="60487"/>
                    </a:lnTo>
                    <a:lnTo>
                      <a:pt x="34059" y="60071"/>
                    </a:lnTo>
                    <a:lnTo>
                      <a:pt x="34225" y="59634"/>
                    </a:lnTo>
                    <a:lnTo>
                      <a:pt x="34392" y="59197"/>
                    </a:lnTo>
                    <a:lnTo>
                      <a:pt x="34516" y="58761"/>
                    </a:lnTo>
                    <a:lnTo>
                      <a:pt x="34641" y="58303"/>
                    </a:lnTo>
                    <a:lnTo>
                      <a:pt x="34745" y="57846"/>
                    </a:lnTo>
                    <a:lnTo>
                      <a:pt x="34828" y="57388"/>
                    </a:lnTo>
                    <a:lnTo>
                      <a:pt x="35015" y="56183"/>
                    </a:lnTo>
                    <a:lnTo>
                      <a:pt x="35182" y="54956"/>
                    </a:lnTo>
                    <a:lnTo>
                      <a:pt x="35327" y="53750"/>
                    </a:lnTo>
                    <a:lnTo>
                      <a:pt x="35473" y="52523"/>
                    </a:lnTo>
                    <a:lnTo>
                      <a:pt x="35722" y="50090"/>
                    </a:lnTo>
                    <a:lnTo>
                      <a:pt x="35930" y="47657"/>
                    </a:lnTo>
                    <a:lnTo>
                      <a:pt x="36097" y="45225"/>
                    </a:lnTo>
                    <a:lnTo>
                      <a:pt x="36242" y="42771"/>
                    </a:lnTo>
                    <a:lnTo>
                      <a:pt x="36492" y="37885"/>
                    </a:lnTo>
                    <a:lnTo>
                      <a:pt x="36533" y="36783"/>
                    </a:lnTo>
                    <a:lnTo>
                      <a:pt x="36554" y="35702"/>
                    </a:lnTo>
                    <a:lnTo>
                      <a:pt x="36533" y="33518"/>
                    </a:lnTo>
                    <a:lnTo>
                      <a:pt x="36533" y="32437"/>
                    </a:lnTo>
                    <a:lnTo>
                      <a:pt x="36575" y="31335"/>
                    </a:lnTo>
                    <a:lnTo>
                      <a:pt x="36616" y="30254"/>
                    </a:lnTo>
                    <a:lnTo>
                      <a:pt x="36679" y="29713"/>
                    </a:lnTo>
                    <a:lnTo>
                      <a:pt x="36741" y="29173"/>
                    </a:lnTo>
                    <a:lnTo>
                      <a:pt x="36824" y="28279"/>
                    </a:lnTo>
                    <a:lnTo>
                      <a:pt x="36887" y="27384"/>
                    </a:lnTo>
                    <a:lnTo>
                      <a:pt x="36907" y="26490"/>
                    </a:lnTo>
                    <a:lnTo>
                      <a:pt x="36907" y="25596"/>
                    </a:lnTo>
                    <a:lnTo>
                      <a:pt x="36887" y="23808"/>
                    </a:lnTo>
                    <a:lnTo>
                      <a:pt x="36845" y="22020"/>
                    </a:lnTo>
                    <a:lnTo>
                      <a:pt x="36803" y="19837"/>
                    </a:lnTo>
                    <a:lnTo>
                      <a:pt x="36762" y="17633"/>
                    </a:lnTo>
                    <a:lnTo>
                      <a:pt x="36637" y="13245"/>
                    </a:lnTo>
                    <a:lnTo>
                      <a:pt x="36554" y="9815"/>
                    </a:lnTo>
                    <a:lnTo>
                      <a:pt x="36512" y="8089"/>
                    </a:lnTo>
                    <a:lnTo>
                      <a:pt x="36471" y="7215"/>
                    </a:lnTo>
                    <a:lnTo>
                      <a:pt x="36408" y="6363"/>
                    </a:lnTo>
                    <a:lnTo>
                      <a:pt x="36367" y="5947"/>
                    </a:lnTo>
                    <a:lnTo>
                      <a:pt x="36263" y="5510"/>
                    </a:lnTo>
                    <a:lnTo>
                      <a:pt x="36138" y="5074"/>
                    </a:lnTo>
                    <a:lnTo>
                      <a:pt x="35972" y="4637"/>
                    </a:lnTo>
                    <a:lnTo>
                      <a:pt x="35764" y="4200"/>
                    </a:lnTo>
                    <a:lnTo>
                      <a:pt x="35514" y="3785"/>
                    </a:lnTo>
                    <a:lnTo>
                      <a:pt x="35244" y="3369"/>
                    </a:lnTo>
                    <a:lnTo>
                      <a:pt x="34932" y="2974"/>
                    </a:lnTo>
                    <a:lnTo>
                      <a:pt x="34599" y="2620"/>
                    </a:lnTo>
                    <a:lnTo>
                      <a:pt x="34246" y="2267"/>
                    </a:lnTo>
                    <a:lnTo>
                      <a:pt x="33851" y="1955"/>
                    </a:lnTo>
                    <a:lnTo>
                      <a:pt x="33414" y="1664"/>
                    </a:lnTo>
                    <a:lnTo>
                      <a:pt x="32978" y="1435"/>
                    </a:lnTo>
                    <a:lnTo>
                      <a:pt x="32749" y="1331"/>
                    </a:lnTo>
                    <a:lnTo>
                      <a:pt x="32520" y="1248"/>
                    </a:lnTo>
                    <a:lnTo>
                      <a:pt x="32271" y="1165"/>
                    </a:lnTo>
                    <a:lnTo>
                      <a:pt x="32021" y="1082"/>
                    </a:lnTo>
                    <a:lnTo>
                      <a:pt x="31772" y="1040"/>
                    </a:lnTo>
                    <a:lnTo>
                      <a:pt x="31522" y="998"/>
                    </a:lnTo>
                    <a:lnTo>
                      <a:pt x="29318" y="728"/>
                    </a:lnTo>
                    <a:lnTo>
                      <a:pt x="27135" y="437"/>
                    </a:lnTo>
                    <a:lnTo>
                      <a:pt x="26033" y="312"/>
                    </a:lnTo>
                    <a:lnTo>
                      <a:pt x="24931" y="187"/>
                    </a:lnTo>
                    <a:lnTo>
                      <a:pt x="23829" y="83"/>
                    </a:lnTo>
                    <a:lnTo>
                      <a:pt x="22727" y="21"/>
                    </a:lnTo>
                    <a:lnTo>
                      <a:pt x="22332" y="0"/>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835;p6">
                <a:extLst>
                  <a:ext uri="{FF2B5EF4-FFF2-40B4-BE49-F238E27FC236}">
                    <a16:creationId xmlns:a16="http://schemas.microsoft.com/office/drawing/2014/main" id="{5AC26C1A-A134-4292-9F2C-97EACA78DF0B}"/>
                  </a:ext>
                </a:extLst>
              </p:cNvPr>
              <p:cNvSpPr/>
              <p:nvPr/>
            </p:nvSpPr>
            <p:spPr>
              <a:xfrm>
                <a:off x="2664050" y="502700"/>
                <a:ext cx="301000" cy="337400"/>
              </a:xfrm>
              <a:custGeom>
                <a:avLst/>
                <a:gdLst/>
                <a:ahLst/>
                <a:cxnLst/>
                <a:rect l="l" t="t" r="r" b="b"/>
                <a:pathLst>
                  <a:path w="12040" h="13496" extrusionOk="0">
                    <a:moveTo>
                      <a:pt x="11852" y="1"/>
                    </a:moveTo>
                    <a:lnTo>
                      <a:pt x="11769" y="21"/>
                    </a:lnTo>
                    <a:lnTo>
                      <a:pt x="11686" y="42"/>
                    </a:lnTo>
                    <a:lnTo>
                      <a:pt x="11561" y="125"/>
                    </a:lnTo>
                    <a:lnTo>
                      <a:pt x="11436" y="208"/>
                    </a:lnTo>
                    <a:lnTo>
                      <a:pt x="10958" y="520"/>
                    </a:lnTo>
                    <a:lnTo>
                      <a:pt x="10501" y="832"/>
                    </a:lnTo>
                    <a:lnTo>
                      <a:pt x="10064" y="1207"/>
                    </a:lnTo>
                    <a:lnTo>
                      <a:pt x="9648" y="1581"/>
                    </a:lnTo>
                    <a:lnTo>
                      <a:pt x="8442" y="2724"/>
                    </a:lnTo>
                    <a:lnTo>
                      <a:pt x="7257" y="3889"/>
                    </a:lnTo>
                    <a:lnTo>
                      <a:pt x="6093" y="5095"/>
                    </a:lnTo>
                    <a:lnTo>
                      <a:pt x="4970" y="6322"/>
                    </a:lnTo>
                    <a:lnTo>
                      <a:pt x="3868" y="7569"/>
                    </a:lnTo>
                    <a:lnTo>
                      <a:pt x="2787" y="8858"/>
                    </a:lnTo>
                    <a:lnTo>
                      <a:pt x="1747" y="10168"/>
                    </a:lnTo>
                    <a:lnTo>
                      <a:pt x="749" y="11499"/>
                    </a:lnTo>
                    <a:lnTo>
                      <a:pt x="416" y="11977"/>
                    </a:lnTo>
                    <a:lnTo>
                      <a:pt x="271" y="12206"/>
                    </a:lnTo>
                    <a:lnTo>
                      <a:pt x="125" y="12476"/>
                    </a:lnTo>
                    <a:lnTo>
                      <a:pt x="63" y="12580"/>
                    </a:lnTo>
                    <a:lnTo>
                      <a:pt x="21" y="12705"/>
                    </a:lnTo>
                    <a:lnTo>
                      <a:pt x="0" y="12809"/>
                    </a:lnTo>
                    <a:lnTo>
                      <a:pt x="0" y="12934"/>
                    </a:lnTo>
                    <a:lnTo>
                      <a:pt x="21" y="13058"/>
                    </a:lnTo>
                    <a:lnTo>
                      <a:pt x="63" y="13162"/>
                    </a:lnTo>
                    <a:lnTo>
                      <a:pt x="146" y="13266"/>
                    </a:lnTo>
                    <a:lnTo>
                      <a:pt x="250" y="13350"/>
                    </a:lnTo>
                    <a:lnTo>
                      <a:pt x="354" y="13433"/>
                    </a:lnTo>
                    <a:lnTo>
                      <a:pt x="458" y="13474"/>
                    </a:lnTo>
                    <a:lnTo>
                      <a:pt x="583" y="13495"/>
                    </a:lnTo>
                    <a:lnTo>
                      <a:pt x="707" y="13474"/>
                    </a:lnTo>
                    <a:lnTo>
                      <a:pt x="811" y="13453"/>
                    </a:lnTo>
                    <a:lnTo>
                      <a:pt x="915" y="13412"/>
                    </a:lnTo>
                    <a:lnTo>
                      <a:pt x="1040" y="13350"/>
                    </a:lnTo>
                    <a:lnTo>
                      <a:pt x="1144" y="13287"/>
                    </a:lnTo>
                    <a:lnTo>
                      <a:pt x="1393" y="13058"/>
                    </a:lnTo>
                    <a:lnTo>
                      <a:pt x="1622" y="12809"/>
                    </a:lnTo>
                    <a:lnTo>
                      <a:pt x="9960" y="3161"/>
                    </a:lnTo>
                    <a:lnTo>
                      <a:pt x="10397" y="2641"/>
                    </a:lnTo>
                    <a:lnTo>
                      <a:pt x="10833" y="2080"/>
                    </a:lnTo>
                    <a:lnTo>
                      <a:pt x="11249" y="1518"/>
                    </a:lnTo>
                    <a:lnTo>
                      <a:pt x="11623" y="915"/>
                    </a:lnTo>
                    <a:lnTo>
                      <a:pt x="11769" y="728"/>
                    </a:lnTo>
                    <a:lnTo>
                      <a:pt x="11894" y="520"/>
                    </a:lnTo>
                    <a:lnTo>
                      <a:pt x="11935" y="416"/>
                    </a:lnTo>
                    <a:lnTo>
                      <a:pt x="11998" y="292"/>
                    </a:lnTo>
                    <a:lnTo>
                      <a:pt x="12019" y="167"/>
                    </a:lnTo>
                    <a:lnTo>
                      <a:pt x="12039" y="42"/>
                    </a:lnTo>
                    <a:lnTo>
                      <a:pt x="11935" y="1"/>
                    </a:lnTo>
                    <a:close/>
                  </a:path>
                </a:pathLst>
              </a:custGeom>
              <a:solidFill>
                <a:srgbClr val="F8E7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836;p6">
                <a:extLst>
                  <a:ext uri="{FF2B5EF4-FFF2-40B4-BE49-F238E27FC236}">
                    <a16:creationId xmlns:a16="http://schemas.microsoft.com/office/drawing/2014/main" id="{C47F0286-1646-457D-9FCE-A35A49E050B5}"/>
                  </a:ext>
                </a:extLst>
              </p:cNvPr>
              <p:cNvSpPr/>
              <p:nvPr/>
            </p:nvSpPr>
            <p:spPr>
              <a:xfrm>
                <a:off x="3314850" y="1449825"/>
                <a:ext cx="54100" cy="285925"/>
              </a:xfrm>
              <a:custGeom>
                <a:avLst/>
                <a:gdLst/>
                <a:ahLst/>
                <a:cxnLst/>
                <a:rect l="l" t="t" r="r" b="b"/>
                <a:pathLst>
                  <a:path w="2164" h="11437" extrusionOk="0">
                    <a:moveTo>
                      <a:pt x="1851" y="0"/>
                    </a:moveTo>
                    <a:lnTo>
                      <a:pt x="1664" y="208"/>
                    </a:lnTo>
                    <a:lnTo>
                      <a:pt x="1560" y="374"/>
                    </a:lnTo>
                    <a:lnTo>
                      <a:pt x="1477" y="541"/>
                    </a:lnTo>
                    <a:lnTo>
                      <a:pt x="1415" y="749"/>
                    </a:lnTo>
                    <a:lnTo>
                      <a:pt x="1144" y="1892"/>
                    </a:lnTo>
                    <a:lnTo>
                      <a:pt x="916" y="3057"/>
                    </a:lnTo>
                    <a:lnTo>
                      <a:pt x="729" y="4200"/>
                    </a:lnTo>
                    <a:lnTo>
                      <a:pt x="562" y="5365"/>
                    </a:lnTo>
                    <a:lnTo>
                      <a:pt x="417" y="6529"/>
                    </a:lnTo>
                    <a:lnTo>
                      <a:pt x="292" y="7693"/>
                    </a:lnTo>
                    <a:lnTo>
                      <a:pt x="22" y="10022"/>
                    </a:lnTo>
                    <a:lnTo>
                      <a:pt x="1" y="10251"/>
                    </a:lnTo>
                    <a:lnTo>
                      <a:pt x="22" y="10459"/>
                    </a:lnTo>
                    <a:lnTo>
                      <a:pt x="63" y="10667"/>
                    </a:lnTo>
                    <a:lnTo>
                      <a:pt x="146" y="10875"/>
                    </a:lnTo>
                    <a:lnTo>
                      <a:pt x="250" y="11083"/>
                    </a:lnTo>
                    <a:lnTo>
                      <a:pt x="313" y="11166"/>
                    </a:lnTo>
                    <a:lnTo>
                      <a:pt x="396" y="11249"/>
                    </a:lnTo>
                    <a:lnTo>
                      <a:pt x="479" y="11311"/>
                    </a:lnTo>
                    <a:lnTo>
                      <a:pt x="562" y="11374"/>
                    </a:lnTo>
                    <a:lnTo>
                      <a:pt x="687" y="11415"/>
                    </a:lnTo>
                    <a:lnTo>
                      <a:pt x="791" y="11436"/>
                    </a:lnTo>
                    <a:lnTo>
                      <a:pt x="916" y="11436"/>
                    </a:lnTo>
                    <a:lnTo>
                      <a:pt x="1041" y="11415"/>
                    </a:lnTo>
                    <a:lnTo>
                      <a:pt x="1144" y="11374"/>
                    </a:lnTo>
                    <a:lnTo>
                      <a:pt x="1248" y="11332"/>
                    </a:lnTo>
                    <a:lnTo>
                      <a:pt x="1332" y="11270"/>
                    </a:lnTo>
                    <a:lnTo>
                      <a:pt x="1415" y="11187"/>
                    </a:lnTo>
                    <a:lnTo>
                      <a:pt x="1560" y="10999"/>
                    </a:lnTo>
                    <a:lnTo>
                      <a:pt x="1623" y="10854"/>
                    </a:lnTo>
                    <a:lnTo>
                      <a:pt x="1706" y="10708"/>
                    </a:lnTo>
                    <a:lnTo>
                      <a:pt x="1747" y="10563"/>
                    </a:lnTo>
                    <a:lnTo>
                      <a:pt x="1789" y="10417"/>
                    </a:lnTo>
                    <a:lnTo>
                      <a:pt x="1851" y="10105"/>
                    </a:lnTo>
                    <a:lnTo>
                      <a:pt x="1872" y="9773"/>
                    </a:lnTo>
                    <a:lnTo>
                      <a:pt x="1997" y="7673"/>
                    </a:lnTo>
                    <a:lnTo>
                      <a:pt x="2122" y="5573"/>
                    </a:lnTo>
                    <a:lnTo>
                      <a:pt x="2143" y="4886"/>
                    </a:lnTo>
                    <a:lnTo>
                      <a:pt x="2163" y="4200"/>
                    </a:lnTo>
                    <a:lnTo>
                      <a:pt x="2143" y="3514"/>
                    </a:lnTo>
                    <a:lnTo>
                      <a:pt x="2143" y="2828"/>
                    </a:lnTo>
                    <a:lnTo>
                      <a:pt x="2101" y="2121"/>
                    </a:lnTo>
                    <a:lnTo>
                      <a:pt x="2039" y="1435"/>
                    </a:lnTo>
                    <a:lnTo>
                      <a:pt x="1955" y="728"/>
                    </a:lnTo>
                    <a:lnTo>
                      <a:pt x="1851" y="0"/>
                    </a:lnTo>
                    <a:close/>
                  </a:path>
                </a:pathLst>
              </a:custGeom>
              <a:solidFill>
                <a:srgbClr val="F8E7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837;p6">
                <a:extLst>
                  <a:ext uri="{FF2B5EF4-FFF2-40B4-BE49-F238E27FC236}">
                    <a16:creationId xmlns:a16="http://schemas.microsoft.com/office/drawing/2014/main" id="{A5EBDA08-0D8F-449C-AB8E-1149F3C06A75}"/>
                  </a:ext>
                </a:extLst>
              </p:cNvPr>
              <p:cNvSpPr/>
              <p:nvPr/>
            </p:nvSpPr>
            <p:spPr>
              <a:xfrm>
                <a:off x="2987375" y="414850"/>
                <a:ext cx="61875" cy="64475"/>
              </a:xfrm>
              <a:custGeom>
                <a:avLst/>
                <a:gdLst/>
                <a:ahLst/>
                <a:cxnLst/>
                <a:rect l="l" t="t" r="r" b="b"/>
                <a:pathLst>
                  <a:path w="2475" h="2579" extrusionOk="0">
                    <a:moveTo>
                      <a:pt x="2142" y="1"/>
                    </a:moveTo>
                    <a:lnTo>
                      <a:pt x="1955" y="21"/>
                    </a:lnTo>
                    <a:lnTo>
                      <a:pt x="1768" y="63"/>
                    </a:lnTo>
                    <a:lnTo>
                      <a:pt x="1601" y="125"/>
                    </a:lnTo>
                    <a:lnTo>
                      <a:pt x="1414" y="208"/>
                    </a:lnTo>
                    <a:lnTo>
                      <a:pt x="1227" y="292"/>
                    </a:lnTo>
                    <a:lnTo>
                      <a:pt x="1061" y="375"/>
                    </a:lnTo>
                    <a:lnTo>
                      <a:pt x="728" y="604"/>
                    </a:lnTo>
                    <a:lnTo>
                      <a:pt x="458" y="853"/>
                    </a:lnTo>
                    <a:lnTo>
                      <a:pt x="333" y="978"/>
                    </a:lnTo>
                    <a:lnTo>
                      <a:pt x="229" y="1103"/>
                    </a:lnTo>
                    <a:lnTo>
                      <a:pt x="146" y="1227"/>
                    </a:lnTo>
                    <a:lnTo>
                      <a:pt x="84" y="1352"/>
                    </a:lnTo>
                    <a:lnTo>
                      <a:pt x="42" y="1498"/>
                    </a:lnTo>
                    <a:lnTo>
                      <a:pt x="21" y="1622"/>
                    </a:lnTo>
                    <a:lnTo>
                      <a:pt x="0" y="1768"/>
                    </a:lnTo>
                    <a:lnTo>
                      <a:pt x="0" y="1893"/>
                    </a:lnTo>
                    <a:lnTo>
                      <a:pt x="21" y="2017"/>
                    </a:lnTo>
                    <a:lnTo>
                      <a:pt x="84" y="2142"/>
                    </a:lnTo>
                    <a:lnTo>
                      <a:pt x="146" y="2246"/>
                    </a:lnTo>
                    <a:lnTo>
                      <a:pt x="250" y="2371"/>
                    </a:lnTo>
                    <a:lnTo>
                      <a:pt x="354" y="2454"/>
                    </a:lnTo>
                    <a:lnTo>
                      <a:pt x="458" y="2516"/>
                    </a:lnTo>
                    <a:lnTo>
                      <a:pt x="562" y="2558"/>
                    </a:lnTo>
                    <a:lnTo>
                      <a:pt x="666" y="2579"/>
                    </a:lnTo>
                    <a:lnTo>
                      <a:pt x="791" y="2579"/>
                    </a:lnTo>
                    <a:lnTo>
                      <a:pt x="915" y="2558"/>
                    </a:lnTo>
                    <a:lnTo>
                      <a:pt x="1040" y="2537"/>
                    </a:lnTo>
                    <a:lnTo>
                      <a:pt x="1144" y="2496"/>
                    </a:lnTo>
                    <a:lnTo>
                      <a:pt x="1269" y="2433"/>
                    </a:lnTo>
                    <a:lnTo>
                      <a:pt x="1394" y="2329"/>
                    </a:lnTo>
                    <a:lnTo>
                      <a:pt x="1498" y="2225"/>
                    </a:lnTo>
                    <a:lnTo>
                      <a:pt x="1622" y="2101"/>
                    </a:lnTo>
                    <a:lnTo>
                      <a:pt x="1851" y="1789"/>
                    </a:lnTo>
                    <a:lnTo>
                      <a:pt x="2059" y="1435"/>
                    </a:lnTo>
                    <a:lnTo>
                      <a:pt x="2246" y="1061"/>
                    </a:lnTo>
                    <a:lnTo>
                      <a:pt x="2392" y="687"/>
                    </a:lnTo>
                    <a:lnTo>
                      <a:pt x="2433" y="500"/>
                    </a:lnTo>
                    <a:lnTo>
                      <a:pt x="2475" y="333"/>
                    </a:lnTo>
                    <a:lnTo>
                      <a:pt x="2475" y="167"/>
                    </a:lnTo>
                    <a:lnTo>
                      <a:pt x="2475" y="21"/>
                    </a:lnTo>
                    <a:lnTo>
                      <a:pt x="2308" y="1"/>
                    </a:lnTo>
                    <a:close/>
                  </a:path>
                </a:pathLst>
              </a:custGeom>
              <a:solidFill>
                <a:srgbClr val="F8E7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
        <p:nvSpPr>
          <p:cNvPr id="19" name="TextBox 18">
            <a:extLst>
              <a:ext uri="{FF2B5EF4-FFF2-40B4-BE49-F238E27FC236}">
                <a16:creationId xmlns:a16="http://schemas.microsoft.com/office/drawing/2014/main" id="{2F784764-84E5-4CFC-85D6-2913ABD92E81}"/>
              </a:ext>
            </a:extLst>
          </p:cNvPr>
          <p:cNvSpPr txBox="1"/>
          <p:nvPr/>
        </p:nvSpPr>
        <p:spPr>
          <a:xfrm>
            <a:off x="646398" y="5177036"/>
            <a:ext cx="6879125" cy="1123712"/>
          </a:xfrm>
          <a:prstGeom prst="roundRect">
            <a:avLst/>
          </a:prstGeom>
          <a:solidFill>
            <a:schemeClr val="accent5">
              <a:lumMod val="20000"/>
              <a:lumOff val="80000"/>
            </a:schemeClr>
          </a:solidFill>
          <a:ln w="57150">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sym typeface="Arial"/>
              </a:rPr>
              <a:t>Cho dầu ăn</a:t>
            </a:r>
          </a:p>
        </p:txBody>
      </p:sp>
      <p:sp>
        <p:nvSpPr>
          <p:cNvPr id="41" name="Rectangle: Rounded Corners 6">
            <a:extLst>
              <a:ext uri="{FF2B5EF4-FFF2-40B4-BE49-F238E27FC236}">
                <a16:creationId xmlns:a16="http://schemas.microsoft.com/office/drawing/2014/main" id="{C13DF960-31E7-4CF3-A0BA-904B57050272}"/>
              </a:ext>
            </a:extLst>
          </p:cNvPr>
          <p:cNvSpPr/>
          <p:nvPr/>
        </p:nvSpPr>
        <p:spPr>
          <a:xfrm>
            <a:off x="6884539" y="1846768"/>
            <a:ext cx="4839311" cy="2610509"/>
          </a:xfrm>
          <a:custGeom>
            <a:avLst/>
            <a:gdLst>
              <a:gd name="connsiteX0" fmla="*/ 0 w 4839311"/>
              <a:gd name="connsiteY0" fmla="*/ 435094 h 2610509"/>
              <a:gd name="connsiteX1" fmla="*/ 435094 w 4839311"/>
              <a:gd name="connsiteY1" fmla="*/ 0 h 2610509"/>
              <a:gd name="connsiteX2" fmla="*/ 1175997 w 4839311"/>
              <a:gd name="connsiteY2" fmla="*/ 0 h 2610509"/>
              <a:gd name="connsiteX3" fmla="*/ 1797826 w 4839311"/>
              <a:gd name="connsiteY3" fmla="*/ 0 h 2610509"/>
              <a:gd name="connsiteX4" fmla="*/ 2459347 w 4839311"/>
              <a:gd name="connsiteY4" fmla="*/ 0 h 2610509"/>
              <a:gd name="connsiteX5" fmla="*/ 3200250 w 4839311"/>
              <a:gd name="connsiteY5" fmla="*/ 0 h 2610509"/>
              <a:gd name="connsiteX6" fmla="*/ 4404217 w 4839311"/>
              <a:gd name="connsiteY6" fmla="*/ 0 h 2610509"/>
              <a:gd name="connsiteX7" fmla="*/ 4839311 w 4839311"/>
              <a:gd name="connsiteY7" fmla="*/ 435094 h 2610509"/>
              <a:gd name="connsiteX8" fmla="*/ 4839311 w 4839311"/>
              <a:gd name="connsiteY8" fmla="*/ 1015201 h 2610509"/>
              <a:gd name="connsiteX9" fmla="*/ 4839311 w 4839311"/>
              <a:gd name="connsiteY9" fmla="*/ 1595308 h 2610509"/>
              <a:gd name="connsiteX10" fmla="*/ 4839311 w 4839311"/>
              <a:gd name="connsiteY10" fmla="*/ 2175415 h 2610509"/>
              <a:gd name="connsiteX11" fmla="*/ 4404217 w 4839311"/>
              <a:gd name="connsiteY11" fmla="*/ 2610509 h 2610509"/>
              <a:gd name="connsiteX12" fmla="*/ 3742697 w 4839311"/>
              <a:gd name="connsiteY12" fmla="*/ 2610509 h 2610509"/>
              <a:gd name="connsiteX13" fmla="*/ 3160558 w 4839311"/>
              <a:gd name="connsiteY13" fmla="*/ 2610509 h 2610509"/>
              <a:gd name="connsiteX14" fmla="*/ 2578420 w 4839311"/>
              <a:gd name="connsiteY14" fmla="*/ 2610509 h 2610509"/>
              <a:gd name="connsiteX15" fmla="*/ 1956591 w 4839311"/>
              <a:gd name="connsiteY15" fmla="*/ 2610509 h 2610509"/>
              <a:gd name="connsiteX16" fmla="*/ 1334762 w 4839311"/>
              <a:gd name="connsiteY16" fmla="*/ 2610509 h 2610509"/>
              <a:gd name="connsiteX17" fmla="*/ 435094 w 4839311"/>
              <a:gd name="connsiteY17" fmla="*/ 2610509 h 2610509"/>
              <a:gd name="connsiteX18" fmla="*/ 0 w 4839311"/>
              <a:gd name="connsiteY18" fmla="*/ 2175415 h 2610509"/>
              <a:gd name="connsiteX19" fmla="*/ 0 w 4839311"/>
              <a:gd name="connsiteY19" fmla="*/ 1595308 h 2610509"/>
              <a:gd name="connsiteX20" fmla="*/ 0 w 4839311"/>
              <a:gd name="connsiteY20" fmla="*/ 980395 h 2610509"/>
              <a:gd name="connsiteX21" fmla="*/ 0 w 4839311"/>
              <a:gd name="connsiteY21" fmla="*/ 435094 h 2610509"/>
              <a:gd name="connsiteX0" fmla="*/ 0 w 4839311"/>
              <a:gd name="connsiteY0" fmla="*/ 435094 h 2610509"/>
              <a:gd name="connsiteX1" fmla="*/ 435094 w 4839311"/>
              <a:gd name="connsiteY1" fmla="*/ 0 h 2610509"/>
              <a:gd name="connsiteX2" fmla="*/ 977541 w 4839311"/>
              <a:gd name="connsiteY2" fmla="*/ 0 h 2610509"/>
              <a:gd name="connsiteX3" fmla="*/ 1519988 w 4839311"/>
              <a:gd name="connsiteY3" fmla="*/ 0 h 2610509"/>
              <a:gd name="connsiteX4" fmla="*/ 2221199 w 4839311"/>
              <a:gd name="connsiteY4" fmla="*/ 0 h 2610509"/>
              <a:gd name="connsiteX5" fmla="*/ 2922411 w 4839311"/>
              <a:gd name="connsiteY5" fmla="*/ 0 h 2610509"/>
              <a:gd name="connsiteX6" fmla="*/ 3464858 w 4839311"/>
              <a:gd name="connsiteY6" fmla="*/ 0 h 2610509"/>
              <a:gd name="connsiteX7" fmla="*/ 4404217 w 4839311"/>
              <a:gd name="connsiteY7" fmla="*/ 0 h 2610509"/>
              <a:gd name="connsiteX8" fmla="*/ 4839311 w 4839311"/>
              <a:gd name="connsiteY8" fmla="*/ 435094 h 2610509"/>
              <a:gd name="connsiteX9" fmla="*/ 4839311 w 4839311"/>
              <a:gd name="connsiteY9" fmla="*/ 1032604 h 2610509"/>
              <a:gd name="connsiteX10" fmla="*/ 4839311 w 4839311"/>
              <a:gd name="connsiteY10" fmla="*/ 1612711 h 2610509"/>
              <a:gd name="connsiteX11" fmla="*/ 4839311 w 4839311"/>
              <a:gd name="connsiteY11" fmla="*/ 2175415 h 2610509"/>
              <a:gd name="connsiteX12" fmla="*/ 4404217 w 4839311"/>
              <a:gd name="connsiteY12" fmla="*/ 2610509 h 2610509"/>
              <a:gd name="connsiteX13" fmla="*/ 3822079 w 4839311"/>
              <a:gd name="connsiteY13" fmla="*/ 2610509 h 2610509"/>
              <a:gd name="connsiteX14" fmla="*/ 3120867 w 4839311"/>
              <a:gd name="connsiteY14" fmla="*/ 2610509 h 2610509"/>
              <a:gd name="connsiteX15" fmla="*/ 2578420 w 4839311"/>
              <a:gd name="connsiteY15" fmla="*/ 2610509 h 2610509"/>
              <a:gd name="connsiteX16" fmla="*/ 1877209 w 4839311"/>
              <a:gd name="connsiteY16" fmla="*/ 2610509 h 2610509"/>
              <a:gd name="connsiteX17" fmla="*/ 1295071 w 4839311"/>
              <a:gd name="connsiteY17" fmla="*/ 2610509 h 2610509"/>
              <a:gd name="connsiteX18" fmla="*/ 435094 w 4839311"/>
              <a:gd name="connsiteY18" fmla="*/ 2610509 h 2610509"/>
              <a:gd name="connsiteX19" fmla="*/ 0 w 4839311"/>
              <a:gd name="connsiteY19" fmla="*/ 2175415 h 2610509"/>
              <a:gd name="connsiteX20" fmla="*/ 0 w 4839311"/>
              <a:gd name="connsiteY20" fmla="*/ 1630114 h 2610509"/>
              <a:gd name="connsiteX21" fmla="*/ 0 w 4839311"/>
              <a:gd name="connsiteY21" fmla="*/ 1015201 h 2610509"/>
              <a:gd name="connsiteX22" fmla="*/ 0 w 4839311"/>
              <a:gd name="connsiteY22" fmla="*/ 435094 h 261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39311" h="2610509" fill="none" extrusionOk="0">
                <a:moveTo>
                  <a:pt x="0" y="435094"/>
                </a:moveTo>
                <a:cubicBezTo>
                  <a:pt x="-2233" y="232071"/>
                  <a:pt x="206401" y="2071"/>
                  <a:pt x="435094" y="0"/>
                </a:cubicBezTo>
                <a:cubicBezTo>
                  <a:pt x="768224" y="43875"/>
                  <a:pt x="878371" y="18602"/>
                  <a:pt x="1175997" y="0"/>
                </a:cubicBezTo>
                <a:cubicBezTo>
                  <a:pt x="1471044" y="-35463"/>
                  <a:pt x="1537073" y="-5321"/>
                  <a:pt x="1797826" y="0"/>
                </a:cubicBezTo>
                <a:cubicBezTo>
                  <a:pt x="2052581" y="16011"/>
                  <a:pt x="2141116" y="-13285"/>
                  <a:pt x="2459347" y="0"/>
                </a:cubicBezTo>
                <a:cubicBezTo>
                  <a:pt x="2765845" y="-21619"/>
                  <a:pt x="3026333" y="-20358"/>
                  <a:pt x="3200250" y="0"/>
                </a:cubicBezTo>
                <a:cubicBezTo>
                  <a:pt x="3380997" y="70074"/>
                  <a:pt x="4158258" y="49198"/>
                  <a:pt x="4404217" y="0"/>
                </a:cubicBezTo>
                <a:cubicBezTo>
                  <a:pt x="4592169" y="14666"/>
                  <a:pt x="4835762" y="203956"/>
                  <a:pt x="4839311" y="435094"/>
                </a:cubicBezTo>
                <a:cubicBezTo>
                  <a:pt x="4881445" y="628304"/>
                  <a:pt x="4856476" y="827212"/>
                  <a:pt x="4839311" y="1015201"/>
                </a:cubicBezTo>
                <a:cubicBezTo>
                  <a:pt x="4836681" y="1227639"/>
                  <a:pt x="4845031" y="1377983"/>
                  <a:pt x="4839311" y="1595308"/>
                </a:cubicBezTo>
                <a:cubicBezTo>
                  <a:pt x="4816190" y="1843494"/>
                  <a:pt x="4842111" y="2004798"/>
                  <a:pt x="4839311" y="2175415"/>
                </a:cubicBezTo>
                <a:cubicBezTo>
                  <a:pt x="4897585" y="2402644"/>
                  <a:pt x="4679335" y="2677715"/>
                  <a:pt x="4404217" y="2610509"/>
                </a:cubicBezTo>
                <a:cubicBezTo>
                  <a:pt x="4159680" y="2551899"/>
                  <a:pt x="4007766" y="2629379"/>
                  <a:pt x="3742697" y="2610509"/>
                </a:cubicBezTo>
                <a:cubicBezTo>
                  <a:pt x="3488983" y="2593934"/>
                  <a:pt x="3419706" y="2639099"/>
                  <a:pt x="3160558" y="2610509"/>
                </a:cubicBezTo>
                <a:cubicBezTo>
                  <a:pt x="2902914" y="2597896"/>
                  <a:pt x="2765195" y="2616758"/>
                  <a:pt x="2578420" y="2610509"/>
                </a:cubicBezTo>
                <a:cubicBezTo>
                  <a:pt x="2397975" y="2584753"/>
                  <a:pt x="2079709" y="2617735"/>
                  <a:pt x="1956591" y="2610509"/>
                </a:cubicBezTo>
                <a:cubicBezTo>
                  <a:pt x="1834948" y="2611557"/>
                  <a:pt x="1519034" y="2594858"/>
                  <a:pt x="1334762" y="2610509"/>
                </a:cubicBezTo>
                <a:cubicBezTo>
                  <a:pt x="1101232" y="2616472"/>
                  <a:pt x="641002" y="2596711"/>
                  <a:pt x="435094" y="2610509"/>
                </a:cubicBezTo>
                <a:cubicBezTo>
                  <a:pt x="146756" y="2626461"/>
                  <a:pt x="-321" y="2439463"/>
                  <a:pt x="0" y="2175415"/>
                </a:cubicBezTo>
                <a:cubicBezTo>
                  <a:pt x="-27128" y="2034619"/>
                  <a:pt x="-28395" y="1868293"/>
                  <a:pt x="0" y="1595308"/>
                </a:cubicBezTo>
                <a:cubicBezTo>
                  <a:pt x="5009" y="1356914"/>
                  <a:pt x="-12466" y="1133108"/>
                  <a:pt x="0" y="980395"/>
                </a:cubicBezTo>
                <a:cubicBezTo>
                  <a:pt x="52909" y="792414"/>
                  <a:pt x="-13458" y="612657"/>
                  <a:pt x="0" y="435094"/>
                </a:cubicBezTo>
                <a:close/>
              </a:path>
              <a:path w="4839311" h="2610509" stroke="0" extrusionOk="0">
                <a:moveTo>
                  <a:pt x="0" y="435094"/>
                </a:moveTo>
                <a:cubicBezTo>
                  <a:pt x="-15878" y="152863"/>
                  <a:pt x="198759" y="-30761"/>
                  <a:pt x="435094" y="0"/>
                </a:cubicBezTo>
                <a:cubicBezTo>
                  <a:pt x="649666" y="21474"/>
                  <a:pt x="810425" y="23136"/>
                  <a:pt x="977541" y="0"/>
                </a:cubicBezTo>
                <a:cubicBezTo>
                  <a:pt x="1158405" y="-24948"/>
                  <a:pt x="1367502" y="8736"/>
                  <a:pt x="1519988" y="0"/>
                </a:cubicBezTo>
                <a:cubicBezTo>
                  <a:pt x="1672737" y="-49659"/>
                  <a:pt x="2025468" y="23261"/>
                  <a:pt x="2221199" y="0"/>
                </a:cubicBezTo>
                <a:cubicBezTo>
                  <a:pt x="2459850" y="14890"/>
                  <a:pt x="2662112" y="-28892"/>
                  <a:pt x="2922411" y="0"/>
                </a:cubicBezTo>
                <a:cubicBezTo>
                  <a:pt x="3210808" y="17172"/>
                  <a:pt x="3228737" y="645"/>
                  <a:pt x="3464858" y="0"/>
                </a:cubicBezTo>
                <a:cubicBezTo>
                  <a:pt x="3704249" y="-15429"/>
                  <a:pt x="3987513" y="-1077"/>
                  <a:pt x="4404217" y="0"/>
                </a:cubicBezTo>
                <a:cubicBezTo>
                  <a:pt x="4687245" y="-1781"/>
                  <a:pt x="4898483" y="159796"/>
                  <a:pt x="4839311" y="435094"/>
                </a:cubicBezTo>
                <a:cubicBezTo>
                  <a:pt x="4852035" y="608046"/>
                  <a:pt x="4824552" y="803359"/>
                  <a:pt x="4839311" y="1032604"/>
                </a:cubicBezTo>
                <a:cubicBezTo>
                  <a:pt x="4863562" y="1260096"/>
                  <a:pt x="4806062" y="1326995"/>
                  <a:pt x="4839311" y="1612711"/>
                </a:cubicBezTo>
                <a:cubicBezTo>
                  <a:pt x="4860575" y="1893148"/>
                  <a:pt x="4853067" y="2017362"/>
                  <a:pt x="4839311" y="2175415"/>
                </a:cubicBezTo>
                <a:cubicBezTo>
                  <a:pt x="4794790" y="2430433"/>
                  <a:pt x="4663501" y="2568045"/>
                  <a:pt x="4404217" y="2610509"/>
                </a:cubicBezTo>
                <a:cubicBezTo>
                  <a:pt x="4114747" y="2626656"/>
                  <a:pt x="4011911" y="2605783"/>
                  <a:pt x="3822079" y="2610509"/>
                </a:cubicBezTo>
                <a:cubicBezTo>
                  <a:pt x="3629943" y="2565021"/>
                  <a:pt x="3408503" y="2577743"/>
                  <a:pt x="3120867" y="2610509"/>
                </a:cubicBezTo>
                <a:cubicBezTo>
                  <a:pt x="2894858" y="2658089"/>
                  <a:pt x="2751856" y="2589983"/>
                  <a:pt x="2578420" y="2610509"/>
                </a:cubicBezTo>
                <a:cubicBezTo>
                  <a:pt x="2396996" y="2598259"/>
                  <a:pt x="2191913" y="2656855"/>
                  <a:pt x="1877209" y="2610509"/>
                </a:cubicBezTo>
                <a:cubicBezTo>
                  <a:pt x="1545236" y="2568094"/>
                  <a:pt x="1448355" y="2603273"/>
                  <a:pt x="1295071" y="2610509"/>
                </a:cubicBezTo>
                <a:cubicBezTo>
                  <a:pt x="1154880" y="2612110"/>
                  <a:pt x="697235" y="2636911"/>
                  <a:pt x="435094" y="2610509"/>
                </a:cubicBezTo>
                <a:cubicBezTo>
                  <a:pt x="218401" y="2622566"/>
                  <a:pt x="-37552" y="2456872"/>
                  <a:pt x="0" y="2175415"/>
                </a:cubicBezTo>
                <a:cubicBezTo>
                  <a:pt x="40245" y="2044093"/>
                  <a:pt x="-13428" y="1891834"/>
                  <a:pt x="0" y="1630114"/>
                </a:cubicBezTo>
                <a:cubicBezTo>
                  <a:pt x="13005" y="1363553"/>
                  <a:pt x="12372" y="1157257"/>
                  <a:pt x="0" y="1015201"/>
                </a:cubicBezTo>
                <a:cubicBezTo>
                  <a:pt x="17574" y="809565"/>
                  <a:pt x="-30154" y="554445"/>
                  <a:pt x="0" y="435094"/>
                </a:cubicBezTo>
                <a:close/>
              </a:path>
              <a:path w="4839311" h="2610509" fill="none" stroke="0" extrusionOk="0">
                <a:moveTo>
                  <a:pt x="0" y="435094"/>
                </a:moveTo>
                <a:cubicBezTo>
                  <a:pt x="-6024" y="196802"/>
                  <a:pt x="202122" y="-12203"/>
                  <a:pt x="435094" y="0"/>
                </a:cubicBezTo>
                <a:cubicBezTo>
                  <a:pt x="799356" y="27128"/>
                  <a:pt x="888364" y="36148"/>
                  <a:pt x="1175997" y="0"/>
                </a:cubicBezTo>
                <a:cubicBezTo>
                  <a:pt x="1459610" y="-51005"/>
                  <a:pt x="1573984" y="-23364"/>
                  <a:pt x="1797826" y="0"/>
                </a:cubicBezTo>
                <a:cubicBezTo>
                  <a:pt x="2048866" y="-4006"/>
                  <a:pt x="2166369" y="-5435"/>
                  <a:pt x="2459347" y="0"/>
                </a:cubicBezTo>
                <a:cubicBezTo>
                  <a:pt x="2736930" y="-6650"/>
                  <a:pt x="2989713" y="-55503"/>
                  <a:pt x="3200250" y="0"/>
                </a:cubicBezTo>
                <a:cubicBezTo>
                  <a:pt x="3387187" y="-20889"/>
                  <a:pt x="4113390" y="63954"/>
                  <a:pt x="4404217" y="0"/>
                </a:cubicBezTo>
                <a:cubicBezTo>
                  <a:pt x="4589711" y="-12106"/>
                  <a:pt x="4895252" y="139696"/>
                  <a:pt x="4839311" y="435094"/>
                </a:cubicBezTo>
                <a:cubicBezTo>
                  <a:pt x="4815842" y="629188"/>
                  <a:pt x="4827452" y="824923"/>
                  <a:pt x="4839311" y="1015201"/>
                </a:cubicBezTo>
                <a:cubicBezTo>
                  <a:pt x="4832648" y="1203469"/>
                  <a:pt x="4850441" y="1367889"/>
                  <a:pt x="4839311" y="1595308"/>
                </a:cubicBezTo>
                <a:cubicBezTo>
                  <a:pt x="4817150" y="1804320"/>
                  <a:pt x="4854033" y="2000803"/>
                  <a:pt x="4839311" y="2175415"/>
                </a:cubicBezTo>
                <a:cubicBezTo>
                  <a:pt x="4899354" y="2430351"/>
                  <a:pt x="4659528" y="2632158"/>
                  <a:pt x="4404217" y="2610509"/>
                </a:cubicBezTo>
                <a:cubicBezTo>
                  <a:pt x="4157027" y="2581799"/>
                  <a:pt x="3994796" y="2603932"/>
                  <a:pt x="3742697" y="2610509"/>
                </a:cubicBezTo>
                <a:cubicBezTo>
                  <a:pt x="3488162" y="2597304"/>
                  <a:pt x="3428485" y="2615475"/>
                  <a:pt x="3160558" y="2610509"/>
                </a:cubicBezTo>
                <a:cubicBezTo>
                  <a:pt x="2898972" y="2568872"/>
                  <a:pt x="2777370" y="2622748"/>
                  <a:pt x="2578420" y="2610509"/>
                </a:cubicBezTo>
                <a:cubicBezTo>
                  <a:pt x="2353847" y="2567881"/>
                  <a:pt x="2102426" y="2629999"/>
                  <a:pt x="1956591" y="2610509"/>
                </a:cubicBezTo>
                <a:cubicBezTo>
                  <a:pt x="1771857" y="2579847"/>
                  <a:pt x="1564238" y="2615572"/>
                  <a:pt x="1334762" y="2610509"/>
                </a:cubicBezTo>
                <a:cubicBezTo>
                  <a:pt x="1093301" y="2646910"/>
                  <a:pt x="623883" y="2561127"/>
                  <a:pt x="435094" y="2610509"/>
                </a:cubicBezTo>
                <a:cubicBezTo>
                  <a:pt x="175749" y="2622122"/>
                  <a:pt x="1813" y="2467863"/>
                  <a:pt x="0" y="2175415"/>
                </a:cubicBezTo>
                <a:cubicBezTo>
                  <a:pt x="-6976" y="2039002"/>
                  <a:pt x="105" y="1861687"/>
                  <a:pt x="0" y="1595308"/>
                </a:cubicBezTo>
                <a:cubicBezTo>
                  <a:pt x="30300" y="1338982"/>
                  <a:pt x="-42952" y="1153850"/>
                  <a:pt x="0" y="980395"/>
                </a:cubicBezTo>
                <a:cubicBezTo>
                  <a:pt x="41633" y="794979"/>
                  <a:pt x="-21747" y="605711"/>
                  <a:pt x="0" y="435094"/>
                </a:cubicBezTo>
                <a:close/>
              </a:path>
            </a:pathLst>
          </a:custGeom>
          <a:solidFill>
            <a:schemeClr val="bg1"/>
          </a:solidFill>
          <a:ln w="28575">
            <a:solidFill>
              <a:srgbClr val="00B050"/>
            </a:solidFill>
            <a:prstDash val="sysDot"/>
            <a:extLst>
              <a:ext uri="{C807C97D-BFC1-408E-A445-0C87EB9F89A2}">
                <ask:lineSketchStyleProps xmlns:ask="http://schemas.microsoft.com/office/drawing/2018/sketchyshapes" sd="1999848163">
                  <a:custGeom>
                    <a:avLst/>
                    <a:gdLst>
                      <a:gd name="connsiteX0" fmla="*/ 0 w 4839311"/>
                      <a:gd name="connsiteY0" fmla="*/ 435094 h 2610509"/>
                      <a:gd name="connsiteX1" fmla="*/ 435094 w 4839311"/>
                      <a:gd name="connsiteY1" fmla="*/ 0 h 2610509"/>
                      <a:gd name="connsiteX2" fmla="*/ 1175997 w 4839311"/>
                      <a:gd name="connsiteY2" fmla="*/ 0 h 2610509"/>
                      <a:gd name="connsiteX3" fmla="*/ 1797826 w 4839311"/>
                      <a:gd name="connsiteY3" fmla="*/ 0 h 2610509"/>
                      <a:gd name="connsiteX4" fmla="*/ 2459347 w 4839311"/>
                      <a:gd name="connsiteY4" fmla="*/ 0 h 2610509"/>
                      <a:gd name="connsiteX5" fmla="*/ 3200250 w 4839311"/>
                      <a:gd name="connsiteY5" fmla="*/ 0 h 2610509"/>
                      <a:gd name="connsiteX6" fmla="*/ 4404217 w 4839311"/>
                      <a:gd name="connsiteY6" fmla="*/ 0 h 2610509"/>
                      <a:gd name="connsiteX7" fmla="*/ 4839311 w 4839311"/>
                      <a:gd name="connsiteY7" fmla="*/ 435094 h 2610509"/>
                      <a:gd name="connsiteX8" fmla="*/ 4839311 w 4839311"/>
                      <a:gd name="connsiteY8" fmla="*/ 1015201 h 2610509"/>
                      <a:gd name="connsiteX9" fmla="*/ 4839311 w 4839311"/>
                      <a:gd name="connsiteY9" fmla="*/ 1595308 h 2610509"/>
                      <a:gd name="connsiteX10" fmla="*/ 4839311 w 4839311"/>
                      <a:gd name="connsiteY10" fmla="*/ 2175415 h 2610509"/>
                      <a:gd name="connsiteX11" fmla="*/ 4404217 w 4839311"/>
                      <a:gd name="connsiteY11" fmla="*/ 2610509 h 2610509"/>
                      <a:gd name="connsiteX12" fmla="*/ 3742697 w 4839311"/>
                      <a:gd name="connsiteY12" fmla="*/ 2610509 h 2610509"/>
                      <a:gd name="connsiteX13" fmla="*/ 3160558 w 4839311"/>
                      <a:gd name="connsiteY13" fmla="*/ 2610509 h 2610509"/>
                      <a:gd name="connsiteX14" fmla="*/ 2578420 w 4839311"/>
                      <a:gd name="connsiteY14" fmla="*/ 2610509 h 2610509"/>
                      <a:gd name="connsiteX15" fmla="*/ 1956591 w 4839311"/>
                      <a:gd name="connsiteY15" fmla="*/ 2610509 h 2610509"/>
                      <a:gd name="connsiteX16" fmla="*/ 1334762 w 4839311"/>
                      <a:gd name="connsiteY16" fmla="*/ 2610509 h 2610509"/>
                      <a:gd name="connsiteX17" fmla="*/ 435094 w 4839311"/>
                      <a:gd name="connsiteY17" fmla="*/ 2610509 h 2610509"/>
                      <a:gd name="connsiteX18" fmla="*/ 0 w 4839311"/>
                      <a:gd name="connsiteY18" fmla="*/ 2175415 h 2610509"/>
                      <a:gd name="connsiteX19" fmla="*/ 0 w 4839311"/>
                      <a:gd name="connsiteY19" fmla="*/ 1595308 h 2610509"/>
                      <a:gd name="connsiteX20" fmla="*/ 0 w 4839311"/>
                      <a:gd name="connsiteY20" fmla="*/ 980395 h 2610509"/>
                      <a:gd name="connsiteX21" fmla="*/ 0 w 4839311"/>
                      <a:gd name="connsiteY21" fmla="*/ 435094 h 261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39311" h="2610509" fill="none" extrusionOk="0">
                        <a:moveTo>
                          <a:pt x="0" y="435094"/>
                        </a:moveTo>
                        <a:cubicBezTo>
                          <a:pt x="-17879" y="214489"/>
                          <a:pt x="204721" y="-19471"/>
                          <a:pt x="435094" y="0"/>
                        </a:cubicBezTo>
                        <a:cubicBezTo>
                          <a:pt x="786352" y="29047"/>
                          <a:pt x="884840" y="29746"/>
                          <a:pt x="1175997" y="0"/>
                        </a:cubicBezTo>
                        <a:cubicBezTo>
                          <a:pt x="1467154" y="-29746"/>
                          <a:pt x="1556802" y="-10768"/>
                          <a:pt x="1797826" y="0"/>
                        </a:cubicBezTo>
                        <a:cubicBezTo>
                          <a:pt x="2038850" y="10768"/>
                          <a:pt x="2162856" y="-4725"/>
                          <a:pt x="2459347" y="0"/>
                        </a:cubicBezTo>
                        <a:cubicBezTo>
                          <a:pt x="2755838" y="4725"/>
                          <a:pt x="3009624" y="-24788"/>
                          <a:pt x="3200250" y="0"/>
                        </a:cubicBezTo>
                        <a:cubicBezTo>
                          <a:pt x="3390876" y="24788"/>
                          <a:pt x="4097127" y="41816"/>
                          <a:pt x="4404217" y="0"/>
                        </a:cubicBezTo>
                        <a:cubicBezTo>
                          <a:pt x="4598823" y="14087"/>
                          <a:pt x="4845141" y="177430"/>
                          <a:pt x="4839311" y="435094"/>
                        </a:cubicBezTo>
                        <a:cubicBezTo>
                          <a:pt x="4840084" y="607462"/>
                          <a:pt x="4846662" y="818178"/>
                          <a:pt x="4839311" y="1015201"/>
                        </a:cubicBezTo>
                        <a:cubicBezTo>
                          <a:pt x="4831960" y="1212224"/>
                          <a:pt x="4845978" y="1372260"/>
                          <a:pt x="4839311" y="1595308"/>
                        </a:cubicBezTo>
                        <a:cubicBezTo>
                          <a:pt x="4832644" y="1818356"/>
                          <a:pt x="4858760" y="2012454"/>
                          <a:pt x="4839311" y="2175415"/>
                        </a:cubicBezTo>
                        <a:cubicBezTo>
                          <a:pt x="4878398" y="2451693"/>
                          <a:pt x="4652419" y="2636321"/>
                          <a:pt x="4404217" y="2610509"/>
                        </a:cubicBezTo>
                        <a:cubicBezTo>
                          <a:pt x="4150716" y="2586750"/>
                          <a:pt x="3997940" y="2629103"/>
                          <a:pt x="3742697" y="2610509"/>
                        </a:cubicBezTo>
                        <a:cubicBezTo>
                          <a:pt x="3487454" y="2591915"/>
                          <a:pt x="3423511" y="2627203"/>
                          <a:pt x="3160558" y="2610509"/>
                        </a:cubicBezTo>
                        <a:cubicBezTo>
                          <a:pt x="2897605" y="2593815"/>
                          <a:pt x="2783945" y="2635763"/>
                          <a:pt x="2578420" y="2610509"/>
                        </a:cubicBezTo>
                        <a:cubicBezTo>
                          <a:pt x="2372895" y="2585255"/>
                          <a:pt x="2089096" y="2615891"/>
                          <a:pt x="1956591" y="2610509"/>
                        </a:cubicBezTo>
                        <a:cubicBezTo>
                          <a:pt x="1824086" y="2605127"/>
                          <a:pt x="1570167" y="2583767"/>
                          <a:pt x="1334762" y="2610509"/>
                        </a:cubicBezTo>
                        <a:cubicBezTo>
                          <a:pt x="1099357" y="2637251"/>
                          <a:pt x="623910" y="2572154"/>
                          <a:pt x="435094" y="2610509"/>
                        </a:cubicBezTo>
                        <a:cubicBezTo>
                          <a:pt x="188644" y="2604271"/>
                          <a:pt x="21606" y="2415279"/>
                          <a:pt x="0" y="2175415"/>
                        </a:cubicBezTo>
                        <a:cubicBezTo>
                          <a:pt x="-10550" y="2020385"/>
                          <a:pt x="-4199" y="1856008"/>
                          <a:pt x="0" y="1595308"/>
                        </a:cubicBezTo>
                        <a:cubicBezTo>
                          <a:pt x="4199" y="1334608"/>
                          <a:pt x="-26053" y="1135239"/>
                          <a:pt x="0" y="980395"/>
                        </a:cubicBezTo>
                        <a:cubicBezTo>
                          <a:pt x="26053" y="825551"/>
                          <a:pt x="-1632" y="606081"/>
                          <a:pt x="0" y="435094"/>
                        </a:cubicBezTo>
                        <a:close/>
                      </a:path>
                      <a:path w="4839311" h="2610509" stroke="0" extrusionOk="0">
                        <a:moveTo>
                          <a:pt x="0" y="435094"/>
                        </a:moveTo>
                        <a:cubicBezTo>
                          <a:pt x="29620" y="150608"/>
                          <a:pt x="192065" y="7645"/>
                          <a:pt x="435094" y="0"/>
                        </a:cubicBezTo>
                        <a:cubicBezTo>
                          <a:pt x="629662" y="23363"/>
                          <a:pt x="804220" y="18410"/>
                          <a:pt x="977541" y="0"/>
                        </a:cubicBezTo>
                        <a:cubicBezTo>
                          <a:pt x="1150862" y="-18410"/>
                          <a:pt x="1359894" y="10421"/>
                          <a:pt x="1519988" y="0"/>
                        </a:cubicBezTo>
                        <a:cubicBezTo>
                          <a:pt x="1680082" y="-10421"/>
                          <a:pt x="1989027" y="11881"/>
                          <a:pt x="2221199" y="0"/>
                        </a:cubicBezTo>
                        <a:cubicBezTo>
                          <a:pt x="2453371" y="-11881"/>
                          <a:pt x="2633429" y="-18636"/>
                          <a:pt x="2922411" y="0"/>
                        </a:cubicBezTo>
                        <a:cubicBezTo>
                          <a:pt x="3211393" y="18636"/>
                          <a:pt x="3228983" y="-1425"/>
                          <a:pt x="3464858" y="0"/>
                        </a:cubicBezTo>
                        <a:cubicBezTo>
                          <a:pt x="3700733" y="1425"/>
                          <a:pt x="3965129" y="17029"/>
                          <a:pt x="4404217" y="0"/>
                        </a:cubicBezTo>
                        <a:cubicBezTo>
                          <a:pt x="4633913" y="-30470"/>
                          <a:pt x="4849670" y="186998"/>
                          <a:pt x="4839311" y="435094"/>
                        </a:cubicBezTo>
                        <a:cubicBezTo>
                          <a:pt x="4852838" y="634967"/>
                          <a:pt x="4823669" y="827688"/>
                          <a:pt x="4839311" y="1032604"/>
                        </a:cubicBezTo>
                        <a:cubicBezTo>
                          <a:pt x="4854954" y="1237520"/>
                          <a:pt x="4810610" y="1336235"/>
                          <a:pt x="4839311" y="1612711"/>
                        </a:cubicBezTo>
                        <a:cubicBezTo>
                          <a:pt x="4868012" y="1889187"/>
                          <a:pt x="4851216" y="2011293"/>
                          <a:pt x="4839311" y="2175415"/>
                        </a:cubicBezTo>
                        <a:cubicBezTo>
                          <a:pt x="4831853" y="2444521"/>
                          <a:pt x="4678265" y="2570206"/>
                          <a:pt x="4404217" y="2610509"/>
                        </a:cubicBezTo>
                        <a:cubicBezTo>
                          <a:pt x="4128833" y="2615357"/>
                          <a:pt x="3994470" y="2618630"/>
                          <a:pt x="3822079" y="2610509"/>
                        </a:cubicBezTo>
                        <a:cubicBezTo>
                          <a:pt x="3649688" y="2602388"/>
                          <a:pt x="3360504" y="2585639"/>
                          <a:pt x="3120867" y="2610509"/>
                        </a:cubicBezTo>
                        <a:cubicBezTo>
                          <a:pt x="2881230" y="2635379"/>
                          <a:pt x="2775109" y="2603868"/>
                          <a:pt x="2578420" y="2610509"/>
                        </a:cubicBezTo>
                        <a:cubicBezTo>
                          <a:pt x="2381731" y="2617150"/>
                          <a:pt x="2202233" y="2645207"/>
                          <a:pt x="1877209" y="2610509"/>
                        </a:cubicBezTo>
                        <a:cubicBezTo>
                          <a:pt x="1552185" y="2575811"/>
                          <a:pt x="1452338" y="2589334"/>
                          <a:pt x="1295071" y="2610509"/>
                        </a:cubicBezTo>
                        <a:cubicBezTo>
                          <a:pt x="1137804" y="2631684"/>
                          <a:pt x="707836" y="2607686"/>
                          <a:pt x="435094" y="2610509"/>
                        </a:cubicBezTo>
                        <a:cubicBezTo>
                          <a:pt x="194199" y="2601573"/>
                          <a:pt x="-42151" y="2424197"/>
                          <a:pt x="0" y="2175415"/>
                        </a:cubicBezTo>
                        <a:cubicBezTo>
                          <a:pt x="26910" y="2037983"/>
                          <a:pt x="6103" y="1873027"/>
                          <a:pt x="0" y="1630114"/>
                        </a:cubicBezTo>
                        <a:cubicBezTo>
                          <a:pt x="-6103" y="1387201"/>
                          <a:pt x="-15840" y="1190485"/>
                          <a:pt x="0" y="1015201"/>
                        </a:cubicBezTo>
                        <a:cubicBezTo>
                          <a:pt x="15840" y="839917"/>
                          <a:pt x="-5773" y="573586"/>
                          <a:pt x="0" y="435094"/>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mn-cs"/>
                <a:sym typeface="Arial"/>
              </a:rPr>
              <a:t>Cho dầu ăn vào chảo, đun nóng dầu</a:t>
            </a:r>
          </a:p>
        </p:txBody>
      </p:sp>
      <p:pic>
        <p:nvPicPr>
          <p:cNvPr id="4" name="Picture 3">
            <a:extLst>
              <a:ext uri="{FF2B5EF4-FFF2-40B4-BE49-F238E27FC236}">
                <a16:creationId xmlns:a16="http://schemas.microsoft.com/office/drawing/2014/main" id="{898644BF-F1D9-3BC7-E4C1-FCFB6D657F05}"/>
              </a:ext>
            </a:extLst>
          </p:cNvPr>
          <p:cNvPicPr>
            <a:picLocks noChangeAspect="1"/>
          </p:cNvPicPr>
          <p:nvPr/>
        </p:nvPicPr>
        <p:blipFill>
          <a:blip r:embed="rId11"/>
          <a:stretch>
            <a:fillRect/>
          </a:stretch>
        </p:blipFill>
        <p:spPr>
          <a:xfrm>
            <a:off x="675045" y="174839"/>
            <a:ext cx="10784759" cy="926672"/>
          </a:xfrm>
          <a:prstGeom prst="rect">
            <a:avLst/>
          </a:prstGeom>
        </p:spPr>
      </p:pic>
    </p:spTree>
    <p:extLst>
      <p:ext uri="{BB962C8B-B14F-4D97-AF65-F5344CB8AC3E}">
        <p14:creationId xmlns:p14="http://schemas.microsoft.com/office/powerpoint/2010/main" val="197694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p:cTn id="19" dur="1000" fill="hold"/>
                                        <p:tgtEl>
                                          <p:spTgt spid="41"/>
                                        </p:tgtEl>
                                        <p:attrNameLst>
                                          <p:attrName>ppt_w</p:attrName>
                                        </p:attrNameLst>
                                      </p:cBhvr>
                                      <p:tavLst>
                                        <p:tav tm="0">
                                          <p:val>
                                            <p:strVal val="#ppt_w+.3"/>
                                          </p:val>
                                        </p:tav>
                                        <p:tav tm="100000">
                                          <p:val>
                                            <p:strVal val="#ppt_w"/>
                                          </p:val>
                                        </p:tav>
                                      </p:tavLst>
                                    </p:anim>
                                    <p:anim calcmode="lin" valueType="num">
                                      <p:cBhvr>
                                        <p:cTn id="20" dur="1000" fill="hold"/>
                                        <p:tgtEl>
                                          <p:spTgt spid="41"/>
                                        </p:tgtEl>
                                        <p:attrNameLst>
                                          <p:attrName>ppt_h</p:attrName>
                                        </p:attrNameLst>
                                      </p:cBhvr>
                                      <p:tavLst>
                                        <p:tav tm="0">
                                          <p:val>
                                            <p:strVal val="#ppt_h"/>
                                          </p:val>
                                        </p:tav>
                                        <p:tav tm="100000">
                                          <p:val>
                                            <p:strVal val="#ppt_h"/>
                                          </p:val>
                                        </p:tav>
                                      </p:tavLst>
                                    </p:anim>
                                    <p:animEffect transition="in" filter="fade">
                                      <p:cBhvr>
                                        <p:cTn id="21"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78ABB31-B1A6-56A3-AE38-6D31ABEC1FFC}"/>
              </a:ext>
            </a:extLst>
          </p:cNvPr>
          <p:cNvSpPr/>
          <p:nvPr/>
        </p:nvSpPr>
        <p:spPr>
          <a:xfrm>
            <a:off x="194820" y="21215"/>
            <a:ext cx="11802360" cy="6625975"/>
          </a:xfrm>
          <a:custGeom>
            <a:avLst/>
            <a:gdLst>
              <a:gd name="connsiteX0" fmla="*/ 0 w 11802360"/>
              <a:gd name="connsiteY0" fmla="*/ 1104351 h 6625975"/>
              <a:gd name="connsiteX1" fmla="*/ 1104351 w 11802360"/>
              <a:gd name="connsiteY1" fmla="*/ 0 h 6625975"/>
              <a:gd name="connsiteX2" fmla="*/ 1608018 w 11802360"/>
              <a:gd name="connsiteY2" fmla="*/ 0 h 6625975"/>
              <a:gd name="connsiteX3" fmla="*/ 2399495 w 11802360"/>
              <a:gd name="connsiteY3" fmla="*/ 0 h 6625975"/>
              <a:gd name="connsiteX4" fmla="*/ 3095035 w 11802360"/>
              <a:gd name="connsiteY4" fmla="*/ 0 h 6625975"/>
              <a:gd name="connsiteX5" fmla="*/ 3502766 w 11802360"/>
              <a:gd name="connsiteY5" fmla="*/ 0 h 6625975"/>
              <a:gd name="connsiteX6" fmla="*/ 3910496 w 11802360"/>
              <a:gd name="connsiteY6" fmla="*/ 0 h 6625975"/>
              <a:gd name="connsiteX7" fmla="*/ 4606036 w 11802360"/>
              <a:gd name="connsiteY7" fmla="*/ 0 h 6625975"/>
              <a:gd name="connsiteX8" fmla="*/ 5301576 w 11802360"/>
              <a:gd name="connsiteY8" fmla="*/ 0 h 6625975"/>
              <a:gd name="connsiteX9" fmla="*/ 5805243 w 11802360"/>
              <a:gd name="connsiteY9" fmla="*/ 0 h 6625975"/>
              <a:gd name="connsiteX10" fmla="*/ 6308910 w 11802360"/>
              <a:gd name="connsiteY10" fmla="*/ 0 h 6625975"/>
              <a:gd name="connsiteX11" fmla="*/ 7004451 w 11802360"/>
              <a:gd name="connsiteY11" fmla="*/ 0 h 6625975"/>
              <a:gd name="connsiteX12" fmla="*/ 7699991 w 11802360"/>
              <a:gd name="connsiteY12" fmla="*/ 0 h 6625975"/>
              <a:gd name="connsiteX13" fmla="*/ 8491468 w 11802360"/>
              <a:gd name="connsiteY13" fmla="*/ 0 h 6625975"/>
              <a:gd name="connsiteX14" fmla="*/ 8995135 w 11802360"/>
              <a:gd name="connsiteY14" fmla="*/ 0 h 6625975"/>
              <a:gd name="connsiteX15" fmla="*/ 9786611 w 11802360"/>
              <a:gd name="connsiteY15" fmla="*/ 0 h 6625975"/>
              <a:gd name="connsiteX16" fmla="*/ 10698009 w 11802360"/>
              <a:gd name="connsiteY16" fmla="*/ 0 h 6625975"/>
              <a:gd name="connsiteX17" fmla="*/ 11802360 w 11802360"/>
              <a:gd name="connsiteY17" fmla="*/ 1104351 h 6625975"/>
              <a:gd name="connsiteX18" fmla="*/ 11802360 w 11802360"/>
              <a:gd name="connsiteY18" fmla="*/ 1612337 h 6625975"/>
              <a:gd name="connsiteX19" fmla="*/ 11802360 w 11802360"/>
              <a:gd name="connsiteY19" fmla="*/ 2031978 h 6625975"/>
              <a:gd name="connsiteX20" fmla="*/ 11802360 w 11802360"/>
              <a:gd name="connsiteY20" fmla="*/ 2628310 h 6625975"/>
              <a:gd name="connsiteX21" fmla="*/ 11802360 w 11802360"/>
              <a:gd name="connsiteY21" fmla="*/ 3224642 h 6625975"/>
              <a:gd name="connsiteX22" fmla="*/ 11802360 w 11802360"/>
              <a:gd name="connsiteY22" fmla="*/ 3776801 h 6625975"/>
              <a:gd name="connsiteX23" fmla="*/ 11802360 w 11802360"/>
              <a:gd name="connsiteY23" fmla="*/ 4196442 h 6625975"/>
              <a:gd name="connsiteX24" fmla="*/ 11802360 w 11802360"/>
              <a:gd name="connsiteY24" fmla="*/ 4748601 h 6625975"/>
              <a:gd name="connsiteX25" fmla="*/ 11802360 w 11802360"/>
              <a:gd name="connsiteY25" fmla="*/ 5521624 h 6625975"/>
              <a:gd name="connsiteX26" fmla="*/ 10698009 w 11802360"/>
              <a:gd name="connsiteY26" fmla="*/ 6625975 h 6625975"/>
              <a:gd name="connsiteX27" fmla="*/ 10386215 w 11802360"/>
              <a:gd name="connsiteY27" fmla="*/ 6625975 h 6625975"/>
              <a:gd name="connsiteX28" fmla="*/ 10074421 w 11802360"/>
              <a:gd name="connsiteY28" fmla="*/ 6625975 h 6625975"/>
              <a:gd name="connsiteX29" fmla="*/ 9666691 w 11802360"/>
              <a:gd name="connsiteY29" fmla="*/ 6625975 h 6625975"/>
              <a:gd name="connsiteX30" fmla="*/ 8971151 w 11802360"/>
              <a:gd name="connsiteY30" fmla="*/ 6625975 h 6625975"/>
              <a:gd name="connsiteX31" fmla="*/ 8659357 w 11802360"/>
              <a:gd name="connsiteY31" fmla="*/ 6625975 h 6625975"/>
              <a:gd name="connsiteX32" fmla="*/ 7867880 w 11802360"/>
              <a:gd name="connsiteY32" fmla="*/ 6625975 h 6625975"/>
              <a:gd name="connsiteX33" fmla="*/ 7268276 w 11802360"/>
              <a:gd name="connsiteY33" fmla="*/ 6625975 h 6625975"/>
              <a:gd name="connsiteX34" fmla="*/ 6764609 w 11802360"/>
              <a:gd name="connsiteY34" fmla="*/ 6625975 h 6625975"/>
              <a:gd name="connsiteX35" fmla="*/ 6165006 w 11802360"/>
              <a:gd name="connsiteY35" fmla="*/ 6625975 h 6625975"/>
              <a:gd name="connsiteX36" fmla="*/ 5373529 w 11802360"/>
              <a:gd name="connsiteY36" fmla="*/ 6625975 h 6625975"/>
              <a:gd name="connsiteX37" fmla="*/ 4869862 w 11802360"/>
              <a:gd name="connsiteY37" fmla="*/ 6625975 h 6625975"/>
              <a:gd name="connsiteX38" fmla="*/ 4270258 w 11802360"/>
              <a:gd name="connsiteY38" fmla="*/ 6625975 h 6625975"/>
              <a:gd name="connsiteX39" fmla="*/ 3478781 w 11802360"/>
              <a:gd name="connsiteY39" fmla="*/ 6625975 h 6625975"/>
              <a:gd name="connsiteX40" fmla="*/ 3071051 w 11802360"/>
              <a:gd name="connsiteY40" fmla="*/ 6625975 h 6625975"/>
              <a:gd name="connsiteX41" fmla="*/ 2279574 w 11802360"/>
              <a:gd name="connsiteY41" fmla="*/ 6625975 h 6625975"/>
              <a:gd name="connsiteX42" fmla="*/ 1104351 w 11802360"/>
              <a:gd name="connsiteY42" fmla="*/ 6625975 h 6625975"/>
              <a:gd name="connsiteX43" fmla="*/ 0 w 11802360"/>
              <a:gd name="connsiteY43" fmla="*/ 5521624 h 6625975"/>
              <a:gd name="connsiteX44" fmla="*/ 0 w 11802360"/>
              <a:gd name="connsiteY44" fmla="*/ 5101983 h 6625975"/>
              <a:gd name="connsiteX45" fmla="*/ 0 w 11802360"/>
              <a:gd name="connsiteY45" fmla="*/ 4593997 h 6625975"/>
              <a:gd name="connsiteX46" fmla="*/ 0 w 11802360"/>
              <a:gd name="connsiteY46" fmla="*/ 4086010 h 6625975"/>
              <a:gd name="connsiteX47" fmla="*/ 0 w 11802360"/>
              <a:gd name="connsiteY47" fmla="*/ 3666369 h 6625975"/>
              <a:gd name="connsiteX48" fmla="*/ 0 w 11802360"/>
              <a:gd name="connsiteY48" fmla="*/ 3158383 h 6625975"/>
              <a:gd name="connsiteX49" fmla="*/ 0 w 11802360"/>
              <a:gd name="connsiteY49" fmla="*/ 2517878 h 6625975"/>
              <a:gd name="connsiteX50" fmla="*/ 0 w 11802360"/>
              <a:gd name="connsiteY50" fmla="*/ 1921547 h 6625975"/>
              <a:gd name="connsiteX51" fmla="*/ 0 w 11802360"/>
              <a:gd name="connsiteY51" fmla="*/ 1104351 h 6625975"/>
              <a:gd name="connsiteX0" fmla="*/ 0 w 11802360"/>
              <a:gd name="connsiteY0" fmla="*/ 1104351 h 6625975"/>
              <a:gd name="connsiteX1" fmla="*/ 1104351 w 11802360"/>
              <a:gd name="connsiteY1" fmla="*/ 0 h 6625975"/>
              <a:gd name="connsiteX2" fmla="*/ 1416145 w 11802360"/>
              <a:gd name="connsiteY2" fmla="*/ 0 h 6625975"/>
              <a:gd name="connsiteX3" fmla="*/ 1727939 w 11802360"/>
              <a:gd name="connsiteY3" fmla="*/ 0 h 6625975"/>
              <a:gd name="connsiteX4" fmla="*/ 2423479 w 11802360"/>
              <a:gd name="connsiteY4" fmla="*/ 0 h 6625975"/>
              <a:gd name="connsiteX5" fmla="*/ 3119019 w 11802360"/>
              <a:gd name="connsiteY5" fmla="*/ 0 h 6625975"/>
              <a:gd name="connsiteX6" fmla="*/ 3430813 w 11802360"/>
              <a:gd name="connsiteY6" fmla="*/ 0 h 6625975"/>
              <a:gd name="connsiteX7" fmla="*/ 3934480 w 11802360"/>
              <a:gd name="connsiteY7" fmla="*/ 0 h 6625975"/>
              <a:gd name="connsiteX8" fmla="*/ 4630020 w 11802360"/>
              <a:gd name="connsiteY8" fmla="*/ 0 h 6625975"/>
              <a:gd name="connsiteX9" fmla="*/ 5229624 w 11802360"/>
              <a:gd name="connsiteY9" fmla="*/ 0 h 6625975"/>
              <a:gd name="connsiteX10" fmla="*/ 5733291 w 11802360"/>
              <a:gd name="connsiteY10" fmla="*/ 0 h 6625975"/>
              <a:gd name="connsiteX11" fmla="*/ 6332895 w 11802360"/>
              <a:gd name="connsiteY11" fmla="*/ 0 h 6625975"/>
              <a:gd name="connsiteX12" fmla="*/ 6644688 w 11802360"/>
              <a:gd name="connsiteY12" fmla="*/ 0 h 6625975"/>
              <a:gd name="connsiteX13" fmla="*/ 7340229 w 11802360"/>
              <a:gd name="connsiteY13" fmla="*/ 0 h 6625975"/>
              <a:gd name="connsiteX14" fmla="*/ 7843896 w 11802360"/>
              <a:gd name="connsiteY14" fmla="*/ 0 h 6625975"/>
              <a:gd name="connsiteX15" fmla="*/ 8635373 w 11802360"/>
              <a:gd name="connsiteY15" fmla="*/ 0 h 6625975"/>
              <a:gd name="connsiteX16" fmla="*/ 9330913 w 11802360"/>
              <a:gd name="connsiteY16" fmla="*/ 0 h 6625975"/>
              <a:gd name="connsiteX17" fmla="*/ 9642707 w 11802360"/>
              <a:gd name="connsiteY17" fmla="*/ 0 h 6625975"/>
              <a:gd name="connsiteX18" fmla="*/ 10698009 w 11802360"/>
              <a:gd name="connsiteY18" fmla="*/ 0 h 6625975"/>
              <a:gd name="connsiteX19" fmla="*/ 11802360 w 11802360"/>
              <a:gd name="connsiteY19" fmla="*/ 1104351 h 6625975"/>
              <a:gd name="connsiteX20" fmla="*/ 11802360 w 11802360"/>
              <a:gd name="connsiteY20" fmla="*/ 1612337 h 6625975"/>
              <a:gd name="connsiteX21" fmla="*/ 11802360 w 11802360"/>
              <a:gd name="connsiteY21" fmla="*/ 2252842 h 6625975"/>
              <a:gd name="connsiteX22" fmla="*/ 11802360 w 11802360"/>
              <a:gd name="connsiteY22" fmla="*/ 2760828 h 6625975"/>
              <a:gd name="connsiteX23" fmla="*/ 11802360 w 11802360"/>
              <a:gd name="connsiteY23" fmla="*/ 3401333 h 6625975"/>
              <a:gd name="connsiteX24" fmla="*/ 11802360 w 11802360"/>
              <a:gd name="connsiteY24" fmla="*/ 4041838 h 6625975"/>
              <a:gd name="connsiteX25" fmla="*/ 11802360 w 11802360"/>
              <a:gd name="connsiteY25" fmla="*/ 4549824 h 6625975"/>
              <a:gd name="connsiteX26" fmla="*/ 11802360 w 11802360"/>
              <a:gd name="connsiteY26" fmla="*/ 5521624 h 6625975"/>
              <a:gd name="connsiteX27" fmla="*/ 10698009 w 11802360"/>
              <a:gd name="connsiteY27" fmla="*/ 6625975 h 6625975"/>
              <a:gd name="connsiteX28" fmla="*/ 10386215 w 11802360"/>
              <a:gd name="connsiteY28" fmla="*/ 6625975 h 6625975"/>
              <a:gd name="connsiteX29" fmla="*/ 9594738 w 11802360"/>
              <a:gd name="connsiteY29" fmla="*/ 6625975 h 6625975"/>
              <a:gd name="connsiteX30" fmla="*/ 8995135 w 11802360"/>
              <a:gd name="connsiteY30" fmla="*/ 6625975 h 6625975"/>
              <a:gd name="connsiteX31" fmla="*/ 8203658 w 11802360"/>
              <a:gd name="connsiteY31" fmla="*/ 6625975 h 6625975"/>
              <a:gd name="connsiteX32" fmla="*/ 7699991 w 11802360"/>
              <a:gd name="connsiteY32" fmla="*/ 6625975 h 6625975"/>
              <a:gd name="connsiteX33" fmla="*/ 6908514 w 11802360"/>
              <a:gd name="connsiteY33" fmla="*/ 6625975 h 6625975"/>
              <a:gd name="connsiteX34" fmla="*/ 6308910 w 11802360"/>
              <a:gd name="connsiteY34" fmla="*/ 6625975 h 6625975"/>
              <a:gd name="connsiteX35" fmla="*/ 5901180 w 11802360"/>
              <a:gd name="connsiteY35" fmla="*/ 6625975 h 6625975"/>
              <a:gd name="connsiteX36" fmla="*/ 5301576 w 11802360"/>
              <a:gd name="connsiteY36" fmla="*/ 6625975 h 6625975"/>
              <a:gd name="connsiteX37" fmla="*/ 4701973 w 11802360"/>
              <a:gd name="connsiteY37" fmla="*/ 6625975 h 6625975"/>
              <a:gd name="connsiteX38" fmla="*/ 4102369 w 11802360"/>
              <a:gd name="connsiteY38" fmla="*/ 6625975 h 6625975"/>
              <a:gd name="connsiteX39" fmla="*/ 3694639 w 11802360"/>
              <a:gd name="connsiteY39" fmla="*/ 6625975 h 6625975"/>
              <a:gd name="connsiteX40" fmla="*/ 3286908 w 11802360"/>
              <a:gd name="connsiteY40" fmla="*/ 6625975 h 6625975"/>
              <a:gd name="connsiteX41" fmla="*/ 2783241 w 11802360"/>
              <a:gd name="connsiteY41" fmla="*/ 6625975 h 6625975"/>
              <a:gd name="connsiteX42" fmla="*/ 2279574 w 11802360"/>
              <a:gd name="connsiteY42" fmla="*/ 6625975 h 6625975"/>
              <a:gd name="connsiteX43" fmla="*/ 1775907 w 11802360"/>
              <a:gd name="connsiteY43" fmla="*/ 6625975 h 6625975"/>
              <a:gd name="connsiteX44" fmla="*/ 1104351 w 11802360"/>
              <a:gd name="connsiteY44" fmla="*/ 6625975 h 6625975"/>
              <a:gd name="connsiteX45" fmla="*/ 0 w 11802360"/>
              <a:gd name="connsiteY45" fmla="*/ 5521624 h 6625975"/>
              <a:gd name="connsiteX46" fmla="*/ 0 w 11802360"/>
              <a:gd name="connsiteY46" fmla="*/ 5057810 h 6625975"/>
              <a:gd name="connsiteX47" fmla="*/ 0 w 11802360"/>
              <a:gd name="connsiteY47" fmla="*/ 4417306 h 6625975"/>
              <a:gd name="connsiteX48" fmla="*/ 0 w 11802360"/>
              <a:gd name="connsiteY48" fmla="*/ 3820974 h 6625975"/>
              <a:gd name="connsiteX49" fmla="*/ 0 w 11802360"/>
              <a:gd name="connsiteY49" fmla="*/ 3268815 h 6625975"/>
              <a:gd name="connsiteX50" fmla="*/ 0 w 11802360"/>
              <a:gd name="connsiteY50" fmla="*/ 2760828 h 6625975"/>
              <a:gd name="connsiteX51" fmla="*/ 0 w 11802360"/>
              <a:gd name="connsiteY51" fmla="*/ 2297015 h 6625975"/>
              <a:gd name="connsiteX52" fmla="*/ 0 w 11802360"/>
              <a:gd name="connsiteY52" fmla="*/ 1877374 h 6625975"/>
              <a:gd name="connsiteX53" fmla="*/ 0 w 11802360"/>
              <a:gd name="connsiteY53" fmla="*/ 1104351 h 6625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802360" h="6625975" fill="none" extrusionOk="0">
                <a:moveTo>
                  <a:pt x="0" y="1104351"/>
                </a:moveTo>
                <a:cubicBezTo>
                  <a:pt x="169484" y="562380"/>
                  <a:pt x="510541" y="-228965"/>
                  <a:pt x="1104351" y="0"/>
                </a:cubicBezTo>
                <a:cubicBezTo>
                  <a:pt x="1256844" y="-11109"/>
                  <a:pt x="1381083" y="62710"/>
                  <a:pt x="1608018" y="0"/>
                </a:cubicBezTo>
                <a:cubicBezTo>
                  <a:pt x="1808653" y="-66944"/>
                  <a:pt x="2013167" y="47726"/>
                  <a:pt x="2399495" y="0"/>
                </a:cubicBezTo>
                <a:cubicBezTo>
                  <a:pt x="2702560" y="-38181"/>
                  <a:pt x="2892798" y="18902"/>
                  <a:pt x="3095035" y="0"/>
                </a:cubicBezTo>
                <a:cubicBezTo>
                  <a:pt x="3322078" y="-60854"/>
                  <a:pt x="3319662" y="20087"/>
                  <a:pt x="3502766" y="0"/>
                </a:cubicBezTo>
                <a:cubicBezTo>
                  <a:pt x="3689158" y="-19008"/>
                  <a:pt x="3703974" y="-237"/>
                  <a:pt x="3910496" y="0"/>
                </a:cubicBezTo>
                <a:cubicBezTo>
                  <a:pt x="4120316" y="-14863"/>
                  <a:pt x="4343792" y="65293"/>
                  <a:pt x="4606036" y="0"/>
                </a:cubicBezTo>
                <a:cubicBezTo>
                  <a:pt x="4824231" y="-80855"/>
                  <a:pt x="5050498" y="82235"/>
                  <a:pt x="5301576" y="0"/>
                </a:cubicBezTo>
                <a:cubicBezTo>
                  <a:pt x="5552328" y="-62523"/>
                  <a:pt x="5575455" y="65802"/>
                  <a:pt x="5805243" y="0"/>
                </a:cubicBezTo>
                <a:cubicBezTo>
                  <a:pt x="6035836" y="-49877"/>
                  <a:pt x="6087849" y="59769"/>
                  <a:pt x="6308910" y="0"/>
                </a:cubicBezTo>
                <a:cubicBezTo>
                  <a:pt x="6589221" y="-6156"/>
                  <a:pt x="6751039" y="72072"/>
                  <a:pt x="7004451" y="0"/>
                </a:cubicBezTo>
                <a:cubicBezTo>
                  <a:pt x="7263013" y="-83640"/>
                  <a:pt x="7382308" y="61117"/>
                  <a:pt x="7699991" y="0"/>
                </a:cubicBezTo>
                <a:cubicBezTo>
                  <a:pt x="8026144" y="-87768"/>
                  <a:pt x="8132580" y="64271"/>
                  <a:pt x="8491468" y="0"/>
                </a:cubicBezTo>
                <a:cubicBezTo>
                  <a:pt x="8819631" y="-111262"/>
                  <a:pt x="8784340" y="43777"/>
                  <a:pt x="8995135" y="0"/>
                </a:cubicBezTo>
                <a:cubicBezTo>
                  <a:pt x="9248688" y="-43967"/>
                  <a:pt x="9571435" y="42614"/>
                  <a:pt x="9786611" y="0"/>
                </a:cubicBezTo>
                <a:cubicBezTo>
                  <a:pt x="10020030" y="-32929"/>
                  <a:pt x="10297048" y="107171"/>
                  <a:pt x="10698009" y="0"/>
                </a:cubicBezTo>
                <a:cubicBezTo>
                  <a:pt x="11388165" y="15754"/>
                  <a:pt x="11735122" y="568894"/>
                  <a:pt x="11802360" y="1104351"/>
                </a:cubicBezTo>
                <a:cubicBezTo>
                  <a:pt x="11818368" y="1305341"/>
                  <a:pt x="11731105" y="1383439"/>
                  <a:pt x="11802360" y="1612337"/>
                </a:cubicBezTo>
                <a:cubicBezTo>
                  <a:pt x="11866978" y="1802132"/>
                  <a:pt x="11782669" y="1908773"/>
                  <a:pt x="11802360" y="2031978"/>
                </a:cubicBezTo>
                <a:cubicBezTo>
                  <a:pt x="11770589" y="2187530"/>
                  <a:pt x="11730728" y="2387594"/>
                  <a:pt x="11802360" y="2628310"/>
                </a:cubicBezTo>
                <a:cubicBezTo>
                  <a:pt x="11832060" y="2930757"/>
                  <a:pt x="11791053" y="3025588"/>
                  <a:pt x="11802360" y="3224642"/>
                </a:cubicBezTo>
                <a:cubicBezTo>
                  <a:pt x="11813168" y="3397012"/>
                  <a:pt x="11766800" y="3621311"/>
                  <a:pt x="11802360" y="3776801"/>
                </a:cubicBezTo>
                <a:cubicBezTo>
                  <a:pt x="11837758" y="3884567"/>
                  <a:pt x="11777806" y="4107139"/>
                  <a:pt x="11802360" y="4196442"/>
                </a:cubicBezTo>
                <a:cubicBezTo>
                  <a:pt x="11852492" y="4293978"/>
                  <a:pt x="11822770" y="4520131"/>
                  <a:pt x="11802360" y="4748601"/>
                </a:cubicBezTo>
                <a:cubicBezTo>
                  <a:pt x="11850987" y="4905218"/>
                  <a:pt x="11723023" y="5263130"/>
                  <a:pt x="11802360" y="5521624"/>
                </a:cubicBezTo>
                <a:cubicBezTo>
                  <a:pt x="11948755" y="5901731"/>
                  <a:pt x="11283110" y="6494455"/>
                  <a:pt x="10698009" y="6625975"/>
                </a:cubicBezTo>
                <a:cubicBezTo>
                  <a:pt x="10547574" y="6633969"/>
                  <a:pt x="10447787" y="6577748"/>
                  <a:pt x="10386215" y="6625975"/>
                </a:cubicBezTo>
                <a:cubicBezTo>
                  <a:pt x="10327701" y="6694979"/>
                  <a:pt x="10192490" y="6619455"/>
                  <a:pt x="10074421" y="6625975"/>
                </a:cubicBezTo>
                <a:cubicBezTo>
                  <a:pt x="9956519" y="6624846"/>
                  <a:pt x="9840493" y="6592301"/>
                  <a:pt x="9666691" y="6625975"/>
                </a:cubicBezTo>
                <a:cubicBezTo>
                  <a:pt x="9523123" y="6670046"/>
                  <a:pt x="9304733" y="6541077"/>
                  <a:pt x="8971151" y="6625975"/>
                </a:cubicBezTo>
                <a:cubicBezTo>
                  <a:pt x="8613020" y="6685836"/>
                  <a:pt x="8759775" y="6631921"/>
                  <a:pt x="8659357" y="6625975"/>
                </a:cubicBezTo>
                <a:cubicBezTo>
                  <a:pt x="8471505" y="6654870"/>
                  <a:pt x="8226284" y="6590967"/>
                  <a:pt x="7867880" y="6625975"/>
                </a:cubicBezTo>
                <a:cubicBezTo>
                  <a:pt x="7518360" y="6679629"/>
                  <a:pt x="7557840" y="6610006"/>
                  <a:pt x="7268276" y="6625975"/>
                </a:cubicBezTo>
                <a:cubicBezTo>
                  <a:pt x="6963995" y="6656321"/>
                  <a:pt x="6850203" y="6620858"/>
                  <a:pt x="6764609" y="6625975"/>
                </a:cubicBezTo>
                <a:cubicBezTo>
                  <a:pt x="6627312" y="6652387"/>
                  <a:pt x="6474246" y="6614350"/>
                  <a:pt x="6165006" y="6625975"/>
                </a:cubicBezTo>
                <a:cubicBezTo>
                  <a:pt x="5884564" y="6637570"/>
                  <a:pt x="5548161" y="6609821"/>
                  <a:pt x="5373529" y="6625975"/>
                </a:cubicBezTo>
                <a:cubicBezTo>
                  <a:pt x="5151948" y="6662045"/>
                  <a:pt x="5071094" y="6598468"/>
                  <a:pt x="4869862" y="6625975"/>
                </a:cubicBezTo>
                <a:cubicBezTo>
                  <a:pt x="4705097" y="6676178"/>
                  <a:pt x="4518708" y="6607699"/>
                  <a:pt x="4270258" y="6625975"/>
                </a:cubicBezTo>
                <a:cubicBezTo>
                  <a:pt x="4041131" y="6706512"/>
                  <a:pt x="3669389" y="6654046"/>
                  <a:pt x="3478781" y="6625975"/>
                </a:cubicBezTo>
                <a:cubicBezTo>
                  <a:pt x="3305670" y="6641042"/>
                  <a:pt x="3262421" y="6614388"/>
                  <a:pt x="3071051" y="6625975"/>
                </a:cubicBezTo>
                <a:cubicBezTo>
                  <a:pt x="2869859" y="6689223"/>
                  <a:pt x="2521910" y="6615058"/>
                  <a:pt x="2279574" y="6625975"/>
                </a:cubicBezTo>
                <a:cubicBezTo>
                  <a:pt x="1959130" y="6697638"/>
                  <a:pt x="1664343" y="6575378"/>
                  <a:pt x="1104351" y="6625975"/>
                </a:cubicBezTo>
                <a:cubicBezTo>
                  <a:pt x="672191" y="6468273"/>
                  <a:pt x="54781" y="6362620"/>
                  <a:pt x="0" y="5521624"/>
                </a:cubicBezTo>
                <a:cubicBezTo>
                  <a:pt x="-18286" y="5369683"/>
                  <a:pt x="64640" y="5217933"/>
                  <a:pt x="0" y="5101983"/>
                </a:cubicBezTo>
                <a:cubicBezTo>
                  <a:pt x="-34761" y="4980298"/>
                  <a:pt x="51167" y="4724519"/>
                  <a:pt x="0" y="4593997"/>
                </a:cubicBezTo>
                <a:cubicBezTo>
                  <a:pt x="-36588" y="4482813"/>
                  <a:pt x="-42426" y="4309216"/>
                  <a:pt x="0" y="4086010"/>
                </a:cubicBezTo>
                <a:cubicBezTo>
                  <a:pt x="-19027" y="3876264"/>
                  <a:pt x="45627" y="3810699"/>
                  <a:pt x="0" y="3666369"/>
                </a:cubicBezTo>
                <a:cubicBezTo>
                  <a:pt x="-84225" y="3537399"/>
                  <a:pt x="3565" y="3373289"/>
                  <a:pt x="0" y="3158383"/>
                </a:cubicBezTo>
                <a:cubicBezTo>
                  <a:pt x="-17261" y="2980550"/>
                  <a:pt x="69909" y="2813600"/>
                  <a:pt x="0" y="2517878"/>
                </a:cubicBezTo>
                <a:cubicBezTo>
                  <a:pt x="-38147" y="2206770"/>
                  <a:pt x="23857" y="2189884"/>
                  <a:pt x="0" y="1921547"/>
                </a:cubicBezTo>
                <a:cubicBezTo>
                  <a:pt x="-77225" y="1595041"/>
                  <a:pt x="52954" y="1370196"/>
                  <a:pt x="0" y="1104351"/>
                </a:cubicBezTo>
                <a:close/>
              </a:path>
              <a:path w="11802360" h="6625975" stroke="0" extrusionOk="0">
                <a:moveTo>
                  <a:pt x="0" y="1104351"/>
                </a:moveTo>
                <a:cubicBezTo>
                  <a:pt x="119518" y="338508"/>
                  <a:pt x="445318" y="54363"/>
                  <a:pt x="1104351" y="0"/>
                </a:cubicBezTo>
                <a:cubicBezTo>
                  <a:pt x="1223498" y="-27338"/>
                  <a:pt x="1340453" y="-2853"/>
                  <a:pt x="1416145" y="0"/>
                </a:cubicBezTo>
                <a:cubicBezTo>
                  <a:pt x="1497850" y="-9744"/>
                  <a:pt x="1614135" y="17562"/>
                  <a:pt x="1727939" y="0"/>
                </a:cubicBezTo>
                <a:cubicBezTo>
                  <a:pt x="1780157" y="7235"/>
                  <a:pt x="2154309" y="-77561"/>
                  <a:pt x="2423479" y="0"/>
                </a:cubicBezTo>
                <a:cubicBezTo>
                  <a:pt x="2716385" y="-43668"/>
                  <a:pt x="2887877" y="64758"/>
                  <a:pt x="3119019" y="0"/>
                </a:cubicBezTo>
                <a:cubicBezTo>
                  <a:pt x="3341085" y="-33535"/>
                  <a:pt x="3310203" y="-3919"/>
                  <a:pt x="3430813" y="0"/>
                </a:cubicBezTo>
                <a:cubicBezTo>
                  <a:pt x="3550236" y="35326"/>
                  <a:pt x="3702227" y="24618"/>
                  <a:pt x="3934480" y="0"/>
                </a:cubicBezTo>
                <a:cubicBezTo>
                  <a:pt x="4190349" y="-76450"/>
                  <a:pt x="4495840" y="-8917"/>
                  <a:pt x="4630020" y="0"/>
                </a:cubicBezTo>
                <a:cubicBezTo>
                  <a:pt x="4779812" y="23987"/>
                  <a:pt x="4920649" y="76283"/>
                  <a:pt x="5229624" y="0"/>
                </a:cubicBezTo>
                <a:cubicBezTo>
                  <a:pt x="5486384" y="-43689"/>
                  <a:pt x="5510070" y="29097"/>
                  <a:pt x="5733291" y="0"/>
                </a:cubicBezTo>
                <a:cubicBezTo>
                  <a:pt x="5967266" y="-27453"/>
                  <a:pt x="6066672" y="87710"/>
                  <a:pt x="6332895" y="0"/>
                </a:cubicBezTo>
                <a:cubicBezTo>
                  <a:pt x="6566167" y="-62788"/>
                  <a:pt x="6533912" y="19294"/>
                  <a:pt x="6644688" y="0"/>
                </a:cubicBezTo>
                <a:cubicBezTo>
                  <a:pt x="6765861" y="55487"/>
                  <a:pt x="7031930" y="7890"/>
                  <a:pt x="7340229" y="0"/>
                </a:cubicBezTo>
                <a:cubicBezTo>
                  <a:pt x="7681395" y="18048"/>
                  <a:pt x="7609581" y="3606"/>
                  <a:pt x="7843896" y="0"/>
                </a:cubicBezTo>
                <a:cubicBezTo>
                  <a:pt x="8036546" y="-38303"/>
                  <a:pt x="8396521" y="70655"/>
                  <a:pt x="8635373" y="0"/>
                </a:cubicBezTo>
                <a:cubicBezTo>
                  <a:pt x="8891946" y="-15555"/>
                  <a:pt x="9178410" y="-21364"/>
                  <a:pt x="9330913" y="0"/>
                </a:cubicBezTo>
                <a:cubicBezTo>
                  <a:pt x="9484505" y="1133"/>
                  <a:pt x="9492235" y="20865"/>
                  <a:pt x="9642707" y="0"/>
                </a:cubicBezTo>
                <a:cubicBezTo>
                  <a:pt x="9772606" y="-75509"/>
                  <a:pt x="10311364" y="130342"/>
                  <a:pt x="10698009" y="0"/>
                </a:cubicBezTo>
                <a:cubicBezTo>
                  <a:pt x="11354139" y="117365"/>
                  <a:pt x="11825330" y="498333"/>
                  <a:pt x="11802360" y="1104351"/>
                </a:cubicBezTo>
                <a:cubicBezTo>
                  <a:pt x="11855486" y="1213502"/>
                  <a:pt x="11752069" y="1476820"/>
                  <a:pt x="11802360" y="1612337"/>
                </a:cubicBezTo>
                <a:cubicBezTo>
                  <a:pt x="11853629" y="1773942"/>
                  <a:pt x="11767088" y="2071085"/>
                  <a:pt x="11802360" y="2252842"/>
                </a:cubicBezTo>
                <a:cubicBezTo>
                  <a:pt x="11833144" y="2396361"/>
                  <a:pt x="11727811" y="2523650"/>
                  <a:pt x="11802360" y="2760828"/>
                </a:cubicBezTo>
                <a:cubicBezTo>
                  <a:pt x="11835523" y="3012381"/>
                  <a:pt x="11744640" y="3159313"/>
                  <a:pt x="11802360" y="3401333"/>
                </a:cubicBezTo>
                <a:cubicBezTo>
                  <a:pt x="11833692" y="3648623"/>
                  <a:pt x="11746510" y="3833292"/>
                  <a:pt x="11802360" y="4041838"/>
                </a:cubicBezTo>
                <a:cubicBezTo>
                  <a:pt x="11818915" y="4263299"/>
                  <a:pt x="11788980" y="4319105"/>
                  <a:pt x="11802360" y="4549824"/>
                </a:cubicBezTo>
                <a:cubicBezTo>
                  <a:pt x="11864946" y="4783748"/>
                  <a:pt x="11844003" y="5236542"/>
                  <a:pt x="11802360" y="5521624"/>
                </a:cubicBezTo>
                <a:cubicBezTo>
                  <a:pt x="11893010" y="6149044"/>
                  <a:pt x="11352363" y="6724950"/>
                  <a:pt x="10698009" y="6625975"/>
                </a:cubicBezTo>
                <a:cubicBezTo>
                  <a:pt x="10590516" y="6643879"/>
                  <a:pt x="10485275" y="6620944"/>
                  <a:pt x="10386215" y="6625975"/>
                </a:cubicBezTo>
                <a:cubicBezTo>
                  <a:pt x="10220100" y="6619744"/>
                  <a:pt x="9990804" y="6575822"/>
                  <a:pt x="9594738" y="6625975"/>
                </a:cubicBezTo>
                <a:cubicBezTo>
                  <a:pt x="9270745" y="6679486"/>
                  <a:pt x="9242508" y="6602467"/>
                  <a:pt x="8995135" y="6625975"/>
                </a:cubicBezTo>
                <a:cubicBezTo>
                  <a:pt x="8765862" y="6642456"/>
                  <a:pt x="8374582" y="6601670"/>
                  <a:pt x="8203658" y="6625975"/>
                </a:cubicBezTo>
                <a:cubicBezTo>
                  <a:pt x="8033792" y="6617647"/>
                  <a:pt x="7911570" y="6562348"/>
                  <a:pt x="7699991" y="6625975"/>
                </a:cubicBezTo>
                <a:cubicBezTo>
                  <a:pt x="7545916" y="6668102"/>
                  <a:pt x="7300247" y="6554356"/>
                  <a:pt x="6908514" y="6625975"/>
                </a:cubicBezTo>
                <a:cubicBezTo>
                  <a:pt x="6519010" y="6634476"/>
                  <a:pt x="6474761" y="6572261"/>
                  <a:pt x="6308910" y="6625975"/>
                </a:cubicBezTo>
                <a:cubicBezTo>
                  <a:pt x="6128756" y="6678977"/>
                  <a:pt x="6096093" y="6613549"/>
                  <a:pt x="5901180" y="6625975"/>
                </a:cubicBezTo>
                <a:cubicBezTo>
                  <a:pt x="5705370" y="6697870"/>
                  <a:pt x="5483765" y="6625730"/>
                  <a:pt x="5301576" y="6625975"/>
                </a:cubicBezTo>
                <a:cubicBezTo>
                  <a:pt x="5086712" y="6651316"/>
                  <a:pt x="5000159" y="6544854"/>
                  <a:pt x="4701973" y="6625975"/>
                </a:cubicBezTo>
                <a:cubicBezTo>
                  <a:pt x="4428561" y="6709086"/>
                  <a:pt x="4227761" y="6558551"/>
                  <a:pt x="4102369" y="6625975"/>
                </a:cubicBezTo>
                <a:cubicBezTo>
                  <a:pt x="3936310" y="6683299"/>
                  <a:pt x="3884210" y="6626406"/>
                  <a:pt x="3694639" y="6625975"/>
                </a:cubicBezTo>
                <a:cubicBezTo>
                  <a:pt x="3514683" y="6633734"/>
                  <a:pt x="3381742" y="6594382"/>
                  <a:pt x="3286908" y="6625975"/>
                </a:cubicBezTo>
                <a:cubicBezTo>
                  <a:pt x="3215348" y="6611657"/>
                  <a:pt x="2916991" y="6599897"/>
                  <a:pt x="2783241" y="6625975"/>
                </a:cubicBezTo>
                <a:cubicBezTo>
                  <a:pt x="2686316" y="6644492"/>
                  <a:pt x="2443612" y="6614206"/>
                  <a:pt x="2279574" y="6625975"/>
                </a:cubicBezTo>
                <a:cubicBezTo>
                  <a:pt x="2151586" y="6665466"/>
                  <a:pt x="1947844" y="6577852"/>
                  <a:pt x="1775907" y="6625975"/>
                </a:cubicBezTo>
                <a:cubicBezTo>
                  <a:pt x="1663077" y="6652836"/>
                  <a:pt x="1358905" y="6547683"/>
                  <a:pt x="1104351" y="6625975"/>
                </a:cubicBezTo>
                <a:cubicBezTo>
                  <a:pt x="664827" y="6614272"/>
                  <a:pt x="80899" y="6296350"/>
                  <a:pt x="0" y="5521624"/>
                </a:cubicBezTo>
                <a:cubicBezTo>
                  <a:pt x="-67958" y="5379336"/>
                  <a:pt x="10788" y="5209615"/>
                  <a:pt x="0" y="5057810"/>
                </a:cubicBezTo>
                <a:cubicBezTo>
                  <a:pt x="6421" y="4915471"/>
                  <a:pt x="48417" y="4703081"/>
                  <a:pt x="0" y="4417306"/>
                </a:cubicBezTo>
                <a:cubicBezTo>
                  <a:pt x="-50718" y="4158584"/>
                  <a:pt x="1254" y="3951368"/>
                  <a:pt x="0" y="3820974"/>
                </a:cubicBezTo>
                <a:cubicBezTo>
                  <a:pt x="-47223" y="3668279"/>
                  <a:pt x="58142" y="3546111"/>
                  <a:pt x="0" y="3268815"/>
                </a:cubicBezTo>
                <a:cubicBezTo>
                  <a:pt x="-37052" y="3001675"/>
                  <a:pt x="43739" y="2882219"/>
                  <a:pt x="0" y="2760828"/>
                </a:cubicBezTo>
                <a:cubicBezTo>
                  <a:pt x="-71406" y="2678866"/>
                  <a:pt x="48892" y="2500548"/>
                  <a:pt x="0" y="2297015"/>
                </a:cubicBezTo>
                <a:cubicBezTo>
                  <a:pt x="-23176" y="2130981"/>
                  <a:pt x="17376" y="2054326"/>
                  <a:pt x="0" y="1877374"/>
                </a:cubicBezTo>
                <a:cubicBezTo>
                  <a:pt x="36533" y="1655085"/>
                  <a:pt x="99145" y="1271173"/>
                  <a:pt x="0" y="1104351"/>
                </a:cubicBezTo>
                <a:close/>
              </a:path>
              <a:path w="11802360" h="6625975" fill="none" stroke="0" extrusionOk="0">
                <a:moveTo>
                  <a:pt x="0" y="1104351"/>
                </a:moveTo>
                <a:cubicBezTo>
                  <a:pt x="201023" y="493380"/>
                  <a:pt x="514963" y="-94683"/>
                  <a:pt x="1104351" y="0"/>
                </a:cubicBezTo>
                <a:cubicBezTo>
                  <a:pt x="1295939" y="-29369"/>
                  <a:pt x="1396915" y="88566"/>
                  <a:pt x="1608018" y="0"/>
                </a:cubicBezTo>
                <a:cubicBezTo>
                  <a:pt x="1814273" y="-120071"/>
                  <a:pt x="2097725" y="38813"/>
                  <a:pt x="2399495" y="0"/>
                </a:cubicBezTo>
                <a:cubicBezTo>
                  <a:pt x="2732008" y="-66201"/>
                  <a:pt x="2876047" y="40362"/>
                  <a:pt x="3095035" y="0"/>
                </a:cubicBezTo>
                <a:cubicBezTo>
                  <a:pt x="3317558" y="-51947"/>
                  <a:pt x="3308864" y="7532"/>
                  <a:pt x="3502766" y="0"/>
                </a:cubicBezTo>
                <a:cubicBezTo>
                  <a:pt x="3687802" y="-26317"/>
                  <a:pt x="3714329" y="9269"/>
                  <a:pt x="3910496" y="0"/>
                </a:cubicBezTo>
                <a:cubicBezTo>
                  <a:pt x="4088206" y="-68907"/>
                  <a:pt x="4416119" y="5235"/>
                  <a:pt x="4606036" y="0"/>
                </a:cubicBezTo>
                <a:cubicBezTo>
                  <a:pt x="4841644" y="-37959"/>
                  <a:pt x="5028796" y="63982"/>
                  <a:pt x="5301576" y="0"/>
                </a:cubicBezTo>
                <a:cubicBezTo>
                  <a:pt x="5546329" y="-77570"/>
                  <a:pt x="5603910" y="30469"/>
                  <a:pt x="5805243" y="0"/>
                </a:cubicBezTo>
                <a:cubicBezTo>
                  <a:pt x="6021923" y="-62287"/>
                  <a:pt x="6072768" y="4122"/>
                  <a:pt x="6308910" y="0"/>
                </a:cubicBezTo>
                <a:cubicBezTo>
                  <a:pt x="6539476" y="-37105"/>
                  <a:pt x="6821337" y="23774"/>
                  <a:pt x="7004451" y="0"/>
                </a:cubicBezTo>
                <a:cubicBezTo>
                  <a:pt x="7260602" y="-70849"/>
                  <a:pt x="7371040" y="39300"/>
                  <a:pt x="7699991" y="0"/>
                </a:cubicBezTo>
                <a:cubicBezTo>
                  <a:pt x="8026496" y="-59438"/>
                  <a:pt x="8169094" y="66153"/>
                  <a:pt x="8491468" y="0"/>
                </a:cubicBezTo>
                <a:cubicBezTo>
                  <a:pt x="8822732" y="-92988"/>
                  <a:pt x="8757084" y="13195"/>
                  <a:pt x="8995135" y="0"/>
                </a:cubicBezTo>
                <a:cubicBezTo>
                  <a:pt x="9213215" y="-47029"/>
                  <a:pt x="9559361" y="47121"/>
                  <a:pt x="9786611" y="0"/>
                </a:cubicBezTo>
                <a:cubicBezTo>
                  <a:pt x="10005216" y="-43037"/>
                  <a:pt x="10294972" y="97720"/>
                  <a:pt x="10698009" y="0"/>
                </a:cubicBezTo>
                <a:cubicBezTo>
                  <a:pt x="11412130" y="35498"/>
                  <a:pt x="11836956" y="410402"/>
                  <a:pt x="11802360" y="1104351"/>
                </a:cubicBezTo>
                <a:cubicBezTo>
                  <a:pt x="11826278" y="1298697"/>
                  <a:pt x="11743583" y="1445908"/>
                  <a:pt x="11802360" y="1612337"/>
                </a:cubicBezTo>
                <a:cubicBezTo>
                  <a:pt x="11852438" y="1816170"/>
                  <a:pt x="11796984" y="1913159"/>
                  <a:pt x="11802360" y="2031978"/>
                </a:cubicBezTo>
                <a:cubicBezTo>
                  <a:pt x="11873931" y="2178797"/>
                  <a:pt x="11718250" y="2397002"/>
                  <a:pt x="11802360" y="2628310"/>
                </a:cubicBezTo>
                <a:cubicBezTo>
                  <a:pt x="11854933" y="2889366"/>
                  <a:pt x="11718094" y="3054489"/>
                  <a:pt x="11802360" y="3224642"/>
                </a:cubicBezTo>
                <a:cubicBezTo>
                  <a:pt x="11846037" y="3396300"/>
                  <a:pt x="11767913" y="3680785"/>
                  <a:pt x="11802360" y="3776801"/>
                </a:cubicBezTo>
                <a:cubicBezTo>
                  <a:pt x="11813968" y="3933326"/>
                  <a:pt x="11742324" y="4055604"/>
                  <a:pt x="11802360" y="4196442"/>
                </a:cubicBezTo>
                <a:cubicBezTo>
                  <a:pt x="11864605" y="4280448"/>
                  <a:pt x="11780573" y="4566350"/>
                  <a:pt x="11802360" y="4748601"/>
                </a:cubicBezTo>
                <a:cubicBezTo>
                  <a:pt x="11876670" y="4958491"/>
                  <a:pt x="11681456" y="5273715"/>
                  <a:pt x="11802360" y="5521624"/>
                </a:cubicBezTo>
                <a:cubicBezTo>
                  <a:pt x="11817602" y="5947181"/>
                  <a:pt x="11298790" y="6597577"/>
                  <a:pt x="10698009" y="6625975"/>
                </a:cubicBezTo>
                <a:cubicBezTo>
                  <a:pt x="10546292" y="6646489"/>
                  <a:pt x="10468503" y="6591579"/>
                  <a:pt x="10386215" y="6625975"/>
                </a:cubicBezTo>
                <a:cubicBezTo>
                  <a:pt x="10300633" y="6664673"/>
                  <a:pt x="10206029" y="6649531"/>
                  <a:pt x="10074421" y="6625975"/>
                </a:cubicBezTo>
                <a:cubicBezTo>
                  <a:pt x="9947852" y="6635605"/>
                  <a:pt x="9821998" y="6598565"/>
                  <a:pt x="9666691" y="6625975"/>
                </a:cubicBezTo>
                <a:cubicBezTo>
                  <a:pt x="9525633" y="6676163"/>
                  <a:pt x="9305589" y="6613657"/>
                  <a:pt x="8971151" y="6625975"/>
                </a:cubicBezTo>
                <a:cubicBezTo>
                  <a:pt x="8621956" y="6708446"/>
                  <a:pt x="8736191" y="6618804"/>
                  <a:pt x="8659357" y="6625975"/>
                </a:cubicBezTo>
                <a:cubicBezTo>
                  <a:pt x="8594201" y="6557622"/>
                  <a:pt x="8240946" y="6624191"/>
                  <a:pt x="7867880" y="6625975"/>
                </a:cubicBezTo>
                <a:cubicBezTo>
                  <a:pt x="7523550" y="6665041"/>
                  <a:pt x="7560052" y="6615136"/>
                  <a:pt x="7268276" y="6625975"/>
                </a:cubicBezTo>
                <a:cubicBezTo>
                  <a:pt x="6998770" y="6656989"/>
                  <a:pt x="6864116" y="6637599"/>
                  <a:pt x="6764609" y="6625975"/>
                </a:cubicBezTo>
                <a:cubicBezTo>
                  <a:pt x="6662538" y="6637570"/>
                  <a:pt x="6425546" y="6601573"/>
                  <a:pt x="6165006" y="6625975"/>
                </a:cubicBezTo>
                <a:cubicBezTo>
                  <a:pt x="5951670" y="6640280"/>
                  <a:pt x="5532863" y="6596711"/>
                  <a:pt x="5373529" y="6625975"/>
                </a:cubicBezTo>
                <a:cubicBezTo>
                  <a:pt x="5183698" y="6671313"/>
                  <a:pt x="5047434" y="6604099"/>
                  <a:pt x="4869862" y="6625975"/>
                </a:cubicBezTo>
                <a:cubicBezTo>
                  <a:pt x="4674769" y="6647256"/>
                  <a:pt x="4549822" y="6595093"/>
                  <a:pt x="4270258" y="6625975"/>
                </a:cubicBezTo>
                <a:cubicBezTo>
                  <a:pt x="3998390" y="6697557"/>
                  <a:pt x="3630119" y="6654837"/>
                  <a:pt x="3478781" y="6625975"/>
                </a:cubicBezTo>
                <a:cubicBezTo>
                  <a:pt x="3286411" y="6640326"/>
                  <a:pt x="3240517" y="6624180"/>
                  <a:pt x="3071051" y="6625975"/>
                </a:cubicBezTo>
                <a:cubicBezTo>
                  <a:pt x="2892921" y="6651418"/>
                  <a:pt x="2573399" y="6556392"/>
                  <a:pt x="2279574" y="6625975"/>
                </a:cubicBezTo>
                <a:cubicBezTo>
                  <a:pt x="2114296" y="6596725"/>
                  <a:pt x="1631968" y="6587149"/>
                  <a:pt x="1104351" y="6625975"/>
                </a:cubicBezTo>
                <a:cubicBezTo>
                  <a:pt x="468063" y="6538485"/>
                  <a:pt x="-50593" y="6185920"/>
                  <a:pt x="0" y="5521624"/>
                </a:cubicBezTo>
                <a:cubicBezTo>
                  <a:pt x="6413" y="5371025"/>
                  <a:pt x="51918" y="5218840"/>
                  <a:pt x="0" y="5101983"/>
                </a:cubicBezTo>
                <a:cubicBezTo>
                  <a:pt x="-23658" y="4983089"/>
                  <a:pt x="64210" y="4691491"/>
                  <a:pt x="0" y="4593997"/>
                </a:cubicBezTo>
                <a:cubicBezTo>
                  <a:pt x="-41960" y="4479076"/>
                  <a:pt x="40853" y="4316713"/>
                  <a:pt x="0" y="4086010"/>
                </a:cubicBezTo>
                <a:cubicBezTo>
                  <a:pt x="-3279" y="3875634"/>
                  <a:pt x="60556" y="3798927"/>
                  <a:pt x="0" y="3666369"/>
                </a:cubicBezTo>
                <a:cubicBezTo>
                  <a:pt x="-61490" y="3488186"/>
                  <a:pt x="-2521" y="3400081"/>
                  <a:pt x="0" y="3158383"/>
                </a:cubicBezTo>
                <a:cubicBezTo>
                  <a:pt x="-697" y="2946469"/>
                  <a:pt x="47916" y="2817208"/>
                  <a:pt x="0" y="2517878"/>
                </a:cubicBezTo>
                <a:cubicBezTo>
                  <a:pt x="-24346" y="2222272"/>
                  <a:pt x="45775" y="2197872"/>
                  <a:pt x="0" y="1921547"/>
                </a:cubicBezTo>
                <a:cubicBezTo>
                  <a:pt x="-37838" y="1620905"/>
                  <a:pt x="13167" y="1380720"/>
                  <a:pt x="0" y="1104351"/>
                </a:cubicBezTo>
                <a:close/>
              </a:path>
            </a:pathLst>
          </a:custGeom>
          <a:solidFill>
            <a:schemeClr val="bg1"/>
          </a:solidFill>
          <a:ln w="57150">
            <a:solidFill>
              <a:schemeClr val="accent3">
                <a:lumMod val="50000"/>
              </a:schemeClr>
            </a:solidFill>
            <a:prstDash val="sysDot"/>
            <a:extLst>
              <a:ext uri="{C807C97D-BFC1-408E-A445-0C87EB9F89A2}">
                <ask:lineSketchStyleProps xmlns:ask="http://schemas.microsoft.com/office/drawing/2018/sketchyshapes" sd="1999848163">
                  <a:custGeom>
                    <a:avLst/>
                    <a:gdLst>
                      <a:gd name="connsiteX0" fmla="*/ 0 w 11802360"/>
                      <a:gd name="connsiteY0" fmla="*/ 1104351 h 6625975"/>
                      <a:gd name="connsiteX1" fmla="*/ 1104351 w 11802360"/>
                      <a:gd name="connsiteY1" fmla="*/ 0 h 6625975"/>
                      <a:gd name="connsiteX2" fmla="*/ 1608018 w 11802360"/>
                      <a:gd name="connsiteY2" fmla="*/ 0 h 6625975"/>
                      <a:gd name="connsiteX3" fmla="*/ 2399495 w 11802360"/>
                      <a:gd name="connsiteY3" fmla="*/ 0 h 6625975"/>
                      <a:gd name="connsiteX4" fmla="*/ 3095035 w 11802360"/>
                      <a:gd name="connsiteY4" fmla="*/ 0 h 6625975"/>
                      <a:gd name="connsiteX5" fmla="*/ 3502766 w 11802360"/>
                      <a:gd name="connsiteY5" fmla="*/ 0 h 6625975"/>
                      <a:gd name="connsiteX6" fmla="*/ 3910496 w 11802360"/>
                      <a:gd name="connsiteY6" fmla="*/ 0 h 6625975"/>
                      <a:gd name="connsiteX7" fmla="*/ 4606036 w 11802360"/>
                      <a:gd name="connsiteY7" fmla="*/ 0 h 6625975"/>
                      <a:gd name="connsiteX8" fmla="*/ 5301576 w 11802360"/>
                      <a:gd name="connsiteY8" fmla="*/ 0 h 6625975"/>
                      <a:gd name="connsiteX9" fmla="*/ 5805243 w 11802360"/>
                      <a:gd name="connsiteY9" fmla="*/ 0 h 6625975"/>
                      <a:gd name="connsiteX10" fmla="*/ 6308910 w 11802360"/>
                      <a:gd name="connsiteY10" fmla="*/ 0 h 6625975"/>
                      <a:gd name="connsiteX11" fmla="*/ 7004451 w 11802360"/>
                      <a:gd name="connsiteY11" fmla="*/ 0 h 6625975"/>
                      <a:gd name="connsiteX12" fmla="*/ 7699991 w 11802360"/>
                      <a:gd name="connsiteY12" fmla="*/ 0 h 6625975"/>
                      <a:gd name="connsiteX13" fmla="*/ 8491468 w 11802360"/>
                      <a:gd name="connsiteY13" fmla="*/ 0 h 6625975"/>
                      <a:gd name="connsiteX14" fmla="*/ 8995135 w 11802360"/>
                      <a:gd name="connsiteY14" fmla="*/ 0 h 6625975"/>
                      <a:gd name="connsiteX15" fmla="*/ 9786611 w 11802360"/>
                      <a:gd name="connsiteY15" fmla="*/ 0 h 6625975"/>
                      <a:gd name="connsiteX16" fmla="*/ 10698009 w 11802360"/>
                      <a:gd name="connsiteY16" fmla="*/ 0 h 6625975"/>
                      <a:gd name="connsiteX17" fmla="*/ 11802360 w 11802360"/>
                      <a:gd name="connsiteY17" fmla="*/ 1104351 h 6625975"/>
                      <a:gd name="connsiteX18" fmla="*/ 11802360 w 11802360"/>
                      <a:gd name="connsiteY18" fmla="*/ 1612337 h 6625975"/>
                      <a:gd name="connsiteX19" fmla="*/ 11802360 w 11802360"/>
                      <a:gd name="connsiteY19" fmla="*/ 2031978 h 6625975"/>
                      <a:gd name="connsiteX20" fmla="*/ 11802360 w 11802360"/>
                      <a:gd name="connsiteY20" fmla="*/ 2628310 h 6625975"/>
                      <a:gd name="connsiteX21" fmla="*/ 11802360 w 11802360"/>
                      <a:gd name="connsiteY21" fmla="*/ 3224642 h 6625975"/>
                      <a:gd name="connsiteX22" fmla="*/ 11802360 w 11802360"/>
                      <a:gd name="connsiteY22" fmla="*/ 3776801 h 6625975"/>
                      <a:gd name="connsiteX23" fmla="*/ 11802360 w 11802360"/>
                      <a:gd name="connsiteY23" fmla="*/ 4196442 h 6625975"/>
                      <a:gd name="connsiteX24" fmla="*/ 11802360 w 11802360"/>
                      <a:gd name="connsiteY24" fmla="*/ 4748601 h 6625975"/>
                      <a:gd name="connsiteX25" fmla="*/ 11802360 w 11802360"/>
                      <a:gd name="connsiteY25" fmla="*/ 5521624 h 6625975"/>
                      <a:gd name="connsiteX26" fmla="*/ 10698009 w 11802360"/>
                      <a:gd name="connsiteY26" fmla="*/ 6625975 h 6625975"/>
                      <a:gd name="connsiteX27" fmla="*/ 10386215 w 11802360"/>
                      <a:gd name="connsiteY27" fmla="*/ 6625975 h 6625975"/>
                      <a:gd name="connsiteX28" fmla="*/ 10074421 w 11802360"/>
                      <a:gd name="connsiteY28" fmla="*/ 6625975 h 6625975"/>
                      <a:gd name="connsiteX29" fmla="*/ 9666691 w 11802360"/>
                      <a:gd name="connsiteY29" fmla="*/ 6625975 h 6625975"/>
                      <a:gd name="connsiteX30" fmla="*/ 8971151 w 11802360"/>
                      <a:gd name="connsiteY30" fmla="*/ 6625975 h 6625975"/>
                      <a:gd name="connsiteX31" fmla="*/ 8659357 w 11802360"/>
                      <a:gd name="connsiteY31" fmla="*/ 6625975 h 6625975"/>
                      <a:gd name="connsiteX32" fmla="*/ 7867880 w 11802360"/>
                      <a:gd name="connsiteY32" fmla="*/ 6625975 h 6625975"/>
                      <a:gd name="connsiteX33" fmla="*/ 7268276 w 11802360"/>
                      <a:gd name="connsiteY33" fmla="*/ 6625975 h 6625975"/>
                      <a:gd name="connsiteX34" fmla="*/ 6764609 w 11802360"/>
                      <a:gd name="connsiteY34" fmla="*/ 6625975 h 6625975"/>
                      <a:gd name="connsiteX35" fmla="*/ 6165006 w 11802360"/>
                      <a:gd name="connsiteY35" fmla="*/ 6625975 h 6625975"/>
                      <a:gd name="connsiteX36" fmla="*/ 5373529 w 11802360"/>
                      <a:gd name="connsiteY36" fmla="*/ 6625975 h 6625975"/>
                      <a:gd name="connsiteX37" fmla="*/ 4869862 w 11802360"/>
                      <a:gd name="connsiteY37" fmla="*/ 6625975 h 6625975"/>
                      <a:gd name="connsiteX38" fmla="*/ 4270258 w 11802360"/>
                      <a:gd name="connsiteY38" fmla="*/ 6625975 h 6625975"/>
                      <a:gd name="connsiteX39" fmla="*/ 3478781 w 11802360"/>
                      <a:gd name="connsiteY39" fmla="*/ 6625975 h 6625975"/>
                      <a:gd name="connsiteX40" fmla="*/ 3071051 w 11802360"/>
                      <a:gd name="connsiteY40" fmla="*/ 6625975 h 6625975"/>
                      <a:gd name="connsiteX41" fmla="*/ 2279574 w 11802360"/>
                      <a:gd name="connsiteY41" fmla="*/ 6625975 h 6625975"/>
                      <a:gd name="connsiteX42" fmla="*/ 1104351 w 11802360"/>
                      <a:gd name="connsiteY42" fmla="*/ 6625975 h 6625975"/>
                      <a:gd name="connsiteX43" fmla="*/ 0 w 11802360"/>
                      <a:gd name="connsiteY43" fmla="*/ 5521624 h 6625975"/>
                      <a:gd name="connsiteX44" fmla="*/ 0 w 11802360"/>
                      <a:gd name="connsiteY44" fmla="*/ 5101983 h 6625975"/>
                      <a:gd name="connsiteX45" fmla="*/ 0 w 11802360"/>
                      <a:gd name="connsiteY45" fmla="*/ 4593997 h 6625975"/>
                      <a:gd name="connsiteX46" fmla="*/ 0 w 11802360"/>
                      <a:gd name="connsiteY46" fmla="*/ 4086010 h 6625975"/>
                      <a:gd name="connsiteX47" fmla="*/ 0 w 11802360"/>
                      <a:gd name="connsiteY47" fmla="*/ 3666369 h 6625975"/>
                      <a:gd name="connsiteX48" fmla="*/ 0 w 11802360"/>
                      <a:gd name="connsiteY48" fmla="*/ 3158383 h 6625975"/>
                      <a:gd name="connsiteX49" fmla="*/ 0 w 11802360"/>
                      <a:gd name="connsiteY49" fmla="*/ 2517878 h 6625975"/>
                      <a:gd name="connsiteX50" fmla="*/ 0 w 11802360"/>
                      <a:gd name="connsiteY50" fmla="*/ 1921547 h 6625975"/>
                      <a:gd name="connsiteX51" fmla="*/ 0 w 11802360"/>
                      <a:gd name="connsiteY51" fmla="*/ 1104351 h 6625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802360" h="6625975" fill="none" extrusionOk="0">
                        <a:moveTo>
                          <a:pt x="0" y="1104351"/>
                        </a:moveTo>
                        <a:cubicBezTo>
                          <a:pt x="164150" y="548391"/>
                          <a:pt x="540912" y="-167262"/>
                          <a:pt x="1104351" y="0"/>
                        </a:cubicBezTo>
                        <a:cubicBezTo>
                          <a:pt x="1289282" y="-28387"/>
                          <a:pt x="1379095" y="56191"/>
                          <a:pt x="1608018" y="0"/>
                        </a:cubicBezTo>
                        <a:cubicBezTo>
                          <a:pt x="1836941" y="-56191"/>
                          <a:pt x="2073518" y="56560"/>
                          <a:pt x="2399495" y="0"/>
                        </a:cubicBezTo>
                        <a:cubicBezTo>
                          <a:pt x="2725472" y="-56560"/>
                          <a:pt x="2858985" y="43809"/>
                          <a:pt x="3095035" y="0"/>
                        </a:cubicBezTo>
                        <a:cubicBezTo>
                          <a:pt x="3331085" y="-43809"/>
                          <a:pt x="3317259" y="20482"/>
                          <a:pt x="3502766" y="0"/>
                        </a:cubicBezTo>
                        <a:cubicBezTo>
                          <a:pt x="3688273" y="-20482"/>
                          <a:pt x="3709980" y="3349"/>
                          <a:pt x="3910496" y="0"/>
                        </a:cubicBezTo>
                        <a:cubicBezTo>
                          <a:pt x="4111012" y="-3349"/>
                          <a:pt x="4358687" y="48482"/>
                          <a:pt x="4606036" y="0"/>
                        </a:cubicBezTo>
                        <a:cubicBezTo>
                          <a:pt x="4853385" y="-48482"/>
                          <a:pt x="5058716" y="53477"/>
                          <a:pt x="5301576" y="0"/>
                        </a:cubicBezTo>
                        <a:cubicBezTo>
                          <a:pt x="5544436" y="-53477"/>
                          <a:pt x="5579656" y="54219"/>
                          <a:pt x="5805243" y="0"/>
                        </a:cubicBezTo>
                        <a:cubicBezTo>
                          <a:pt x="6030830" y="-54219"/>
                          <a:pt x="6083867" y="31480"/>
                          <a:pt x="6308910" y="0"/>
                        </a:cubicBezTo>
                        <a:cubicBezTo>
                          <a:pt x="6533953" y="-31480"/>
                          <a:pt x="6769945" y="53868"/>
                          <a:pt x="7004451" y="0"/>
                        </a:cubicBezTo>
                        <a:cubicBezTo>
                          <a:pt x="7238957" y="-53868"/>
                          <a:pt x="7374860" y="69890"/>
                          <a:pt x="7699991" y="0"/>
                        </a:cubicBezTo>
                        <a:cubicBezTo>
                          <a:pt x="8025122" y="-69890"/>
                          <a:pt x="8160573" y="86247"/>
                          <a:pt x="8491468" y="0"/>
                        </a:cubicBezTo>
                        <a:cubicBezTo>
                          <a:pt x="8822363" y="-86247"/>
                          <a:pt x="8771716" y="42159"/>
                          <a:pt x="8995135" y="0"/>
                        </a:cubicBezTo>
                        <a:cubicBezTo>
                          <a:pt x="9218554" y="-42159"/>
                          <a:pt x="9544966" y="31885"/>
                          <a:pt x="9786611" y="0"/>
                        </a:cubicBezTo>
                        <a:cubicBezTo>
                          <a:pt x="10028256" y="-31885"/>
                          <a:pt x="10303384" y="52592"/>
                          <a:pt x="10698009" y="0"/>
                        </a:cubicBezTo>
                        <a:cubicBezTo>
                          <a:pt x="11448925" y="-23194"/>
                          <a:pt x="11837299" y="552659"/>
                          <a:pt x="11802360" y="1104351"/>
                        </a:cubicBezTo>
                        <a:cubicBezTo>
                          <a:pt x="11832845" y="1289606"/>
                          <a:pt x="11754099" y="1417970"/>
                          <a:pt x="11802360" y="1612337"/>
                        </a:cubicBezTo>
                        <a:cubicBezTo>
                          <a:pt x="11850621" y="1806704"/>
                          <a:pt x="11782306" y="1893793"/>
                          <a:pt x="11802360" y="2031978"/>
                        </a:cubicBezTo>
                        <a:cubicBezTo>
                          <a:pt x="11822414" y="2170163"/>
                          <a:pt x="11755577" y="2355892"/>
                          <a:pt x="11802360" y="2628310"/>
                        </a:cubicBezTo>
                        <a:cubicBezTo>
                          <a:pt x="11849143" y="2900728"/>
                          <a:pt x="11760720" y="3055273"/>
                          <a:pt x="11802360" y="3224642"/>
                        </a:cubicBezTo>
                        <a:cubicBezTo>
                          <a:pt x="11844000" y="3394011"/>
                          <a:pt x="11764846" y="3641466"/>
                          <a:pt x="11802360" y="3776801"/>
                        </a:cubicBezTo>
                        <a:cubicBezTo>
                          <a:pt x="11839874" y="3912136"/>
                          <a:pt x="11759110" y="4084519"/>
                          <a:pt x="11802360" y="4196442"/>
                        </a:cubicBezTo>
                        <a:cubicBezTo>
                          <a:pt x="11845610" y="4308365"/>
                          <a:pt x="11792101" y="4563167"/>
                          <a:pt x="11802360" y="4748601"/>
                        </a:cubicBezTo>
                        <a:cubicBezTo>
                          <a:pt x="11812619" y="4934035"/>
                          <a:pt x="11729683" y="5292704"/>
                          <a:pt x="11802360" y="5521624"/>
                        </a:cubicBezTo>
                        <a:cubicBezTo>
                          <a:pt x="11812062" y="5961765"/>
                          <a:pt x="11257966" y="6586754"/>
                          <a:pt x="10698009" y="6625975"/>
                        </a:cubicBezTo>
                        <a:cubicBezTo>
                          <a:pt x="10549663" y="6631035"/>
                          <a:pt x="10449187" y="6589246"/>
                          <a:pt x="10386215" y="6625975"/>
                        </a:cubicBezTo>
                        <a:cubicBezTo>
                          <a:pt x="10323243" y="6662704"/>
                          <a:pt x="10215226" y="6623519"/>
                          <a:pt x="10074421" y="6625975"/>
                        </a:cubicBezTo>
                        <a:cubicBezTo>
                          <a:pt x="9933616" y="6628431"/>
                          <a:pt x="9811871" y="6589243"/>
                          <a:pt x="9666691" y="6625975"/>
                        </a:cubicBezTo>
                        <a:cubicBezTo>
                          <a:pt x="9521511" y="6662707"/>
                          <a:pt x="9316131" y="6549944"/>
                          <a:pt x="8971151" y="6625975"/>
                        </a:cubicBezTo>
                        <a:cubicBezTo>
                          <a:pt x="8626171" y="6702006"/>
                          <a:pt x="8751333" y="6625767"/>
                          <a:pt x="8659357" y="6625975"/>
                        </a:cubicBezTo>
                        <a:cubicBezTo>
                          <a:pt x="8567381" y="6626183"/>
                          <a:pt x="8213484" y="6581957"/>
                          <a:pt x="7867880" y="6625975"/>
                        </a:cubicBezTo>
                        <a:cubicBezTo>
                          <a:pt x="7522276" y="6669993"/>
                          <a:pt x="7552903" y="6614935"/>
                          <a:pt x="7268276" y="6625975"/>
                        </a:cubicBezTo>
                        <a:cubicBezTo>
                          <a:pt x="6983649" y="6637015"/>
                          <a:pt x="6870583" y="6617380"/>
                          <a:pt x="6764609" y="6625975"/>
                        </a:cubicBezTo>
                        <a:cubicBezTo>
                          <a:pt x="6658635" y="6634570"/>
                          <a:pt x="6434401" y="6610548"/>
                          <a:pt x="6165006" y="6625975"/>
                        </a:cubicBezTo>
                        <a:cubicBezTo>
                          <a:pt x="5895611" y="6641402"/>
                          <a:pt x="5576148" y="6588207"/>
                          <a:pt x="5373529" y="6625975"/>
                        </a:cubicBezTo>
                        <a:cubicBezTo>
                          <a:pt x="5170910" y="6663743"/>
                          <a:pt x="5065359" y="6600211"/>
                          <a:pt x="4869862" y="6625975"/>
                        </a:cubicBezTo>
                        <a:cubicBezTo>
                          <a:pt x="4674365" y="6651739"/>
                          <a:pt x="4527052" y="6562379"/>
                          <a:pt x="4270258" y="6625975"/>
                        </a:cubicBezTo>
                        <a:cubicBezTo>
                          <a:pt x="4013464" y="6689571"/>
                          <a:pt x="3662787" y="6618805"/>
                          <a:pt x="3478781" y="6625975"/>
                        </a:cubicBezTo>
                        <a:cubicBezTo>
                          <a:pt x="3294775" y="6633145"/>
                          <a:pt x="3249867" y="6619433"/>
                          <a:pt x="3071051" y="6625975"/>
                        </a:cubicBezTo>
                        <a:cubicBezTo>
                          <a:pt x="2892235" y="6632517"/>
                          <a:pt x="2517896" y="6565098"/>
                          <a:pt x="2279574" y="6625975"/>
                        </a:cubicBezTo>
                        <a:cubicBezTo>
                          <a:pt x="2041252" y="6686852"/>
                          <a:pt x="1645251" y="6579763"/>
                          <a:pt x="1104351" y="6625975"/>
                        </a:cubicBezTo>
                        <a:cubicBezTo>
                          <a:pt x="518956" y="6535963"/>
                          <a:pt x="-54442" y="6208002"/>
                          <a:pt x="0" y="5521624"/>
                        </a:cubicBezTo>
                        <a:cubicBezTo>
                          <a:pt x="-16640" y="5373202"/>
                          <a:pt x="38127" y="5208336"/>
                          <a:pt x="0" y="5101983"/>
                        </a:cubicBezTo>
                        <a:cubicBezTo>
                          <a:pt x="-38127" y="4995630"/>
                          <a:pt x="39714" y="4696918"/>
                          <a:pt x="0" y="4593997"/>
                        </a:cubicBezTo>
                        <a:cubicBezTo>
                          <a:pt x="-39714" y="4491076"/>
                          <a:pt x="5529" y="4305682"/>
                          <a:pt x="0" y="4086010"/>
                        </a:cubicBezTo>
                        <a:cubicBezTo>
                          <a:pt x="-5529" y="3866338"/>
                          <a:pt x="45416" y="3804340"/>
                          <a:pt x="0" y="3666369"/>
                        </a:cubicBezTo>
                        <a:cubicBezTo>
                          <a:pt x="-45416" y="3528398"/>
                          <a:pt x="1436" y="3366753"/>
                          <a:pt x="0" y="3158383"/>
                        </a:cubicBezTo>
                        <a:cubicBezTo>
                          <a:pt x="-1436" y="2950013"/>
                          <a:pt x="41266" y="2822587"/>
                          <a:pt x="0" y="2517878"/>
                        </a:cubicBezTo>
                        <a:cubicBezTo>
                          <a:pt x="-41266" y="2213170"/>
                          <a:pt x="37254" y="2202620"/>
                          <a:pt x="0" y="1921547"/>
                        </a:cubicBezTo>
                        <a:cubicBezTo>
                          <a:pt x="-37254" y="1640474"/>
                          <a:pt x="12353" y="1403151"/>
                          <a:pt x="0" y="1104351"/>
                        </a:cubicBezTo>
                        <a:close/>
                      </a:path>
                      <a:path w="11802360" h="6625975" stroke="0" extrusionOk="0">
                        <a:moveTo>
                          <a:pt x="0" y="1104351"/>
                        </a:moveTo>
                        <a:cubicBezTo>
                          <a:pt x="87679" y="363626"/>
                          <a:pt x="484222" y="28567"/>
                          <a:pt x="1104351" y="0"/>
                        </a:cubicBezTo>
                        <a:cubicBezTo>
                          <a:pt x="1227861" y="-32462"/>
                          <a:pt x="1331995" y="8702"/>
                          <a:pt x="1416145" y="0"/>
                        </a:cubicBezTo>
                        <a:cubicBezTo>
                          <a:pt x="1500295" y="-8702"/>
                          <a:pt x="1601569" y="24688"/>
                          <a:pt x="1727939" y="0"/>
                        </a:cubicBezTo>
                        <a:cubicBezTo>
                          <a:pt x="1854309" y="-24688"/>
                          <a:pt x="2135249" y="3508"/>
                          <a:pt x="2423479" y="0"/>
                        </a:cubicBezTo>
                        <a:cubicBezTo>
                          <a:pt x="2711709" y="-3508"/>
                          <a:pt x="2897851" y="37072"/>
                          <a:pt x="3119019" y="0"/>
                        </a:cubicBezTo>
                        <a:cubicBezTo>
                          <a:pt x="3340187" y="-37072"/>
                          <a:pt x="3307809" y="2993"/>
                          <a:pt x="3430813" y="0"/>
                        </a:cubicBezTo>
                        <a:cubicBezTo>
                          <a:pt x="3553817" y="-2993"/>
                          <a:pt x="3706414" y="48079"/>
                          <a:pt x="3934480" y="0"/>
                        </a:cubicBezTo>
                        <a:cubicBezTo>
                          <a:pt x="4162546" y="-48079"/>
                          <a:pt x="4475146" y="10674"/>
                          <a:pt x="4630020" y="0"/>
                        </a:cubicBezTo>
                        <a:cubicBezTo>
                          <a:pt x="4784894" y="-10674"/>
                          <a:pt x="4956348" y="57043"/>
                          <a:pt x="5229624" y="0"/>
                        </a:cubicBezTo>
                        <a:cubicBezTo>
                          <a:pt x="5502900" y="-57043"/>
                          <a:pt x="5499312" y="31133"/>
                          <a:pt x="5733291" y="0"/>
                        </a:cubicBezTo>
                        <a:cubicBezTo>
                          <a:pt x="5967270" y="-31133"/>
                          <a:pt x="6081223" y="62974"/>
                          <a:pt x="6332895" y="0"/>
                        </a:cubicBezTo>
                        <a:cubicBezTo>
                          <a:pt x="6584567" y="-62974"/>
                          <a:pt x="6523667" y="12389"/>
                          <a:pt x="6644688" y="0"/>
                        </a:cubicBezTo>
                        <a:cubicBezTo>
                          <a:pt x="6765709" y="-12389"/>
                          <a:pt x="6997338" y="467"/>
                          <a:pt x="7340229" y="0"/>
                        </a:cubicBezTo>
                        <a:cubicBezTo>
                          <a:pt x="7683120" y="-467"/>
                          <a:pt x="7620772" y="10078"/>
                          <a:pt x="7843896" y="0"/>
                        </a:cubicBezTo>
                        <a:cubicBezTo>
                          <a:pt x="8067020" y="-10078"/>
                          <a:pt x="8386712" y="24670"/>
                          <a:pt x="8635373" y="0"/>
                        </a:cubicBezTo>
                        <a:cubicBezTo>
                          <a:pt x="8884034" y="-24670"/>
                          <a:pt x="9180184" y="5752"/>
                          <a:pt x="9330913" y="0"/>
                        </a:cubicBezTo>
                        <a:cubicBezTo>
                          <a:pt x="9481642" y="-5752"/>
                          <a:pt x="9496237" y="32410"/>
                          <a:pt x="9642707" y="0"/>
                        </a:cubicBezTo>
                        <a:cubicBezTo>
                          <a:pt x="9789177" y="-32410"/>
                          <a:pt x="10301282" y="70545"/>
                          <a:pt x="10698009" y="0"/>
                        </a:cubicBezTo>
                        <a:cubicBezTo>
                          <a:pt x="11297159" y="65775"/>
                          <a:pt x="11862626" y="563576"/>
                          <a:pt x="11802360" y="1104351"/>
                        </a:cubicBezTo>
                        <a:cubicBezTo>
                          <a:pt x="11853413" y="1211534"/>
                          <a:pt x="11770766" y="1491419"/>
                          <a:pt x="11802360" y="1612337"/>
                        </a:cubicBezTo>
                        <a:cubicBezTo>
                          <a:pt x="11833954" y="1733255"/>
                          <a:pt x="11774855" y="2098721"/>
                          <a:pt x="11802360" y="2252842"/>
                        </a:cubicBezTo>
                        <a:cubicBezTo>
                          <a:pt x="11829865" y="2406964"/>
                          <a:pt x="11751508" y="2518751"/>
                          <a:pt x="11802360" y="2760828"/>
                        </a:cubicBezTo>
                        <a:cubicBezTo>
                          <a:pt x="11853212" y="3002905"/>
                          <a:pt x="11770267" y="3145803"/>
                          <a:pt x="11802360" y="3401333"/>
                        </a:cubicBezTo>
                        <a:cubicBezTo>
                          <a:pt x="11834453" y="3656864"/>
                          <a:pt x="11783748" y="3826576"/>
                          <a:pt x="11802360" y="4041838"/>
                        </a:cubicBezTo>
                        <a:cubicBezTo>
                          <a:pt x="11820972" y="4257101"/>
                          <a:pt x="11790834" y="4316661"/>
                          <a:pt x="11802360" y="4549824"/>
                        </a:cubicBezTo>
                        <a:cubicBezTo>
                          <a:pt x="11813886" y="4782987"/>
                          <a:pt x="11800833" y="5179734"/>
                          <a:pt x="11802360" y="5521624"/>
                        </a:cubicBezTo>
                        <a:cubicBezTo>
                          <a:pt x="11881733" y="6220732"/>
                          <a:pt x="11311804" y="6675696"/>
                          <a:pt x="10698009" y="6625975"/>
                        </a:cubicBezTo>
                        <a:cubicBezTo>
                          <a:pt x="10613811" y="6637952"/>
                          <a:pt x="10471938" y="6603058"/>
                          <a:pt x="10386215" y="6625975"/>
                        </a:cubicBezTo>
                        <a:cubicBezTo>
                          <a:pt x="10300492" y="6648892"/>
                          <a:pt x="9925328" y="6562619"/>
                          <a:pt x="9594738" y="6625975"/>
                        </a:cubicBezTo>
                        <a:cubicBezTo>
                          <a:pt x="9264148" y="6689331"/>
                          <a:pt x="9226698" y="6587269"/>
                          <a:pt x="8995135" y="6625975"/>
                        </a:cubicBezTo>
                        <a:cubicBezTo>
                          <a:pt x="8763572" y="6664681"/>
                          <a:pt x="8362987" y="6591367"/>
                          <a:pt x="8203658" y="6625975"/>
                        </a:cubicBezTo>
                        <a:cubicBezTo>
                          <a:pt x="8044329" y="6660583"/>
                          <a:pt x="7898830" y="6583466"/>
                          <a:pt x="7699991" y="6625975"/>
                        </a:cubicBezTo>
                        <a:cubicBezTo>
                          <a:pt x="7501152" y="6668484"/>
                          <a:pt x="7299679" y="6615442"/>
                          <a:pt x="6908514" y="6625975"/>
                        </a:cubicBezTo>
                        <a:cubicBezTo>
                          <a:pt x="6517349" y="6636508"/>
                          <a:pt x="6484361" y="6572371"/>
                          <a:pt x="6308910" y="6625975"/>
                        </a:cubicBezTo>
                        <a:cubicBezTo>
                          <a:pt x="6133459" y="6679579"/>
                          <a:pt x="6093124" y="6608119"/>
                          <a:pt x="5901180" y="6625975"/>
                        </a:cubicBezTo>
                        <a:cubicBezTo>
                          <a:pt x="5709236" y="6643831"/>
                          <a:pt x="5508835" y="6625952"/>
                          <a:pt x="5301576" y="6625975"/>
                        </a:cubicBezTo>
                        <a:cubicBezTo>
                          <a:pt x="5094317" y="6625998"/>
                          <a:pt x="4995429" y="6563361"/>
                          <a:pt x="4701973" y="6625975"/>
                        </a:cubicBezTo>
                        <a:cubicBezTo>
                          <a:pt x="4408517" y="6688589"/>
                          <a:pt x="4256203" y="6564049"/>
                          <a:pt x="4102369" y="6625975"/>
                        </a:cubicBezTo>
                        <a:cubicBezTo>
                          <a:pt x="3948535" y="6687901"/>
                          <a:pt x="3871220" y="6603328"/>
                          <a:pt x="3694639" y="6625975"/>
                        </a:cubicBezTo>
                        <a:cubicBezTo>
                          <a:pt x="3518058" y="6648622"/>
                          <a:pt x="3374631" y="6613361"/>
                          <a:pt x="3286908" y="6625975"/>
                        </a:cubicBezTo>
                        <a:cubicBezTo>
                          <a:pt x="3199185" y="6638589"/>
                          <a:pt x="2887862" y="6589334"/>
                          <a:pt x="2783241" y="6625975"/>
                        </a:cubicBezTo>
                        <a:cubicBezTo>
                          <a:pt x="2678620" y="6662616"/>
                          <a:pt x="2410076" y="6598687"/>
                          <a:pt x="2279574" y="6625975"/>
                        </a:cubicBezTo>
                        <a:cubicBezTo>
                          <a:pt x="2149072" y="6653263"/>
                          <a:pt x="1917626" y="6575073"/>
                          <a:pt x="1775907" y="6625975"/>
                        </a:cubicBezTo>
                        <a:cubicBezTo>
                          <a:pt x="1634188" y="6676877"/>
                          <a:pt x="1322023" y="6556257"/>
                          <a:pt x="1104351" y="6625975"/>
                        </a:cubicBezTo>
                        <a:cubicBezTo>
                          <a:pt x="613929" y="6594172"/>
                          <a:pt x="-18494" y="6161081"/>
                          <a:pt x="0" y="5521624"/>
                        </a:cubicBezTo>
                        <a:cubicBezTo>
                          <a:pt x="-54876" y="5346126"/>
                          <a:pt x="10495" y="5195373"/>
                          <a:pt x="0" y="5057810"/>
                        </a:cubicBezTo>
                        <a:cubicBezTo>
                          <a:pt x="-10495" y="4920247"/>
                          <a:pt x="54657" y="4703795"/>
                          <a:pt x="0" y="4417306"/>
                        </a:cubicBezTo>
                        <a:cubicBezTo>
                          <a:pt x="-54657" y="4130817"/>
                          <a:pt x="6183" y="3956723"/>
                          <a:pt x="0" y="3820974"/>
                        </a:cubicBezTo>
                        <a:cubicBezTo>
                          <a:pt x="-6183" y="3685225"/>
                          <a:pt x="37817" y="3532744"/>
                          <a:pt x="0" y="3268815"/>
                        </a:cubicBezTo>
                        <a:cubicBezTo>
                          <a:pt x="-37817" y="3004886"/>
                          <a:pt x="49645" y="2884296"/>
                          <a:pt x="0" y="2760828"/>
                        </a:cubicBezTo>
                        <a:cubicBezTo>
                          <a:pt x="-49645" y="2637360"/>
                          <a:pt x="23530" y="2458806"/>
                          <a:pt x="0" y="2297015"/>
                        </a:cubicBezTo>
                        <a:cubicBezTo>
                          <a:pt x="-23530" y="2135224"/>
                          <a:pt x="4467" y="2058687"/>
                          <a:pt x="0" y="1877374"/>
                        </a:cubicBezTo>
                        <a:cubicBezTo>
                          <a:pt x="-4467" y="1696061"/>
                          <a:pt x="66977" y="1325767"/>
                          <a:pt x="0" y="1104351"/>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nvGrpSpPr>
          <p:cNvPr id="2" name="Group 1">
            <a:extLst>
              <a:ext uri="{FF2B5EF4-FFF2-40B4-BE49-F238E27FC236}">
                <a16:creationId xmlns:a16="http://schemas.microsoft.com/office/drawing/2014/main" id="{E2639D21-EDFB-44B0-9ED3-FBE2B621DDCC}"/>
              </a:ext>
            </a:extLst>
          </p:cNvPr>
          <p:cNvGrpSpPr/>
          <p:nvPr/>
        </p:nvGrpSpPr>
        <p:grpSpPr>
          <a:xfrm>
            <a:off x="7797958" y="4897543"/>
            <a:ext cx="4185708" cy="2245939"/>
            <a:chOff x="5848468" y="3673157"/>
            <a:chExt cx="3139281" cy="1684454"/>
          </a:xfrm>
        </p:grpSpPr>
        <p:pic>
          <p:nvPicPr>
            <p:cNvPr id="15" name="图片 4">
              <a:extLst>
                <a:ext uri="{FF2B5EF4-FFF2-40B4-BE49-F238E27FC236}">
                  <a16:creationId xmlns:a16="http://schemas.microsoft.com/office/drawing/2014/main" id="{EA10E910-9FC0-8425-442B-F5FD14F09E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8625" y="3976468"/>
              <a:ext cx="1339124" cy="1339124"/>
            </a:xfrm>
            <a:prstGeom prst="rect">
              <a:avLst/>
            </a:prstGeom>
          </p:spPr>
        </p:pic>
        <p:pic>
          <p:nvPicPr>
            <p:cNvPr id="1030" name="Picture 6" descr="Bottle of oil Royalty Free Vector Image - VectorStock">
              <a:extLst>
                <a:ext uri="{FF2B5EF4-FFF2-40B4-BE49-F238E27FC236}">
                  <a16:creationId xmlns:a16="http://schemas.microsoft.com/office/drawing/2014/main" id="{06BFB257-6C61-F516-2043-0F3F4D85584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26" b="91111" l="10000" r="90000">
                          <a14:foregroundMark x1="48000" y1="2037" x2="48000" y2="2037"/>
                          <a14:foregroundMark x1="49714" y1="926" x2="52571" y2="8426"/>
                          <a14:foregroundMark x1="52286" y1="91111" x2="52286" y2="91111"/>
                          <a14:foregroundMark x1="44286" y1="25278" x2="46286" y2="30463"/>
                          <a14:foregroundMark x1="49857" y1="28056" x2="56000" y2="28056"/>
                          <a14:foregroundMark x1="49857" y1="27407" x2="54571" y2="26852"/>
                          <a14:foregroundMark x1="36571" y1="47685" x2="36571" y2="47685"/>
                          <a14:foregroundMark x1="34286" y1="40278" x2="34286" y2="40278"/>
                          <a14:foregroundMark x1="29714" y1="51111" x2="29714" y2="51111"/>
                          <a14:foregroundMark x1="28143" y1="53148" x2="28143" y2="53148"/>
                          <a14:foregroundMark x1="32000" y1="53148" x2="32000" y2="53148"/>
                          <a14:foregroundMark x1="33429" y1="55833" x2="33429" y2="55833"/>
                          <a14:foregroundMark x1="33429" y1="54444" x2="33429" y2="54444"/>
                          <a14:foregroundMark x1="29714" y1="53796" x2="29714" y2="53796"/>
                          <a14:foregroundMark x1="67429" y1="19444" x2="67429" y2="19444"/>
                          <a14:foregroundMark x1="69714" y1="19444" x2="69714" y2="19444"/>
                          <a14:foregroundMark x1="68286" y1="49722" x2="68286" y2="49722"/>
                        </a14:backgroundRemoval>
                      </a14:imgEffect>
                    </a14:imgLayer>
                  </a14:imgProps>
                </a:ext>
                <a:ext uri="{28A0092B-C50C-407E-A947-70E740481C1C}">
                  <a14:useLocalDpi xmlns:a14="http://schemas.microsoft.com/office/drawing/2010/main" val="0"/>
                </a:ext>
              </a:extLst>
            </a:blip>
            <a:srcRect/>
            <a:stretch>
              <a:fillRect/>
            </a:stretch>
          </p:blipFill>
          <p:spPr bwMode="auto">
            <a:xfrm>
              <a:off x="5848468" y="3758425"/>
              <a:ext cx="1168925" cy="14002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22 Kecap Stock Illustrations, Images &amp; Vectors | Shutterstock">
              <a:extLst>
                <a:ext uri="{FF2B5EF4-FFF2-40B4-BE49-F238E27FC236}">
                  <a16:creationId xmlns:a16="http://schemas.microsoft.com/office/drawing/2014/main" id="{5020509F-8582-5D40-3986-E54CFE8401E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875" b="90000" l="9990" r="89910">
                          <a14:foregroundMark x1="45654" y1="5875" x2="45654" y2="5875"/>
                          <a14:foregroundMark x1="51149" y1="45250" x2="48851" y2="70375"/>
                          <a14:foregroundMark x1="53247" y1="71688" x2="53247" y2="74063"/>
                          <a14:foregroundMark x1="48252" y1="70375" x2="46553" y2="74438"/>
                          <a14:foregroundMark x1="41858" y1="46000" x2="41858" y2="47313"/>
                          <a14:foregroundMark x1="40060" y1="39750" x2="40060" y2="39750"/>
                        </a14:backgroundRemoval>
                      </a14:imgEffect>
                    </a14:imgLayer>
                  </a14:imgProps>
                </a:ext>
                <a:ext uri="{28A0092B-C50C-407E-A947-70E740481C1C}">
                  <a14:useLocalDpi xmlns:a14="http://schemas.microsoft.com/office/drawing/2010/main" val="0"/>
                </a:ext>
              </a:extLst>
            </a:blip>
            <a:srcRect/>
            <a:stretch>
              <a:fillRect/>
            </a:stretch>
          </p:blipFill>
          <p:spPr bwMode="auto">
            <a:xfrm>
              <a:off x="6381593" y="3673157"/>
              <a:ext cx="1173492" cy="16844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lip Nghệ Thuật Lọ Muối Nhỏ PNG , Lọ, Muối, Clip Nghệ Thuật PNG  miễn phí tải tập tin PSDComment và Vector">
              <a:extLst>
                <a:ext uri="{FF2B5EF4-FFF2-40B4-BE49-F238E27FC236}">
                  <a16:creationId xmlns:a16="http://schemas.microsoft.com/office/drawing/2014/main" id="{18DC425F-DD5C-25EB-E447-02725B4181A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827582" y="3825575"/>
              <a:ext cx="1490017" cy="1490017"/>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Rectangle: Rounded Corners 6">
            <a:extLst>
              <a:ext uri="{FF2B5EF4-FFF2-40B4-BE49-F238E27FC236}">
                <a16:creationId xmlns:a16="http://schemas.microsoft.com/office/drawing/2014/main" id="{C13DF960-31E7-4CF3-A0BA-904B57050272}"/>
              </a:ext>
            </a:extLst>
          </p:cNvPr>
          <p:cNvSpPr/>
          <p:nvPr/>
        </p:nvSpPr>
        <p:spPr>
          <a:xfrm>
            <a:off x="6772227" y="1595327"/>
            <a:ext cx="4839311" cy="3001639"/>
          </a:xfrm>
          <a:custGeom>
            <a:avLst/>
            <a:gdLst>
              <a:gd name="connsiteX0" fmla="*/ 0 w 4839311"/>
              <a:gd name="connsiteY0" fmla="*/ 500283 h 3001639"/>
              <a:gd name="connsiteX1" fmla="*/ 500283 w 4839311"/>
              <a:gd name="connsiteY1" fmla="*/ 0 h 3001639"/>
              <a:gd name="connsiteX2" fmla="*/ 1216849 w 4839311"/>
              <a:gd name="connsiteY2" fmla="*/ 0 h 3001639"/>
              <a:gd name="connsiteX3" fmla="*/ 1818252 w 4839311"/>
              <a:gd name="connsiteY3" fmla="*/ 0 h 3001639"/>
              <a:gd name="connsiteX4" fmla="*/ 2458043 w 4839311"/>
              <a:gd name="connsiteY4" fmla="*/ 0 h 3001639"/>
              <a:gd name="connsiteX5" fmla="*/ 3174609 w 4839311"/>
              <a:gd name="connsiteY5" fmla="*/ 0 h 3001639"/>
              <a:gd name="connsiteX6" fmla="*/ 4339028 w 4839311"/>
              <a:gd name="connsiteY6" fmla="*/ 0 h 3001639"/>
              <a:gd name="connsiteX7" fmla="*/ 4839311 w 4839311"/>
              <a:gd name="connsiteY7" fmla="*/ 500283 h 3001639"/>
              <a:gd name="connsiteX8" fmla="*/ 4839311 w 4839311"/>
              <a:gd name="connsiteY8" fmla="*/ 1167307 h 3001639"/>
              <a:gd name="connsiteX9" fmla="*/ 4839311 w 4839311"/>
              <a:gd name="connsiteY9" fmla="*/ 1834332 h 3001639"/>
              <a:gd name="connsiteX10" fmla="*/ 4839311 w 4839311"/>
              <a:gd name="connsiteY10" fmla="*/ 2501356 h 3001639"/>
              <a:gd name="connsiteX11" fmla="*/ 4339028 w 4839311"/>
              <a:gd name="connsiteY11" fmla="*/ 3001639 h 3001639"/>
              <a:gd name="connsiteX12" fmla="*/ 3699237 w 4839311"/>
              <a:gd name="connsiteY12" fmla="*/ 3001639 h 3001639"/>
              <a:gd name="connsiteX13" fmla="*/ 3136221 w 4839311"/>
              <a:gd name="connsiteY13" fmla="*/ 3001639 h 3001639"/>
              <a:gd name="connsiteX14" fmla="*/ 2573205 w 4839311"/>
              <a:gd name="connsiteY14" fmla="*/ 3001639 h 3001639"/>
              <a:gd name="connsiteX15" fmla="*/ 1971802 w 4839311"/>
              <a:gd name="connsiteY15" fmla="*/ 3001639 h 3001639"/>
              <a:gd name="connsiteX16" fmla="*/ 1370399 w 4839311"/>
              <a:gd name="connsiteY16" fmla="*/ 3001639 h 3001639"/>
              <a:gd name="connsiteX17" fmla="*/ 500283 w 4839311"/>
              <a:gd name="connsiteY17" fmla="*/ 3001639 h 3001639"/>
              <a:gd name="connsiteX18" fmla="*/ 0 w 4839311"/>
              <a:gd name="connsiteY18" fmla="*/ 2501356 h 3001639"/>
              <a:gd name="connsiteX19" fmla="*/ 0 w 4839311"/>
              <a:gd name="connsiteY19" fmla="*/ 1834332 h 3001639"/>
              <a:gd name="connsiteX20" fmla="*/ 0 w 4839311"/>
              <a:gd name="connsiteY20" fmla="*/ 1127286 h 3001639"/>
              <a:gd name="connsiteX21" fmla="*/ 0 w 4839311"/>
              <a:gd name="connsiteY21" fmla="*/ 500283 h 3001639"/>
              <a:gd name="connsiteX0" fmla="*/ 0 w 4839311"/>
              <a:gd name="connsiteY0" fmla="*/ 500283 h 3001639"/>
              <a:gd name="connsiteX1" fmla="*/ 500283 w 4839311"/>
              <a:gd name="connsiteY1" fmla="*/ 0 h 3001639"/>
              <a:gd name="connsiteX2" fmla="*/ 1024911 w 4839311"/>
              <a:gd name="connsiteY2" fmla="*/ 0 h 3001639"/>
              <a:gd name="connsiteX3" fmla="*/ 1549540 w 4839311"/>
              <a:gd name="connsiteY3" fmla="*/ 0 h 3001639"/>
              <a:gd name="connsiteX4" fmla="*/ 2227718 w 4839311"/>
              <a:gd name="connsiteY4" fmla="*/ 0 h 3001639"/>
              <a:gd name="connsiteX5" fmla="*/ 2905897 w 4839311"/>
              <a:gd name="connsiteY5" fmla="*/ 0 h 3001639"/>
              <a:gd name="connsiteX6" fmla="*/ 3430525 w 4839311"/>
              <a:gd name="connsiteY6" fmla="*/ 0 h 3001639"/>
              <a:gd name="connsiteX7" fmla="*/ 4339028 w 4839311"/>
              <a:gd name="connsiteY7" fmla="*/ 0 h 3001639"/>
              <a:gd name="connsiteX8" fmla="*/ 4839311 w 4839311"/>
              <a:gd name="connsiteY8" fmla="*/ 500283 h 3001639"/>
              <a:gd name="connsiteX9" fmla="*/ 4839311 w 4839311"/>
              <a:gd name="connsiteY9" fmla="*/ 1187318 h 3001639"/>
              <a:gd name="connsiteX10" fmla="*/ 4839311 w 4839311"/>
              <a:gd name="connsiteY10" fmla="*/ 1854342 h 3001639"/>
              <a:gd name="connsiteX11" fmla="*/ 4839311 w 4839311"/>
              <a:gd name="connsiteY11" fmla="*/ 2501356 h 3001639"/>
              <a:gd name="connsiteX12" fmla="*/ 4339028 w 4839311"/>
              <a:gd name="connsiteY12" fmla="*/ 3001639 h 3001639"/>
              <a:gd name="connsiteX13" fmla="*/ 3776012 w 4839311"/>
              <a:gd name="connsiteY13" fmla="*/ 3001639 h 3001639"/>
              <a:gd name="connsiteX14" fmla="*/ 3097834 w 4839311"/>
              <a:gd name="connsiteY14" fmla="*/ 3001639 h 3001639"/>
              <a:gd name="connsiteX15" fmla="*/ 2573205 w 4839311"/>
              <a:gd name="connsiteY15" fmla="*/ 3001639 h 3001639"/>
              <a:gd name="connsiteX16" fmla="*/ 1895027 w 4839311"/>
              <a:gd name="connsiteY16" fmla="*/ 3001639 h 3001639"/>
              <a:gd name="connsiteX17" fmla="*/ 1332011 w 4839311"/>
              <a:gd name="connsiteY17" fmla="*/ 3001639 h 3001639"/>
              <a:gd name="connsiteX18" fmla="*/ 500283 w 4839311"/>
              <a:gd name="connsiteY18" fmla="*/ 3001639 h 3001639"/>
              <a:gd name="connsiteX19" fmla="*/ 0 w 4839311"/>
              <a:gd name="connsiteY19" fmla="*/ 2501356 h 3001639"/>
              <a:gd name="connsiteX20" fmla="*/ 0 w 4839311"/>
              <a:gd name="connsiteY20" fmla="*/ 1874353 h 3001639"/>
              <a:gd name="connsiteX21" fmla="*/ 0 w 4839311"/>
              <a:gd name="connsiteY21" fmla="*/ 1167307 h 3001639"/>
              <a:gd name="connsiteX22" fmla="*/ 0 w 4839311"/>
              <a:gd name="connsiteY22" fmla="*/ 500283 h 300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39311" h="3001639" fill="none" extrusionOk="0">
                <a:moveTo>
                  <a:pt x="0" y="500283"/>
                </a:moveTo>
                <a:cubicBezTo>
                  <a:pt x="10088" y="251496"/>
                  <a:pt x="245887" y="-5932"/>
                  <a:pt x="500283" y="0"/>
                </a:cubicBezTo>
                <a:cubicBezTo>
                  <a:pt x="659242" y="39858"/>
                  <a:pt x="927695" y="-50075"/>
                  <a:pt x="1216849" y="0"/>
                </a:cubicBezTo>
                <a:cubicBezTo>
                  <a:pt x="1492279" y="24160"/>
                  <a:pt x="1533978" y="13599"/>
                  <a:pt x="1818252" y="0"/>
                </a:cubicBezTo>
                <a:cubicBezTo>
                  <a:pt x="2103519" y="-9693"/>
                  <a:pt x="2196133" y="19040"/>
                  <a:pt x="2458043" y="0"/>
                </a:cubicBezTo>
                <a:cubicBezTo>
                  <a:pt x="2711831" y="-41058"/>
                  <a:pt x="2912875" y="-17040"/>
                  <a:pt x="3174609" y="0"/>
                </a:cubicBezTo>
                <a:cubicBezTo>
                  <a:pt x="3428809" y="85944"/>
                  <a:pt x="3983572" y="-51839"/>
                  <a:pt x="4339028" y="0"/>
                </a:cubicBezTo>
                <a:cubicBezTo>
                  <a:pt x="4514844" y="18554"/>
                  <a:pt x="4855947" y="173727"/>
                  <a:pt x="4839311" y="500283"/>
                </a:cubicBezTo>
                <a:cubicBezTo>
                  <a:pt x="4884720" y="659530"/>
                  <a:pt x="4828692" y="908479"/>
                  <a:pt x="4839311" y="1167307"/>
                </a:cubicBezTo>
                <a:cubicBezTo>
                  <a:pt x="4870907" y="1454025"/>
                  <a:pt x="4843853" y="1660302"/>
                  <a:pt x="4839311" y="1834332"/>
                </a:cubicBezTo>
                <a:cubicBezTo>
                  <a:pt x="4824005" y="2049893"/>
                  <a:pt x="4824960" y="2183618"/>
                  <a:pt x="4839311" y="2501356"/>
                </a:cubicBezTo>
                <a:cubicBezTo>
                  <a:pt x="4880845" y="2786612"/>
                  <a:pt x="4651311" y="3076914"/>
                  <a:pt x="4339028" y="3001639"/>
                </a:cubicBezTo>
                <a:cubicBezTo>
                  <a:pt x="4169183" y="2972461"/>
                  <a:pt x="3956859" y="2996754"/>
                  <a:pt x="3699237" y="3001639"/>
                </a:cubicBezTo>
                <a:cubicBezTo>
                  <a:pt x="3472031" y="3020719"/>
                  <a:pt x="3356837" y="3028529"/>
                  <a:pt x="3136221" y="3001639"/>
                </a:cubicBezTo>
                <a:cubicBezTo>
                  <a:pt x="2921410" y="2996432"/>
                  <a:pt x="2693108" y="2992365"/>
                  <a:pt x="2573205" y="3001639"/>
                </a:cubicBezTo>
                <a:cubicBezTo>
                  <a:pt x="2470710" y="3003391"/>
                  <a:pt x="2096660" y="2999547"/>
                  <a:pt x="1971802" y="3001639"/>
                </a:cubicBezTo>
                <a:cubicBezTo>
                  <a:pt x="1814091" y="3014863"/>
                  <a:pt x="1578879" y="3035164"/>
                  <a:pt x="1370399" y="3001639"/>
                </a:cubicBezTo>
                <a:cubicBezTo>
                  <a:pt x="1135471" y="2905064"/>
                  <a:pt x="841145" y="3017343"/>
                  <a:pt x="500283" y="3001639"/>
                </a:cubicBezTo>
                <a:cubicBezTo>
                  <a:pt x="159660" y="2977761"/>
                  <a:pt x="7557" y="2808783"/>
                  <a:pt x="0" y="2501356"/>
                </a:cubicBezTo>
                <a:cubicBezTo>
                  <a:pt x="-64361" y="2357636"/>
                  <a:pt x="-25389" y="2112502"/>
                  <a:pt x="0" y="1834332"/>
                </a:cubicBezTo>
                <a:cubicBezTo>
                  <a:pt x="-16017" y="1606622"/>
                  <a:pt x="31818" y="1416138"/>
                  <a:pt x="0" y="1127286"/>
                </a:cubicBezTo>
                <a:cubicBezTo>
                  <a:pt x="1375" y="822104"/>
                  <a:pt x="-996" y="763905"/>
                  <a:pt x="0" y="500283"/>
                </a:cubicBezTo>
                <a:close/>
              </a:path>
              <a:path w="4839311" h="3001639" stroke="0" extrusionOk="0">
                <a:moveTo>
                  <a:pt x="0" y="500283"/>
                </a:moveTo>
                <a:cubicBezTo>
                  <a:pt x="-20253" y="188370"/>
                  <a:pt x="217105" y="3287"/>
                  <a:pt x="500283" y="0"/>
                </a:cubicBezTo>
                <a:cubicBezTo>
                  <a:pt x="712488" y="-25456"/>
                  <a:pt x="883018" y="-2937"/>
                  <a:pt x="1024911" y="0"/>
                </a:cubicBezTo>
                <a:cubicBezTo>
                  <a:pt x="1186774" y="-7962"/>
                  <a:pt x="1388849" y="23023"/>
                  <a:pt x="1549540" y="0"/>
                </a:cubicBezTo>
                <a:cubicBezTo>
                  <a:pt x="1710063" y="-76467"/>
                  <a:pt x="2022018" y="22784"/>
                  <a:pt x="2227718" y="0"/>
                </a:cubicBezTo>
                <a:cubicBezTo>
                  <a:pt x="2442155" y="-8628"/>
                  <a:pt x="2586869" y="-7016"/>
                  <a:pt x="2905897" y="0"/>
                </a:cubicBezTo>
                <a:cubicBezTo>
                  <a:pt x="3235843" y="-4148"/>
                  <a:pt x="3214261" y="20719"/>
                  <a:pt x="3430525" y="0"/>
                </a:cubicBezTo>
                <a:cubicBezTo>
                  <a:pt x="3662844" y="-97183"/>
                  <a:pt x="4026002" y="1701"/>
                  <a:pt x="4339028" y="0"/>
                </a:cubicBezTo>
                <a:cubicBezTo>
                  <a:pt x="4618576" y="-4318"/>
                  <a:pt x="4904813" y="183955"/>
                  <a:pt x="4839311" y="500283"/>
                </a:cubicBezTo>
                <a:cubicBezTo>
                  <a:pt x="4814232" y="746886"/>
                  <a:pt x="4833111" y="851664"/>
                  <a:pt x="4839311" y="1187318"/>
                </a:cubicBezTo>
                <a:cubicBezTo>
                  <a:pt x="4848617" y="1518441"/>
                  <a:pt x="4848943" y="1555215"/>
                  <a:pt x="4839311" y="1854342"/>
                </a:cubicBezTo>
                <a:cubicBezTo>
                  <a:pt x="4819658" y="2143913"/>
                  <a:pt x="4854348" y="2187625"/>
                  <a:pt x="4839311" y="2501356"/>
                </a:cubicBezTo>
                <a:cubicBezTo>
                  <a:pt x="4784832" y="2808322"/>
                  <a:pt x="4614389" y="2965306"/>
                  <a:pt x="4339028" y="3001639"/>
                </a:cubicBezTo>
                <a:cubicBezTo>
                  <a:pt x="4063322" y="3026852"/>
                  <a:pt x="3903252" y="2995228"/>
                  <a:pt x="3776012" y="3001639"/>
                </a:cubicBezTo>
                <a:cubicBezTo>
                  <a:pt x="3632800" y="2955439"/>
                  <a:pt x="3431177" y="3001399"/>
                  <a:pt x="3097834" y="3001639"/>
                </a:cubicBezTo>
                <a:cubicBezTo>
                  <a:pt x="2791852" y="3001659"/>
                  <a:pt x="2820984" y="2977065"/>
                  <a:pt x="2573205" y="3001639"/>
                </a:cubicBezTo>
                <a:cubicBezTo>
                  <a:pt x="2333149" y="3015174"/>
                  <a:pt x="2020115" y="3046203"/>
                  <a:pt x="1895027" y="3001639"/>
                </a:cubicBezTo>
                <a:cubicBezTo>
                  <a:pt x="1741441" y="2956867"/>
                  <a:pt x="1570662" y="3044201"/>
                  <a:pt x="1332011" y="3001639"/>
                </a:cubicBezTo>
                <a:cubicBezTo>
                  <a:pt x="1115436" y="2946057"/>
                  <a:pt x="887546" y="3006060"/>
                  <a:pt x="500283" y="3001639"/>
                </a:cubicBezTo>
                <a:cubicBezTo>
                  <a:pt x="267743" y="3022259"/>
                  <a:pt x="-18960" y="2831466"/>
                  <a:pt x="0" y="2501356"/>
                </a:cubicBezTo>
                <a:cubicBezTo>
                  <a:pt x="18317" y="2224744"/>
                  <a:pt x="-21809" y="2180789"/>
                  <a:pt x="0" y="1874353"/>
                </a:cubicBezTo>
                <a:cubicBezTo>
                  <a:pt x="30874" y="1554454"/>
                  <a:pt x="-12339" y="1401561"/>
                  <a:pt x="0" y="1167307"/>
                </a:cubicBezTo>
                <a:cubicBezTo>
                  <a:pt x="30087" y="905009"/>
                  <a:pt x="-7155" y="755736"/>
                  <a:pt x="0" y="500283"/>
                </a:cubicBezTo>
                <a:close/>
              </a:path>
              <a:path w="4839311" h="3001639" fill="none" stroke="0" extrusionOk="0">
                <a:moveTo>
                  <a:pt x="0" y="500283"/>
                </a:moveTo>
                <a:cubicBezTo>
                  <a:pt x="-1263" y="223029"/>
                  <a:pt x="236437" y="-18637"/>
                  <a:pt x="500283" y="0"/>
                </a:cubicBezTo>
                <a:cubicBezTo>
                  <a:pt x="723767" y="2799"/>
                  <a:pt x="950037" y="-10843"/>
                  <a:pt x="1216849" y="0"/>
                </a:cubicBezTo>
                <a:cubicBezTo>
                  <a:pt x="1488959" y="17856"/>
                  <a:pt x="1548795" y="5186"/>
                  <a:pt x="1818252" y="0"/>
                </a:cubicBezTo>
                <a:cubicBezTo>
                  <a:pt x="2099349" y="-15339"/>
                  <a:pt x="2226529" y="21444"/>
                  <a:pt x="2458043" y="0"/>
                </a:cubicBezTo>
                <a:cubicBezTo>
                  <a:pt x="2668926" y="-46758"/>
                  <a:pt x="2881305" y="-56687"/>
                  <a:pt x="3174609" y="0"/>
                </a:cubicBezTo>
                <a:cubicBezTo>
                  <a:pt x="3436666" y="-64826"/>
                  <a:pt x="3982964" y="-12438"/>
                  <a:pt x="4339028" y="0"/>
                </a:cubicBezTo>
                <a:cubicBezTo>
                  <a:pt x="4562492" y="-10839"/>
                  <a:pt x="4894090" y="135338"/>
                  <a:pt x="4839311" y="500283"/>
                </a:cubicBezTo>
                <a:cubicBezTo>
                  <a:pt x="4797563" y="676472"/>
                  <a:pt x="4766493" y="908294"/>
                  <a:pt x="4839311" y="1167307"/>
                </a:cubicBezTo>
                <a:cubicBezTo>
                  <a:pt x="4868862" y="1421537"/>
                  <a:pt x="4878090" y="1598645"/>
                  <a:pt x="4839311" y="1834332"/>
                </a:cubicBezTo>
                <a:cubicBezTo>
                  <a:pt x="4823642" y="2036885"/>
                  <a:pt x="4837022" y="2185797"/>
                  <a:pt x="4839311" y="2501356"/>
                </a:cubicBezTo>
                <a:cubicBezTo>
                  <a:pt x="4914035" y="2765760"/>
                  <a:pt x="4647622" y="3027177"/>
                  <a:pt x="4339028" y="3001639"/>
                </a:cubicBezTo>
                <a:cubicBezTo>
                  <a:pt x="4171939" y="2988039"/>
                  <a:pt x="3931684" y="2955532"/>
                  <a:pt x="3699237" y="3001639"/>
                </a:cubicBezTo>
                <a:cubicBezTo>
                  <a:pt x="3463476" y="3020504"/>
                  <a:pt x="3366746" y="3001766"/>
                  <a:pt x="3136221" y="3001639"/>
                </a:cubicBezTo>
                <a:cubicBezTo>
                  <a:pt x="2912456" y="2965370"/>
                  <a:pt x="2689823" y="2979159"/>
                  <a:pt x="2573205" y="3001639"/>
                </a:cubicBezTo>
                <a:cubicBezTo>
                  <a:pt x="2425603" y="2984943"/>
                  <a:pt x="2146871" y="3004019"/>
                  <a:pt x="1971802" y="3001639"/>
                </a:cubicBezTo>
                <a:cubicBezTo>
                  <a:pt x="1786930" y="3001076"/>
                  <a:pt x="1608918" y="3042748"/>
                  <a:pt x="1370399" y="3001639"/>
                </a:cubicBezTo>
                <a:cubicBezTo>
                  <a:pt x="1095475" y="3028925"/>
                  <a:pt x="816016" y="2937947"/>
                  <a:pt x="500283" y="3001639"/>
                </a:cubicBezTo>
                <a:cubicBezTo>
                  <a:pt x="157714" y="3003336"/>
                  <a:pt x="19504" y="2821920"/>
                  <a:pt x="0" y="2501356"/>
                </a:cubicBezTo>
                <a:cubicBezTo>
                  <a:pt x="-13745" y="2358001"/>
                  <a:pt x="37079" y="2117349"/>
                  <a:pt x="0" y="1834332"/>
                </a:cubicBezTo>
                <a:cubicBezTo>
                  <a:pt x="10402" y="1582322"/>
                  <a:pt x="-823" y="1430492"/>
                  <a:pt x="0" y="1127286"/>
                </a:cubicBezTo>
                <a:cubicBezTo>
                  <a:pt x="-5768" y="828598"/>
                  <a:pt x="-2421" y="757384"/>
                  <a:pt x="0" y="500283"/>
                </a:cubicBezTo>
                <a:close/>
              </a:path>
            </a:pathLst>
          </a:custGeom>
          <a:solidFill>
            <a:schemeClr val="bg1"/>
          </a:solidFill>
          <a:ln w="28575">
            <a:solidFill>
              <a:srgbClr val="00B050"/>
            </a:solidFill>
            <a:prstDash val="sysDot"/>
            <a:extLst>
              <a:ext uri="{C807C97D-BFC1-408E-A445-0C87EB9F89A2}">
                <ask:lineSketchStyleProps xmlns:ask="http://schemas.microsoft.com/office/drawing/2018/sketchyshapes" sd="1999848163">
                  <a:custGeom>
                    <a:avLst/>
                    <a:gdLst>
                      <a:gd name="connsiteX0" fmla="*/ 0 w 4839311"/>
                      <a:gd name="connsiteY0" fmla="*/ 500283 h 3001639"/>
                      <a:gd name="connsiteX1" fmla="*/ 500283 w 4839311"/>
                      <a:gd name="connsiteY1" fmla="*/ 0 h 3001639"/>
                      <a:gd name="connsiteX2" fmla="*/ 1216849 w 4839311"/>
                      <a:gd name="connsiteY2" fmla="*/ 0 h 3001639"/>
                      <a:gd name="connsiteX3" fmla="*/ 1818252 w 4839311"/>
                      <a:gd name="connsiteY3" fmla="*/ 0 h 3001639"/>
                      <a:gd name="connsiteX4" fmla="*/ 2458043 w 4839311"/>
                      <a:gd name="connsiteY4" fmla="*/ 0 h 3001639"/>
                      <a:gd name="connsiteX5" fmla="*/ 3174609 w 4839311"/>
                      <a:gd name="connsiteY5" fmla="*/ 0 h 3001639"/>
                      <a:gd name="connsiteX6" fmla="*/ 4339028 w 4839311"/>
                      <a:gd name="connsiteY6" fmla="*/ 0 h 3001639"/>
                      <a:gd name="connsiteX7" fmla="*/ 4839311 w 4839311"/>
                      <a:gd name="connsiteY7" fmla="*/ 500283 h 3001639"/>
                      <a:gd name="connsiteX8" fmla="*/ 4839311 w 4839311"/>
                      <a:gd name="connsiteY8" fmla="*/ 1167307 h 3001639"/>
                      <a:gd name="connsiteX9" fmla="*/ 4839311 w 4839311"/>
                      <a:gd name="connsiteY9" fmla="*/ 1834332 h 3001639"/>
                      <a:gd name="connsiteX10" fmla="*/ 4839311 w 4839311"/>
                      <a:gd name="connsiteY10" fmla="*/ 2501356 h 3001639"/>
                      <a:gd name="connsiteX11" fmla="*/ 4339028 w 4839311"/>
                      <a:gd name="connsiteY11" fmla="*/ 3001639 h 3001639"/>
                      <a:gd name="connsiteX12" fmla="*/ 3699237 w 4839311"/>
                      <a:gd name="connsiteY12" fmla="*/ 3001639 h 3001639"/>
                      <a:gd name="connsiteX13" fmla="*/ 3136221 w 4839311"/>
                      <a:gd name="connsiteY13" fmla="*/ 3001639 h 3001639"/>
                      <a:gd name="connsiteX14" fmla="*/ 2573205 w 4839311"/>
                      <a:gd name="connsiteY14" fmla="*/ 3001639 h 3001639"/>
                      <a:gd name="connsiteX15" fmla="*/ 1971802 w 4839311"/>
                      <a:gd name="connsiteY15" fmla="*/ 3001639 h 3001639"/>
                      <a:gd name="connsiteX16" fmla="*/ 1370399 w 4839311"/>
                      <a:gd name="connsiteY16" fmla="*/ 3001639 h 3001639"/>
                      <a:gd name="connsiteX17" fmla="*/ 500283 w 4839311"/>
                      <a:gd name="connsiteY17" fmla="*/ 3001639 h 3001639"/>
                      <a:gd name="connsiteX18" fmla="*/ 0 w 4839311"/>
                      <a:gd name="connsiteY18" fmla="*/ 2501356 h 3001639"/>
                      <a:gd name="connsiteX19" fmla="*/ 0 w 4839311"/>
                      <a:gd name="connsiteY19" fmla="*/ 1834332 h 3001639"/>
                      <a:gd name="connsiteX20" fmla="*/ 0 w 4839311"/>
                      <a:gd name="connsiteY20" fmla="*/ 1127286 h 3001639"/>
                      <a:gd name="connsiteX21" fmla="*/ 0 w 4839311"/>
                      <a:gd name="connsiteY21" fmla="*/ 500283 h 300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39311" h="3001639" fill="none" extrusionOk="0">
                        <a:moveTo>
                          <a:pt x="0" y="500283"/>
                        </a:moveTo>
                        <a:cubicBezTo>
                          <a:pt x="-7270" y="231991"/>
                          <a:pt x="243381" y="-38061"/>
                          <a:pt x="500283" y="0"/>
                        </a:cubicBezTo>
                        <a:cubicBezTo>
                          <a:pt x="700317" y="6260"/>
                          <a:pt x="942131" y="-25206"/>
                          <a:pt x="1216849" y="0"/>
                        </a:cubicBezTo>
                        <a:cubicBezTo>
                          <a:pt x="1491567" y="25206"/>
                          <a:pt x="1539338" y="12119"/>
                          <a:pt x="1818252" y="0"/>
                        </a:cubicBezTo>
                        <a:cubicBezTo>
                          <a:pt x="2097166" y="-12119"/>
                          <a:pt x="2210474" y="24687"/>
                          <a:pt x="2458043" y="0"/>
                        </a:cubicBezTo>
                        <a:cubicBezTo>
                          <a:pt x="2705612" y="-24687"/>
                          <a:pt x="2905788" y="-18919"/>
                          <a:pt x="3174609" y="0"/>
                        </a:cubicBezTo>
                        <a:cubicBezTo>
                          <a:pt x="3443430" y="18919"/>
                          <a:pt x="3951144" y="-55755"/>
                          <a:pt x="4339028" y="0"/>
                        </a:cubicBezTo>
                        <a:cubicBezTo>
                          <a:pt x="4571015" y="13662"/>
                          <a:pt x="4860605" y="160552"/>
                          <a:pt x="4839311" y="500283"/>
                        </a:cubicBezTo>
                        <a:cubicBezTo>
                          <a:pt x="4841031" y="637514"/>
                          <a:pt x="4811374" y="892536"/>
                          <a:pt x="4839311" y="1167307"/>
                        </a:cubicBezTo>
                        <a:cubicBezTo>
                          <a:pt x="4867248" y="1442078"/>
                          <a:pt x="4849407" y="1626732"/>
                          <a:pt x="4839311" y="1834332"/>
                        </a:cubicBezTo>
                        <a:cubicBezTo>
                          <a:pt x="4829215" y="2041933"/>
                          <a:pt x="4838702" y="2189937"/>
                          <a:pt x="4839311" y="2501356"/>
                        </a:cubicBezTo>
                        <a:cubicBezTo>
                          <a:pt x="4872424" y="2808138"/>
                          <a:pt x="4626871" y="3039328"/>
                          <a:pt x="4339028" y="3001639"/>
                        </a:cubicBezTo>
                        <a:cubicBezTo>
                          <a:pt x="4163467" y="2994686"/>
                          <a:pt x="3936762" y="2996190"/>
                          <a:pt x="3699237" y="3001639"/>
                        </a:cubicBezTo>
                        <a:cubicBezTo>
                          <a:pt x="3461712" y="3007088"/>
                          <a:pt x="3361258" y="3014707"/>
                          <a:pt x="3136221" y="3001639"/>
                        </a:cubicBezTo>
                        <a:cubicBezTo>
                          <a:pt x="2911184" y="2988571"/>
                          <a:pt x="2700049" y="2999400"/>
                          <a:pt x="2573205" y="3001639"/>
                        </a:cubicBezTo>
                        <a:cubicBezTo>
                          <a:pt x="2446361" y="3003878"/>
                          <a:pt x="2135446" y="2991927"/>
                          <a:pt x="1971802" y="3001639"/>
                        </a:cubicBezTo>
                        <a:cubicBezTo>
                          <a:pt x="1808158" y="3011351"/>
                          <a:pt x="1611657" y="3028054"/>
                          <a:pt x="1370399" y="3001639"/>
                        </a:cubicBezTo>
                        <a:cubicBezTo>
                          <a:pt x="1129141" y="2975224"/>
                          <a:pt x="816121" y="2981390"/>
                          <a:pt x="500283" y="3001639"/>
                        </a:cubicBezTo>
                        <a:cubicBezTo>
                          <a:pt x="186433" y="2963578"/>
                          <a:pt x="36440" y="2776926"/>
                          <a:pt x="0" y="2501356"/>
                        </a:cubicBezTo>
                        <a:cubicBezTo>
                          <a:pt x="-20967" y="2320378"/>
                          <a:pt x="17067" y="2090946"/>
                          <a:pt x="0" y="1834332"/>
                        </a:cubicBezTo>
                        <a:cubicBezTo>
                          <a:pt x="-17067" y="1577718"/>
                          <a:pt x="8953" y="1419725"/>
                          <a:pt x="0" y="1127286"/>
                        </a:cubicBezTo>
                        <a:cubicBezTo>
                          <a:pt x="-8953" y="834847"/>
                          <a:pt x="10310" y="757618"/>
                          <a:pt x="0" y="500283"/>
                        </a:cubicBezTo>
                        <a:close/>
                      </a:path>
                      <a:path w="4839311" h="3001639" stroke="0" extrusionOk="0">
                        <a:moveTo>
                          <a:pt x="0" y="500283"/>
                        </a:moveTo>
                        <a:cubicBezTo>
                          <a:pt x="25388" y="186108"/>
                          <a:pt x="211680" y="34415"/>
                          <a:pt x="500283" y="0"/>
                        </a:cubicBezTo>
                        <a:cubicBezTo>
                          <a:pt x="704452" y="-24697"/>
                          <a:pt x="879081" y="-5935"/>
                          <a:pt x="1024911" y="0"/>
                        </a:cubicBezTo>
                        <a:cubicBezTo>
                          <a:pt x="1170741" y="5935"/>
                          <a:pt x="1379404" y="25115"/>
                          <a:pt x="1549540" y="0"/>
                        </a:cubicBezTo>
                        <a:cubicBezTo>
                          <a:pt x="1719676" y="-25115"/>
                          <a:pt x="2016273" y="20990"/>
                          <a:pt x="2227718" y="0"/>
                        </a:cubicBezTo>
                        <a:cubicBezTo>
                          <a:pt x="2439163" y="-20990"/>
                          <a:pt x="2573412" y="-2204"/>
                          <a:pt x="2905897" y="0"/>
                        </a:cubicBezTo>
                        <a:cubicBezTo>
                          <a:pt x="3238382" y="2204"/>
                          <a:pt x="3214394" y="19595"/>
                          <a:pt x="3430525" y="0"/>
                        </a:cubicBezTo>
                        <a:cubicBezTo>
                          <a:pt x="3646656" y="-19595"/>
                          <a:pt x="4003094" y="20230"/>
                          <a:pt x="4339028" y="0"/>
                        </a:cubicBezTo>
                        <a:cubicBezTo>
                          <a:pt x="4612731" y="-7462"/>
                          <a:pt x="4857323" y="210420"/>
                          <a:pt x="4839311" y="500283"/>
                        </a:cubicBezTo>
                        <a:cubicBezTo>
                          <a:pt x="4814638" y="760501"/>
                          <a:pt x="4832691" y="863241"/>
                          <a:pt x="4839311" y="1187318"/>
                        </a:cubicBezTo>
                        <a:cubicBezTo>
                          <a:pt x="4845931" y="1511396"/>
                          <a:pt x="4854751" y="1567015"/>
                          <a:pt x="4839311" y="1854342"/>
                        </a:cubicBezTo>
                        <a:cubicBezTo>
                          <a:pt x="4823871" y="2141669"/>
                          <a:pt x="4851738" y="2179066"/>
                          <a:pt x="4839311" y="2501356"/>
                        </a:cubicBezTo>
                        <a:cubicBezTo>
                          <a:pt x="4827203" y="2824428"/>
                          <a:pt x="4642329" y="2969396"/>
                          <a:pt x="4339028" y="3001639"/>
                        </a:cubicBezTo>
                        <a:cubicBezTo>
                          <a:pt x="4073503" y="3018685"/>
                          <a:pt x="3894738" y="3001500"/>
                          <a:pt x="3776012" y="3001639"/>
                        </a:cubicBezTo>
                        <a:cubicBezTo>
                          <a:pt x="3657286" y="3001778"/>
                          <a:pt x="3406154" y="3005515"/>
                          <a:pt x="3097834" y="3001639"/>
                        </a:cubicBezTo>
                        <a:cubicBezTo>
                          <a:pt x="2789514" y="2997763"/>
                          <a:pt x="2821792" y="2977547"/>
                          <a:pt x="2573205" y="3001639"/>
                        </a:cubicBezTo>
                        <a:cubicBezTo>
                          <a:pt x="2324618" y="3025731"/>
                          <a:pt x="2034155" y="3030357"/>
                          <a:pt x="1895027" y="3001639"/>
                        </a:cubicBezTo>
                        <a:cubicBezTo>
                          <a:pt x="1755899" y="2972921"/>
                          <a:pt x="1575882" y="3025933"/>
                          <a:pt x="1332011" y="3001639"/>
                        </a:cubicBezTo>
                        <a:cubicBezTo>
                          <a:pt x="1088140" y="2977345"/>
                          <a:pt x="897772" y="2977867"/>
                          <a:pt x="500283" y="3001639"/>
                        </a:cubicBezTo>
                        <a:cubicBezTo>
                          <a:pt x="222750" y="2983233"/>
                          <a:pt x="-25803" y="2782850"/>
                          <a:pt x="0" y="2501356"/>
                        </a:cubicBezTo>
                        <a:cubicBezTo>
                          <a:pt x="15945" y="2223657"/>
                          <a:pt x="-13638" y="2172921"/>
                          <a:pt x="0" y="1874353"/>
                        </a:cubicBezTo>
                        <a:cubicBezTo>
                          <a:pt x="13638" y="1575785"/>
                          <a:pt x="-29650" y="1421951"/>
                          <a:pt x="0" y="1167307"/>
                        </a:cubicBezTo>
                        <a:cubicBezTo>
                          <a:pt x="29650" y="912663"/>
                          <a:pt x="12423" y="771106"/>
                          <a:pt x="0" y="50028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mn-cs"/>
                <a:sym typeface="Arial"/>
              </a:rPr>
              <a:t>Cho thịt vào dàn đều khắp chảo, rán vàng đều thịt</a:t>
            </a:r>
          </a:p>
        </p:txBody>
      </p:sp>
      <p:grpSp>
        <p:nvGrpSpPr>
          <p:cNvPr id="3" name="Group 2">
            <a:extLst>
              <a:ext uri="{FF2B5EF4-FFF2-40B4-BE49-F238E27FC236}">
                <a16:creationId xmlns:a16="http://schemas.microsoft.com/office/drawing/2014/main" id="{0E4B94B2-7F63-402D-B786-57D73C69D0F0}"/>
              </a:ext>
            </a:extLst>
          </p:cNvPr>
          <p:cNvGrpSpPr/>
          <p:nvPr/>
        </p:nvGrpSpPr>
        <p:grpSpPr>
          <a:xfrm>
            <a:off x="926329" y="882931"/>
            <a:ext cx="5513764" cy="4128303"/>
            <a:chOff x="694746" y="662198"/>
            <a:chExt cx="4135323" cy="3096227"/>
          </a:xfrm>
        </p:grpSpPr>
        <p:pic>
          <p:nvPicPr>
            <p:cNvPr id="45" name="Picture 44" descr="Diagram&#10;&#10;Description automatically generated">
              <a:extLst>
                <a:ext uri="{FF2B5EF4-FFF2-40B4-BE49-F238E27FC236}">
                  <a16:creationId xmlns:a16="http://schemas.microsoft.com/office/drawing/2014/main" id="{F15F0959-4C66-48C2-A907-C6889D7F0CB9}"/>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200000"/>
                      </a14:imgEffect>
                      <a14:imgEffect>
                        <a14:brightnessContrast bright="20000" contrast="20000"/>
                      </a14:imgEffect>
                    </a14:imgLayer>
                  </a14:imgProps>
                </a:ext>
              </a:extLst>
            </a:blip>
            <a:srcRect l="28927" t="38471" r="25641" b="30469"/>
            <a:stretch/>
          </p:blipFill>
          <p:spPr>
            <a:xfrm>
              <a:off x="694746" y="1006568"/>
              <a:ext cx="4135323" cy="2751857"/>
            </a:xfrm>
            <a:prstGeom prst="roundRect">
              <a:avLst/>
            </a:prstGeom>
            <a:ln>
              <a:solidFill>
                <a:srgbClr val="002060"/>
              </a:solidFill>
            </a:ln>
          </p:spPr>
        </p:pic>
        <p:grpSp>
          <p:nvGrpSpPr>
            <p:cNvPr id="46" name="Google Shape;1160;p7">
              <a:extLst>
                <a:ext uri="{FF2B5EF4-FFF2-40B4-BE49-F238E27FC236}">
                  <a16:creationId xmlns:a16="http://schemas.microsoft.com/office/drawing/2014/main" id="{A86DA8E1-29ED-4A45-B454-F8625D2A1A4D}"/>
                </a:ext>
              </a:extLst>
            </p:cNvPr>
            <p:cNvGrpSpPr/>
            <p:nvPr/>
          </p:nvGrpSpPr>
          <p:grpSpPr>
            <a:xfrm rot="892695">
              <a:off x="835128" y="662198"/>
              <a:ext cx="861036" cy="978805"/>
              <a:chOff x="3905900" y="256825"/>
              <a:chExt cx="1061500" cy="1527775"/>
            </a:xfrm>
          </p:grpSpPr>
          <p:sp>
            <p:nvSpPr>
              <p:cNvPr id="47" name="Google Shape;1161;p7">
                <a:extLst>
                  <a:ext uri="{FF2B5EF4-FFF2-40B4-BE49-F238E27FC236}">
                    <a16:creationId xmlns:a16="http://schemas.microsoft.com/office/drawing/2014/main" id="{39C019D0-4835-41CC-A974-5ED9E89A69D1}"/>
                  </a:ext>
                </a:extLst>
              </p:cNvPr>
              <p:cNvSpPr/>
              <p:nvPr/>
            </p:nvSpPr>
            <p:spPr>
              <a:xfrm>
                <a:off x="3940725" y="304125"/>
                <a:ext cx="958050" cy="1418625"/>
              </a:xfrm>
              <a:custGeom>
                <a:avLst/>
                <a:gdLst/>
                <a:ahLst/>
                <a:cxnLst/>
                <a:rect l="l" t="t" r="r" b="b"/>
                <a:pathLst>
                  <a:path w="38322" h="56745" extrusionOk="0">
                    <a:moveTo>
                      <a:pt x="14784" y="3390"/>
                    </a:moveTo>
                    <a:lnTo>
                      <a:pt x="14950" y="3411"/>
                    </a:lnTo>
                    <a:lnTo>
                      <a:pt x="14992" y="3515"/>
                    </a:lnTo>
                    <a:lnTo>
                      <a:pt x="15013" y="3598"/>
                    </a:lnTo>
                    <a:lnTo>
                      <a:pt x="14992" y="3681"/>
                    </a:lnTo>
                    <a:lnTo>
                      <a:pt x="14971" y="3764"/>
                    </a:lnTo>
                    <a:lnTo>
                      <a:pt x="14909" y="3910"/>
                    </a:lnTo>
                    <a:lnTo>
                      <a:pt x="14805" y="4034"/>
                    </a:lnTo>
                    <a:lnTo>
                      <a:pt x="14639" y="4263"/>
                    </a:lnTo>
                    <a:lnTo>
                      <a:pt x="14431" y="4471"/>
                    </a:lnTo>
                    <a:lnTo>
                      <a:pt x="14243" y="4679"/>
                    </a:lnTo>
                    <a:lnTo>
                      <a:pt x="14036" y="4866"/>
                    </a:lnTo>
                    <a:lnTo>
                      <a:pt x="13807" y="5033"/>
                    </a:lnTo>
                    <a:lnTo>
                      <a:pt x="13578" y="5199"/>
                    </a:lnTo>
                    <a:lnTo>
                      <a:pt x="13329" y="5365"/>
                    </a:lnTo>
                    <a:lnTo>
                      <a:pt x="13079" y="5490"/>
                    </a:lnTo>
                    <a:lnTo>
                      <a:pt x="12954" y="5573"/>
                    </a:lnTo>
                    <a:lnTo>
                      <a:pt x="12809" y="5615"/>
                    </a:lnTo>
                    <a:lnTo>
                      <a:pt x="12684" y="5656"/>
                    </a:lnTo>
                    <a:lnTo>
                      <a:pt x="12538" y="5656"/>
                    </a:lnTo>
                    <a:lnTo>
                      <a:pt x="12393" y="5636"/>
                    </a:lnTo>
                    <a:lnTo>
                      <a:pt x="12268" y="5594"/>
                    </a:lnTo>
                    <a:lnTo>
                      <a:pt x="12143" y="5511"/>
                    </a:lnTo>
                    <a:lnTo>
                      <a:pt x="12039" y="5386"/>
                    </a:lnTo>
                    <a:lnTo>
                      <a:pt x="11956" y="5240"/>
                    </a:lnTo>
                    <a:lnTo>
                      <a:pt x="11915" y="5095"/>
                    </a:lnTo>
                    <a:lnTo>
                      <a:pt x="11915" y="4949"/>
                    </a:lnTo>
                    <a:lnTo>
                      <a:pt x="11935" y="4825"/>
                    </a:lnTo>
                    <a:lnTo>
                      <a:pt x="11998" y="4700"/>
                    </a:lnTo>
                    <a:lnTo>
                      <a:pt x="12081" y="4575"/>
                    </a:lnTo>
                    <a:lnTo>
                      <a:pt x="12164" y="4471"/>
                    </a:lnTo>
                    <a:lnTo>
                      <a:pt x="12268" y="4346"/>
                    </a:lnTo>
                    <a:lnTo>
                      <a:pt x="12538" y="4138"/>
                    </a:lnTo>
                    <a:lnTo>
                      <a:pt x="12788" y="3951"/>
                    </a:lnTo>
                    <a:lnTo>
                      <a:pt x="13079" y="3785"/>
                    </a:lnTo>
                    <a:lnTo>
                      <a:pt x="13370" y="3639"/>
                    </a:lnTo>
                    <a:lnTo>
                      <a:pt x="13682" y="3535"/>
                    </a:lnTo>
                    <a:lnTo>
                      <a:pt x="13973" y="3452"/>
                    </a:lnTo>
                    <a:lnTo>
                      <a:pt x="14285" y="3411"/>
                    </a:lnTo>
                    <a:lnTo>
                      <a:pt x="14597" y="3390"/>
                    </a:lnTo>
                    <a:close/>
                    <a:moveTo>
                      <a:pt x="10355" y="6654"/>
                    </a:moveTo>
                    <a:lnTo>
                      <a:pt x="10522" y="6675"/>
                    </a:lnTo>
                    <a:lnTo>
                      <a:pt x="10522" y="6821"/>
                    </a:lnTo>
                    <a:lnTo>
                      <a:pt x="10480" y="6945"/>
                    </a:lnTo>
                    <a:lnTo>
                      <a:pt x="10438" y="7049"/>
                    </a:lnTo>
                    <a:lnTo>
                      <a:pt x="10376" y="7153"/>
                    </a:lnTo>
                    <a:lnTo>
                      <a:pt x="10251" y="7341"/>
                    </a:lnTo>
                    <a:lnTo>
                      <a:pt x="10106" y="7507"/>
                    </a:lnTo>
                    <a:lnTo>
                      <a:pt x="9461" y="8276"/>
                    </a:lnTo>
                    <a:lnTo>
                      <a:pt x="8796" y="9046"/>
                    </a:lnTo>
                    <a:lnTo>
                      <a:pt x="8110" y="9794"/>
                    </a:lnTo>
                    <a:lnTo>
                      <a:pt x="7403" y="10522"/>
                    </a:lnTo>
                    <a:lnTo>
                      <a:pt x="6862" y="11062"/>
                    </a:lnTo>
                    <a:lnTo>
                      <a:pt x="6321" y="11645"/>
                    </a:lnTo>
                    <a:lnTo>
                      <a:pt x="5802" y="12227"/>
                    </a:lnTo>
                    <a:lnTo>
                      <a:pt x="5323" y="12809"/>
                    </a:lnTo>
                    <a:lnTo>
                      <a:pt x="4845" y="13433"/>
                    </a:lnTo>
                    <a:lnTo>
                      <a:pt x="4408" y="14057"/>
                    </a:lnTo>
                    <a:lnTo>
                      <a:pt x="3993" y="14722"/>
                    </a:lnTo>
                    <a:lnTo>
                      <a:pt x="3598" y="15408"/>
                    </a:lnTo>
                    <a:lnTo>
                      <a:pt x="3514" y="15595"/>
                    </a:lnTo>
                    <a:lnTo>
                      <a:pt x="3390" y="15762"/>
                    </a:lnTo>
                    <a:lnTo>
                      <a:pt x="3265" y="15928"/>
                    </a:lnTo>
                    <a:lnTo>
                      <a:pt x="3119" y="16074"/>
                    </a:lnTo>
                    <a:lnTo>
                      <a:pt x="2974" y="16198"/>
                    </a:lnTo>
                    <a:lnTo>
                      <a:pt x="2828" y="16302"/>
                    </a:lnTo>
                    <a:lnTo>
                      <a:pt x="2641" y="16365"/>
                    </a:lnTo>
                    <a:lnTo>
                      <a:pt x="2475" y="16385"/>
                    </a:lnTo>
                    <a:lnTo>
                      <a:pt x="2308" y="16365"/>
                    </a:lnTo>
                    <a:lnTo>
                      <a:pt x="2163" y="16323"/>
                    </a:lnTo>
                    <a:lnTo>
                      <a:pt x="2038" y="16261"/>
                    </a:lnTo>
                    <a:lnTo>
                      <a:pt x="1913" y="16177"/>
                    </a:lnTo>
                    <a:lnTo>
                      <a:pt x="1830" y="16094"/>
                    </a:lnTo>
                    <a:lnTo>
                      <a:pt x="1747" y="15990"/>
                    </a:lnTo>
                    <a:lnTo>
                      <a:pt x="1685" y="15886"/>
                    </a:lnTo>
                    <a:lnTo>
                      <a:pt x="1643" y="15762"/>
                    </a:lnTo>
                    <a:lnTo>
                      <a:pt x="1601" y="15637"/>
                    </a:lnTo>
                    <a:lnTo>
                      <a:pt x="1581" y="15512"/>
                    </a:lnTo>
                    <a:lnTo>
                      <a:pt x="1560" y="15346"/>
                    </a:lnTo>
                    <a:lnTo>
                      <a:pt x="1581" y="15179"/>
                    </a:lnTo>
                    <a:lnTo>
                      <a:pt x="1601" y="15013"/>
                    </a:lnTo>
                    <a:lnTo>
                      <a:pt x="1622" y="14868"/>
                    </a:lnTo>
                    <a:lnTo>
                      <a:pt x="1726" y="14556"/>
                    </a:lnTo>
                    <a:lnTo>
                      <a:pt x="1851" y="14265"/>
                    </a:lnTo>
                    <a:lnTo>
                      <a:pt x="2142" y="13703"/>
                    </a:lnTo>
                    <a:lnTo>
                      <a:pt x="2454" y="13163"/>
                    </a:lnTo>
                    <a:lnTo>
                      <a:pt x="2787" y="12643"/>
                    </a:lnTo>
                    <a:lnTo>
                      <a:pt x="3119" y="12123"/>
                    </a:lnTo>
                    <a:lnTo>
                      <a:pt x="3494" y="11645"/>
                    </a:lnTo>
                    <a:lnTo>
                      <a:pt x="3868" y="11166"/>
                    </a:lnTo>
                    <a:lnTo>
                      <a:pt x="4263" y="10709"/>
                    </a:lnTo>
                    <a:lnTo>
                      <a:pt x="4658" y="10272"/>
                    </a:lnTo>
                    <a:lnTo>
                      <a:pt x="5095" y="9836"/>
                    </a:lnTo>
                    <a:lnTo>
                      <a:pt x="5531" y="9420"/>
                    </a:lnTo>
                    <a:lnTo>
                      <a:pt x="5989" y="9025"/>
                    </a:lnTo>
                    <a:lnTo>
                      <a:pt x="6467" y="8630"/>
                    </a:lnTo>
                    <a:lnTo>
                      <a:pt x="6945" y="8255"/>
                    </a:lnTo>
                    <a:lnTo>
                      <a:pt x="7444" y="7902"/>
                    </a:lnTo>
                    <a:lnTo>
                      <a:pt x="7964" y="7548"/>
                    </a:lnTo>
                    <a:lnTo>
                      <a:pt x="8484" y="7216"/>
                    </a:lnTo>
                    <a:lnTo>
                      <a:pt x="8879" y="7008"/>
                    </a:lnTo>
                    <a:lnTo>
                      <a:pt x="9066" y="6904"/>
                    </a:lnTo>
                    <a:lnTo>
                      <a:pt x="9274" y="6821"/>
                    </a:lnTo>
                    <a:lnTo>
                      <a:pt x="9482" y="6758"/>
                    </a:lnTo>
                    <a:lnTo>
                      <a:pt x="9711" y="6696"/>
                    </a:lnTo>
                    <a:lnTo>
                      <a:pt x="9939" y="6675"/>
                    </a:lnTo>
                    <a:lnTo>
                      <a:pt x="10168" y="6654"/>
                    </a:lnTo>
                    <a:close/>
                    <a:moveTo>
                      <a:pt x="25035" y="43811"/>
                    </a:moveTo>
                    <a:lnTo>
                      <a:pt x="26303" y="43832"/>
                    </a:lnTo>
                    <a:lnTo>
                      <a:pt x="26948" y="43874"/>
                    </a:lnTo>
                    <a:lnTo>
                      <a:pt x="27572" y="43915"/>
                    </a:lnTo>
                    <a:lnTo>
                      <a:pt x="28216" y="43977"/>
                    </a:lnTo>
                    <a:lnTo>
                      <a:pt x="28840" y="44061"/>
                    </a:lnTo>
                    <a:lnTo>
                      <a:pt x="29485" y="44165"/>
                    </a:lnTo>
                    <a:lnTo>
                      <a:pt x="30108" y="44289"/>
                    </a:lnTo>
                    <a:lnTo>
                      <a:pt x="30462" y="44393"/>
                    </a:lnTo>
                    <a:lnTo>
                      <a:pt x="30815" y="44497"/>
                    </a:lnTo>
                    <a:lnTo>
                      <a:pt x="30982" y="44560"/>
                    </a:lnTo>
                    <a:lnTo>
                      <a:pt x="31169" y="44664"/>
                    </a:lnTo>
                    <a:lnTo>
                      <a:pt x="31335" y="44768"/>
                    </a:lnTo>
                    <a:lnTo>
                      <a:pt x="31522" y="44892"/>
                    </a:lnTo>
                    <a:lnTo>
                      <a:pt x="31356" y="44996"/>
                    </a:lnTo>
                    <a:lnTo>
                      <a:pt x="31169" y="45080"/>
                    </a:lnTo>
                    <a:lnTo>
                      <a:pt x="31002" y="45163"/>
                    </a:lnTo>
                    <a:lnTo>
                      <a:pt x="30836" y="45204"/>
                    </a:lnTo>
                    <a:lnTo>
                      <a:pt x="30483" y="45287"/>
                    </a:lnTo>
                    <a:lnTo>
                      <a:pt x="30150" y="45350"/>
                    </a:lnTo>
                    <a:lnTo>
                      <a:pt x="29443" y="45475"/>
                    </a:lnTo>
                    <a:lnTo>
                      <a:pt x="28736" y="45579"/>
                    </a:lnTo>
                    <a:lnTo>
                      <a:pt x="28008" y="45662"/>
                    </a:lnTo>
                    <a:lnTo>
                      <a:pt x="27301" y="45724"/>
                    </a:lnTo>
                    <a:lnTo>
                      <a:pt x="26574" y="45766"/>
                    </a:lnTo>
                    <a:lnTo>
                      <a:pt x="25867" y="45807"/>
                    </a:lnTo>
                    <a:lnTo>
                      <a:pt x="25139" y="45807"/>
                    </a:lnTo>
                    <a:lnTo>
                      <a:pt x="24432" y="45828"/>
                    </a:lnTo>
                    <a:lnTo>
                      <a:pt x="23995" y="45828"/>
                    </a:lnTo>
                    <a:lnTo>
                      <a:pt x="23704" y="45807"/>
                    </a:lnTo>
                    <a:lnTo>
                      <a:pt x="23392" y="45766"/>
                    </a:lnTo>
                    <a:lnTo>
                      <a:pt x="23101" y="45703"/>
                    </a:lnTo>
                    <a:lnTo>
                      <a:pt x="22810" y="45599"/>
                    </a:lnTo>
                    <a:lnTo>
                      <a:pt x="22602" y="45475"/>
                    </a:lnTo>
                    <a:lnTo>
                      <a:pt x="22498" y="45391"/>
                    </a:lnTo>
                    <a:lnTo>
                      <a:pt x="22436" y="45308"/>
                    </a:lnTo>
                    <a:lnTo>
                      <a:pt x="22373" y="45225"/>
                    </a:lnTo>
                    <a:lnTo>
                      <a:pt x="22332" y="45121"/>
                    </a:lnTo>
                    <a:lnTo>
                      <a:pt x="22290" y="44996"/>
                    </a:lnTo>
                    <a:lnTo>
                      <a:pt x="22269" y="44872"/>
                    </a:lnTo>
                    <a:lnTo>
                      <a:pt x="22269" y="44747"/>
                    </a:lnTo>
                    <a:lnTo>
                      <a:pt x="22311" y="44622"/>
                    </a:lnTo>
                    <a:lnTo>
                      <a:pt x="22353" y="44497"/>
                    </a:lnTo>
                    <a:lnTo>
                      <a:pt x="22394" y="44393"/>
                    </a:lnTo>
                    <a:lnTo>
                      <a:pt x="22477" y="44310"/>
                    </a:lnTo>
                    <a:lnTo>
                      <a:pt x="22561" y="44227"/>
                    </a:lnTo>
                    <a:lnTo>
                      <a:pt x="22665" y="44144"/>
                    </a:lnTo>
                    <a:lnTo>
                      <a:pt x="22768" y="44081"/>
                    </a:lnTo>
                    <a:lnTo>
                      <a:pt x="22997" y="43977"/>
                    </a:lnTo>
                    <a:lnTo>
                      <a:pt x="23247" y="43894"/>
                    </a:lnTo>
                    <a:lnTo>
                      <a:pt x="23475" y="43853"/>
                    </a:lnTo>
                    <a:lnTo>
                      <a:pt x="23725" y="43832"/>
                    </a:lnTo>
                    <a:lnTo>
                      <a:pt x="25035" y="43811"/>
                    </a:lnTo>
                    <a:close/>
                    <a:moveTo>
                      <a:pt x="20918" y="1"/>
                    </a:moveTo>
                    <a:lnTo>
                      <a:pt x="20294" y="21"/>
                    </a:lnTo>
                    <a:lnTo>
                      <a:pt x="19650" y="42"/>
                    </a:lnTo>
                    <a:lnTo>
                      <a:pt x="19005" y="105"/>
                    </a:lnTo>
                    <a:lnTo>
                      <a:pt x="18381" y="167"/>
                    </a:lnTo>
                    <a:lnTo>
                      <a:pt x="17757" y="250"/>
                    </a:lnTo>
                    <a:lnTo>
                      <a:pt x="17134" y="375"/>
                    </a:lnTo>
                    <a:lnTo>
                      <a:pt x="16510" y="500"/>
                    </a:lnTo>
                    <a:lnTo>
                      <a:pt x="15886" y="645"/>
                    </a:lnTo>
                    <a:lnTo>
                      <a:pt x="15262" y="812"/>
                    </a:lnTo>
                    <a:lnTo>
                      <a:pt x="14659" y="999"/>
                    </a:lnTo>
                    <a:lnTo>
                      <a:pt x="14056" y="1186"/>
                    </a:lnTo>
                    <a:lnTo>
                      <a:pt x="13453" y="1415"/>
                    </a:lnTo>
                    <a:lnTo>
                      <a:pt x="12850" y="1643"/>
                    </a:lnTo>
                    <a:lnTo>
                      <a:pt x="12247" y="1893"/>
                    </a:lnTo>
                    <a:lnTo>
                      <a:pt x="11644" y="2163"/>
                    </a:lnTo>
                    <a:lnTo>
                      <a:pt x="11062" y="2454"/>
                    </a:lnTo>
                    <a:lnTo>
                      <a:pt x="10459" y="2766"/>
                    </a:lnTo>
                    <a:lnTo>
                      <a:pt x="9877" y="3099"/>
                    </a:lnTo>
                    <a:lnTo>
                      <a:pt x="9316" y="3452"/>
                    </a:lnTo>
                    <a:lnTo>
                      <a:pt x="8754" y="3806"/>
                    </a:lnTo>
                    <a:lnTo>
                      <a:pt x="8234" y="4201"/>
                    </a:lnTo>
                    <a:lnTo>
                      <a:pt x="7694" y="4596"/>
                    </a:lnTo>
                    <a:lnTo>
                      <a:pt x="7195" y="5012"/>
                    </a:lnTo>
                    <a:lnTo>
                      <a:pt x="6696" y="5428"/>
                    </a:lnTo>
                    <a:lnTo>
                      <a:pt x="6217" y="5864"/>
                    </a:lnTo>
                    <a:lnTo>
                      <a:pt x="5739" y="6322"/>
                    </a:lnTo>
                    <a:lnTo>
                      <a:pt x="5282" y="6800"/>
                    </a:lnTo>
                    <a:lnTo>
                      <a:pt x="4824" y="7278"/>
                    </a:lnTo>
                    <a:lnTo>
                      <a:pt x="4388" y="7777"/>
                    </a:lnTo>
                    <a:lnTo>
                      <a:pt x="3972" y="8276"/>
                    </a:lnTo>
                    <a:lnTo>
                      <a:pt x="3535" y="8796"/>
                    </a:lnTo>
                    <a:lnTo>
                      <a:pt x="3140" y="9316"/>
                    </a:lnTo>
                    <a:lnTo>
                      <a:pt x="2683" y="9940"/>
                    </a:lnTo>
                    <a:lnTo>
                      <a:pt x="2246" y="10563"/>
                    </a:lnTo>
                    <a:lnTo>
                      <a:pt x="1830" y="11187"/>
                    </a:lnTo>
                    <a:lnTo>
                      <a:pt x="1456" y="11832"/>
                    </a:lnTo>
                    <a:lnTo>
                      <a:pt x="1102" y="12497"/>
                    </a:lnTo>
                    <a:lnTo>
                      <a:pt x="791" y="13183"/>
                    </a:lnTo>
                    <a:lnTo>
                      <a:pt x="499" y="13890"/>
                    </a:lnTo>
                    <a:lnTo>
                      <a:pt x="250" y="14597"/>
                    </a:lnTo>
                    <a:lnTo>
                      <a:pt x="146" y="14930"/>
                    </a:lnTo>
                    <a:lnTo>
                      <a:pt x="84" y="15263"/>
                    </a:lnTo>
                    <a:lnTo>
                      <a:pt x="21" y="15575"/>
                    </a:lnTo>
                    <a:lnTo>
                      <a:pt x="0" y="15907"/>
                    </a:lnTo>
                    <a:lnTo>
                      <a:pt x="21" y="16177"/>
                    </a:lnTo>
                    <a:lnTo>
                      <a:pt x="63" y="16427"/>
                    </a:lnTo>
                    <a:lnTo>
                      <a:pt x="146" y="16697"/>
                    </a:lnTo>
                    <a:lnTo>
                      <a:pt x="271" y="16947"/>
                    </a:lnTo>
                    <a:lnTo>
                      <a:pt x="562" y="17467"/>
                    </a:lnTo>
                    <a:lnTo>
                      <a:pt x="894" y="17986"/>
                    </a:lnTo>
                    <a:lnTo>
                      <a:pt x="1206" y="18506"/>
                    </a:lnTo>
                    <a:lnTo>
                      <a:pt x="1539" y="18985"/>
                    </a:lnTo>
                    <a:lnTo>
                      <a:pt x="1893" y="19484"/>
                    </a:lnTo>
                    <a:lnTo>
                      <a:pt x="2267" y="19941"/>
                    </a:lnTo>
                    <a:lnTo>
                      <a:pt x="2641" y="20398"/>
                    </a:lnTo>
                    <a:lnTo>
                      <a:pt x="3036" y="20856"/>
                    </a:lnTo>
                    <a:lnTo>
                      <a:pt x="3431" y="21272"/>
                    </a:lnTo>
                    <a:lnTo>
                      <a:pt x="3847" y="21688"/>
                    </a:lnTo>
                    <a:lnTo>
                      <a:pt x="4284" y="22083"/>
                    </a:lnTo>
                    <a:lnTo>
                      <a:pt x="4741" y="22478"/>
                    </a:lnTo>
                    <a:lnTo>
                      <a:pt x="5219" y="22831"/>
                    </a:lnTo>
                    <a:lnTo>
                      <a:pt x="5718" y="23185"/>
                    </a:lnTo>
                    <a:lnTo>
                      <a:pt x="6217" y="23517"/>
                    </a:lnTo>
                    <a:lnTo>
                      <a:pt x="6758" y="23829"/>
                    </a:lnTo>
                    <a:lnTo>
                      <a:pt x="6987" y="23975"/>
                    </a:lnTo>
                    <a:lnTo>
                      <a:pt x="7215" y="24058"/>
                    </a:lnTo>
                    <a:lnTo>
                      <a:pt x="7382" y="24120"/>
                    </a:lnTo>
                    <a:lnTo>
                      <a:pt x="7548" y="24141"/>
                    </a:lnTo>
                    <a:lnTo>
                      <a:pt x="7652" y="24141"/>
                    </a:lnTo>
                    <a:lnTo>
                      <a:pt x="7735" y="24100"/>
                    </a:lnTo>
                    <a:lnTo>
                      <a:pt x="7839" y="24058"/>
                    </a:lnTo>
                    <a:lnTo>
                      <a:pt x="7922" y="23975"/>
                    </a:lnTo>
                    <a:lnTo>
                      <a:pt x="8026" y="23892"/>
                    </a:lnTo>
                    <a:lnTo>
                      <a:pt x="8130" y="23767"/>
                    </a:lnTo>
                    <a:lnTo>
                      <a:pt x="8338" y="23455"/>
                    </a:lnTo>
                    <a:lnTo>
                      <a:pt x="8879" y="22665"/>
                    </a:lnTo>
                    <a:lnTo>
                      <a:pt x="9461" y="21875"/>
                    </a:lnTo>
                    <a:lnTo>
                      <a:pt x="10043" y="21105"/>
                    </a:lnTo>
                    <a:lnTo>
                      <a:pt x="10646" y="20357"/>
                    </a:lnTo>
                    <a:lnTo>
                      <a:pt x="11104" y="19816"/>
                    </a:lnTo>
                    <a:lnTo>
                      <a:pt x="11582" y="19296"/>
                    </a:lnTo>
                    <a:lnTo>
                      <a:pt x="12081" y="18818"/>
                    </a:lnTo>
                    <a:lnTo>
                      <a:pt x="12580" y="18340"/>
                    </a:lnTo>
                    <a:lnTo>
                      <a:pt x="13121" y="17903"/>
                    </a:lnTo>
                    <a:lnTo>
                      <a:pt x="13682" y="17487"/>
                    </a:lnTo>
                    <a:lnTo>
                      <a:pt x="14285" y="17113"/>
                    </a:lnTo>
                    <a:lnTo>
                      <a:pt x="14576" y="16947"/>
                    </a:lnTo>
                    <a:lnTo>
                      <a:pt x="14909" y="16780"/>
                    </a:lnTo>
                    <a:lnTo>
                      <a:pt x="15158" y="16656"/>
                    </a:lnTo>
                    <a:lnTo>
                      <a:pt x="15429" y="16552"/>
                    </a:lnTo>
                    <a:lnTo>
                      <a:pt x="15699" y="16469"/>
                    </a:lnTo>
                    <a:lnTo>
                      <a:pt x="15948" y="16385"/>
                    </a:lnTo>
                    <a:lnTo>
                      <a:pt x="16219" y="16344"/>
                    </a:lnTo>
                    <a:lnTo>
                      <a:pt x="16468" y="16302"/>
                    </a:lnTo>
                    <a:lnTo>
                      <a:pt x="16718" y="16281"/>
                    </a:lnTo>
                    <a:lnTo>
                      <a:pt x="16967" y="16261"/>
                    </a:lnTo>
                    <a:lnTo>
                      <a:pt x="17217" y="16281"/>
                    </a:lnTo>
                    <a:lnTo>
                      <a:pt x="17446" y="16302"/>
                    </a:lnTo>
                    <a:lnTo>
                      <a:pt x="17674" y="16344"/>
                    </a:lnTo>
                    <a:lnTo>
                      <a:pt x="17903" y="16385"/>
                    </a:lnTo>
                    <a:lnTo>
                      <a:pt x="18132" y="16448"/>
                    </a:lnTo>
                    <a:lnTo>
                      <a:pt x="18340" y="16552"/>
                    </a:lnTo>
                    <a:lnTo>
                      <a:pt x="18548" y="16635"/>
                    </a:lnTo>
                    <a:lnTo>
                      <a:pt x="18755" y="16760"/>
                    </a:lnTo>
                    <a:lnTo>
                      <a:pt x="18963" y="16884"/>
                    </a:lnTo>
                    <a:lnTo>
                      <a:pt x="19151" y="17030"/>
                    </a:lnTo>
                    <a:lnTo>
                      <a:pt x="19338" y="17196"/>
                    </a:lnTo>
                    <a:lnTo>
                      <a:pt x="19504" y="17363"/>
                    </a:lnTo>
                    <a:lnTo>
                      <a:pt x="19691" y="17550"/>
                    </a:lnTo>
                    <a:lnTo>
                      <a:pt x="19837" y="17758"/>
                    </a:lnTo>
                    <a:lnTo>
                      <a:pt x="20003" y="17966"/>
                    </a:lnTo>
                    <a:lnTo>
                      <a:pt x="20149" y="18215"/>
                    </a:lnTo>
                    <a:lnTo>
                      <a:pt x="20357" y="18589"/>
                    </a:lnTo>
                    <a:lnTo>
                      <a:pt x="20544" y="18985"/>
                    </a:lnTo>
                    <a:lnTo>
                      <a:pt x="20689" y="19380"/>
                    </a:lnTo>
                    <a:lnTo>
                      <a:pt x="20814" y="19795"/>
                    </a:lnTo>
                    <a:lnTo>
                      <a:pt x="20918" y="20191"/>
                    </a:lnTo>
                    <a:lnTo>
                      <a:pt x="20980" y="20586"/>
                    </a:lnTo>
                    <a:lnTo>
                      <a:pt x="21022" y="21001"/>
                    </a:lnTo>
                    <a:lnTo>
                      <a:pt x="21043" y="21417"/>
                    </a:lnTo>
                    <a:lnTo>
                      <a:pt x="21022" y="21750"/>
                    </a:lnTo>
                    <a:lnTo>
                      <a:pt x="21001" y="22083"/>
                    </a:lnTo>
                    <a:lnTo>
                      <a:pt x="20960" y="22415"/>
                    </a:lnTo>
                    <a:lnTo>
                      <a:pt x="20897" y="22748"/>
                    </a:lnTo>
                    <a:lnTo>
                      <a:pt x="20835" y="23081"/>
                    </a:lnTo>
                    <a:lnTo>
                      <a:pt x="20731" y="23413"/>
                    </a:lnTo>
                    <a:lnTo>
                      <a:pt x="20627" y="23767"/>
                    </a:lnTo>
                    <a:lnTo>
                      <a:pt x="20502" y="24100"/>
                    </a:lnTo>
                    <a:lnTo>
                      <a:pt x="20336" y="24515"/>
                    </a:lnTo>
                    <a:lnTo>
                      <a:pt x="20169" y="24931"/>
                    </a:lnTo>
                    <a:lnTo>
                      <a:pt x="19982" y="25326"/>
                    </a:lnTo>
                    <a:lnTo>
                      <a:pt x="19774" y="25721"/>
                    </a:lnTo>
                    <a:lnTo>
                      <a:pt x="19338" y="26491"/>
                    </a:lnTo>
                    <a:lnTo>
                      <a:pt x="18880" y="27260"/>
                    </a:lnTo>
                    <a:lnTo>
                      <a:pt x="18381" y="27988"/>
                    </a:lnTo>
                    <a:lnTo>
                      <a:pt x="17861" y="28716"/>
                    </a:lnTo>
                    <a:lnTo>
                      <a:pt x="17321" y="29423"/>
                    </a:lnTo>
                    <a:lnTo>
                      <a:pt x="16780" y="30109"/>
                    </a:lnTo>
                    <a:lnTo>
                      <a:pt x="15325" y="31855"/>
                    </a:lnTo>
                    <a:lnTo>
                      <a:pt x="13890" y="33581"/>
                    </a:lnTo>
                    <a:lnTo>
                      <a:pt x="12455" y="35328"/>
                    </a:lnTo>
                    <a:lnTo>
                      <a:pt x="11748" y="36222"/>
                    </a:lnTo>
                    <a:lnTo>
                      <a:pt x="11062" y="37116"/>
                    </a:lnTo>
                    <a:lnTo>
                      <a:pt x="10210" y="38280"/>
                    </a:lnTo>
                    <a:lnTo>
                      <a:pt x="9399" y="39465"/>
                    </a:lnTo>
                    <a:lnTo>
                      <a:pt x="8609" y="40671"/>
                    </a:lnTo>
                    <a:lnTo>
                      <a:pt x="8234" y="41274"/>
                    </a:lnTo>
                    <a:lnTo>
                      <a:pt x="7881" y="41898"/>
                    </a:lnTo>
                    <a:lnTo>
                      <a:pt x="7527" y="42522"/>
                    </a:lnTo>
                    <a:lnTo>
                      <a:pt x="7195" y="43167"/>
                    </a:lnTo>
                    <a:lnTo>
                      <a:pt x="6883" y="43790"/>
                    </a:lnTo>
                    <a:lnTo>
                      <a:pt x="6571" y="44456"/>
                    </a:lnTo>
                    <a:lnTo>
                      <a:pt x="6280" y="45100"/>
                    </a:lnTo>
                    <a:lnTo>
                      <a:pt x="6010" y="45766"/>
                    </a:lnTo>
                    <a:lnTo>
                      <a:pt x="5760" y="46452"/>
                    </a:lnTo>
                    <a:lnTo>
                      <a:pt x="5531" y="47138"/>
                    </a:lnTo>
                    <a:lnTo>
                      <a:pt x="5344" y="47762"/>
                    </a:lnTo>
                    <a:lnTo>
                      <a:pt x="5178" y="48386"/>
                    </a:lnTo>
                    <a:lnTo>
                      <a:pt x="5032" y="49030"/>
                    </a:lnTo>
                    <a:lnTo>
                      <a:pt x="4928" y="49654"/>
                    </a:lnTo>
                    <a:lnTo>
                      <a:pt x="4845" y="50278"/>
                    </a:lnTo>
                    <a:lnTo>
                      <a:pt x="4783" y="50922"/>
                    </a:lnTo>
                    <a:lnTo>
                      <a:pt x="4741" y="51546"/>
                    </a:lnTo>
                    <a:lnTo>
                      <a:pt x="4720" y="52191"/>
                    </a:lnTo>
                    <a:lnTo>
                      <a:pt x="4741" y="52814"/>
                    </a:lnTo>
                    <a:lnTo>
                      <a:pt x="4783" y="53459"/>
                    </a:lnTo>
                    <a:lnTo>
                      <a:pt x="4845" y="54083"/>
                    </a:lnTo>
                    <a:lnTo>
                      <a:pt x="4928" y="54727"/>
                    </a:lnTo>
                    <a:lnTo>
                      <a:pt x="5011" y="55226"/>
                    </a:lnTo>
                    <a:lnTo>
                      <a:pt x="5095" y="55601"/>
                    </a:lnTo>
                    <a:lnTo>
                      <a:pt x="5136" y="55746"/>
                    </a:lnTo>
                    <a:lnTo>
                      <a:pt x="5199" y="55871"/>
                    </a:lnTo>
                    <a:lnTo>
                      <a:pt x="5261" y="55975"/>
                    </a:lnTo>
                    <a:lnTo>
                      <a:pt x="5344" y="56058"/>
                    </a:lnTo>
                    <a:lnTo>
                      <a:pt x="5448" y="56121"/>
                    </a:lnTo>
                    <a:lnTo>
                      <a:pt x="5552" y="56162"/>
                    </a:lnTo>
                    <a:lnTo>
                      <a:pt x="5677" y="56204"/>
                    </a:lnTo>
                    <a:lnTo>
                      <a:pt x="5843" y="56245"/>
                    </a:lnTo>
                    <a:lnTo>
                      <a:pt x="6217" y="56266"/>
                    </a:lnTo>
                    <a:lnTo>
                      <a:pt x="6716" y="56266"/>
                    </a:lnTo>
                    <a:lnTo>
                      <a:pt x="10314" y="56287"/>
                    </a:lnTo>
                    <a:lnTo>
                      <a:pt x="13911" y="56328"/>
                    </a:lnTo>
                    <a:lnTo>
                      <a:pt x="15720" y="56370"/>
                    </a:lnTo>
                    <a:lnTo>
                      <a:pt x="17529" y="56412"/>
                    </a:lnTo>
                    <a:lnTo>
                      <a:pt x="19317" y="56474"/>
                    </a:lnTo>
                    <a:lnTo>
                      <a:pt x="21126" y="56557"/>
                    </a:lnTo>
                    <a:lnTo>
                      <a:pt x="23309" y="56536"/>
                    </a:lnTo>
                    <a:lnTo>
                      <a:pt x="24037" y="56557"/>
                    </a:lnTo>
                    <a:lnTo>
                      <a:pt x="24765" y="56557"/>
                    </a:lnTo>
                    <a:lnTo>
                      <a:pt x="28341" y="56682"/>
                    </a:lnTo>
                    <a:lnTo>
                      <a:pt x="30129" y="56723"/>
                    </a:lnTo>
                    <a:lnTo>
                      <a:pt x="31917" y="56744"/>
                    </a:lnTo>
                    <a:lnTo>
                      <a:pt x="32957" y="56723"/>
                    </a:lnTo>
                    <a:lnTo>
                      <a:pt x="34017" y="56703"/>
                    </a:lnTo>
                    <a:lnTo>
                      <a:pt x="35057" y="56661"/>
                    </a:lnTo>
                    <a:lnTo>
                      <a:pt x="36097" y="56599"/>
                    </a:lnTo>
                    <a:lnTo>
                      <a:pt x="36492" y="56557"/>
                    </a:lnTo>
                    <a:lnTo>
                      <a:pt x="36804" y="56495"/>
                    </a:lnTo>
                    <a:lnTo>
                      <a:pt x="36928" y="56453"/>
                    </a:lnTo>
                    <a:lnTo>
                      <a:pt x="37053" y="56391"/>
                    </a:lnTo>
                    <a:lnTo>
                      <a:pt x="37157" y="56328"/>
                    </a:lnTo>
                    <a:lnTo>
                      <a:pt x="37261" y="56266"/>
                    </a:lnTo>
                    <a:lnTo>
                      <a:pt x="37344" y="56162"/>
                    </a:lnTo>
                    <a:lnTo>
                      <a:pt x="37427" y="56058"/>
                    </a:lnTo>
                    <a:lnTo>
                      <a:pt x="37490" y="55954"/>
                    </a:lnTo>
                    <a:lnTo>
                      <a:pt x="37552" y="55829"/>
                    </a:lnTo>
                    <a:lnTo>
                      <a:pt x="37656" y="55518"/>
                    </a:lnTo>
                    <a:lnTo>
                      <a:pt x="37739" y="55143"/>
                    </a:lnTo>
                    <a:lnTo>
                      <a:pt x="37864" y="54353"/>
                    </a:lnTo>
                    <a:lnTo>
                      <a:pt x="37947" y="53584"/>
                    </a:lnTo>
                    <a:lnTo>
                      <a:pt x="38010" y="52794"/>
                    </a:lnTo>
                    <a:lnTo>
                      <a:pt x="38051" y="51983"/>
                    </a:lnTo>
                    <a:lnTo>
                      <a:pt x="38197" y="48469"/>
                    </a:lnTo>
                    <a:lnTo>
                      <a:pt x="38321" y="44955"/>
                    </a:lnTo>
                    <a:lnTo>
                      <a:pt x="38321" y="44788"/>
                    </a:lnTo>
                    <a:lnTo>
                      <a:pt x="38321" y="44518"/>
                    </a:lnTo>
                    <a:lnTo>
                      <a:pt x="38301" y="44289"/>
                    </a:lnTo>
                    <a:lnTo>
                      <a:pt x="38259" y="44061"/>
                    </a:lnTo>
                    <a:lnTo>
                      <a:pt x="38197" y="43832"/>
                    </a:lnTo>
                    <a:lnTo>
                      <a:pt x="38134" y="43645"/>
                    </a:lnTo>
                    <a:lnTo>
                      <a:pt x="38051" y="43458"/>
                    </a:lnTo>
                    <a:lnTo>
                      <a:pt x="37947" y="43291"/>
                    </a:lnTo>
                    <a:lnTo>
                      <a:pt x="37822" y="43146"/>
                    </a:lnTo>
                    <a:lnTo>
                      <a:pt x="37677" y="43021"/>
                    </a:lnTo>
                    <a:lnTo>
                      <a:pt x="37531" y="42896"/>
                    </a:lnTo>
                    <a:lnTo>
                      <a:pt x="37365" y="42813"/>
                    </a:lnTo>
                    <a:lnTo>
                      <a:pt x="37178" y="42730"/>
                    </a:lnTo>
                    <a:lnTo>
                      <a:pt x="36970" y="42647"/>
                    </a:lnTo>
                    <a:lnTo>
                      <a:pt x="36762" y="42605"/>
                    </a:lnTo>
                    <a:lnTo>
                      <a:pt x="36513" y="42564"/>
                    </a:lnTo>
                    <a:lnTo>
                      <a:pt x="36263" y="42543"/>
                    </a:lnTo>
                    <a:lnTo>
                      <a:pt x="34267" y="42418"/>
                    </a:lnTo>
                    <a:lnTo>
                      <a:pt x="32250" y="42314"/>
                    </a:lnTo>
                    <a:lnTo>
                      <a:pt x="30254" y="42252"/>
                    </a:lnTo>
                    <a:lnTo>
                      <a:pt x="28237" y="42231"/>
                    </a:lnTo>
                    <a:lnTo>
                      <a:pt x="26678" y="42231"/>
                    </a:lnTo>
                    <a:lnTo>
                      <a:pt x="24744" y="42293"/>
                    </a:lnTo>
                    <a:lnTo>
                      <a:pt x="23787" y="42314"/>
                    </a:lnTo>
                    <a:lnTo>
                      <a:pt x="22810" y="42335"/>
                    </a:lnTo>
                    <a:lnTo>
                      <a:pt x="22623" y="42314"/>
                    </a:lnTo>
                    <a:lnTo>
                      <a:pt x="22457" y="42272"/>
                    </a:lnTo>
                    <a:lnTo>
                      <a:pt x="22290" y="42210"/>
                    </a:lnTo>
                    <a:lnTo>
                      <a:pt x="22165" y="42106"/>
                    </a:lnTo>
                    <a:lnTo>
                      <a:pt x="22062" y="42002"/>
                    </a:lnTo>
                    <a:lnTo>
                      <a:pt x="21999" y="41857"/>
                    </a:lnTo>
                    <a:lnTo>
                      <a:pt x="21958" y="41732"/>
                    </a:lnTo>
                    <a:lnTo>
                      <a:pt x="21937" y="41566"/>
                    </a:lnTo>
                    <a:lnTo>
                      <a:pt x="21937" y="41462"/>
                    </a:lnTo>
                    <a:lnTo>
                      <a:pt x="21978" y="41337"/>
                    </a:lnTo>
                    <a:lnTo>
                      <a:pt x="22020" y="41212"/>
                    </a:lnTo>
                    <a:lnTo>
                      <a:pt x="22082" y="41108"/>
                    </a:lnTo>
                    <a:lnTo>
                      <a:pt x="22623" y="40276"/>
                    </a:lnTo>
                    <a:lnTo>
                      <a:pt x="23143" y="39445"/>
                    </a:lnTo>
                    <a:lnTo>
                      <a:pt x="23663" y="38613"/>
                    </a:lnTo>
                    <a:lnTo>
                      <a:pt x="24162" y="37760"/>
                    </a:lnTo>
                    <a:lnTo>
                      <a:pt x="25139" y="36055"/>
                    </a:lnTo>
                    <a:lnTo>
                      <a:pt x="26075" y="34330"/>
                    </a:lnTo>
                    <a:lnTo>
                      <a:pt x="27634" y="31398"/>
                    </a:lnTo>
                    <a:lnTo>
                      <a:pt x="28403" y="29922"/>
                    </a:lnTo>
                    <a:lnTo>
                      <a:pt x="29152" y="28424"/>
                    </a:lnTo>
                    <a:lnTo>
                      <a:pt x="29880" y="26948"/>
                    </a:lnTo>
                    <a:lnTo>
                      <a:pt x="30566" y="25430"/>
                    </a:lnTo>
                    <a:lnTo>
                      <a:pt x="31252" y="23912"/>
                    </a:lnTo>
                    <a:lnTo>
                      <a:pt x="31876" y="22374"/>
                    </a:lnTo>
                    <a:lnTo>
                      <a:pt x="32312" y="21168"/>
                    </a:lnTo>
                    <a:lnTo>
                      <a:pt x="32728" y="19962"/>
                    </a:lnTo>
                    <a:lnTo>
                      <a:pt x="32915" y="19359"/>
                    </a:lnTo>
                    <a:lnTo>
                      <a:pt x="33102" y="18756"/>
                    </a:lnTo>
                    <a:lnTo>
                      <a:pt x="33269" y="18132"/>
                    </a:lnTo>
                    <a:lnTo>
                      <a:pt x="33414" y="17508"/>
                    </a:lnTo>
                    <a:lnTo>
                      <a:pt x="33560" y="16905"/>
                    </a:lnTo>
                    <a:lnTo>
                      <a:pt x="33685" y="16281"/>
                    </a:lnTo>
                    <a:lnTo>
                      <a:pt x="33789" y="15658"/>
                    </a:lnTo>
                    <a:lnTo>
                      <a:pt x="33872" y="15013"/>
                    </a:lnTo>
                    <a:lnTo>
                      <a:pt x="33934" y="14389"/>
                    </a:lnTo>
                    <a:lnTo>
                      <a:pt x="33997" y="13745"/>
                    </a:lnTo>
                    <a:lnTo>
                      <a:pt x="34017" y="13121"/>
                    </a:lnTo>
                    <a:lnTo>
                      <a:pt x="34038" y="12476"/>
                    </a:lnTo>
                    <a:lnTo>
                      <a:pt x="34017" y="11853"/>
                    </a:lnTo>
                    <a:lnTo>
                      <a:pt x="33997" y="11229"/>
                    </a:lnTo>
                    <a:lnTo>
                      <a:pt x="33913" y="10397"/>
                    </a:lnTo>
                    <a:lnTo>
                      <a:pt x="33809" y="9586"/>
                    </a:lnTo>
                    <a:lnTo>
                      <a:pt x="33685" y="8775"/>
                    </a:lnTo>
                    <a:lnTo>
                      <a:pt x="33602" y="8380"/>
                    </a:lnTo>
                    <a:lnTo>
                      <a:pt x="33498" y="7985"/>
                    </a:lnTo>
                    <a:lnTo>
                      <a:pt x="33373" y="7590"/>
                    </a:lnTo>
                    <a:lnTo>
                      <a:pt x="33248" y="7195"/>
                    </a:lnTo>
                    <a:lnTo>
                      <a:pt x="33102" y="6821"/>
                    </a:lnTo>
                    <a:lnTo>
                      <a:pt x="32957" y="6446"/>
                    </a:lnTo>
                    <a:lnTo>
                      <a:pt x="32770" y="6072"/>
                    </a:lnTo>
                    <a:lnTo>
                      <a:pt x="32583" y="5698"/>
                    </a:lnTo>
                    <a:lnTo>
                      <a:pt x="32354" y="5344"/>
                    </a:lnTo>
                    <a:lnTo>
                      <a:pt x="32125" y="4991"/>
                    </a:lnTo>
                    <a:lnTo>
                      <a:pt x="31709" y="4450"/>
                    </a:lnTo>
                    <a:lnTo>
                      <a:pt x="31294" y="3931"/>
                    </a:lnTo>
                    <a:lnTo>
                      <a:pt x="30836" y="3452"/>
                    </a:lnTo>
                    <a:lnTo>
                      <a:pt x="30358" y="3016"/>
                    </a:lnTo>
                    <a:lnTo>
                      <a:pt x="29859" y="2600"/>
                    </a:lnTo>
                    <a:lnTo>
                      <a:pt x="29360" y="2226"/>
                    </a:lnTo>
                    <a:lnTo>
                      <a:pt x="28819" y="1893"/>
                    </a:lnTo>
                    <a:lnTo>
                      <a:pt x="28279" y="1581"/>
                    </a:lnTo>
                    <a:lnTo>
                      <a:pt x="27717" y="1311"/>
                    </a:lnTo>
                    <a:lnTo>
                      <a:pt x="27135" y="1061"/>
                    </a:lnTo>
                    <a:lnTo>
                      <a:pt x="26532" y="853"/>
                    </a:lnTo>
                    <a:lnTo>
                      <a:pt x="25929" y="666"/>
                    </a:lnTo>
                    <a:lnTo>
                      <a:pt x="25305" y="500"/>
                    </a:lnTo>
                    <a:lnTo>
                      <a:pt x="24661" y="354"/>
                    </a:lnTo>
                    <a:lnTo>
                      <a:pt x="24016" y="250"/>
                    </a:lnTo>
                    <a:lnTo>
                      <a:pt x="23351" y="146"/>
                    </a:lnTo>
                    <a:lnTo>
                      <a:pt x="22748" y="84"/>
                    </a:lnTo>
                    <a:lnTo>
                      <a:pt x="22145" y="42"/>
                    </a:lnTo>
                    <a:lnTo>
                      <a:pt x="21521" y="21"/>
                    </a:lnTo>
                    <a:lnTo>
                      <a:pt x="20918" y="1"/>
                    </a:lnTo>
                    <a:close/>
                  </a:path>
                </a:pathLst>
              </a:custGeom>
              <a:solidFill>
                <a:srgbClr val="E8E6E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1162;p7">
                <a:extLst>
                  <a:ext uri="{FF2B5EF4-FFF2-40B4-BE49-F238E27FC236}">
                    <a16:creationId xmlns:a16="http://schemas.microsoft.com/office/drawing/2014/main" id="{D10E5785-5486-4C33-BE34-9505DC5FAE01}"/>
                  </a:ext>
                </a:extLst>
              </p:cNvPr>
              <p:cNvSpPr/>
              <p:nvPr/>
            </p:nvSpPr>
            <p:spPr>
              <a:xfrm>
                <a:off x="4497450" y="1399400"/>
                <a:ext cx="231350" cy="50450"/>
              </a:xfrm>
              <a:custGeom>
                <a:avLst/>
                <a:gdLst/>
                <a:ahLst/>
                <a:cxnLst/>
                <a:rect l="l" t="t" r="r" b="b"/>
                <a:pathLst>
                  <a:path w="9254" h="2018" fill="none" extrusionOk="0">
                    <a:moveTo>
                      <a:pt x="2163" y="2017"/>
                    </a:moveTo>
                    <a:lnTo>
                      <a:pt x="2163" y="2017"/>
                    </a:lnTo>
                    <a:lnTo>
                      <a:pt x="1726" y="2017"/>
                    </a:lnTo>
                    <a:lnTo>
                      <a:pt x="1726" y="2017"/>
                    </a:lnTo>
                    <a:lnTo>
                      <a:pt x="1435" y="1996"/>
                    </a:lnTo>
                    <a:lnTo>
                      <a:pt x="1123" y="1955"/>
                    </a:lnTo>
                    <a:lnTo>
                      <a:pt x="832" y="1892"/>
                    </a:lnTo>
                    <a:lnTo>
                      <a:pt x="541" y="1788"/>
                    </a:lnTo>
                    <a:lnTo>
                      <a:pt x="541" y="1788"/>
                    </a:lnTo>
                    <a:lnTo>
                      <a:pt x="333" y="1664"/>
                    </a:lnTo>
                    <a:lnTo>
                      <a:pt x="229" y="1580"/>
                    </a:lnTo>
                    <a:lnTo>
                      <a:pt x="167" y="1497"/>
                    </a:lnTo>
                    <a:lnTo>
                      <a:pt x="104" y="1414"/>
                    </a:lnTo>
                    <a:lnTo>
                      <a:pt x="63" y="1310"/>
                    </a:lnTo>
                    <a:lnTo>
                      <a:pt x="21" y="1185"/>
                    </a:lnTo>
                    <a:lnTo>
                      <a:pt x="0" y="1061"/>
                    </a:lnTo>
                    <a:lnTo>
                      <a:pt x="0" y="1061"/>
                    </a:lnTo>
                    <a:lnTo>
                      <a:pt x="0" y="936"/>
                    </a:lnTo>
                    <a:lnTo>
                      <a:pt x="42" y="811"/>
                    </a:lnTo>
                    <a:lnTo>
                      <a:pt x="84" y="686"/>
                    </a:lnTo>
                    <a:lnTo>
                      <a:pt x="125" y="582"/>
                    </a:lnTo>
                    <a:lnTo>
                      <a:pt x="208" y="499"/>
                    </a:lnTo>
                    <a:lnTo>
                      <a:pt x="292" y="416"/>
                    </a:lnTo>
                    <a:lnTo>
                      <a:pt x="396" y="333"/>
                    </a:lnTo>
                    <a:lnTo>
                      <a:pt x="499" y="270"/>
                    </a:lnTo>
                    <a:lnTo>
                      <a:pt x="499" y="270"/>
                    </a:lnTo>
                    <a:lnTo>
                      <a:pt x="728" y="166"/>
                    </a:lnTo>
                    <a:lnTo>
                      <a:pt x="978" y="83"/>
                    </a:lnTo>
                    <a:lnTo>
                      <a:pt x="1206" y="42"/>
                    </a:lnTo>
                    <a:lnTo>
                      <a:pt x="1456" y="21"/>
                    </a:lnTo>
                    <a:lnTo>
                      <a:pt x="1456" y="21"/>
                    </a:lnTo>
                    <a:lnTo>
                      <a:pt x="2766" y="0"/>
                    </a:lnTo>
                    <a:lnTo>
                      <a:pt x="2766" y="0"/>
                    </a:lnTo>
                    <a:lnTo>
                      <a:pt x="4034" y="21"/>
                    </a:lnTo>
                    <a:lnTo>
                      <a:pt x="4679" y="63"/>
                    </a:lnTo>
                    <a:lnTo>
                      <a:pt x="5303" y="104"/>
                    </a:lnTo>
                    <a:lnTo>
                      <a:pt x="5947" y="166"/>
                    </a:lnTo>
                    <a:lnTo>
                      <a:pt x="6571" y="250"/>
                    </a:lnTo>
                    <a:lnTo>
                      <a:pt x="7216" y="354"/>
                    </a:lnTo>
                    <a:lnTo>
                      <a:pt x="7839" y="478"/>
                    </a:lnTo>
                    <a:lnTo>
                      <a:pt x="7839" y="478"/>
                    </a:lnTo>
                    <a:lnTo>
                      <a:pt x="8193" y="582"/>
                    </a:lnTo>
                    <a:lnTo>
                      <a:pt x="8546" y="686"/>
                    </a:lnTo>
                    <a:lnTo>
                      <a:pt x="8713" y="749"/>
                    </a:lnTo>
                    <a:lnTo>
                      <a:pt x="8900" y="853"/>
                    </a:lnTo>
                    <a:lnTo>
                      <a:pt x="9066" y="957"/>
                    </a:lnTo>
                    <a:lnTo>
                      <a:pt x="9253" y="1081"/>
                    </a:lnTo>
                    <a:lnTo>
                      <a:pt x="9253" y="1081"/>
                    </a:lnTo>
                    <a:lnTo>
                      <a:pt x="9087" y="1185"/>
                    </a:lnTo>
                    <a:lnTo>
                      <a:pt x="8900" y="1269"/>
                    </a:lnTo>
                    <a:lnTo>
                      <a:pt x="8733" y="1352"/>
                    </a:lnTo>
                    <a:lnTo>
                      <a:pt x="8567" y="1393"/>
                    </a:lnTo>
                    <a:lnTo>
                      <a:pt x="8214" y="1476"/>
                    </a:lnTo>
                    <a:lnTo>
                      <a:pt x="7881" y="1539"/>
                    </a:lnTo>
                    <a:lnTo>
                      <a:pt x="7881" y="1539"/>
                    </a:lnTo>
                    <a:lnTo>
                      <a:pt x="7174" y="1664"/>
                    </a:lnTo>
                    <a:lnTo>
                      <a:pt x="6467" y="1768"/>
                    </a:lnTo>
                    <a:lnTo>
                      <a:pt x="5739" y="1851"/>
                    </a:lnTo>
                    <a:lnTo>
                      <a:pt x="5032" y="1913"/>
                    </a:lnTo>
                    <a:lnTo>
                      <a:pt x="4305" y="1955"/>
                    </a:lnTo>
                    <a:lnTo>
                      <a:pt x="3598" y="1996"/>
                    </a:lnTo>
                    <a:lnTo>
                      <a:pt x="2870" y="1996"/>
                    </a:lnTo>
                    <a:lnTo>
                      <a:pt x="2163" y="201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1163;p7">
                <a:extLst>
                  <a:ext uri="{FF2B5EF4-FFF2-40B4-BE49-F238E27FC236}">
                    <a16:creationId xmlns:a16="http://schemas.microsoft.com/office/drawing/2014/main" id="{E189064E-A10D-41CD-8FF8-3502C9D8431A}"/>
                  </a:ext>
                </a:extLst>
              </p:cNvPr>
              <p:cNvSpPr/>
              <p:nvPr/>
            </p:nvSpPr>
            <p:spPr>
              <a:xfrm>
                <a:off x="3979700" y="470475"/>
                <a:ext cx="224075" cy="243300"/>
              </a:xfrm>
              <a:custGeom>
                <a:avLst/>
                <a:gdLst/>
                <a:ahLst/>
                <a:cxnLst/>
                <a:rect l="l" t="t" r="r" b="b"/>
                <a:pathLst>
                  <a:path w="8963" h="9732" fill="none" extrusionOk="0">
                    <a:moveTo>
                      <a:pt x="916" y="9731"/>
                    </a:moveTo>
                    <a:lnTo>
                      <a:pt x="916" y="9731"/>
                    </a:lnTo>
                    <a:lnTo>
                      <a:pt x="749" y="9711"/>
                    </a:lnTo>
                    <a:lnTo>
                      <a:pt x="604" y="9669"/>
                    </a:lnTo>
                    <a:lnTo>
                      <a:pt x="604" y="9669"/>
                    </a:lnTo>
                    <a:lnTo>
                      <a:pt x="479" y="9607"/>
                    </a:lnTo>
                    <a:lnTo>
                      <a:pt x="354" y="9523"/>
                    </a:lnTo>
                    <a:lnTo>
                      <a:pt x="271" y="9440"/>
                    </a:lnTo>
                    <a:lnTo>
                      <a:pt x="188" y="9336"/>
                    </a:lnTo>
                    <a:lnTo>
                      <a:pt x="126" y="9232"/>
                    </a:lnTo>
                    <a:lnTo>
                      <a:pt x="84" y="9108"/>
                    </a:lnTo>
                    <a:lnTo>
                      <a:pt x="42" y="8983"/>
                    </a:lnTo>
                    <a:lnTo>
                      <a:pt x="22" y="8858"/>
                    </a:lnTo>
                    <a:lnTo>
                      <a:pt x="22" y="8858"/>
                    </a:lnTo>
                    <a:lnTo>
                      <a:pt x="1" y="8692"/>
                    </a:lnTo>
                    <a:lnTo>
                      <a:pt x="22" y="8525"/>
                    </a:lnTo>
                    <a:lnTo>
                      <a:pt x="42" y="8359"/>
                    </a:lnTo>
                    <a:lnTo>
                      <a:pt x="63" y="8214"/>
                    </a:lnTo>
                    <a:lnTo>
                      <a:pt x="167" y="7902"/>
                    </a:lnTo>
                    <a:lnTo>
                      <a:pt x="292" y="7611"/>
                    </a:lnTo>
                    <a:lnTo>
                      <a:pt x="292" y="7611"/>
                    </a:lnTo>
                    <a:lnTo>
                      <a:pt x="583" y="7049"/>
                    </a:lnTo>
                    <a:lnTo>
                      <a:pt x="895" y="6509"/>
                    </a:lnTo>
                    <a:lnTo>
                      <a:pt x="1228" y="5989"/>
                    </a:lnTo>
                    <a:lnTo>
                      <a:pt x="1560" y="5469"/>
                    </a:lnTo>
                    <a:lnTo>
                      <a:pt x="1935" y="4991"/>
                    </a:lnTo>
                    <a:lnTo>
                      <a:pt x="2309" y="4512"/>
                    </a:lnTo>
                    <a:lnTo>
                      <a:pt x="2704" y="4055"/>
                    </a:lnTo>
                    <a:lnTo>
                      <a:pt x="3099" y="3618"/>
                    </a:lnTo>
                    <a:lnTo>
                      <a:pt x="3536" y="3182"/>
                    </a:lnTo>
                    <a:lnTo>
                      <a:pt x="3972" y="2766"/>
                    </a:lnTo>
                    <a:lnTo>
                      <a:pt x="4430" y="2371"/>
                    </a:lnTo>
                    <a:lnTo>
                      <a:pt x="4908" y="1976"/>
                    </a:lnTo>
                    <a:lnTo>
                      <a:pt x="5386" y="1601"/>
                    </a:lnTo>
                    <a:lnTo>
                      <a:pt x="5885" y="1248"/>
                    </a:lnTo>
                    <a:lnTo>
                      <a:pt x="6405" y="894"/>
                    </a:lnTo>
                    <a:lnTo>
                      <a:pt x="6925" y="562"/>
                    </a:lnTo>
                    <a:lnTo>
                      <a:pt x="6925" y="562"/>
                    </a:lnTo>
                    <a:lnTo>
                      <a:pt x="7320" y="354"/>
                    </a:lnTo>
                    <a:lnTo>
                      <a:pt x="7507" y="250"/>
                    </a:lnTo>
                    <a:lnTo>
                      <a:pt x="7715" y="167"/>
                    </a:lnTo>
                    <a:lnTo>
                      <a:pt x="7923" y="104"/>
                    </a:lnTo>
                    <a:lnTo>
                      <a:pt x="8152" y="42"/>
                    </a:lnTo>
                    <a:lnTo>
                      <a:pt x="8380" y="21"/>
                    </a:lnTo>
                    <a:lnTo>
                      <a:pt x="8609" y="0"/>
                    </a:lnTo>
                    <a:lnTo>
                      <a:pt x="8609" y="0"/>
                    </a:lnTo>
                    <a:lnTo>
                      <a:pt x="8796" y="0"/>
                    </a:lnTo>
                    <a:lnTo>
                      <a:pt x="8963" y="21"/>
                    </a:lnTo>
                    <a:lnTo>
                      <a:pt x="8963" y="21"/>
                    </a:lnTo>
                    <a:lnTo>
                      <a:pt x="8963" y="167"/>
                    </a:lnTo>
                    <a:lnTo>
                      <a:pt x="8921" y="291"/>
                    </a:lnTo>
                    <a:lnTo>
                      <a:pt x="8879" y="395"/>
                    </a:lnTo>
                    <a:lnTo>
                      <a:pt x="8817" y="499"/>
                    </a:lnTo>
                    <a:lnTo>
                      <a:pt x="8692" y="687"/>
                    </a:lnTo>
                    <a:lnTo>
                      <a:pt x="8547" y="853"/>
                    </a:lnTo>
                    <a:lnTo>
                      <a:pt x="8547" y="853"/>
                    </a:lnTo>
                    <a:lnTo>
                      <a:pt x="7902" y="1622"/>
                    </a:lnTo>
                    <a:lnTo>
                      <a:pt x="7237" y="2392"/>
                    </a:lnTo>
                    <a:lnTo>
                      <a:pt x="6551" y="3140"/>
                    </a:lnTo>
                    <a:lnTo>
                      <a:pt x="5844" y="3868"/>
                    </a:lnTo>
                    <a:lnTo>
                      <a:pt x="5844" y="3868"/>
                    </a:lnTo>
                    <a:lnTo>
                      <a:pt x="5303" y="4408"/>
                    </a:lnTo>
                    <a:lnTo>
                      <a:pt x="4762" y="4991"/>
                    </a:lnTo>
                    <a:lnTo>
                      <a:pt x="4243" y="5573"/>
                    </a:lnTo>
                    <a:lnTo>
                      <a:pt x="3764" y="6155"/>
                    </a:lnTo>
                    <a:lnTo>
                      <a:pt x="3286" y="6779"/>
                    </a:lnTo>
                    <a:lnTo>
                      <a:pt x="2849" y="7403"/>
                    </a:lnTo>
                    <a:lnTo>
                      <a:pt x="2434" y="8068"/>
                    </a:lnTo>
                    <a:lnTo>
                      <a:pt x="2039" y="8754"/>
                    </a:lnTo>
                    <a:lnTo>
                      <a:pt x="2039" y="8754"/>
                    </a:lnTo>
                    <a:lnTo>
                      <a:pt x="1955" y="8941"/>
                    </a:lnTo>
                    <a:lnTo>
                      <a:pt x="1831" y="9108"/>
                    </a:lnTo>
                    <a:lnTo>
                      <a:pt x="1706" y="9274"/>
                    </a:lnTo>
                    <a:lnTo>
                      <a:pt x="1560" y="9420"/>
                    </a:lnTo>
                    <a:lnTo>
                      <a:pt x="1560" y="9420"/>
                    </a:lnTo>
                    <a:lnTo>
                      <a:pt x="1415" y="9544"/>
                    </a:lnTo>
                    <a:lnTo>
                      <a:pt x="1269" y="9648"/>
                    </a:lnTo>
                    <a:lnTo>
                      <a:pt x="1082" y="9711"/>
                    </a:lnTo>
                    <a:lnTo>
                      <a:pt x="916" y="973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1164;p7">
                <a:extLst>
                  <a:ext uri="{FF2B5EF4-FFF2-40B4-BE49-F238E27FC236}">
                    <a16:creationId xmlns:a16="http://schemas.microsoft.com/office/drawing/2014/main" id="{04F9D2F8-41DA-4DA5-90CA-3D4DA15D5DFD}"/>
                  </a:ext>
                </a:extLst>
              </p:cNvPr>
              <p:cNvSpPr/>
              <p:nvPr/>
            </p:nvSpPr>
            <p:spPr>
              <a:xfrm>
                <a:off x="4238575" y="388850"/>
                <a:ext cx="77475" cy="56700"/>
              </a:xfrm>
              <a:custGeom>
                <a:avLst/>
                <a:gdLst/>
                <a:ahLst/>
                <a:cxnLst/>
                <a:rect l="l" t="t" r="r" b="b"/>
                <a:pathLst>
                  <a:path w="3099" h="2268" fill="none" extrusionOk="0">
                    <a:moveTo>
                      <a:pt x="624" y="2267"/>
                    </a:moveTo>
                    <a:lnTo>
                      <a:pt x="624" y="2267"/>
                    </a:lnTo>
                    <a:lnTo>
                      <a:pt x="479" y="2247"/>
                    </a:lnTo>
                    <a:lnTo>
                      <a:pt x="354" y="2205"/>
                    </a:lnTo>
                    <a:lnTo>
                      <a:pt x="229" y="2122"/>
                    </a:lnTo>
                    <a:lnTo>
                      <a:pt x="125" y="1997"/>
                    </a:lnTo>
                    <a:lnTo>
                      <a:pt x="125" y="1997"/>
                    </a:lnTo>
                    <a:lnTo>
                      <a:pt x="42" y="1851"/>
                    </a:lnTo>
                    <a:lnTo>
                      <a:pt x="1" y="1706"/>
                    </a:lnTo>
                    <a:lnTo>
                      <a:pt x="1" y="1560"/>
                    </a:lnTo>
                    <a:lnTo>
                      <a:pt x="21" y="1436"/>
                    </a:lnTo>
                    <a:lnTo>
                      <a:pt x="84" y="1311"/>
                    </a:lnTo>
                    <a:lnTo>
                      <a:pt x="167" y="1186"/>
                    </a:lnTo>
                    <a:lnTo>
                      <a:pt x="250" y="1082"/>
                    </a:lnTo>
                    <a:lnTo>
                      <a:pt x="354" y="957"/>
                    </a:lnTo>
                    <a:lnTo>
                      <a:pt x="354" y="957"/>
                    </a:lnTo>
                    <a:lnTo>
                      <a:pt x="624" y="749"/>
                    </a:lnTo>
                    <a:lnTo>
                      <a:pt x="874" y="562"/>
                    </a:lnTo>
                    <a:lnTo>
                      <a:pt x="1165" y="396"/>
                    </a:lnTo>
                    <a:lnTo>
                      <a:pt x="1456" y="250"/>
                    </a:lnTo>
                    <a:lnTo>
                      <a:pt x="1768" y="146"/>
                    </a:lnTo>
                    <a:lnTo>
                      <a:pt x="2059" y="63"/>
                    </a:lnTo>
                    <a:lnTo>
                      <a:pt x="2371" y="22"/>
                    </a:lnTo>
                    <a:lnTo>
                      <a:pt x="2683" y="1"/>
                    </a:lnTo>
                    <a:lnTo>
                      <a:pt x="2683" y="1"/>
                    </a:lnTo>
                    <a:lnTo>
                      <a:pt x="2870" y="1"/>
                    </a:lnTo>
                    <a:lnTo>
                      <a:pt x="3036" y="22"/>
                    </a:lnTo>
                    <a:lnTo>
                      <a:pt x="3036" y="22"/>
                    </a:lnTo>
                    <a:lnTo>
                      <a:pt x="3078" y="126"/>
                    </a:lnTo>
                    <a:lnTo>
                      <a:pt x="3099" y="209"/>
                    </a:lnTo>
                    <a:lnTo>
                      <a:pt x="3078" y="292"/>
                    </a:lnTo>
                    <a:lnTo>
                      <a:pt x="3057" y="375"/>
                    </a:lnTo>
                    <a:lnTo>
                      <a:pt x="2995" y="521"/>
                    </a:lnTo>
                    <a:lnTo>
                      <a:pt x="2891" y="645"/>
                    </a:lnTo>
                    <a:lnTo>
                      <a:pt x="2891" y="645"/>
                    </a:lnTo>
                    <a:lnTo>
                      <a:pt x="2725" y="874"/>
                    </a:lnTo>
                    <a:lnTo>
                      <a:pt x="2517" y="1082"/>
                    </a:lnTo>
                    <a:lnTo>
                      <a:pt x="2329" y="1290"/>
                    </a:lnTo>
                    <a:lnTo>
                      <a:pt x="2122" y="1477"/>
                    </a:lnTo>
                    <a:lnTo>
                      <a:pt x="1893" y="1644"/>
                    </a:lnTo>
                    <a:lnTo>
                      <a:pt x="1664" y="1810"/>
                    </a:lnTo>
                    <a:lnTo>
                      <a:pt x="1415" y="1976"/>
                    </a:lnTo>
                    <a:lnTo>
                      <a:pt x="1165" y="2101"/>
                    </a:lnTo>
                    <a:lnTo>
                      <a:pt x="1165" y="2101"/>
                    </a:lnTo>
                    <a:lnTo>
                      <a:pt x="1040" y="2184"/>
                    </a:lnTo>
                    <a:lnTo>
                      <a:pt x="895" y="2226"/>
                    </a:lnTo>
                    <a:lnTo>
                      <a:pt x="770" y="2267"/>
                    </a:lnTo>
                    <a:lnTo>
                      <a:pt x="624" y="226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1165;p7">
                <a:extLst>
                  <a:ext uri="{FF2B5EF4-FFF2-40B4-BE49-F238E27FC236}">
                    <a16:creationId xmlns:a16="http://schemas.microsoft.com/office/drawing/2014/main" id="{0A8680A8-2CCB-4D58-8DBE-EDF609336FE6}"/>
                  </a:ext>
                </a:extLst>
              </p:cNvPr>
              <p:cNvSpPr/>
              <p:nvPr/>
            </p:nvSpPr>
            <p:spPr>
              <a:xfrm>
                <a:off x="3940725" y="304125"/>
                <a:ext cx="958050" cy="1418625"/>
              </a:xfrm>
              <a:custGeom>
                <a:avLst/>
                <a:gdLst/>
                <a:ahLst/>
                <a:cxnLst/>
                <a:rect l="l" t="t" r="r" b="b"/>
                <a:pathLst>
                  <a:path w="38322" h="56745" fill="none" extrusionOk="0">
                    <a:moveTo>
                      <a:pt x="20918" y="1"/>
                    </a:moveTo>
                    <a:lnTo>
                      <a:pt x="20918" y="1"/>
                    </a:lnTo>
                    <a:lnTo>
                      <a:pt x="20294" y="21"/>
                    </a:lnTo>
                    <a:lnTo>
                      <a:pt x="19650" y="42"/>
                    </a:lnTo>
                    <a:lnTo>
                      <a:pt x="19005" y="105"/>
                    </a:lnTo>
                    <a:lnTo>
                      <a:pt x="18381" y="167"/>
                    </a:lnTo>
                    <a:lnTo>
                      <a:pt x="17757" y="250"/>
                    </a:lnTo>
                    <a:lnTo>
                      <a:pt x="17134" y="375"/>
                    </a:lnTo>
                    <a:lnTo>
                      <a:pt x="16510" y="500"/>
                    </a:lnTo>
                    <a:lnTo>
                      <a:pt x="15886" y="645"/>
                    </a:lnTo>
                    <a:lnTo>
                      <a:pt x="15262" y="812"/>
                    </a:lnTo>
                    <a:lnTo>
                      <a:pt x="14659" y="999"/>
                    </a:lnTo>
                    <a:lnTo>
                      <a:pt x="14056" y="1186"/>
                    </a:lnTo>
                    <a:lnTo>
                      <a:pt x="13453" y="1415"/>
                    </a:lnTo>
                    <a:lnTo>
                      <a:pt x="12850" y="1643"/>
                    </a:lnTo>
                    <a:lnTo>
                      <a:pt x="12247" y="1893"/>
                    </a:lnTo>
                    <a:lnTo>
                      <a:pt x="11644" y="2163"/>
                    </a:lnTo>
                    <a:lnTo>
                      <a:pt x="11062" y="2454"/>
                    </a:lnTo>
                    <a:lnTo>
                      <a:pt x="11062" y="2454"/>
                    </a:lnTo>
                    <a:lnTo>
                      <a:pt x="10459" y="2766"/>
                    </a:lnTo>
                    <a:lnTo>
                      <a:pt x="9877" y="3099"/>
                    </a:lnTo>
                    <a:lnTo>
                      <a:pt x="9316" y="3452"/>
                    </a:lnTo>
                    <a:lnTo>
                      <a:pt x="8754" y="3806"/>
                    </a:lnTo>
                    <a:lnTo>
                      <a:pt x="8234" y="4201"/>
                    </a:lnTo>
                    <a:lnTo>
                      <a:pt x="7694" y="4596"/>
                    </a:lnTo>
                    <a:lnTo>
                      <a:pt x="7195" y="5012"/>
                    </a:lnTo>
                    <a:lnTo>
                      <a:pt x="6696" y="5428"/>
                    </a:lnTo>
                    <a:lnTo>
                      <a:pt x="6217" y="5864"/>
                    </a:lnTo>
                    <a:lnTo>
                      <a:pt x="5739" y="6322"/>
                    </a:lnTo>
                    <a:lnTo>
                      <a:pt x="5282" y="6800"/>
                    </a:lnTo>
                    <a:lnTo>
                      <a:pt x="4824" y="7278"/>
                    </a:lnTo>
                    <a:lnTo>
                      <a:pt x="4388" y="7777"/>
                    </a:lnTo>
                    <a:lnTo>
                      <a:pt x="3972" y="8276"/>
                    </a:lnTo>
                    <a:lnTo>
                      <a:pt x="3535" y="8796"/>
                    </a:lnTo>
                    <a:lnTo>
                      <a:pt x="3140" y="9316"/>
                    </a:lnTo>
                    <a:lnTo>
                      <a:pt x="3140" y="9316"/>
                    </a:lnTo>
                    <a:lnTo>
                      <a:pt x="2683" y="9940"/>
                    </a:lnTo>
                    <a:lnTo>
                      <a:pt x="2246" y="10563"/>
                    </a:lnTo>
                    <a:lnTo>
                      <a:pt x="1830" y="11187"/>
                    </a:lnTo>
                    <a:lnTo>
                      <a:pt x="1456" y="11832"/>
                    </a:lnTo>
                    <a:lnTo>
                      <a:pt x="1456" y="11832"/>
                    </a:lnTo>
                    <a:lnTo>
                      <a:pt x="1102" y="12497"/>
                    </a:lnTo>
                    <a:lnTo>
                      <a:pt x="791" y="13183"/>
                    </a:lnTo>
                    <a:lnTo>
                      <a:pt x="499" y="13890"/>
                    </a:lnTo>
                    <a:lnTo>
                      <a:pt x="250" y="14597"/>
                    </a:lnTo>
                    <a:lnTo>
                      <a:pt x="250" y="14597"/>
                    </a:lnTo>
                    <a:lnTo>
                      <a:pt x="146" y="14930"/>
                    </a:lnTo>
                    <a:lnTo>
                      <a:pt x="84" y="15263"/>
                    </a:lnTo>
                    <a:lnTo>
                      <a:pt x="21" y="15575"/>
                    </a:lnTo>
                    <a:lnTo>
                      <a:pt x="0" y="15907"/>
                    </a:lnTo>
                    <a:lnTo>
                      <a:pt x="0" y="15907"/>
                    </a:lnTo>
                    <a:lnTo>
                      <a:pt x="21" y="16177"/>
                    </a:lnTo>
                    <a:lnTo>
                      <a:pt x="63" y="16427"/>
                    </a:lnTo>
                    <a:lnTo>
                      <a:pt x="146" y="16697"/>
                    </a:lnTo>
                    <a:lnTo>
                      <a:pt x="271" y="16947"/>
                    </a:lnTo>
                    <a:lnTo>
                      <a:pt x="271" y="16947"/>
                    </a:lnTo>
                    <a:lnTo>
                      <a:pt x="562" y="17467"/>
                    </a:lnTo>
                    <a:lnTo>
                      <a:pt x="894" y="17986"/>
                    </a:lnTo>
                    <a:lnTo>
                      <a:pt x="1206" y="18506"/>
                    </a:lnTo>
                    <a:lnTo>
                      <a:pt x="1539" y="18985"/>
                    </a:lnTo>
                    <a:lnTo>
                      <a:pt x="1893" y="19484"/>
                    </a:lnTo>
                    <a:lnTo>
                      <a:pt x="2267" y="19941"/>
                    </a:lnTo>
                    <a:lnTo>
                      <a:pt x="2641" y="20398"/>
                    </a:lnTo>
                    <a:lnTo>
                      <a:pt x="3036" y="20856"/>
                    </a:lnTo>
                    <a:lnTo>
                      <a:pt x="3431" y="21272"/>
                    </a:lnTo>
                    <a:lnTo>
                      <a:pt x="3847" y="21688"/>
                    </a:lnTo>
                    <a:lnTo>
                      <a:pt x="4284" y="22083"/>
                    </a:lnTo>
                    <a:lnTo>
                      <a:pt x="4741" y="22478"/>
                    </a:lnTo>
                    <a:lnTo>
                      <a:pt x="5219" y="22831"/>
                    </a:lnTo>
                    <a:lnTo>
                      <a:pt x="5718" y="23185"/>
                    </a:lnTo>
                    <a:lnTo>
                      <a:pt x="6217" y="23517"/>
                    </a:lnTo>
                    <a:lnTo>
                      <a:pt x="6758" y="23829"/>
                    </a:lnTo>
                    <a:lnTo>
                      <a:pt x="6758" y="23829"/>
                    </a:lnTo>
                    <a:lnTo>
                      <a:pt x="6987" y="23975"/>
                    </a:lnTo>
                    <a:lnTo>
                      <a:pt x="7215" y="24058"/>
                    </a:lnTo>
                    <a:lnTo>
                      <a:pt x="7382" y="24120"/>
                    </a:lnTo>
                    <a:lnTo>
                      <a:pt x="7548" y="24141"/>
                    </a:lnTo>
                    <a:lnTo>
                      <a:pt x="7548" y="24141"/>
                    </a:lnTo>
                    <a:lnTo>
                      <a:pt x="7652" y="24141"/>
                    </a:lnTo>
                    <a:lnTo>
                      <a:pt x="7735" y="24100"/>
                    </a:lnTo>
                    <a:lnTo>
                      <a:pt x="7839" y="24058"/>
                    </a:lnTo>
                    <a:lnTo>
                      <a:pt x="7922" y="23975"/>
                    </a:lnTo>
                    <a:lnTo>
                      <a:pt x="8026" y="23892"/>
                    </a:lnTo>
                    <a:lnTo>
                      <a:pt x="8130" y="23767"/>
                    </a:lnTo>
                    <a:lnTo>
                      <a:pt x="8338" y="23455"/>
                    </a:lnTo>
                    <a:lnTo>
                      <a:pt x="8338" y="23455"/>
                    </a:lnTo>
                    <a:lnTo>
                      <a:pt x="8879" y="22665"/>
                    </a:lnTo>
                    <a:lnTo>
                      <a:pt x="9461" y="21875"/>
                    </a:lnTo>
                    <a:lnTo>
                      <a:pt x="10043" y="21105"/>
                    </a:lnTo>
                    <a:lnTo>
                      <a:pt x="10646" y="20357"/>
                    </a:lnTo>
                    <a:lnTo>
                      <a:pt x="10646" y="20357"/>
                    </a:lnTo>
                    <a:lnTo>
                      <a:pt x="11104" y="19816"/>
                    </a:lnTo>
                    <a:lnTo>
                      <a:pt x="11582" y="19296"/>
                    </a:lnTo>
                    <a:lnTo>
                      <a:pt x="12081" y="18818"/>
                    </a:lnTo>
                    <a:lnTo>
                      <a:pt x="12580" y="18340"/>
                    </a:lnTo>
                    <a:lnTo>
                      <a:pt x="13121" y="17903"/>
                    </a:lnTo>
                    <a:lnTo>
                      <a:pt x="13682" y="17487"/>
                    </a:lnTo>
                    <a:lnTo>
                      <a:pt x="14285" y="17113"/>
                    </a:lnTo>
                    <a:lnTo>
                      <a:pt x="14576" y="16947"/>
                    </a:lnTo>
                    <a:lnTo>
                      <a:pt x="14909" y="16780"/>
                    </a:lnTo>
                    <a:lnTo>
                      <a:pt x="14909" y="16780"/>
                    </a:lnTo>
                    <a:lnTo>
                      <a:pt x="15158" y="16656"/>
                    </a:lnTo>
                    <a:lnTo>
                      <a:pt x="15429" y="16552"/>
                    </a:lnTo>
                    <a:lnTo>
                      <a:pt x="15699" y="16469"/>
                    </a:lnTo>
                    <a:lnTo>
                      <a:pt x="15948" y="16385"/>
                    </a:lnTo>
                    <a:lnTo>
                      <a:pt x="16219" y="16344"/>
                    </a:lnTo>
                    <a:lnTo>
                      <a:pt x="16468" y="16302"/>
                    </a:lnTo>
                    <a:lnTo>
                      <a:pt x="16718" y="16281"/>
                    </a:lnTo>
                    <a:lnTo>
                      <a:pt x="16967" y="16261"/>
                    </a:lnTo>
                    <a:lnTo>
                      <a:pt x="16967" y="16261"/>
                    </a:lnTo>
                    <a:lnTo>
                      <a:pt x="17217" y="16281"/>
                    </a:lnTo>
                    <a:lnTo>
                      <a:pt x="17446" y="16302"/>
                    </a:lnTo>
                    <a:lnTo>
                      <a:pt x="17674" y="16344"/>
                    </a:lnTo>
                    <a:lnTo>
                      <a:pt x="17903" y="16385"/>
                    </a:lnTo>
                    <a:lnTo>
                      <a:pt x="18132" y="16448"/>
                    </a:lnTo>
                    <a:lnTo>
                      <a:pt x="18340" y="16552"/>
                    </a:lnTo>
                    <a:lnTo>
                      <a:pt x="18548" y="16635"/>
                    </a:lnTo>
                    <a:lnTo>
                      <a:pt x="18755" y="16760"/>
                    </a:lnTo>
                    <a:lnTo>
                      <a:pt x="18963" y="16884"/>
                    </a:lnTo>
                    <a:lnTo>
                      <a:pt x="19151" y="17030"/>
                    </a:lnTo>
                    <a:lnTo>
                      <a:pt x="19338" y="17196"/>
                    </a:lnTo>
                    <a:lnTo>
                      <a:pt x="19504" y="17363"/>
                    </a:lnTo>
                    <a:lnTo>
                      <a:pt x="19691" y="17550"/>
                    </a:lnTo>
                    <a:lnTo>
                      <a:pt x="19837" y="17758"/>
                    </a:lnTo>
                    <a:lnTo>
                      <a:pt x="20003" y="17966"/>
                    </a:lnTo>
                    <a:lnTo>
                      <a:pt x="20149" y="18215"/>
                    </a:lnTo>
                    <a:lnTo>
                      <a:pt x="20149" y="18215"/>
                    </a:lnTo>
                    <a:lnTo>
                      <a:pt x="20357" y="18589"/>
                    </a:lnTo>
                    <a:lnTo>
                      <a:pt x="20544" y="18985"/>
                    </a:lnTo>
                    <a:lnTo>
                      <a:pt x="20689" y="19380"/>
                    </a:lnTo>
                    <a:lnTo>
                      <a:pt x="20814" y="19795"/>
                    </a:lnTo>
                    <a:lnTo>
                      <a:pt x="20918" y="20191"/>
                    </a:lnTo>
                    <a:lnTo>
                      <a:pt x="20980" y="20586"/>
                    </a:lnTo>
                    <a:lnTo>
                      <a:pt x="21022" y="21001"/>
                    </a:lnTo>
                    <a:lnTo>
                      <a:pt x="21043" y="21417"/>
                    </a:lnTo>
                    <a:lnTo>
                      <a:pt x="21043" y="21417"/>
                    </a:lnTo>
                    <a:lnTo>
                      <a:pt x="21022" y="21750"/>
                    </a:lnTo>
                    <a:lnTo>
                      <a:pt x="21001" y="22083"/>
                    </a:lnTo>
                    <a:lnTo>
                      <a:pt x="20960" y="22415"/>
                    </a:lnTo>
                    <a:lnTo>
                      <a:pt x="20897" y="22748"/>
                    </a:lnTo>
                    <a:lnTo>
                      <a:pt x="20835" y="23081"/>
                    </a:lnTo>
                    <a:lnTo>
                      <a:pt x="20731" y="23413"/>
                    </a:lnTo>
                    <a:lnTo>
                      <a:pt x="20627" y="23767"/>
                    </a:lnTo>
                    <a:lnTo>
                      <a:pt x="20502" y="24100"/>
                    </a:lnTo>
                    <a:lnTo>
                      <a:pt x="20502" y="24100"/>
                    </a:lnTo>
                    <a:lnTo>
                      <a:pt x="20336" y="24515"/>
                    </a:lnTo>
                    <a:lnTo>
                      <a:pt x="20169" y="24931"/>
                    </a:lnTo>
                    <a:lnTo>
                      <a:pt x="19982" y="25326"/>
                    </a:lnTo>
                    <a:lnTo>
                      <a:pt x="19774" y="25721"/>
                    </a:lnTo>
                    <a:lnTo>
                      <a:pt x="19338" y="26491"/>
                    </a:lnTo>
                    <a:lnTo>
                      <a:pt x="18880" y="27260"/>
                    </a:lnTo>
                    <a:lnTo>
                      <a:pt x="18381" y="27988"/>
                    </a:lnTo>
                    <a:lnTo>
                      <a:pt x="17861" y="28716"/>
                    </a:lnTo>
                    <a:lnTo>
                      <a:pt x="17321" y="29423"/>
                    </a:lnTo>
                    <a:lnTo>
                      <a:pt x="16780" y="30109"/>
                    </a:lnTo>
                    <a:lnTo>
                      <a:pt x="16780" y="30109"/>
                    </a:lnTo>
                    <a:lnTo>
                      <a:pt x="15325" y="31855"/>
                    </a:lnTo>
                    <a:lnTo>
                      <a:pt x="13890" y="33581"/>
                    </a:lnTo>
                    <a:lnTo>
                      <a:pt x="12455" y="35328"/>
                    </a:lnTo>
                    <a:lnTo>
                      <a:pt x="11748" y="36222"/>
                    </a:lnTo>
                    <a:lnTo>
                      <a:pt x="11062" y="37116"/>
                    </a:lnTo>
                    <a:lnTo>
                      <a:pt x="11062" y="37116"/>
                    </a:lnTo>
                    <a:lnTo>
                      <a:pt x="10210" y="38280"/>
                    </a:lnTo>
                    <a:lnTo>
                      <a:pt x="9399" y="39465"/>
                    </a:lnTo>
                    <a:lnTo>
                      <a:pt x="8609" y="40671"/>
                    </a:lnTo>
                    <a:lnTo>
                      <a:pt x="8234" y="41274"/>
                    </a:lnTo>
                    <a:lnTo>
                      <a:pt x="7881" y="41898"/>
                    </a:lnTo>
                    <a:lnTo>
                      <a:pt x="7527" y="42522"/>
                    </a:lnTo>
                    <a:lnTo>
                      <a:pt x="7195" y="43167"/>
                    </a:lnTo>
                    <a:lnTo>
                      <a:pt x="6883" y="43790"/>
                    </a:lnTo>
                    <a:lnTo>
                      <a:pt x="6571" y="44456"/>
                    </a:lnTo>
                    <a:lnTo>
                      <a:pt x="6280" y="45100"/>
                    </a:lnTo>
                    <a:lnTo>
                      <a:pt x="6010" y="45766"/>
                    </a:lnTo>
                    <a:lnTo>
                      <a:pt x="5760" y="46452"/>
                    </a:lnTo>
                    <a:lnTo>
                      <a:pt x="5531" y="47138"/>
                    </a:lnTo>
                    <a:lnTo>
                      <a:pt x="5531" y="47138"/>
                    </a:lnTo>
                    <a:lnTo>
                      <a:pt x="5344" y="47762"/>
                    </a:lnTo>
                    <a:lnTo>
                      <a:pt x="5178" y="48386"/>
                    </a:lnTo>
                    <a:lnTo>
                      <a:pt x="5032" y="49030"/>
                    </a:lnTo>
                    <a:lnTo>
                      <a:pt x="4928" y="49654"/>
                    </a:lnTo>
                    <a:lnTo>
                      <a:pt x="4845" y="50278"/>
                    </a:lnTo>
                    <a:lnTo>
                      <a:pt x="4783" y="50922"/>
                    </a:lnTo>
                    <a:lnTo>
                      <a:pt x="4741" y="51546"/>
                    </a:lnTo>
                    <a:lnTo>
                      <a:pt x="4720" y="52191"/>
                    </a:lnTo>
                    <a:lnTo>
                      <a:pt x="4720" y="52191"/>
                    </a:lnTo>
                    <a:lnTo>
                      <a:pt x="4741" y="52814"/>
                    </a:lnTo>
                    <a:lnTo>
                      <a:pt x="4783" y="53459"/>
                    </a:lnTo>
                    <a:lnTo>
                      <a:pt x="4845" y="54083"/>
                    </a:lnTo>
                    <a:lnTo>
                      <a:pt x="4928" y="54727"/>
                    </a:lnTo>
                    <a:lnTo>
                      <a:pt x="4928" y="54727"/>
                    </a:lnTo>
                    <a:lnTo>
                      <a:pt x="5011" y="55226"/>
                    </a:lnTo>
                    <a:lnTo>
                      <a:pt x="5095" y="55601"/>
                    </a:lnTo>
                    <a:lnTo>
                      <a:pt x="5136" y="55746"/>
                    </a:lnTo>
                    <a:lnTo>
                      <a:pt x="5199" y="55871"/>
                    </a:lnTo>
                    <a:lnTo>
                      <a:pt x="5261" y="55975"/>
                    </a:lnTo>
                    <a:lnTo>
                      <a:pt x="5344" y="56058"/>
                    </a:lnTo>
                    <a:lnTo>
                      <a:pt x="5448" y="56121"/>
                    </a:lnTo>
                    <a:lnTo>
                      <a:pt x="5552" y="56162"/>
                    </a:lnTo>
                    <a:lnTo>
                      <a:pt x="5677" y="56204"/>
                    </a:lnTo>
                    <a:lnTo>
                      <a:pt x="5843" y="56245"/>
                    </a:lnTo>
                    <a:lnTo>
                      <a:pt x="6217" y="56266"/>
                    </a:lnTo>
                    <a:lnTo>
                      <a:pt x="6716" y="56266"/>
                    </a:lnTo>
                    <a:lnTo>
                      <a:pt x="6716" y="56266"/>
                    </a:lnTo>
                    <a:lnTo>
                      <a:pt x="10314" y="56287"/>
                    </a:lnTo>
                    <a:lnTo>
                      <a:pt x="13911" y="56328"/>
                    </a:lnTo>
                    <a:lnTo>
                      <a:pt x="15720" y="56370"/>
                    </a:lnTo>
                    <a:lnTo>
                      <a:pt x="17529" y="56412"/>
                    </a:lnTo>
                    <a:lnTo>
                      <a:pt x="19317" y="56474"/>
                    </a:lnTo>
                    <a:lnTo>
                      <a:pt x="21126" y="56557"/>
                    </a:lnTo>
                    <a:lnTo>
                      <a:pt x="21126" y="56557"/>
                    </a:lnTo>
                    <a:lnTo>
                      <a:pt x="23309" y="56536"/>
                    </a:lnTo>
                    <a:lnTo>
                      <a:pt x="23309" y="56536"/>
                    </a:lnTo>
                    <a:lnTo>
                      <a:pt x="24037" y="56557"/>
                    </a:lnTo>
                    <a:lnTo>
                      <a:pt x="24765" y="56557"/>
                    </a:lnTo>
                    <a:lnTo>
                      <a:pt x="24765" y="56557"/>
                    </a:lnTo>
                    <a:lnTo>
                      <a:pt x="28341" y="56682"/>
                    </a:lnTo>
                    <a:lnTo>
                      <a:pt x="30129" y="56723"/>
                    </a:lnTo>
                    <a:lnTo>
                      <a:pt x="31917" y="56744"/>
                    </a:lnTo>
                    <a:lnTo>
                      <a:pt x="31917" y="56744"/>
                    </a:lnTo>
                    <a:lnTo>
                      <a:pt x="32957" y="56723"/>
                    </a:lnTo>
                    <a:lnTo>
                      <a:pt x="34017" y="56703"/>
                    </a:lnTo>
                    <a:lnTo>
                      <a:pt x="35057" y="56661"/>
                    </a:lnTo>
                    <a:lnTo>
                      <a:pt x="36097" y="56599"/>
                    </a:lnTo>
                    <a:lnTo>
                      <a:pt x="36097" y="56599"/>
                    </a:lnTo>
                    <a:lnTo>
                      <a:pt x="36492" y="56557"/>
                    </a:lnTo>
                    <a:lnTo>
                      <a:pt x="36804" y="56495"/>
                    </a:lnTo>
                    <a:lnTo>
                      <a:pt x="36928" y="56453"/>
                    </a:lnTo>
                    <a:lnTo>
                      <a:pt x="37053" y="56391"/>
                    </a:lnTo>
                    <a:lnTo>
                      <a:pt x="37157" y="56328"/>
                    </a:lnTo>
                    <a:lnTo>
                      <a:pt x="37261" y="56266"/>
                    </a:lnTo>
                    <a:lnTo>
                      <a:pt x="37344" y="56162"/>
                    </a:lnTo>
                    <a:lnTo>
                      <a:pt x="37427" y="56058"/>
                    </a:lnTo>
                    <a:lnTo>
                      <a:pt x="37490" y="55954"/>
                    </a:lnTo>
                    <a:lnTo>
                      <a:pt x="37552" y="55829"/>
                    </a:lnTo>
                    <a:lnTo>
                      <a:pt x="37656" y="55518"/>
                    </a:lnTo>
                    <a:lnTo>
                      <a:pt x="37739" y="55143"/>
                    </a:lnTo>
                    <a:lnTo>
                      <a:pt x="37739" y="55143"/>
                    </a:lnTo>
                    <a:lnTo>
                      <a:pt x="37864" y="54353"/>
                    </a:lnTo>
                    <a:lnTo>
                      <a:pt x="37947" y="53584"/>
                    </a:lnTo>
                    <a:lnTo>
                      <a:pt x="38010" y="52794"/>
                    </a:lnTo>
                    <a:lnTo>
                      <a:pt x="38051" y="51983"/>
                    </a:lnTo>
                    <a:lnTo>
                      <a:pt x="38051" y="51983"/>
                    </a:lnTo>
                    <a:lnTo>
                      <a:pt x="38197" y="48469"/>
                    </a:lnTo>
                    <a:lnTo>
                      <a:pt x="38321" y="44955"/>
                    </a:lnTo>
                    <a:lnTo>
                      <a:pt x="38321" y="44955"/>
                    </a:lnTo>
                    <a:lnTo>
                      <a:pt x="38321" y="44788"/>
                    </a:lnTo>
                    <a:lnTo>
                      <a:pt x="38321" y="44788"/>
                    </a:lnTo>
                    <a:lnTo>
                      <a:pt x="38321" y="44518"/>
                    </a:lnTo>
                    <a:lnTo>
                      <a:pt x="38301" y="44289"/>
                    </a:lnTo>
                    <a:lnTo>
                      <a:pt x="38259" y="44061"/>
                    </a:lnTo>
                    <a:lnTo>
                      <a:pt x="38197" y="43832"/>
                    </a:lnTo>
                    <a:lnTo>
                      <a:pt x="38134" y="43645"/>
                    </a:lnTo>
                    <a:lnTo>
                      <a:pt x="38051" y="43458"/>
                    </a:lnTo>
                    <a:lnTo>
                      <a:pt x="37947" y="43291"/>
                    </a:lnTo>
                    <a:lnTo>
                      <a:pt x="37822" y="43146"/>
                    </a:lnTo>
                    <a:lnTo>
                      <a:pt x="37677" y="43021"/>
                    </a:lnTo>
                    <a:lnTo>
                      <a:pt x="37531" y="42896"/>
                    </a:lnTo>
                    <a:lnTo>
                      <a:pt x="37365" y="42813"/>
                    </a:lnTo>
                    <a:lnTo>
                      <a:pt x="37178" y="42730"/>
                    </a:lnTo>
                    <a:lnTo>
                      <a:pt x="36970" y="42647"/>
                    </a:lnTo>
                    <a:lnTo>
                      <a:pt x="36762" y="42605"/>
                    </a:lnTo>
                    <a:lnTo>
                      <a:pt x="36513" y="42564"/>
                    </a:lnTo>
                    <a:lnTo>
                      <a:pt x="36263" y="42543"/>
                    </a:lnTo>
                    <a:lnTo>
                      <a:pt x="36263" y="42543"/>
                    </a:lnTo>
                    <a:lnTo>
                      <a:pt x="34267" y="42418"/>
                    </a:lnTo>
                    <a:lnTo>
                      <a:pt x="32250" y="42314"/>
                    </a:lnTo>
                    <a:lnTo>
                      <a:pt x="30254" y="42252"/>
                    </a:lnTo>
                    <a:lnTo>
                      <a:pt x="28237" y="42231"/>
                    </a:lnTo>
                    <a:lnTo>
                      <a:pt x="28237" y="42231"/>
                    </a:lnTo>
                    <a:lnTo>
                      <a:pt x="26678" y="42231"/>
                    </a:lnTo>
                    <a:lnTo>
                      <a:pt x="26678" y="42231"/>
                    </a:lnTo>
                    <a:lnTo>
                      <a:pt x="24744" y="42293"/>
                    </a:lnTo>
                    <a:lnTo>
                      <a:pt x="23787" y="42314"/>
                    </a:lnTo>
                    <a:lnTo>
                      <a:pt x="22810" y="42335"/>
                    </a:lnTo>
                    <a:lnTo>
                      <a:pt x="22810" y="42335"/>
                    </a:lnTo>
                    <a:lnTo>
                      <a:pt x="22810" y="42335"/>
                    </a:lnTo>
                    <a:lnTo>
                      <a:pt x="22810" y="42335"/>
                    </a:lnTo>
                    <a:lnTo>
                      <a:pt x="22623" y="42314"/>
                    </a:lnTo>
                    <a:lnTo>
                      <a:pt x="22457" y="42272"/>
                    </a:lnTo>
                    <a:lnTo>
                      <a:pt x="22290" y="42210"/>
                    </a:lnTo>
                    <a:lnTo>
                      <a:pt x="22165" y="42106"/>
                    </a:lnTo>
                    <a:lnTo>
                      <a:pt x="22062" y="42002"/>
                    </a:lnTo>
                    <a:lnTo>
                      <a:pt x="21999" y="41857"/>
                    </a:lnTo>
                    <a:lnTo>
                      <a:pt x="21958" y="41732"/>
                    </a:lnTo>
                    <a:lnTo>
                      <a:pt x="21937" y="41566"/>
                    </a:lnTo>
                    <a:lnTo>
                      <a:pt x="21937" y="41566"/>
                    </a:lnTo>
                    <a:lnTo>
                      <a:pt x="21937" y="41462"/>
                    </a:lnTo>
                    <a:lnTo>
                      <a:pt x="21978" y="41337"/>
                    </a:lnTo>
                    <a:lnTo>
                      <a:pt x="22020" y="41212"/>
                    </a:lnTo>
                    <a:lnTo>
                      <a:pt x="22082" y="41108"/>
                    </a:lnTo>
                    <a:lnTo>
                      <a:pt x="22082" y="41108"/>
                    </a:lnTo>
                    <a:lnTo>
                      <a:pt x="22623" y="40276"/>
                    </a:lnTo>
                    <a:lnTo>
                      <a:pt x="23143" y="39445"/>
                    </a:lnTo>
                    <a:lnTo>
                      <a:pt x="23663" y="38613"/>
                    </a:lnTo>
                    <a:lnTo>
                      <a:pt x="24162" y="37760"/>
                    </a:lnTo>
                    <a:lnTo>
                      <a:pt x="25139" y="36055"/>
                    </a:lnTo>
                    <a:lnTo>
                      <a:pt x="26075" y="34330"/>
                    </a:lnTo>
                    <a:lnTo>
                      <a:pt x="26075" y="34330"/>
                    </a:lnTo>
                    <a:lnTo>
                      <a:pt x="27634" y="31398"/>
                    </a:lnTo>
                    <a:lnTo>
                      <a:pt x="28403" y="29922"/>
                    </a:lnTo>
                    <a:lnTo>
                      <a:pt x="29152" y="28424"/>
                    </a:lnTo>
                    <a:lnTo>
                      <a:pt x="29880" y="26948"/>
                    </a:lnTo>
                    <a:lnTo>
                      <a:pt x="30566" y="25430"/>
                    </a:lnTo>
                    <a:lnTo>
                      <a:pt x="31252" y="23912"/>
                    </a:lnTo>
                    <a:lnTo>
                      <a:pt x="31876" y="22374"/>
                    </a:lnTo>
                    <a:lnTo>
                      <a:pt x="31876" y="22374"/>
                    </a:lnTo>
                    <a:lnTo>
                      <a:pt x="32312" y="21168"/>
                    </a:lnTo>
                    <a:lnTo>
                      <a:pt x="32728" y="19962"/>
                    </a:lnTo>
                    <a:lnTo>
                      <a:pt x="32915" y="19359"/>
                    </a:lnTo>
                    <a:lnTo>
                      <a:pt x="33102" y="18756"/>
                    </a:lnTo>
                    <a:lnTo>
                      <a:pt x="33269" y="18132"/>
                    </a:lnTo>
                    <a:lnTo>
                      <a:pt x="33414" y="17508"/>
                    </a:lnTo>
                    <a:lnTo>
                      <a:pt x="33560" y="16905"/>
                    </a:lnTo>
                    <a:lnTo>
                      <a:pt x="33685" y="16281"/>
                    </a:lnTo>
                    <a:lnTo>
                      <a:pt x="33789" y="15658"/>
                    </a:lnTo>
                    <a:lnTo>
                      <a:pt x="33872" y="15013"/>
                    </a:lnTo>
                    <a:lnTo>
                      <a:pt x="33934" y="14389"/>
                    </a:lnTo>
                    <a:lnTo>
                      <a:pt x="33997" y="13745"/>
                    </a:lnTo>
                    <a:lnTo>
                      <a:pt x="34017" y="13121"/>
                    </a:lnTo>
                    <a:lnTo>
                      <a:pt x="34038" y="12476"/>
                    </a:lnTo>
                    <a:lnTo>
                      <a:pt x="34038" y="12476"/>
                    </a:lnTo>
                    <a:lnTo>
                      <a:pt x="34017" y="11853"/>
                    </a:lnTo>
                    <a:lnTo>
                      <a:pt x="33997" y="11229"/>
                    </a:lnTo>
                    <a:lnTo>
                      <a:pt x="33997" y="11229"/>
                    </a:lnTo>
                    <a:lnTo>
                      <a:pt x="33913" y="10397"/>
                    </a:lnTo>
                    <a:lnTo>
                      <a:pt x="33809" y="9586"/>
                    </a:lnTo>
                    <a:lnTo>
                      <a:pt x="33685" y="8775"/>
                    </a:lnTo>
                    <a:lnTo>
                      <a:pt x="33602" y="8380"/>
                    </a:lnTo>
                    <a:lnTo>
                      <a:pt x="33498" y="7985"/>
                    </a:lnTo>
                    <a:lnTo>
                      <a:pt x="33373" y="7590"/>
                    </a:lnTo>
                    <a:lnTo>
                      <a:pt x="33248" y="7195"/>
                    </a:lnTo>
                    <a:lnTo>
                      <a:pt x="33102" y="6821"/>
                    </a:lnTo>
                    <a:lnTo>
                      <a:pt x="32957" y="6446"/>
                    </a:lnTo>
                    <a:lnTo>
                      <a:pt x="32770" y="6072"/>
                    </a:lnTo>
                    <a:lnTo>
                      <a:pt x="32583" y="5698"/>
                    </a:lnTo>
                    <a:lnTo>
                      <a:pt x="32354" y="5344"/>
                    </a:lnTo>
                    <a:lnTo>
                      <a:pt x="32125" y="4991"/>
                    </a:lnTo>
                    <a:lnTo>
                      <a:pt x="32125" y="4991"/>
                    </a:lnTo>
                    <a:lnTo>
                      <a:pt x="31709" y="4450"/>
                    </a:lnTo>
                    <a:lnTo>
                      <a:pt x="31294" y="3931"/>
                    </a:lnTo>
                    <a:lnTo>
                      <a:pt x="30836" y="3452"/>
                    </a:lnTo>
                    <a:lnTo>
                      <a:pt x="30358" y="3016"/>
                    </a:lnTo>
                    <a:lnTo>
                      <a:pt x="29859" y="2600"/>
                    </a:lnTo>
                    <a:lnTo>
                      <a:pt x="29360" y="2226"/>
                    </a:lnTo>
                    <a:lnTo>
                      <a:pt x="28819" y="1893"/>
                    </a:lnTo>
                    <a:lnTo>
                      <a:pt x="28279" y="1581"/>
                    </a:lnTo>
                    <a:lnTo>
                      <a:pt x="27717" y="1311"/>
                    </a:lnTo>
                    <a:lnTo>
                      <a:pt x="27135" y="1061"/>
                    </a:lnTo>
                    <a:lnTo>
                      <a:pt x="26532" y="853"/>
                    </a:lnTo>
                    <a:lnTo>
                      <a:pt x="25929" y="666"/>
                    </a:lnTo>
                    <a:lnTo>
                      <a:pt x="25305" y="500"/>
                    </a:lnTo>
                    <a:lnTo>
                      <a:pt x="24661" y="354"/>
                    </a:lnTo>
                    <a:lnTo>
                      <a:pt x="24016" y="250"/>
                    </a:lnTo>
                    <a:lnTo>
                      <a:pt x="23351" y="146"/>
                    </a:lnTo>
                    <a:lnTo>
                      <a:pt x="23351" y="146"/>
                    </a:lnTo>
                    <a:lnTo>
                      <a:pt x="22748" y="84"/>
                    </a:lnTo>
                    <a:lnTo>
                      <a:pt x="22145" y="42"/>
                    </a:lnTo>
                    <a:lnTo>
                      <a:pt x="21521" y="21"/>
                    </a:lnTo>
                    <a:lnTo>
                      <a:pt x="20918"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1166;p7">
                <a:extLst>
                  <a:ext uri="{FF2B5EF4-FFF2-40B4-BE49-F238E27FC236}">
                    <a16:creationId xmlns:a16="http://schemas.microsoft.com/office/drawing/2014/main" id="{1FEDFAFF-6F74-4224-979C-F6F9456CD705}"/>
                  </a:ext>
                </a:extLst>
              </p:cNvPr>
              <p:cNvSpPr/>
              <p:nvPr/>
            </p:nvSpPr>
            <p:spPr>
              <a:xfrm>
                <a:off x="3905900" y="263075"/>
                <a:ext cx="1057325" cy="1521525"/>
              </a:xfrm>
              <a:custGeom>
                <a:avLst/>
                <a:gdLst/>
                <a:ahLst/>
                <a:cxnLst/>
                <a:rect l="l" t="t" r="r" b="b"/>
                <a:pathLst>
                  <a:path w="42293" h="60861" extrusionOk="0">
                    <a:moveTo>
                      <a:pt x="22311" y="1643"/>
                    </a:moveTo>
                    <a:lnTo>
                      <a:pt x="22914" y="1663"/>
                    </a:lnTo>
                    <a:lnTo>
                      <a:pt x="23538" y="1684"/>
                    </a:lnTo>
                    <a:lnTo>
                      <a:pt x="24141" y="1726"/>
                    </a:lnTo>
                    <a:lnTo>
                      <a:pt x="24744" y="1788"/>
                    </a:lnTo>
                    <a:lnTo>
                      <a:pt x="25409" y="1892"/>
                    </a:lnTo>
                    <a:lnTo>
                      <a:pt x="26054" y="1996"/>
                    </a:lnTo>
                    <a:lnTo>
                      <a:pt x="26698" y="2142"/>
                    </a:lnTo>
                    <a:lnTo>
                      <a:pt x="27322" y="2308"/>
                    </a:lnTo>
                    <a:lnTo>
                      <a:pt x="27925" y="2495"/>
                    </a:lnTo>
                    <a:lnTo>
                      <a:pt x="28528" y="2703"/>
                    </a:lnTo>
                    <a:lnTo>
                      <a:pt x="29110" y="2953"/>
                    </a:lnTo>
                    <a:lnTo>
                      <a:pt x="29672" y="3223"/>
                    </a:lnTo>
                    <a:lnTo>
                      <a:pt x="30212" y="3535"/>
                    </a:lnTo>
                    <a:lnTo>
                      <a:pt x="30753" y="3868"/>
                    </a:lnTo>
                    <a:lnTo>
                      <a:pt x="31252" y="4242"/>
                    </a:lnTo>
                    <a:lnTo>
                      <a:pt x="31751" y="4658"/>
                    </a:lnTo>
                    <a:lnTo>
                      <a:pt x="32229" y="5094"/>
                    </a:lnTo>
                    <a:lnTo>
                      <a:pt x="32687" y="5573"/>
                    </a:lnTo>
                    <a:lnTo>
                      <a:pt x="33102" y="6092"/>
                    </a:lnTo>
                    <a:lnTo>
                      <a:pt x="33518" y="6633"/>
                    </a:lnTo>
                    <a:lnTo>
                      <a:pt x="33747" y="6986"/>
                    </a:lnTo>
                    <a:lnTo>
                      <a:pt x="33976" y="7340"/>
                    </a:lnTo>
                    <a:lnTo>
                      <a:pt x="34163" y="7714"/>
                    </a:lnTo>
                    <a:lnTo>
                      <a:pt x="34350" y="8088"/>
                    </a:lnTo>
                    <a:lnTo>
                      <a:pt x="34495" y="8463"/>
                    </a:lnTo>
                    <a:lnTo>
                      <a:pt x="34641" y="8837"/>
                    </a:lnTo>
                    <a:lnTo>
                      <a:pt x="34766" y="9232"/>
                    </a:lnTo>
                    <a:lnTo>
                      <a:pt x="34891" y="9627"/>
                    </a:lnTo>
                    <a:lnTo>
                      <a:pt x="34995" y="10022"/>
                    </a:lnTo>
                    <a:lnTo>
                      <a:pt x="35078" y="10417"/>
                    </a:lnTo>
                    <a:lnTo>
                      <a:pt x="35202" y="11228"/>
                    </a:lnTo>
                    <a:lnTo>
                      <a:pt x="35306" y="12039"/>
                    </a:lnTo>
                    <a:lnTo>
                      <a:pt x="35390" y="12871"/>
                    </a:lnTo>
                    <a:lnTo>
                      <a:pt x="35410" y="13495"/>
                    </a:lnTo>
                    <a:lnTo>
                      <a:pt x="35431" y="14118"/>
                    </a:lnTo>
                    <a:lnTo>
                      <a:pt x="35410" y="14763"/>
                    </a:lnTo>
                    <a:lnTo>
                      <a:pt x="35390" y="15387"/>
                    </a:lnTo>
                    <a:lnTo>
                      <a:pt x="35327" y="16031"/>
                    </a:lnTo>
                    <a:lnTo>
                      <a:pt x="35265" y="16655"/>
                    </a:lnTo>
                    <a:lnTo>
                      <a:pt x="35182" y="17300"/>
                    </a:lnTo>
                    <a:lnTo>
                      <a:pt x="35078" y="17923"/>
                    </a:lnTo>
                    <a:lnTo>
                      <a:pt x="34953" y="18547"/>
                    </a:lnTo>
                    <a:lnTo>
                      <a:pt x="34807" y="19150"/>
                    </a:lnTo>
                    <a:lnTo>
                      <a:pt x="34662" y="19774"/>
                    </a:lnTo>
                    <a:lnTo>
                      <a:pt x="34495" y="20398"/>
                    </a:lnTo>
                    <a:lnTo>
                      <a:pt x="34308" y="21001"/>
                    </a:lnTo>
                    <a:lnTo>
                      <a:pt x="34121" y="21604"/>
                    </a:lnTo>
                    <a:lnTo>
                      <a:pt x="33705" y="22810"/>
                    </a:lnTo>
                    <a:lnTo>
                      <a:pt x="33269" y="24016"/>
                    </a:lnTo>
                    <a:lnTo>
                      <a:pt x="32645" y="25554"/>
                    </a:lnTo>
                    <a:lnTo>
                      <a:pt x="31959" y="27072"/>
                    </a:lnTo>
                    <a:lnTo>
                      <a:pt x="31273" y="28590"/>
                    </a:lnTo>
                    <a:lnTo>
                      <a:pt x="30545" y="30066"/>
                    </a:lnTo>
                    <a:lnTo>
                      <a:pt x="29796" y="31564"/>
                    </a:lnTo>
                    <a:lnTo>
                      <a:pt x="29027" y="33040"/>
                    </a:lnTo>
                    <a:lnTo>
                      <a:pt x="27468" y="35972"/>
                    </a:lnTo>
                    <a:lnTo>
                      <a:pt x="26532" y="37697"/>
                    </a:lnTo>
                    <a:lnTo>
                      <a:pt x="25555" y="39402"/>
                    </a:lnTo>
                    <a:lnTo>
                      <a:pt x="25056" y="40255"/>
                    </a:lnTo>
                    <a:lnTo>
                      <a:pt x="24536" y="41087"/>
                    </a:lnTo>
                    <a:lnTo>
                      <a:pt x="24016" y="41918"/>
                    </a:lnTo>
                    <a:lnTo>
                      <a:pt x="23475" y="42750"/>
                    </a:lnTo>
                    <a:lnTo>
                      <a:pt x="23413" y="42854"/>
                    </a:lnTo>
                    <a:lnTo>
                      <a:pt x="23371" y="42979"/>
                    </a:lnTo>
                    <a:lnTo>
                      <a:pt x="23330" y="43104"/>
                    </a:lnTo>
                    <a:lnTo>
                      <a:pt x="23330" y="43208"/>
                    </a:lnTo>
                    <a:lnTo>
                      <a:pt x="23351" y="43374"/>
                    </a:lnTo>
                    <a:lnTo>
                      <a:pt x="23392" y="43499"/>
                    </a:lnTo>
                    <a:lnTo>
                      <a:pt x="23455" y="43644"/>
                    </a:lnTo>
                    <a:lnTo>
                      <a:pt x="23558" y="43748"/>
                    </a:lnTo>
                    <a:lnTo>
                      <a:pt x="23683" y="43852"/>
                    </a:lnTo>
                    <a:lnTo>
                      <a:pt x="23850" y="43914"/>
                    </a:lnTo>
                    <a:lnTo>
                      <a:pt x="24016" y="43956"/>
                    </a:lnTo>
                    <a:lnTo>
                      <a:pt x="24203" y="43977"/>
                    </a:lnTo>
                    <a:lnTo>
                      <a:pt x="25180" y="43956"/>
                    </a:lnTo>
                    <a:lnTo>
                      <a:pt x="26137" y="43935"/>
                    </a:lnTo>
                    <a:lnTo>
                      <a:pt x="28071" y="43873"/>
                    </a:lnTo>
                    <a:lnTo>
                      <a:pt x="29630" y="43873"/>
                    </a:lnTo>
                    <a:lnTo>
                      <a:pt x="31647" y="43894"/>
                    </a:lnTo>
                    <a:lnTo>
                      <a:pt x="33643" y="43956"/>
                    </a:lnTo>
                    <a:lnTo>
                      <a:pt x="35660" y="44060"/>
                    </a:lnTo>
                    <a:lnTo>
                      <a:pt x="37656" y="44185"/>
                    </a:lnTo>
                    <a:lnTo>
                      <a:pt x="37906" y="44206"/>
                    </a:lnTo>
                    <a:lnTo>
                      <a:pt x="38155" y="44247"/>
                    </a:lnTo>
                    <a:lnTo>
                      <a:pt x="38363" y="44289"/>
                    </a:lnTo>
                    <a:lnTo>
                      <a:pt x="38571" y="44372"/>
                    </a:lnTo>
                    <a:lnTo>
                      <a:pt x="38758" y="44455"/>
                    </a:lnTo>
                    <a:lnTo>
                      <a:pt x="38924" y="44538"/>
                    </a:lnTo>
                    <a:lnTo>
                      <a:pt x="39070" y="44663"/>
                    </a:lnTo>
                    <a:lnTo>
                      <a:pt x="39215" y="44788"/>
                    </a:lnTo>
                    <a:lnTo>
                      <a:pt x="39340" y="44933"/>
                    </a:lnTo>
                    <a:lnTo>
                      <a:pt x="39444" y="45100"/>
                    </a:lnTo>
                    <a:lnTo>
                      <a:pt x="39527" y="45287"/>
                    </a:lnTo>
                    <a:lnTo>
                      <a:pt x="39590" y="45474"/>
                    </a:lnTo>
                    <a:lnTo>
                      <a:pt x="39652" y="45703"/>
                    </a:lnTo>
                    <a:lnTo>
                      <a:pt x="39694" y="45931"/>
                    </a:lnTo>
                    <a:lnTo>
                      <a:pt x="39714" y="46160"/>
                    </a:lnTo>
                    <a:lnTo>
                      <a:pt x="39714" y="46430"/>
                    </a:lnTo>
                    <a:lnTo>
                      <a:pt x="39714" y="46597"/>
                    </a:lnTo>
                    <a:lnTo>
                      <a:pt x="39590" y="50111"/>
                    </a:lnTo>
                    <a:lnTo>
                      <a:pt x="39444" y="53625"/>
                    </a:lnTo>
                    <a:lnTo>
                      <a:pt x="39403" y="54436"/>
                    </a:lnTo>
                    <a:lnTo>
                      <a:pt x="39340" y="55226"/>
                    </a:lnTo>
                    <a:lnTo>
                      <a:pt x="39257" y="55995"/>
                    </a:lnTo>
                    <a:lnTo>
                      <a:pt x="39132" y="56785"/>
                    </a:lnTo>
                    <a:lnTo>
                      <a:pt x="39049" y="57160"/>
                    </a:lnTo>
                    <a:lnTo>
                      <a:pt x="38945" y="57471"/>
                    </a:lnTo>
                    <a:lnTo>
                      <a:pt x="38883" y="57596"/>
                    </a:lnTo>
                    <a:lnTo>
                      <a:pt x="38820" y="57700"/>
                    </a:lnTo>
                    <a:lnTo>
                      <a:pt x="38737" y="57804"/>
                    </a:lnTo>
                    <a:lnTo>
                      <a:pt x="38654" y="57908"/>
                    </a:lnTo>
                    <a:lnTo>
                      <a:pt x="38550" y="57970"/>
                    </a:lnTo>
                    <a:lnTo>
                      <a:pt x="38446" y="58033"/>
                    </a:lnTo>
                    <a:lnTo>
                      <a:pt x="38321" y="58095"/>
                    </a:lnTo>
                    <a:lnTo>
                      <a:pt x="38197" y="58137"/>
                    </a:lnTo>
                    <a:lnTo>
                      <a:pt x="37885" y="58199"/>
                    </a:lnTo>
                    <a:lnTo>
                      <a:pt x="37490" y="58241"/>
                    </a:lnTo>
                    <a:lnTo>
                      <a:pt x="36450" y="58303"/>
                    </a:lnTo>
                    <a:lnTo>
                      <a:pt x="35410" y="58345"/>
                    </a:lnTo>
                    <a:lnTo>
                      <a:pt x="34350" y="58365"/>
                    </a:lnTo>
                    <a:lnTo>
                      <a:pt x="33310" y="58386"/>
                    </a:lnTo>
                    <a:lnTo>
                      <a:pt x="31522" y="58365"/>
                    </a:lnTo>
                    <a:lnTo>
                      <a:pt x="29734" y="58324"/>
                    </a:lnTo>
                    <a:lnTo>
                      <a:pt x="26158" y="58199"/>
                    </a:lnTo>
                    <a:lnTo>
                      <a:pt x="25430" y="58199"/>
                    </a:lnTo>
                    <a:lnTo>
                      <a:pt x="24702" y="58178"/>
                    </a:lnTo>
                    <a:lnTo>
                      <a:pt x="22519" y="58199"/>
                    </a:lnTo>
                    <a:lnTo>
                      <a:pt x="20710" y="58116"/>
                    </a:lnTo>
                    <a:lnTo>
                      <a:pt x="18922" y="58054"/>
                    </a:lnTo>
                    <a:lnTo>
                      <a:pt x="17113" y="58012"/>
                    </a:lnTo>
                    <a:lnTo>
                      <a:pt x="15304" y="57970"/>
                    </a:lnTo>
                    <a:lnTo>
                      <a:pt x="11707" y="57929"/>
                    </a:lnTo>
                    <a:lnTo>
                      <a:pt x="8109" y="57908"/>
                    </a:lnTo>
                    <a:lnTo>
                      <a:pt x="7610" y="57908"/>
                    </a:lnTo>
                    <a:lnTo>
                      <a:pt x="7236" y="57887"/>
                    </a:lnTo>
                    <a:lnTo>
                      <a:pt x="7070" y="57846"/>
                    </a:lnTo>
                    <a:lnTo>
                      <a:pt x="6945" y="57804"/>
                    </a:lnTo>
                    <a:lnTo>
                      <a:pt x="6841" y="57763"/>
                    </a:lnTo>
                    <a:lnTo>
                      <a:pt x="6737" y="57700"/>
                    </a:lnTo>
                    <a:lnTo>
                      <a:pt x="6654" y="57617"/>
                    </a:lnTo>
                    <a:lnTo>
                      <a:pt x="6592" y="57513"/>
                    </a:lnTo>
                    <a:lnTo>
                      <a:pt x="6529" y="57388"/>
                    </a:lnTo>
                    <a:lnTo>
                      <a:pt x="6488" y="57243"/>
                    </a:lnTo>
                    <a:lnTo>
                      <a:pt x="6404" y="56868"/>
                    </a:lnTo>
                    <a:lnTo>
                      <a:pt x="6321" y="56369"/>
                    </a:lnTo>
                    <a:lnTo>
                      <a:pt x="6238" y="55725"/>
                    </a:lnTo>
                    <a:lnTo>
                      <a:pt x="6176" y="55101"/>
                    </a:lnTo>
                    <a:lnTo>
                      <a:pt x="6134" y="54456"/>
                    </a:lnTo>
                    <a:lnTo>
                      <a:pt x="6113" y="53833"/>
                    </a:lnTo>
                    <a:lnTo>
                      <a:pt x="6134" y="53188"/>
                    </a:lnTo>
                    <a:lnTo>
                      <a:pt x="6176" y="52564"/>
                    </a:lnTo>
                    <a:lnTo>
                      <a:pt x="6238" y="51920"/>
                    </a:lnTo>
                    <a:lnTo>
                      <a:pt x="6321" y="51296"/>
                    </a:lnTo>
                    <a:lnTo>
                      <a:pt x="6425" y="50672"/>
                    </a:lnTo>
                    <a:lnTo>
                      <a:pt x="6571" y="50028"/>
                    </a:lnTo>
                    <a:lnTo>
                      <a:pt x="6737" y="49404"/>
                    </a:lnTo>
                    <a:lnTo>
                      <a:pt x="6924" y="48780"/>
                    </a:lnTo>
                    <a:lnTo>
                      <a:pt x="7153" y="48094"/>
                    </a:lnTo>
                    <a:lnTo>
                      <a:pt x="7403" y="47408"/>
                    </a:lnTo>
                    <a:lnTo>
                      <a:pt x="7673" y="46742"/>
                    </a:lnTo>
                    <a:lnTo>
                      <a:pt x="7964" y="46098"/>
                    </a:lnTo>
                    <a:lnTo>
                      <a:pt x="8276" y="45432"/>
                    </a:lnTo>
                    <a:lnTo>
                      <a:pt x="8588" y="44809"/>
                    </a:lnTo>
                    <a:lnTo>
                      <a:pt x="8920" y="44164"/>
                    </a:lnTo>
                    <a:lnTo>
                      <a:pt x="9274" y="43540"/>
                    </a:lnTo>
                    <a:lnTo>
                      <a:pt x="9627" y="42916"/>
                    </a:lnTo>
                    <a:lnTo>
                      <a:pt x="10002" y="42313"/>
                    </a:lnTo>
                    <a:lnTo>
                      <a:pt x="10792" y="41107"/>
                    </a:lnTo>
                    <a:lnTo>
                      <a:pt x="11603" y="39922"/>
                    </a:lnTo>
                    <a:lnTo>
                      <a:pt x="12455" y="38758"/>
                    </a:lnTo>
                    <a:lnTo>
                      <a:pt x="13141" y="37864"/>
                    </a:lnTo>
                    <a:lnTo>
                      <a:pt x="13848" y="36970"/>
                    </a:lnTo>
                    <a:lnTo>
                      <a:pt x="15283" y="35223"/>
                    </a:lnTo>
                    <a:lnTo>
                      <a:pt x="16718" y="33497"/>
                    </a:lnTo>
                    <a:lnTo>
                      <a:pt x="18173" y="31751"/>
                    </a:lnTo>
                    <a:lnTo>
                      <a:pt x="18714" y="31065"/>
                    </a:lnTo>
                    <a:lnTo>
                      <a:pt x="19254" y="30358"/>
                    </a:lnTo>
                    <a:lnTo>
                      <a:pt x="19774" y="29630"/>
                    </a:lnTo>
                    <a:lnTo>
                      <a:pt x="20273" y="28902"/>
                    </a:lnTo>
                    <a:lnTo>
                      <a:pt x="20731" y="28133"/>
                    </a:lnTo>
                    <a:lnTo>
                      <a:pt x="21167" y="27363"/>
                    </a:lnTo>
                    <a:lnTo>
                      <a:pt x="21375" y="26968"/>
                    </a:lnTo>
                    <a:lnTo>
                      <a:pt x="21562" y="26573"/>
                    </a:lnTo>
                    <a:lnTo>
                      <a:pt x="21729" y="26157"/>
                    </a:lnTo>
                    <a:lnTo>
                      <a:pt x="21895" y="25742"/>
                    </a:lnTo>
                    <a:lnTo>
                      <a:pt x="22020" y="25409"/>
                    </a:lnTo>
                    <a:lnTo>
                      <a:pt x="22124" y="25055"/>
                    </a:lnTo>
                    <a:lnTo>
                      <a:pt x="22228" y="24723"/>
                    </a:lnTo>
                    <a:lnTo>
                      <a:pt x="22290" y="24390"/>
                    </a:lnTo>
                    <a:lnTo>
                      <a:pt x="22353" y="24057"/>
                    </a:lnTo>
                    <a:lnTo>
                      <a:pt x="22394" y="23725"/>
                    </a:lnTo>
                    <a:lnTo>
                      <a:pt x="22415" y="23392"/>
                    </a:lnTo>
                    <a:lnTo>
                      <a:pt x="22436" y="23059"/>
                    </a:lnTo>
                    <a:lnTo>
                      <a:pt x="22415" y="22643"/>
                    </a:lnTo>
                    <a:lnTo>
                      <a:pt x="22373" y="22228"/>
                    </a:lnTo>
                    <a:lnTo>
                      <a:pt x="22311" y="21833"/>
                    </a:lnTo>
                    <a:lnTo>
                      <a:pt x="22207" y="21437"/>
                    </a:lnTo>
                    <a:lnTo>
                      <a:pt x="22082" y="21022"/>
                    </a:lnTo>
                    <a:lnTo>
                      <a:pt x="21937" y="20627"/>
                    </a:lnTo>
                    <a:lnTo>
                      <a:pt x="21750" y="20231"/>
                    </a:lnTo>
                    <a:lnTo>
                      <a:pt x="21542" y="19857"/>
                    </a:lnTo>
                    <a:lnTo>
                      <a:pt x="21396" y="19608"/>
                    </a:lnTo>
                    <a:lnTo>
                      <a:pt x="21230" y="19400"/>
                    </a:lnTo>
                    <a:lnTo>
                      <a:pt x="21084" y="19192"/>
                    </a:lnTo>
                    <a:lnTo>
                      <a:pt x="20897" y="19005"/>
                    </a:lnTo>
                    <a:lnTo>
                      <a:pt x="20731" y="18838"/>
                    </a:lnTo>
                    <a:lnTo>
                      <a:pt x="20544" y="18672"/>
                    </a:lnTo>
                    <a:lnTo>
                      <a:pt x="20356" y="18526"/>
                    </a:lnTo>
                    <a:lnTo>
                      <a:pt x="20148" y="18402"/>
                    </a:lnTo>
                    <a:lnTo>
                      <a:pt x="19941" y="18277"/>
                    </a:lnTo>
                    <a:lnTo>
                      <a:pt x="19733" y="18194"/>
                    </a:lnTo>
                    <a:lnTo>
                      <a:pt x="19525" y="18090"/>
                    </a:lnTo>
                    <a:lnTo>
                      <a:pt x="19296" y="18027"/>
                    </a:lnTo>
                    <a:lnTo>
                      <a:pt x="19067" y="17986"/>
                    </a:lnTo>
                    <a:lnTo>
                      <a:pt x="18839" y="17944"/>
                    </a:lnTo>
                    <a:lnTo>
                      <a:pt x="18610" y="17923"/>
                    </a:lnTo>
                    <a:lnTo>
                      <a:pt x="18360" y="17903"/>
                    </a:lnTo>
                    <a:lnTo>
                      <a:pt x="18111" y="17923"/>
                    </a:lnTo>
                    <a:lnTo>
                      <a:pt x="17861" y="17944"/>
                    </a:lnTo>
                    <a:lnTo>
                      <a:pt x="17612" y="17986"/>
                    </a:lnTo>
                    <a:lnTo>
                      <a:pt x="17341" y="18027"/>
                    </a:lnTo>
                    <a:lnTo>
                      <a:pt x="17092" y="18111"/>
                    </a:lnTo>
                    <a:lnTo>
                      <a:pt x="16822" y="18194"/>
                    </a:lnTo>
                    <a:lnTo>
                      <a:pt x="16551" y="18298"/>
                    </a:lnTo>
                    <a:lnTo>
                      <a:pt x="16302" y="18422"/>
                    </a:lnTo>
                    <a:lnTo>
                      <a:pt x="15969" y="18589"/>
                    </a:lnTo>
                    <a:lnTo>
                      <a:pt x="15678" y="18755"/>
                    </a:lnTo>
                    <a:lnTo>
                      <a:pt x="15075" y="19129"/>
                    </a:lnTo>
                    <a:lnTo>
                      <a:pt x="14514" y="19545"/>
                    </a:lnTo>
                    <a:lnTo>
                      <a:pt x="13973" y="19982"/>
                    </a:lnTo>
                    <a:lnTo>
                      <a:pt x="13474" y="20460"/>
                    </a:lnTo>
                    <a:lnTo>
                      <a:pt x="12975" y="20938"/>
                    </a:lnTo>
                    <a:lnTo>
                      <a:pt x="12497" y="21458"/>
                    </a:lnTo>
                    <a:lnTo>
                      <a:pt x="12039" y="21999"/>
                    </a:lnTo>
                    <a:lnTo>
                      <a:pt x="11436" y="22747"/>
                    </a:lnTo>
                    <a:lnTo>
                      <a:pt x="10854" y="23517"/>
                    </a:lnTo>
                    <a:lnTo>
                      <a:pt x="10272" y="24307"/>
                    </a:lnTo>
                    <a:lnTo>
                      <a:pt x="9731" y="25097"/>
                    </a:lnTo>
                    <a:lnTo>
                      <a:pt x="9523" y="25409"/>
                    </a:lnTo>
                    <a:lnTo>
                      <a:pt x="9419" y="25534"/>
                    </a:lnTo>
                    <a:lnTo>
                      <a:pt x="9315" y="25617"/>
                    </a:lnTo>
                    <a:lnTo>
                      <a:pt x="9232" y="25700"/>
                    </a:lnTo>
                    <a:lnTo>
                      <a:pt x="9128" y="25742"/>
                    </a:lnTo>
                    <a:lnTo>
                      <a:pt x="9045" y="25783"/>
                    </a:lnTo>
                    <a:lnTo>
                      <a:pt x="8941" y="25783"/>
                    </a:lnTo>
                    <a:lnTo>
                      <a:pt x="8775" y="25762"/>
                    </a:lnTo>
                    <a:lnTo>
                      <a:pt x="8608" y="25700"/>
                    </a:lnTo>
                    <a:lnTo>
                      <a:pt x="8380" y="25617"/>
                    </a:lnTo>
                    <a:lnTo>
                      <a:pt x="8151" y="25471"/>
                    </a:lnTo>
                    <a:lnTo>
                      <a:pt x="7610" y="25159"/>
                    </a:lnTo>
                    <a:lnTo>
                      <a:pt x="7111" y="24827"/>
                    </a:lnTo>
                    <a:lnTo>
                      <a:pt x="6612" y="24473"/>
                    </a:lnTo>
                    <a:lnTo>
                      <a:pt x="6134" y="24120"/>
                    </a:lnTo>
                    <a:lnTo>
                      <a:pt x="5677" y="23725"/>
                    </a:lnTo>
                    <a:lnTo>
                      <a:pt x="5240" y="23330"/>
                    </a:lnTo>
                    <a:lnTo>
                      <a:pt x="4824" y="22914"/>
                    </a:lnTo>
                    <a:lnTo>
                      <a:pt x="4429" y="22498"/>
                    </a:lnTo>
                    <a:lnTo>
                      <a:pt x="4034" y="22040"/>
                    </a:lnTo>
                    <a:lnTo>
                      <a:pt x="3660" y="21583"/>
                    </a:lnTo>
                    <a:lnTo>
                      <a:pt x="3286" y="21126"/>
                    </a:lnTo>
                    <a:lnTo>
                      <a:pt x="2932" y="20627"/>
                    </a:lnTo>
                    <a:lnTo>
                      <a:pt x="2599" y="20148"/>
                    </a:lnTo>
                    <a:lnTo>
                      <a:pt x="2287" y="19628"/>
                    </a:lnTo>
                    <a:lnTo>
                      <a:pt x="1955" y="19109"/>
                    </a:lnTo>
                    <a:lnTo>
                      <a:pt x="1664" y="18589"/>
                    </a:lnTo>
                    <a:lnTo>
                      <a:pt x="1539" y="18339"/>
                    </a:lnTo>
                    <a:lnTo>
                      <a:pt x="1456" y="18069"/>
                    </a:lnTo>
                    <a:lnTo>
                      <a:pt x="1414" y="17819"/>
                    </a:lnTo>
                    <a:lnTo>
                      <a:pt x="1393" y="17549"/>
                    </a:lnTo>
                    <a:lnTo>
                      <a:pt x="1414" y="17217"/>
                    </a:lnTo>
                    <a:lnTo>
                      <a:pt x="1477" y="16905"/>
                    </a:lnTo>
                    <a:lnTo>
                      <a:pt x="1539" y="16572"/>
                    </a:lnTo>
                    <a:lnTo>
                      <a:pt x="1643" y="16239"/>
                    </a:lnTo>
                    <a:lnTo>
                      <a:pt x="1892" y="15532"/>
                    </a:lnTo>
                    <a:lnTo>
                      <a:pt x="2184" y="14825"/>
                    </a:lnTo>
                    <a:lnTo>
                      <a:pt x="2495" y="14139"/>
                    </a:lnTo>
                    <a:lnTo>
                      <a:pt x="2849" y="13474"/>
                    </a:lnTo>
                    <a:lnTo>
                      <a:pt x="3223" y="12829"/>
                    </a:lnTo>
                    <a:lnTo>
                      <a:pt x="3639" y="12205"/>
                    </a:lnTo>
                    <a:lnTo>
                      <a:pt x="4076" y="11582"/>
                    </a:lnTo>
                    <a:lnTo>
                      <a:pt x="4533" y="10958"/>
                    </a:lnTo>
                    <a:lnTo>
                      <a:pt x="4928" y="10438"/>
                    </a:lnTo>
                    <a:lnTo>
                      <a:pt x="5365" y="9918"/>
                    </a:lnTo>
                    <a:lnTo>
                      <a:pt x="5781" y="9419"/>
                    </a:lnTo>
                    <a:lnTo>
                      <a:pt x="6217" y="8920"/>
                    </a:lnTo>
                    <a:lnTo>
                      <a:pt x="6675" y="8442"/>
                    </a:lnTo>
                    <a:lnTo>
                      <a:pt x="7132" y="7964"/>
                    </a:lnTo>
                    <a:lnTo>
                      <a:pt x="7610" y="7506"/>
                    </a:lnTo>
                    <a:lnTo>
                      <a:pt x="8089" y="7070"/>
                    </a:lnTo>
                    <a:lnTo>
                      <a:pt x="8588" y="6654"/>
                    </a:lnTo>
                    <a:lnTo>
                      <a:pt x="9087" y="6238"/>
                    </a:lnTo>
                    <a:lnTo>
                      <a:pt x="9627" y="5843"/>
                    </a:lnTo>
                    <a:lnTo>
                      <a:pt x="10147" y="5448"/>
                    </a:lnTo>
                    <a:lnTo>
                      <a:pt x="10709" y="5094"/>
                    </a:lnTo>
                    <a:lnTo>
                      <a:pt x="11270" y="4741"/>
                    </a:lnTo>
                    <a:lnTo>
                      <a:pt x="11852" y="4408"/>
                    </a:lnTo>
                    <a:lnTo>
                      <a:pt x="12455" y="4096"/>
                    </a:lnTo>
                    <a:lnTo>
                      <a:pt x="13037" y="3805"/>
                    </a:lnTo>
                    <a:lnTo>
                      <a:pt x="13640" y="3535"/>
                    </a:lnTo>
                    <a:lnTo>
                      <a:pt x="14243" y="3285"/>
                    </a:lnTo>
                    <a:lnTo>
                      <a:pt x="14846" y="3057"/>
                    </a:lnTo>
                    <a:lnTo>
                      <a:pt x="15449" y="2828"/>
                    </a:lnTo>
                    <a:lnTo>
                      <a:pt x="16052" y="2641"/>
                    </a:lnTo>
                    <a:lnTo>
                      <a:pt x="16655" y="2454"/>
                    </a:lnTo>
                    <a:lnTo>
                      <a:pt x="17279" y="2287"/>
                    </a:lnTo>
                    <a:lnTo>
                      <a:pt x="17903" y="2142"/>
                    </a:lnTo>
                    <a:lnTo>
                      <a:pt x="18527" y="2017"/>
                    </a:lnTo>
                    <a:lnTo>
                      <a:pt x="19150" y="1892"/>
                    </a:lnTo>
                    <a:lnTo>
                      <a:pt x="19774" y="1809"/>
                    </a:lnTo>
                    <a:lnTo>
                      <a:pt x="20398" y="1747"/>
                    </a:lnTo>
                    <a:lnTo>
                      <a:pt x="21043" y="1684"/>
                    </a:lnTo>
                    <a:lnTo>
                      <a:pt x="21687" y="1663"/>
                    </a:lnTo>
                    <a:lnTo>
                      <a:pt x="22311" y="1643"/>
                    </a:lnTo>
                    <a:close/>
                    <a:moveTo>
                      <a:pt x="23018" y="0"/>
                    </a:moveTo>
                    <a:lnTo>
                      <a:pt x="22415" y="21"/>
                    </a:lnTo>
                    <a:lnTo>
                      <a:pt x="21791" y="42"/>
                    </a:lnTo>
                    <a:lnTo>
                      <a:pt x="21188" y="83"/>
                    </a:lnTo>
                    <a:lnTo>
                      <a:pt x="20564" y="146"/>
                    </a:lnTo>
                    <a:lnTo>
                      <a:pt x="19941" y="229"/>
                    </a:lnTo>
                    <a:lnTo>
                      <a:pt x="19338" y="333"/>
                    </a:lnTo>
                    <a:lnTo>
                      <a:pt x="18714" y="437"/>
                    </a:lnTo>
                    <a:lnTo>
                      <a:pt x="18111" y="561"/>
                    </a:lnTo>
                    <a:lnTo>
                      <a:pt x="17154" y="790"/>
                    </a:lnTo>
                    <a:lnTo>
                      <a:pt x="16239" y="1040"/>
                    </a:lnTo>
                    <a:lnTo>
                      <a:pt x="15325" y="1310"/>
                    </a:lnTo>
                    <a:lnTo>
                      <a:pt x="14451" y="1622"/>
                    </a:lnTo>
                    <a:lnTo>
                      <a:pt x="13578" y="1975"/>
                    </a:lnTo>
                    <a:lnTo>
                      <a:pt x="12725" y="2350"/>
                    </a:lnTo>
                    <a:lnTo>
                      <a:pt x="11894" y="2766"/>
                    </a:lnTo>
                    <a:lnTo>
                      <a:pt x="11062" y="3223"/>
                    </a:lnTo>
                    <a:lnTo>
                      <a:pt x="10272" y="3701"/>
                    </a:lnTo>
                    <a:lnTo>
                      <a:pt x="9503" y="4200"/>
                    </a:lnTo>
                    <a:lnTo>
                      <a:pt x="8733" y="4741"/>
                    </a:lnTo>
                    <a:lnTo>
                      <a:pt x="8005" y="5323"/>
                    </a:lnTo>
                    <a:lnTo>
                      <a:pt x="7278" y="5926"/>
                    </a:lnTo>
                    <a:lnTo>
                      <a:pt x="6571" y="6571"/>
                    </a:lnTo>
                    <a:lnTo>
                      <a:pt x="5885" y="7257"/>
                    </a:lnTo>
                    <a:lnTo>
                      <a:pt x="5240" y="7964"/>
                    </a:lnTo>
                    <a:lnTo>
                      <a:pt x="4720" y="8546"/>
                    </a:lnTo>
                    <a:lnTo>
                      <a:pt x="4221" y="9149"/>
                    </a:lnTo>
                    <a:lnTo>
                      <a:pt x="3722" y="9752"/>
                    </a:lnTo>
                    <a:lnTo>
                      <a:pt x="3265" y="10376"/>
                    </a:lnTo>
                    <a:lnTo>
                      <a:pt x="2807" y="10999"/>
                    </a:lnTo>
                    <a:lnTo>
                      <a:pt x="2371" y="11644"/>
                    </a:lnTo>
                    <a:lnTo>
                      <a:pt x="1976" y="12289"/>
                    </a:lnTo>
                    <a:lnTo>
                      <a:pt x="1581" y="12975"/>
                    </a:lnTo>
                    <a:lnTo>
                      <a:pt x="1248" y="13599"/>
                    </a:lnTo>
                    <a:lnTo>
                      <a:pt x="957" y="14222"/>
                    </a:lnTo>
                    <a:lnTo>
                      <a:pt x="666" y="14888"/>
                    </a:lnTo>
                    <a:lnTo>
                      <a:pt x="416" y="15553"/>
                    </a:lnTo>
                    <a:lnTo>
                      <a:pt x="291" y="15948"/>
                    </a:lnTo>
                    <a:lnTo>
                      <a:pt x="187" y="16364"/>
                    </a:lnTo>
                    <a:lnTo>
                      <a:pt x="104" y="16759"/>
                    </a:lnTo>
                    <a:lnTo>
                      <a:pt x="42" y="17154"/>
                    </a:lnTo>
                    <a:lnTo>
                      <a:pt x="0" y="17570"/>
                    </a:lnTo>
                    <a:lnTo>
                      <a:pt x="21" y="17965"/>
                    </a:lnTo>
                    <a:lnTo>
                      <a:pt x="63" y="18381"/>
                    </a:lnTo>
                    <a:lnTo>
                      <a:pt x="167" y="18776"/>
                    </a:lnTo>
                    <a:lnTo>
                      <a:pt x="416" y="19649"/>
                    </a:lnTo>
                    <a:lnTo>
                      <a:pt x="728" y="20481"/>
                    </a:lnTo>
                    <a:lnTo>
                      <a:pt x="1081" y="21292"/>
                    </a:lnTo>
                    <a:lnTo>
                      <a:pt x="1477" y="22082"/>
                    </a:lnTo>
                    <a:lnTo>
                      <a:pt x="1913" y="22851"/>
                    </a:lnTo>
                    <a:lnTo>
                      <a:pt x="2142" y="23226"/>
                    </a:lnTo>
                    <a:lnTo>
                      <a:pt x="2371" y="23600"/>
                    </a:lnTo>
                    <a:lnTo>
                      <a:pt x="2641" y="23974"/>
                    </a:lnTo>
                    <a:lnTo>
                      <a:pt x="2911" y="24328"/>
                    </a:lnTo>
                    <a:lnTo>
                      <a:pt x="3182" y="24681"/>
                    </a:lnTo>
                    <a:lnTo>
                      <a:pt x="3473" y="25014"/>
                    </a:lnTo>
                    <a:lnTo>
                      <a:pt x="3909" y="25513"/>
                    </a:lnTo>
                    <a:lnTo>
                      <a:pt x="4388" y="25970"/>
                    </a:lnTo>
                    <a:lnTo>
                      <a:pt x="4866" y="26428"/>
                    </a:lnTo>
                    <a:lnTo>
                      <a:pt x="5386" y="26823"/>
                    </a:lnTo>
                    <a:lnTo>
                      <a:pt x="5926" y="27197"/>
                    </a:lnTo>
                    <a:lnTo>
                      <a:pt x="6488" y="27551"/>
                    </a:lnTo>
                    <a:lnTo>
                      <a:pt x="6779" y="27696"/>
                    </a:lnTo>
                    <a:lnTo>
                      <a:pt x="7091" y="27842"/>
                    </a:lnTo>
                    <a:lnTo>
                      <a:pt x="7403" y="27966"/>
                    </a:lnTo>
                    <a:lnTo>
                      <a:pt x="7714" y="28091"/>
                    </a:lnTo>
                    <a:lnTo>
                      <a:pt x="8130" y="28237"/>
                    </a:lnTo>
                    <a:lnTo>
                      <a:pt x="8567" y="28341"/>
                    </a:lnTo>
                    <a:lnTo>
                      <a:pt x="8983" y="28424"/>
                    </a:lnTo>
                    <a:lnTo>
                      <a:pt x="9399" y="28445"/>
                    </a:lnTo>
                    <a:lnTo>
                      <a:pt x="9731" y="28424"/>
                    </a:lnTo>
                    <a:lnTo>
                      <a:pt x="10064" y="28361"/>
                    </a:lnTo>
                    <a:lnTo>
                      <a:pt x="10397" y="28257"/>
                    </a:lnTo>
                    <a:lnTo>
                      <a:pt x="10709" y="28112"/>
                    </a:lnTo>
                    <a:lnTo>
                      <a:pt x="11020" y="27925"/>
                    </a:lnTo>
                    <a:lnTo>
                      <a:pt x="11166" y="27821"/>
                    </a:lnTo>
                    <a:lnTo>
                      <a:pt x="11312" y="27675"/>
                    </a:lnTo>
                    <a:lnTo>
                      <a:pt x="11603" y="27384"/>
                    </a:lnTo>
                    <a:lnTo>
                      <a:pt x="11852" y="27031"/>
                    </a:lnTo>
                    <a:lnTo>
                      <a:pt x="12871" y="25513"/>
                    </a:lnTo>
                    <a:lnTo>
                      <a:pt x="13245" y="24951"/>
                    </a:lnTo>
                    <a:lnTo>
                      <a:pt x="13661" y="24390"/>
                    </a:lnTo>
                    <a:lnTo>
                      <a:pt x="14077" y="23829"/>
                    </a:lnTo>
                    <a:lnTo>
                      <a:pt x="14534" y="23309"/>
                    </a:lnTo>
                    <a:lnTo>
                      <a:pt x="14992" y="22810"/>
                    </a:lnTo>
                    <a:lnTo>
                      <a:pt x="15470" y="22311"/>
                    </a:lnTo>
                    <a:lnTo>
                      <a:pt x="15990" y="21853"/>
                    </a:lnTo>
                    <a:lnTo>
                      <a:pt x="16531" y="21437"/>
                    </a:lnTo>
                    <a:lnTo>
                      <a:pt x="16842" y="21209"/>
                    </a:lnTo>
                    <a:lnTo>
                      <a:pt x="17154" y="21022"/>
                    </a:lnTo>
                    <a:lnTo>
                      <a:pt x="17466" y="20834"/>
                    </a:lnTo>
                    <a:lnTo>
                      <a:pt x="17799" y="20689"/>
                    </a:lnTo>
                    <a:lnTo>
                      <a:pt x="18152" y="20585"/>
                    </a:lnTo>
                    <a:lnTo>
                      <a:pt x="18506" y="20481"/>
                    </a:lnTo>
                    <a:lnTo>
                      <a:pt x="18859" y="20439"/>
                    </a:lnTo>
                    <a:lnTo>
                      <a:pt x="19234" y="20419"/>
                    </a:lnTo>
                    <a:lnTo>
                      <a:pt x="19483" y="20419"/>
                    </a:lnTo>
                    <a:lnTo>
                      <a:pt x="19733" y="20439"/>
                    </a:lnTo>
                    <a:lnTo>
                      <a:pt x="19961" y="20502"/>
                    </a:lnTo>
                    <a:lnTo>
                      <a:pt x="20128" y="20585"/>
                    </a:lnTo>
                    <a:lnTo>
                      <a:pt x="20294" y="20689"/>
                    </a:lnTo>
                    <a:lnTo>
                      <a:pt x="20398" y="20834"/>
                    </a:lnTo>
                    <a:lnTo>
                      <a:pt x="20502" y="21001"/>
                    </a:lnTo>
                    <a:lnTo>
                      <a:pt x="20585" y="21209"/>
                    </a:lnTo>
                    <a:lnTo>
                      <a:pt x="20648" y="21479"/>
                    </a:lnTo>
                    <a:lnTo>
                      <a:pt x="20731" y="21895"/>
                    </a:lnTo>
                    <a:lnTo>
                      <a:pt x="20772" y="22332"/>
                    </a:lnTo>
                    <a:lnTo>
                      <a:pt x="20793" y="22747"/>
                    </a:lnTo>
                    <a:lnTo>
                      <a:pt x="20751" y="23163"/>
                    </a:lnTo>
                    <a:lnTo>
                      <a:pt x="20710" y="23579"/>
                    </a:lnTo>
                    <a:lnTo>
                      <a:pt x="20627" y="23995"/>
                    </a:lnTo>
                    <a:lnTo>
                      <a:pt x="20502" y="24411"/>
                    </a:lnTo>
                    <a:lnTo>
                      <a:pt x="20377" y="24806"/>
                    </a:lnTo>
                    <a:lnTo>
                      <a:pt x="20086" y="25513"/>
                    </a:lnTo>
                    <a:lnTo>
                      <a:pt x="19774" y="26199"/>
                    </a:lnTo>
                    <a:lnTo>
                      <a:pt x="19421" y="26864"/>
                    </a:lnTo>
                    <a:lnTo>
                      <a:pt x="19046" y="27509"/>
                    </a:lnTo>
                    <a:lnTo>
                      <a:pt x="18651" y="28133"/>
                    </a:lnTo>
                    <a:lnTo>
                      <a:pt x="18215" y="28757"/>
                    </a:lnTo>
                    <a:lnTo>
                      <a:pt x="17799" y="29360"/>
                    </a:lnTo>
                    <a:lnTo>
                      <a:pt x="17341" y="29963"/>
                    </a:lnTo>
                    <a:lnTo>
                      <a:pt x="16531" y="31044"/>
                    </a:lnTo>
                    <a:lnTo>
                      <a:pt x="15699" y="32125"/>
                    </a:lnTo>
                    <a:lnTo>
                      <a:pt x="13994" y="34246"/>
                    </a:lnTo>
                    <a:lnTo>
                      <a:pt x="12310" y="36387"/>
                    </a:lnTo>
                    <a:lnTo>
                      <a:pt x="11478" y="37448"/>
                    </a:lnTo>
                    <a:lnTo>
                      <a:pt x="10667" y="38550"/>
                    </a:lnTo>
                    <a:lnTo>
                      <a:pt x="9898" y="39652"/>
                    </a:lnTo>
                    <a:lnTo>
                      <a:pt x="9149" y="40775"/>
                    </a:lnTo>
                    <a:lnTo>
                      <a:pt x="8421" y="41918"/>
                    </a:lnTo>
                    <a:lnTo>
                      <a:pt x="7735" y="43083"/>
                    </a:lnTo>
                    <a:lnTo>
                      <a:pt x="7423" y="43665"/>
                    </a:lnTo>
                    <a:lnTo>
                      <a:pt x="7111" y="44268"/>
                    </a:lnTo>
                    <a:lnTo>
                      <a:pt x="6800" y="44871"/>
                    </a:lnTo>
                    <a:lnTo>
                      <a:pt x="6508" y="45474"/>
                    </a:lnTo>
                    <a:lnTo>
                      <a:pt x="6238" y="46098"/>
                    </a:lnTo>
                    <a:lnTo>
                      <a:pt x="5989" y="46722"/>
                    </a:lnTo>
                    <a:lnTo>
                      <a:pt x="5739" y="47345"/>
                    </a:lnTo>
                    <a:lnTo>
                      <a:pt x="5510" y="47990"/>
                    </a:lnTo>
                    <a:lnTo>
                      <a:pt x="5282" y="48655"/>
                    </a:lnTo>
                    <a:lnTo>
                      <a:pt x="5095" y="49321"/>
                    </a:lnTo>
                    <a:lnTo>
                      <a:pt x="4928" y="49986"/>
                    </a:lnTo>
                    <a:lnTo>
                      <a:pt x="4783" y="50651"/>
                    </a:lnTo>
                    <a:lnTo>
                      <a:pt x="4658" y="51317"/>
                    </a:lnTo>
                    <a:lnTo>
                      <a:pt x="4575" y="52003"/>
                    </a:lnTo>
                    <a:lnTo>
                      <a:pt x="4512" y="52668"/>
                    </a:lnTo>
                    <a:lnTo>
                      <a:pt x="4492" y="53334"/>
                    </a:lnTo>
                    <a:lnTo>
                      <a:pt x="4492" y="53999"/>
                    </a:lnTo>
                    <a:lnTo>
                      <a:pt x="4512" y="54664"/>
                    </a:lnTo>
                    <a:lnTo>
                      <a:pt x="4575" y="55330"/>
                    </a:lnTo>
                    <a:lnTo>
                      <a:pt x="4679" y="55995"/>
                    </a:lnTo>
                    <a:lnTo>
                      <a:pt x="4803" y="56660"/>
                    </a:lnTo>
                    <a:lnTo>
                      <a:pt x="4970" y="57347"/>
                    </a:lnTo>
                    <a:lnTo>
                      <a:pt x="5157" y="58012"/>
                    </a:lnTo>
                    <a:lnTo>
                      <a:pt x="5386" y="58677"/>
                    </a:lnTo>
                    <a:lnTo>
                      <a:pt x="5552" y="59052"/>
                    </a:lnTo>
                    <a:lnTo>
                      <a:pt x="5739" y="59364"/>
                    </a:lnTo>
                    <a:lnTo>
                      <a:pt x="5947" y="59655"/>
                    </a:lnTo>
                    <a:lnTo>
                      <a:pt x="6197" y="59904"/>
                    </a:lnTo>
                    <a:lnTo>
                      <a:pt x="6467" y="60112"/>
                    </a:lnTo>
                    <a:lnTo>
                      <a:pt x="6779" y="60278"/>
                    </a:lnTo>
                    <a:lnTo>
                      <a:pt x="7111" y="60424"/>
                    </a:lnTo>
                    <a:lnTo>
                      <a:pt x="7486" y="60528"/>
                    </a:lnTo>
                    <a:lnTo>
                      <a:pt x="7922" y="60590"/>
                    </a:lnTo>
                    <a:lnTo>
                      <a:pt x="8359" y="60653"/>
                    </a:lnTo>
                    <a:lnTo>
                      <a:pt x="8796" y="60694"/>
                    </a:lnTo>
                    <a:lnTo>
                      <a:pt x="9232" y="60736"/>
                    </a:lnTo>
                    <a:lnTo>
                      <a:pt x="10085" y="60777"/>
                    </a:lnTo>
                    <a:lnTo>
                      <a:pt x="11998" y="60777"/>
                    </a:lnTo>
                    <a:lnTo>
                      <a:pt x="14160" y="60757"/>
                    </a:lnTo>
                    <a:lnTo>
                      <a:pt x="16323" y="60715"/>
                    </a:lnTo>
                    <a:lnTo>
                      <a:pt x="18506" y="60694"/>
                    </a:lnTo>
                    <a:lnTo>
                      <a:pt x="20668" y="60673"/>
                    </a:lnTo>
                    <a:lnTo>
                      <a:pt x="21271" y="60673"/>
                    </a:lnTo>
                    <a:lnTo>
                      <a:pt x="23662" y="60694"/>
                    </a:lnTo>
                    <a:lnTo>
                      <a:pt x="26033" y="60757"/>
                    </a:lnTo>
                    <a:lnTo>
                      <a:pt x="28424" y="60798"/>
                    </a:lnTo>
                    <a:lnTo>
                      <a:pt x="30794" y="60840"/>
                    </a:lnTo>
                    <a:lnTo>
                      <a:pt x="32645" y="60861"/>
                    </a:lnTo>
                    <a:lnTo>
                      <a:pt x="34059" y="60840"/>
                    </a:lnTo>
                    <a:lnTo>
                      <a:pt x="35473" y="60798"/>
                    </a:lnTo>
                    <a:lnTo>
                      <a:pt x="36180" y="60757"/>
                    </a:lnTo>
                    <a:lnTo>
                      <a:pt x="36887" y="60694"/>
                    </a:lnTo>
                    <a:lnTo>
                      <a:pt x="37594" y="60611"/>
                    </a:lnTo>
                    <a:lnTo>
                      <a:pt x="38301" y="60528"/>
                    </a:lnTo>
                    <a:lnTo>
                      <a:pt x="38758" y="60445"/>
                    </a:lnTo>
                    <a:lnTo>
                      <a:pt x="39195" y="60341"/>
                    </a:lnTo>
                    <a:lnTo>
                      <a:pt x="39611" y="60195"/>
                    </a:lnTo>
                    <a:lnTo>
                      <a:pt x="39798" y="60112"/>
                    </a:lnTo>
                    <a:lnTo>
                      <a:pt x="40006" y="60029"/>
                    </a:lnTo>
                    <a:lnTo>
                      <a:pt x="40172" y="59925"/>
                    </a:lnTo>
                    <a:lnTo>
                      <a:pt x="40359" y="59800"/>
                    </a:lnTo>
                    <a:lnTo>
                      <a:pt x="40525" y="59655"/>
                    </a:lnTo>
                    <a:lnTo>
                      <a:pt x="40671" y="59509"/>
                    </a:lnTo>
                    <a:lnTo>
                      <a:pt x="40816" y="59343"/>
                    </a:lnTo>
                    <a:lnTo>
                      <a:pt x="40941" y="59156"/>
                    </a:lnTo>
                    <a:lnTo>
                      <a:pt x="41066" y="58948"/>
                    </a:lnTo>
                    <a:lnTo>
                      <a:pt x="41191" y="58698"/>
                    </a:lnTo>
                    <a:lnTo>
                      <a:pt x="41253" y="58511"/>
                    </a:lnTo>
                    <a:lnTo>
                      <a:pt x="41316" y="58303"/>
                    </a:lnTo>
                    <a:lnTo>
                      <a:pt x="41399" y="57887"/>
                    </a:lnTo>
                    <a:lnTo>
                      <a:pt x="41523" y="57056"/>
                    </a:lnTo>
                    <a:lnTo>
                      <a:pt x="41690" y="55995"/>
                    </a:lnTo>
                    <a:lnTo>
                      <a:pt x="41815" y="54955"/>
                    </a:lnTo>
                    <a:lnTo>
                      <a:pt x="41939" y="53895"/>
                    </a:lnTo>
                    <a:lnTo>
                      <a:pt x="42043" y="52835"/>
                    </a:lnTo>
                    <a:lnTo>
                      <a:pt x="42126" y="51774"/>
                    </a:lnTo>
                    <a:lnTo>
                      <a:pt x="42189" y="50714"/>
                    </a:lnTo>
                    <a:lnTo>
                      <a:pt x="42293" y="48593"/>
                    </a:lnTo>
                    <a:lnTo>
                      <a:pt x="42293" y="48031"/>
                    </a:lnTo>
                    <a:lnTo>
                      <a:pt x="42251" y="47491"/>
                    </a:lnTo>
                    <a:lnTo>
                      <a:pt x="42168" y="46950"/>
                    </a:lnTo>
                    <a:lnTo>
                      <a:pt x="42043" y="46430"/>
                    </a:lnTo>
                    <a:lnTo>
                      <a:pt x="41877" y="45931"/>
                    </a:lnTo>
                    <a:lnTo>
                      <a:pt x="41669" y="45432"/>
                    </a:lnTo>
                    <a:lnTo>
                      <a:pt x="41419" y="44933"/>
                    </a:lnTo>
                    <a:lnTo>
                      <a:pt x="41170" y="44455"/>
                    </a:lnTo>
                    <a:lnTo>
                      <a:pt x="40962" y="44143"/>
                    </a:lnTo>
                    <a:lnTo>
                      <a:pt x="40713" y="43852"/>
                    </a:lnTo>
                    <a:lnTo>
                      <a:pt x="40463" y="43623"/>
                    </a:lnTo>
                    <a:lnTo>
                      <a:pt x="40193" y="43415"/>
                    </a:lnTo>
                    <a:lnTo>
                      <a:pt x="39902" y="43270"/>
                    </a:lnTo>
                    <a:lnTo>
                      <a:pt x="39569" y="43124"/>
                    </a:lnTo>
                    <a:lnTo>
                      <a:pt x="39215" y="43041"/>
                    </a:lnTo>
                    <a:lnTo>
                      <a:pt x="38841" y="42979"/>
                    </a:lnTo>
                    <a:lnTo>
                      <a:pt x="37843" y="42875"/>
                    </a:lnTo>
                    <a:lnTo>
                      <a:pt x="36824" y="42792"/>
                    </a:lnTo>
                    <a:lnTo>
                      <a:pt x="35826" y="42709"/>
                    </a:lnTo>
                    <a:lnTo>
                      <a:pt x="34807" y="42646"/>
                    </a:lnTo>
                    <a:lnTo>
                      <a:pt x="33789" y="42605"/>
                    </a:lnTo>
                    <a:lnTo>
                      <a:pt x="32790" y="42584"/>
                    </a:lnTo>
                    <a:lnTo>
                      <a:pt x="30774" y="42563"/>
                    </a:lnTo>
                    <a:lnTo>
                      <a:pt x="28944" y="42563"/>
                    </a:lnTo>
                    <a:lnTo>
                      <a:pt x="28174" y="42584"/>
                    </a:lnTo>
                    <a:lnTo>
                      <a:pt x="26594" y="42563"/>
                    </a:lnTo>
                    <a:lnTo>
                      <a:pt x="27052" y="41690"/>
                    </a:lnTo>
                    <a:lnTo>
                      <a:pt x="27509" y="40858"/>
                    </a:lnTo>
                    <a:lnTo>
                      <a:pt x="28341" y="39382"/>
                    </a:lnTo>
                    <a:lnTo>
                      <a:pt x="29173" y="37905"/>
                    </a:lnTo>
                    <a:lnTo>
                      <a:pt x="30857" y="34974"/>
                    </a:lnTo>
                    <a:lnTo>
                      <a:pt x="31688" y="33518"/>
                    </a:lnTo>
                    <a:lnTo>
                      <a:pt x="32499" y="32042"/>
                    </a:lnTo>
                    <a:lnTo>
                      <a:pt x="33310" y="30545"/>
                    </a:lnTo>
                    <a:lnTo>
                      <a:pt x="34080" y="29048"/>
                    </a:lnTo>
                    <a:lnTo>
                      <a:pt x="34787" y="27613"/>
                    </a:lnTo>
                    <a:lnTo>
                      <a:pt x="35119" y="26906"/>
                    </a:lnTo>
                    <a:lnTo>
                      <a:pt x="35452" y="26178"/>
                    </a:lnTo>
                    <a:lnTo>
                      <a:pt x="35764" y="25450"/>
                    </a:lnTo>
                    <a:lnTo>
                      <a:pt x="36055" y="24723"/>
                    </a:lnTo>
                    <a:lnTo>
                      <a:pt x="36346" y="23974"/>
                    </a:lnTo>
                    <a:lnTo>
                      <a:pt x="36596" y="23246"/>
                    </a:lnTo>
                    <a:lnTo>
                      <a:pt x="36845" y="22498"/>
                    </a:lnTo>
                    <a:lnTo>
                      <a:pt x="37074" y="21729"/>
                    </a:lnTo>
                    <a:lnTo>
                      <a:pt x="37261" y="20980"/>
                    </a:lnTo>
                    <a:lnTo>
                      <a:pt x="37427" y="20211"/>
                    </a:lnTo>
                    <a:lnTo>
                      <a:pt x="37594" y="19421"/>
                    </a:lnTo>
                    <a:lnTo>
                      <a:pt x="37698" y="18630"/>
                    </a:lnTo>
                    <a:lnTo>
                      <a:pt x="37802" y="17840"/>
                    </a:lnTo>
                    <a:lnTo>
                      <a:pt x="37864" y="17029"/>
                    </a:lnTo>
                    <a:lnTo>
                      <a:pt x="37906" y="15990"/>
                    </a:lnTo>
                    <a:lnTo>
                      <a:pt x="37926" y="14950"/>
                    </a:lnTo>
                    <a:lnTo>
                      <a:pt x="37885" y="13910"/>
                    </a:lnTo>
                    <a:lnTo>
                      <a:pt x="37864" y="13391"/>
                    </a:lnTo>
                    <a:lnTo>
                      <a:pt x="37822" y="12871"/>
                    </a:lnTo>
                    <a:lnTo>
                      <a:pt x="37760" y="12351"/>
                    </a:lnTo>
                    <a:lnTo>
                      <a:pt x="37677" y="11852"/>
                    </a:lnTo>
                    <a:lnTo>
                      <a:pt x="37594" y="11332"/>
                    </a:lnTo>
                    <a:lnTo>
                      <a:pt x="37490" y="10833"/>
                    </a:lnTo>
                    <a:lnTo>
                      <a:pt x="37365" y="10313"/>
                    </a:lnTo>
                    <a:lnTo>
                      <a:pt x="37240" y="9814"/>
                    </a:lnTo>
                    <a:lnTo>
                      <a:pt x="37074" y="9315"/>
                    </a:lnTo>
                    <a:lnTo>
                      <a:pt x="36907" y="8816"/>
                    </a:lnTo>
                    <a:lnTo>
                      <a:pt x="36762" y="8421"/>
                    </a:lnTo>
                    <a:lnTo>
                      <a:pt x="36596" y="8047"/>
                    </a:lnTo>
                    <a:lnTo>
                      <a:pt x="36429" y="7693"/>
                    </a:lnTo>
                    <a:lnTo>
                      <a:pt x="36242" y="7319"/>
                    </a:lnTo>
                    <a:lnTo>
                      <a:pt x="35868" y="6633"/>
                    </a:lnTo>
                    <a:lnTo>
                      <a:pt x="35452" y="5988"/>
                    </a:lnTo>
                    <a:lnTo>
                      <a:pt x="34995" y="5385"/>
                    </a:lnTo>
                    <a:lnTo>
                      <a:pt x="34516" y="4803"/>
                    </a:lnTo>
                    <a:lnTo>
                      <a:pt x="33996" y="4263"/>
                    </a:lnTo>
                    <a:lnTo>
                      <a:pt x="33456" y="3764"/>
                    </a:lnTo>
                    <a:lnTo>
                      <a:pt x="32874" y="3285"/>
                    </a:lnTo>
                    <a:lnTo>
                      <a:pt x="32271" y="2849"/>
                    </a:lnTo>
                    <a:lnTo>
                      <a:pt x="31626" y="2433"/>
                    </a:lnTo>
                    <a:lnTo>
                      <a:pt x="30982" y="2059"/>
                    </a:lnTo>
                    <a:lnTo>
                      <a:pt x="30295" y="1705"/>
                    </a:lnTo>
                    <a:lnTo>
                      <a:pt x="29588" y="1372"/>
                    </a:lnTo>
                    <a:lnTo>
                      <a:pt x="28861" y="1081"/>
                    </a:lnTo>
                    <a:lnTo>
                      <a:pt x="28091" y="811"/>
                    </a:lnTo>
                    <a:lnTo>
                      <a:pt x="27468" y="603"/>
                    </a:lnTo>
                    <a:lnTo>
                      <a:pt x="26844" y="437"/>
                    </a:lnTo>
                    <a:lnTo>
                      <a:pt x="26199" y="312"/>
                    </a:lnTo>
                    <a:lnTo>
                      <a:pt x="25575" y="187"/>
                    </a:lnTo>
                    <a:lnTo>
                      <a:pt x="24931" y="104"/>
                    </a:lnTo>
                    <a:lnTo>
                      <a:pt x="24307" y="42"/>
                    </a:lnTo>
                    <a:lnTo>
                      <a:pt x="23662" y="21"/>
                    </a:lnTo>
                    <a:lnTo>
                      <a:pt x="23018" y="0"/>
                    </a:lnTo>
                    <a:close/>
                  </a:path>
                </a:pathLst>
              </a:custGeom>
              <a:solidFill>
                <a:srgbClr val="E8E6E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1167;p7">
                <a:extLst>
                  <a:ext uri="{FF2B5EF4-FFF2-40B4-BE49-F238E27FC236}">
                    <a16:creationId xmlns:a16="http://schemas.microsoft.com/office/drawing/2014/main" id="{D17D1A6F-F083-4AF9-B097-0E031C9CB2C0}"/>
                  </a:ext>
                </a:extLst>
              </p:cNvPr>
              <p:cNvSpPr/>
              <p:nvPr/>
            </p:nvSpPr>
            <p:spPr>
              <a:xfrm>
                <a:off x="3940725" y="304125"/>
                <a:ext cx="958050" cy="1418625"/>
              </a:xfrm>
              <a:custGeom>
                <a:avLst/>
                <a:gdLst/>
                <a:ahLst/>
                <a:cxnLst/>
                <a:rect l="l" t="t" r="r" b="b"/>
                <a:pathLst>
                  <a:path w="38322" h="56745" fill="none" extrusionOk="0">
                    <a:moveTo>
                      <a:pt x="0" y="15907"/>
                    </a:moveTo>
                    <a:lnTo>
                      <a:pt x="0" y="15907"/>
                    </a:lnTo>
                    <a:lnTo>
                      <a:pt x="21" y="15575"/>
                    </a:lnTo>
                    <a:lnTo>
                      <a:pt x="84" y="15263"/>
                    </a:lnTo>
                    <a:lnTo>
                      <a:pt x="146" y="14930"/>
                    </a:lnTo>
                    <a:lnTo>
                      <a:pt x="250" y="14597"/>
                    </a:lnTo>
                    <a:lnTo>
                      <a:pt x="250" y="14597"/>
                    </a:lnTo>
                    <a:lnTo>
                      <a:pt x="499" y="13890"/>
                    </a:lnTo>
                    <a:lnTo>
                      <a:pt x="791" y="13183"/>
                    </a:lnTo>
                    <a:lnTo>
                      <a:pt x="1102" y="12497"/>
                    </a:lnTo>
                    <a:lnTo>
                      <a:pt x="1456" y="11832"/>
                    </a:lnTo>
                    <a:lnTo>
                      <a:pt x="1456" y="11832"/>
                    </a:lnTo>
                    <a:lnTo>
                      <a:pt x="1830" y="11187"/>
                    </a:lnTo>
                    <a:lnTo>
                      <a:pt x="2246" y="10563"/>
                    </a:lnTo>
                    <a:lnTo>
                      <a:pt x="2683" y="9940"/>
                    </a:lnTo>
                    <a:lnTo>
                      <a:pt x="3140" y="9316"/>
                    </a:lnTo>
                    <a:lnTo>
                      <a:pt x="3140" y="9316"/>
                    </a:lnTo>
                    <a:lnTo>
                      <a:pt x="3535" y="8796"/>
                    </a:lnTo>
                    <a:lnTo>
                      <a:pt x="3972" y="8276"/>
                    </a:lnTo>
                    <a:lnTo>
                      <a:pt x="4388" y="7777"/>
                    </a:lnTo>
                    <a:lnTo>
                      <a:pt x="4824" y="7278"/>
                    </a:lnTo>
                    <a:lnTo>
                      <a:pt x="5282" y="6800"/>
                    </a:lnTo>
                    <a:lnTo>
                      <a:pt x="5739" y="6322"/>
                    </a:lnTo>
                    <a:lnTo>
                      <a:pt x="6217" y="5864"/>
                    </a:lnTo>
                    <a:lnTo>
                      <a:pt x="6696" y="5428"/>
                    </a:lnTo>
                    <a:lnTo>
                      <a:pt x="7195" y="5012"/>
                    </a:lnTo>
                    <a:lnTo>
                      <a:pt x="7694" y="4596"/>
                    </a:lnTo>
                    <a:lnTo>
                      <a:pt x="8234" y="4201"/>
                    </a:lnTo>
                    <a:lnTo>
                      <a:pt x="8754" y="3806"/>
                    </a:lnTo>
                    <a:lnTo>
                      <a:pt x="9316" y="3452"/>
                    </a:lnTo>
                    <a:lnTo>
                      <a:pt x="9877" y="3099"/>
                    </a:lnTo>
                    <a:lnTo>
                      <a:pt x="10459" y="2766"/>
                    </a:lnTo>
                    <a:lnTo>
                      <a:pt x="11062" y="2454"/>
                    </a:lnTo>
                    <a:lnTo>
                      <a:pt x="11062" y="2454"/>
                    </a:lnTo>
                    <a:lnTo>
                      <a:pt x="11644" y="2163"/>
                    </a:lnTo>
                    <a:lnTo>
                      <a:pt x="12247" y="1893"/>
                    </a:lnTo>
                    <a:lnTo>
                      <a:pt x="12850" y="1643"/>
                    </a:lnTo>
                    <a:lnTo>
                      <a:pt x="13453" y="1415"/>
                    </a:lnTo>
                    <a:lnTo>
                      <a:pt x="14056" y="1186"/>
                    </a:lnTo>
                    <a:lnTo>
                      <a:pt x="14659" y="999"/>
                    </a:lnTo>
                    <a:lnTo>
                      <a:pt x="15262" y="812"/>
                    </a:lnTo>
                    <a:lnTo>
                      <a:pt x="15886" y="645"/>
                    </a:lnTo>
                    <a:lnTo>
                      <a:pt x="16510" y="500"/>
                    </a:lnTo>
                    <a:lnTo>
                      <a:pt x="17134" y="375"/>
                    </a:lnTo>
                    <a:lnTo>
                      <a:pt x="17757" y="250"/>
                    </a:lnTo>
                    <a:lnTo>
                      <a:pt x="18381" y="167"/>
                    </a:lnTo>
                    <a:lnTo>
                      <a:pt x="19005" y="105"/>
                    </a:lnTo>
                    <a:lnTo>
                      <a:pt x="19650" y="42"/>
                    </a:lnTo>
                    <a:lnTo>
                      <a:pt x="20294" y="21"/>
                    </a:lnTo>
                    <a:lnTo>
                      <a:pt x="20918" y="1"/>
                    </a:lnTo>
                    <a:lnTo>
                      <a:pt x="20918" y="1"/>
                    </a:lnTo>
                    <a:lnTo>
                      <a:pt x="21521" y="21"/>
                    </a:lnTo>
                    <a:lnTo>
                      <a:pt x="22145" y="42"/>
                    </a:lnTo>
                    <a:lnTo>
                      <a:pt x="22748" y="84"/>
                    </a:lnTo>
                    <a:lnTo>
                      <a:pt x="23351" y="146"/>
                    </a:lnTo>
                    <a:lnTo>
                      <a:pt x="23351" y="146"/>
                    </a:lnTo>
                    <a:lnTo>
                      <a:pt x="24016" y="250"/>
                    </a:lnTo>
                    <a:lnTo>
                      <a:pt x="24661" y="354"/>
                    </a:lnTo>
                    <a:lnTo>
                      <a:pt x="25305" y="500"/>
                    </a:lnTo>
                    <a:lnTo>
                      <a:pt x="25929" y="666"/>
                    </a:lnTo>
                    <a:lnTo>
                      <a:pt x="26532" y="853"/>
                    </a:lnTo>
                    <a:lnTo>
                      <a:pt x="27135" y="1061"/>
                    </a:lnTo>
                    <a:lnTo>
                      <a:pt x="27717" y="1311"/>
                    </a:lnTo>
                    <a:lnTo>
                      <a:pt x="28279" y="1581"/>
                    </a:lnTo>
                    <a:lnTo>
                      <a:pt x="28819" y="1893"/>
                    </a:lnTo>
                    <a:lnTo>
                      <a:pt x="29360" y="2226"/>
                    </a:lnTo>
                    <a:lnTo>
                      <a:pt x="29859" y="2600"/>
                    </a:lnTo>
                    <a:lnTo>
                      <a:pt x="30358" y="3016"/>
                    </a:lnTo>
                    <a:lnTo>
                      <a:pt x="30836" y="3452"/>
                    </a:lnTo>
                    <a:lnTo>
                      <a:pt x="31294" y="3931"/>
                    </a:lnTo>
                    <a:lnTo>
                      <a:pt x="31709" y="4450"/>
                    </a:lnTo>
                    <a:lnTo>
                      <a:pt x="32125" y="4991"/>
                    </a:lnTo>
                    <a:lnTo>
                      <a:pt x="32125" y="4991"/>
                    </a:lnTo>
                    <a:lnTo>
                      <a:pt x="32354" y="5344"/>
                    </a:lnTo>
                    <a:lnTo>
                      <a:pt x="32583" y="5698"/>
                    </a:lnTo>
                    <a:lnTo>
                      <a:pt x="32770" y="6072"/>
                    </a:lnTo>
                    <a:lnTo>
                      <a:pt x="32957" y="6446"/>
                    </a:lnTo>
                    <a:lnTo>
                      <a:pt x="33102" y="6821"/>
                    </a:lnTo>
                    <a:lnTo>
                      <a:pt x="33248" y="7195"/>
                    </a:lnTo>
                    <a:lnTo>
                      <a:pt x="33373" y="7590"/>
                    </a:lnTo>
                    <a:lnTo>
                      <a:pt x="33498" y="7985"/>
                    </a:lnTo>
                    <a:lnTo>
                      <a:pt x="33602" y="8380"/>
                    </a:lnTo>
                    <a:lnTo>
                      <a:pt x="33685" y="8775"/>
                    </a:lnTo>
                    <a:lnTo>
                      <a:pt x="33809" y="9586"/>
                    </a:lnTo>
                    <a:lnTo>
                      <a:pt x="33913" y="10397"/>
                    </a:lnTo>
                    <a:lnTo>
                      <a:pt x="33997" y="11229"/>
                    </a:lnTo>
                    <a:lnTo>
                      <a:pt x="33997" y="11229"/>
                    </a:lnTo>
                    <a:lnTo>
                      <a:pt x="34017" y="11853"/>
                    </a:lnTo>
                    <a:lnTo>
                      <a:pt x="34038" y="12476"/>
                    </a:lnTo>
                    <a:lnTo>
                      <a:pt x="34038" y="12476"/>
                    </a:lnTo>
                    <a:lnTo>
                      <a:pt x="34017" y="13121"/>
                    </a:lnTo>
                    <a:lnTo>
                      <a:pt x="33997" y="13745"/>
                    </a:lnTo>
                    <a:lnTo>
                      <a:pt x="33934" y="14389"/>
                    </a:lnTo>
                    <a:lnTo>
                      <a:pt x="33872" y="15013"/>
                    </a:lnTo>
                    <a:lnTo>
                      <a:pt x="33789" y="15658"/>
                    </a:lnTo>
                    <a:lnTo>
                      <a:pt x="33685" y="16281"/>
                    </a:lnTo>
                    <a:lnTo>
                      <a:pt x="33560" y="16905"/>
                    </a:lnTo>
                    <a:lnTo>
                      <a:pt x="33414" y="17508"/>
                    </a:lnTo>
                    <a:lnTo>
                      <a:pt x="33269" y="18132"/>
                    </a:lnTo>
                    <a:lnTo>
                      <a:pt x="33102" y="18756"/>
                    </a:lnTo>
                    <a:lnTo>
                      <a:pt x="32915" y="19359"/>
                    </a:lnTo>
                    <a:lnTo>
                      <a:pt x="32728" y="19962"/>
                    </a:lnTo>
                    <a:lnTo>
                      <a:pt x="32312" y="21168"/>
                    </a:lnTo>
                    <a:lnTo>
                      <a:pt x="31876" y="22374"/>
                    </a:lnTo>
                    <a:lnTo>
                      <a:pt x="31876" y="22374"/>
                    </a:lnTo>
                    <a:lnTo>
                      <a:pt x="31252" y="23912"/>
                    </a:lnTo>
                    <a:lnTo>
                      <a:pt x="30566" y="25430"/>
                    </a:lnTo>
                    <a:lnTo>
                      <a:pt x="29880" y="26948"/>
                    </a:lnTo>
                    <a:lnTo>
                      <a:pt x="29152" y="28424"/>
                    </a:lnTo>
                    <a:lnTo>
                      <a:pt x="28403" y="29922"/>
                    </a:lnTo>
                    <a:lnTo>
                      <a:pt x="27634" y="31398"/>
                    </a:lnTo>
                    <a:lnTo>
                      <a:pt x="26075" y="34330"/>
                    </a:lnTo>
                    <a:lnTo>
                      <a:pt x="26075" y="34330"/>
                    </a:lnTo>
                    <a:lnTo>
                      <a:pt x="25139" y="36055"/>
                    </a:lnTo>
                    <a:lnTo>
                      <a:pt x="24162" y="37760"/>
                    </a:lnTo>
                    <a:lnTo>
                      <a:pt x="23663" y="38613"/>
                    </a:lnTo>
                    <a:lnTo>
                      <a:pt x="23143" y="39445"/>
                    </a:lnTo>
                    <a:lnTo>
                      <a:pt x="22623" y="40276"/>
                    </a:lnTo>
                    <a:lnTo>
                      <a:pt x="22082" y="41108"/>
                    </a:lnTo>
                    <a:lnTo>
                      <a:pt x="22082" y="41108"/>
                    </a:lnTo>
                    <a:lnTo>
                      <a:pt x="22020" y="41212"/>
                    </a:lnTo>
                    <a:lnTo>
                      <a:pt x="21978" y="41337"/>
                    </a:lnTo>
                    <a:lnTo>
                      <a:pt x="21937" y="41462"/>
                    </a:lnTo>
                    <a:lnTo>
                      <a:pt x="21937" y="41566"/>
                    </a:lnTo>
                    <a:lnTo>
                      <a:pt x="21937" y="41566"/>
                    </a:lnTo>
                    <a:lnTo>
                      <a:pt x="21958" y="41732"/>
                    </a:lnTo>
                    <a:lnTo>
                      <a:pt x="21999" y="41857"/>
                    </a:lnTo>
                    <a:lnTo>
                      <a:pt x="22062" y="42002"/>
                    </a:lnTo>
                    <a:lnTo>
                      <a:pt x="22165" y="42106"/>
                    </a:lnTo>
                    <a:lnTo>
                      <a:pt x="22290" y="42210"/>
                    </a:lnTo>
                    <a:lnTo>
                      <a:pt x="22457" y="42272"/>
                    </a:lnTo>
                    <a:lnTo>
                      <a:pt x="22623" y="42314"/>
                    </a:lnTo>
                    <a:lnTo>
                      <a:pt x="22810" y="42335"/>
                    </a:lnTo>
                    <a:lnTo>
                      <a:pt x="22810" y="42335"/>
                    </a:lnTo>
                    <a:lnTo>
                      <a:pt x="22810" y="42335"/>
                    </a:lnTo>
                    <a:lnTo>
                      <a:pt x="22810" y="42335"/>
                    </a:lnTo>
                    <a:lnTo>
                      <a:pt x="23787" y="42314"/>
                    </a:lnTo>
                    <a:lnTo>
                      <a:pt x="24744" y="42293"/>
                    </a:lnTo>
                    <a:lnTo>
                      <a:pt x="26678" y="42231"/>
                    </a:lnTo>
                    <a:lnTo>
                      <a:pt x="26678" y="42231"/>
                    </a:lnTo>
                    <a:lnTo>
                      <a:pt x="28237" y="42231"/>
                    </a:lnTo>
                    <a:lnTo>
                      <a:pt x="28237" y="42231"/>
                    </a:lnTo>
                    <a:lnTo>
                      <a:pt x="30254" y="42252"/>
                    </a:lnTo>
                    <a:lnTo>
                      <a:pt x="32250" y="42314"/>
                    </a:lnTo>
                    <a:lnTo>
                      <a:pt x="34267" y="42418"/>
                    </a:lnTo>
                    <a:lnTo>
                      <a:pt x="36263" y="42543"/>
                    </a:lnTo>
                    <a:lnTo>
                      <a:pt x="36263" y="42543"/>
                    </a:lnTo>
                    <a:lnTo>
                      <a:pt x="36513" y="42564"/>
                    </a:lnTo>
                    <a:lnTo>
                      <a:pt x="36762" y="42605"/>
                    </a:lnTo>
                    <a:lnTo>
                      <a:pt x="36970" y="42647"/>
                    </a:lnTo>
                    <a:lnTo>
                      <a:pt x="37178" y="42730"/>
                    </a:lnTo>
                    <a:lnTo>
                      <a:pt x="37365" y="42813"/>
                    </a:lnTo>
                    <a:lnTo>
                      <a:pt x="37531" y="42896"/>
                    </a:lnTo>
                    <a:lnTo>
                      <a:pt x="37677" y="43021"/>
                    </a:lnTo>
                    <a:lnTo>
                      <a:pt x="37822" y="43146"/>
                    </a:lnTo>
                    <a:lnTo>
                      <a:pt x="37947" y="43291"/>
                    </a:lnTo>
                    <a:lnTo>
                      <a:pt x="38051" y="43458"/>
                    </a:lnTo>
                    <a:lnTo>
                      <a:pt x="38134" y="43645"/>
                    </a:lnTo>
                    <a:lnTo>
                      <a:pt x="38197" y="43832"/>
                    </a:lnTo>
                    <a:lnTo>
                      <a:pt x="38259" y="44061"/>
                    </a:lnTo>
                    <a:lnTo>
                      <a:pt x="38301" y="44289"/>
                    </a:lnTo>
                    <a:lnTo>
                      <a:pt x="38321" y="44518"/>
                    </a:lnTo>
                    <a:lnTo>
                      <a:pt x="38321" y="44788"/>
                    </a:lnTo>
                    <a:lnTo>
                      <a:pt x="38321" y="44788"/>
                    </a:lnTo>
                    <a:lnTo>
                      <a:pt x="38321" y="44955"/>
                    </a:lnTo>
                    <a:lnTo>
                      <a:pt x="38321" y="44955"/>
                    </a:lnTo>
                    <a:lnTo>
                      <a:pt x="38197" y="48469"/>
                    </a:lnTo>
                    <a:lnTo>
                      <a:pt x="38051" y="51983"/>
                    </a:lnTo>
                    <a:lnTo>
                      <a:pt x="38051" y="51983"/>
                    </a:lnTo>
                    <a:lnTo>
                      <a:pt x="38010" y="52794"/>
                    </a:lnTo>
                    <a:lnTo>
                      <a:pt x="37947" y="53584"/>
                    </a:lnTo>
                    <a:lnTo>
                      <a:pt x="37864" y="54353"/>
                    </a:lnTo>
                    <a:lnTo>
                      <a:pt x="37739" y="55143"/>
                    </a:lnTo>
                    <a:lnTo>
                      <a:pt x="37739" y="55143"/>
                    </a:lnTo>
                    <a:lnTo>
                      <a:pt x="37656" y="55518"/>
                    </a:lnTo>
                    <a:lnTo>
                      <a:pt x="37552" y="55829"/>
                    </a:lnTo>
                    <a:lnTo>
                      <a:pt x="37490" y="55954"/>
                    </a:lnTo>
                    <a:lnTo>
                      <a:pt x="37427" y="56058"/>
                    </a:lnTo>
                    <a:lnTo>
                      <a:pt x="37344" y="56162"/>
                    </a:lnTo>
                    <a:lnTo>
                      <a:pt x="37261" y="56266"/>
                    </a:lnTo>
                    <a:lnTo>
                      <a:pt x="37157" y="56328"/>
                    </a:lnTo>
                    <a:lnTo>
                      <a:pt x="37053" y="56391"/>
                    </a:lnTo>
                    <a:lnTo>
                      <a:pt x="36928" y="56453"/>
                    </a:lnTo>
                    <a:lnTo>
                      <a:pt x="36804" y="56495"/>
                    </a:lnTo>
                    <a:lnTo>
                      <a:pt x="36492" y="56557"/>
                    </a:lnTo>
                    <a:lnTo>
                      <a:pt x="36097" y="56599"/>
                    </a:lnTo>
                    <a:lnTo>
                      <a:pt x="36097" y="56599"/>
                    </a:lnTo>
                    <a:lnTo>
                      <a:pt x="35057" y="56661"/>
                    </a:lnTo>
                    <a:lnTo>
                      <a:pt x="34017" y="56703"/>
                    </a:lnTo>
                    <a:lnTo>
                      <a:pt x="32957" y="56723"/>
                    </a:lnTo>
                    <a:lnTo>
                      <a:pt x="31917" y="56744"/>
                    </a:lnTo>
                    <a:lnTo>
                      <a:pt x="31917" y="56744"/>
                    </a:lnTo>
                    <a:lnTo>
                      <a:pt x="30129" y="56723"/>
                    </a:lnTo>
                    <a:lnTo>
                      <a:pt x="28341" y="56682"/>
                    </a:lnTo>
                    <a:lnTo>
                      <a:pt x="24765" y="56557"/>
                    </a:lnTo>
                    <a:lnTo>
                      <a:pt x="24765" y="56557"/>
                    </a:lnTo>
                    <a:lnTo>
                      <a:pt x="24037" y="56557"/>
                    </a:lnTo>
                    <a:lnTo>
                      <a:pt x="23309" y="56536"/>
                    </a:lnTo>
                    <a:lnTo>
                      <a:pt x="23309" y="56536"/>
                    </a:lnTo>
                    <a:lnTo>
                      <a:pt x="21126" y="56557"/>
                    </a:lnTo>
                    <a:lnTo>
                      <a:pt x="21126" y="56557"/>
                    </a:lnTo>
                    <a:lnTo>
                      <a:pt x="19317" y="56474"/>
                    </a:lnTo>
                    <a:lnTo>
                      <a:pt x="17529" y="56412"/>
                    </a:lnTo>
                    <a:lnTo>
                      <a:pt x="15720" y="56370"/>
                    </a:lnTo>
                    <a:lnTo>
                      <a:pt x="13911" y="56328"/>
                    </a:lnTo>
                    <a:lnTo>
                      <a:pt x="10314" y="56287"/>
                    </a:lnTo>
                    <a:lnTo>
                      <a:pt x="6716" y="56266"/>
                    </a:lnTo>
                    <a:lnTo>
                      <a:pt x="6716" y="56266"/>
                    </a:lnTo>
                    <a:lnTo>
                      <a:pt x="6217" y="56266"/>
                    </a:lnTo>
                    <a:lnTo>
                      <a:pt x="5843" y="56245"/>
                    </a:lnTo>
                    <a:lnTo>
                      <a:pt x="5677" y="56204"/>
                    </a:lnTo>
                    <a:lnTo>
                      <a:pt x="5552" y="56162"/>
                    </a:lnTo>
                    <a:lnTo>
                      <a:pt x="5448" y="56121"/>
                    </a:lnTo>
                    <a:lnTo>
                      <a:pt x="5344" y="56058"/>
                    </a:lnTo>
                    <a:lnTo>
                      <a:pt x="5261" y="55975"/>
                    </a:lnTo>
                    <a:lnTo>
                      <a:pt x="5199" y="55871"/>
                    </a:lnTo>
                    <a:lnTo>
                      <a:pt x="5136" y="55746"/>
                    </a:lnTo>
                    <a:lnTo>
                      <a:pt x="5095" y="55601"/>
                    </a:lnTo>
                    <a:lnTo>
                      <a:pt x="5011" y="55226"/>
                    </a:lnTo>
                    <a:lnTo>
                      <a:pt x="4928" y="54727"/>
                    </a:lnTo>
                    <a:lnTo>
                      <a:pt x="4928" y="54727"/>
                    </a:lnTo>
                    <a:lnTo>
                      <a:pt x="4845" y="54083"/>
                    </a:lnTo>
                    <a:lnTo>
                      <a:pt x="4783" y="53459"/>
                    </a:lnTo>
                    <a:lnTo>
                      <a:pt x="4741" y="52814"/>
                    </a:lnTo>
                    <a:lnTo>
                      <a:pt x="4720" y="52191"/>
                    </a:lnTo>
                    <a:lnTo>
                      <a:pt x="4720" y="52191"/>
                    </a:lnTo>
                    <a:lnTo>
                      <a:pt x="4741" y="51546"/>
                    </a:lnTo>
                    <a:lnTo>
                      <a:pt x="4783" y="50922"/>
                    </a:lnTo>
                    <a:lnTo>
                      <a:pt x="4845" y="50278"/>
                    </a:lnTo>
                    <a:lnTo>
                      <a:pt x="4928" y="49654"/>
                    </a:lnTo>
                    <a:lnTo>
                      <a:pt x="5032" y="49030"/>
                    </a:lnTo>
                    <a:lnTo>
                      <a:pt x="5178" y="48386"/>
                    </a:lnTo>
                    <a:lnTo>
                      <a:pt x="5344" y="47762"/>
                    </a:lnTo>
                    <a:lnTo>
                      <a:pt x="5531" y="47138"/>
                    </a:lnTo>
                    <a:lnTo>
                      <a:pt x="5531" y="47138"/>
                    </a:lnTo>
                    <a:lnTo>
                      <a:pt x="5760" y="46452"/>
                    </a:lnTo>
                    <a:lnTo>
                      <a:pt x="6010" y="45766"/>
                    </a:lnTo>
                    <a:lnTo>
                      <a:pt x="6280" y="45100"/>
                    </a:lnTo>
                    <a:lnTo>
                      <a:pt x="6571" y="44456"/>
                    </a:lnTo>
                    <a:lnTo>
                      <a:pt x="6883" y="43790"/>
                    </a:lnTo>
                    <a:lnTo>
                      <a:pt x="7195" y="43167"/>
                    </a:lnTo>
                    <a:lnTo>
                      <a:pt x="7527" y="42522"/>
                    </a:lnTo>
                    <a:lnTo>
                      <a:pt x="7881" y="41898"/>
                    </a:lnTo>
                    <a:lnTo>
                      <a:pt x="8234" y="41274"/>
                    </a:lnTo>
                    <a:lnTo>
                      <a:pt x="8609" y="40671"/>
                    </a:lnTo>
                    <a:lnTo>
                      <a:pt x="9399" y="39465"/>
                    </a:lnTo>
                    <a:lnTo>
                      <a:pt x="10210" y="38280"/>
                    </a:lnTo>
                    <a:lnTo>
                      <a:pt x="11062" y="37116"/>
                    </a:lnTo>
                    <a:lnTo>
                      <a:pt x="11062" y="37116"/>
                    </a:lnTo>
                    <a:lnTo>
                      <a:pt x="11748" y="36222"/>
                    </a:lnTo>
                    <a:lnTo>
                      <a:pt x="12455" y="35328"/>
                    </a:lnTo>
                    <a:lnTo>
                      <a:pt x="13890" y="33581"/>
                    </a:lnTo>
                    <a:lnTo>
                      <a:pt x="15325" y="31855"/>
                    </a:lnTo>
                    <a:lnTo>
                      <a:pt x="16780" y="30109"/>
                    </a:lnTo>
                    <a:lnTo>
                      <a:pt x="16780" y="30109"/>
                    </a:lnTo>
                    <a:lnTo>
                      <a:pt x="17321" y="29423"/>
                    </a:lnTo>
                    <a:lnTo>
                      <a:pt x="17861" y="28716"/>
                    </a:lnTo>
                    <a:lnTo>
                      <a:pt x="18381" y="27988"/>
                    </a:lnTo>
                    <a:lnTo>
                      <a:pt x="18880" y="27260"/>
                    </a:lnTo>
                    <a:lnTo>
                      <a:pt x="19338" y="26491"/>
                    </a:lnTo>
                    <a:lnTo>
                      <a:pt x="19774" y="25721"/>
                    </a:lnTo>
                    <a:lnTo>
                      <a:pt x="19982" y="25326"/>
                    </a:lnTo>
                    <a:lnTo>
                      <a:pt x="20169" y="24931"/>
                    </a:lnTo>
                    <a:lnTo>
                      <a:pt x="20336" y="24515"/>
                    </a:lnTo>
                    <a:lnTo>
                      <a:pt x="20502" y="24100"/>
                    </a:lnTo>
                    <a:lnTo>
                      <a:pt x="20502" y="24100"/>
                    </a:lnTo>
                    <a:lnTo>
                      <a:pt x="20627" y="23767"/>
                    </a:lnTo>
                    <a:lnTo>
                      <a:pt x="20731" y="23413"/>
                    </a:lnTo>
                    <a:lnTo>
                      <a:pt x="20835" y="23081"/>
                    </a:lnTo>
                    <a:lnTo>
                      <a:pt x="20897" y="22748"/>
                    </a:lnTo>
                    <a:lnTo>
                      <a:pt x="20960" y="22415"/>
                    </a:lnTo>
                    <a:lnTo>
                      <a:pt x="21001" y="22083"/>
                    </a:lnTo>
                    <a:lnTo>
                      <a:pt x="21022" y="21750"/>
                    </a:lnTo>
                    <a:lnTo>
                      <a:pt x="21043" y="21417"/>
                    </a:lnTo>
                    <a:lnTo>
                      <a:pt x="21043" y="21417"/>
                    </a:lnTo>
                    <a:lnTo>
                      <a:pt x="21022" y="21001"/>
                    </a:lnTo>
                    <a:lnTo>
                      <a:pt x="20980" y="20586"/>
                    </a:lnTo>
                    <a:lnTo>
                      <a:pt x="20918" y="20191"/>
                    </a:lnTo>
                    <a:lnTo>
                      <a:pt x="20814" y="19795"/>
                    </a:lnTo>
                    <a:lnTo>
                      <a:pt x="20689" y="19380"/>
                    </a:lnTo>
                    <a:lnTo>
                      <a:pt x="20544" y="18985"/>
                    </a:lnTo>
                    <a:lnTo>
                      <a:pt x="20357" y="18589"/>
                    </a:lnTo>
                    <a:lnTo>
                      <a:pt x="20149" y="18215"/>
                    </a:lnTo>
                    <a:lnTo>
                      <a:pt x="20149" y="18215"/>
                    </a:lnTo>
                    <a:lnTo>
                      <a:pt x="20003" y="17966"/>
                    </a:lnTo>
                    <a:lnTo>
                      <a:pt x="19837" y="17758"/>
                    </a:lnTo>
                    <a:lnTo>
                      <a:pt x="19691" y="17550"/>
                    </a:lnTo>
                    <a:lnTo>
                      <a:pt x="19504" y="17363"/>
                    </a:lnTo>
                    <a:lnTo>
                      <a:pt x="19338" y="17196"/>
                    </a:lnTo>
                    <a:lnTo>
                      <a:pt x="19151" y="17030"/>
                    </a:lnTo>
                    <a:lnTo>
                      <a:pt x="18963" y="16884"/>
                    </a:lnTo>
                    <a:lnTo>
                      <a:pt x="18755" y="16760"/>
                    </a:lnTo>
                    <a:lnTo>
                      <a:pt x="18548" y="16635"/>
                    </a:lnTo>
                    <a:lnTo>
                      <a:pt x="18340" y="16552"/>
                    </a:lnTo>
                    <a:lnTo>
                      <a:pt x="18132" y="16448"/>
                    </a:lnTo>
                    <a:lnTo>
                      <a:pt x="17903" y="16385"/>
                    </a:lnTo>
                    <a:lnTo>
                      <a:pt x="17674" y="16344"/>
                    </a:lnTo>
                    <a:lnTo>
                      <a:pt x="17446" y="16302"/>
                    </a:lnTo>
                    <a:lnTo>
                      <a:pt x="17217" y="16281"/>
                    </a:lnTo>
                    <a:lnTo>
                      <a:pt x="16967" y="16261"/>
                    </a:lnTo>
                    <a:lnTo>
                      <a:pt x="16967" y="16261"/>
                    </a:lnTo>
                    <a:lnTo>
                      <a:pt x="16718" y="16281"/>
                    </a:lnTo>
                    <a:lnTo>
                      <a:pt x="16468" y="16302"/>
                    </a:lnTo>
                    <a:lnTo>
                      <a:pt x="16219" y="16344"/>
                    </a:lnTo>
                    <a:lnTo>
                      <a:pt x="15948" y="16385"/>
                    </a:lnTo>
                    <a:lnTo>
                      <a:pt x="15699" y="16469"/>
                    </a:lnTo>
                    <a:lnTo>
                      <a:pt x="15429" y="16552"/>
                    </a:lnTo>
                    <a:lnTo>
                      <a:pt x="15158" y="16656"/>
                    </a:lnTo>
                    <a:lnTo>
                      <a:pt x="14909" y="16780"/>
                    </a:lnTo>
                    <a:lnTo>
                      <a:pt x="14909" y="16780"/>
                    </a:lnTo>
                    <a:lnTo>
                      <a:pt x="14576" y="16947"/>
                    </a:lnTo>
                    <a:lnTo>
                      <a:pt x="14285" y="17113"/>
                    </a:lnTo>
                    <a:lnTo>
                      <a:pt x="13682" y="17487"/>
                    </a:lnTo>
                    <a:lnTo>
                      <a:pt x="13121" y="17903"/>
                    </a:lnTo>
                    <a:lnTo>
                      <a:pt x="12580" y="18340"/>
                    </a:lnTo>
                    <a:lnTo>
                      <a:pt x="12081" y="18818"/>
                    </a:lnTo>
                    <a:lnTo>
                      <a:pt x="11582" y="19296"/>
                    </a:lnTo>
                    <a:lnTo>
                      <a:pt x="11104" y="19816"/>
                    </a:lnTo>
                    <a:lnTo>
                      <a:pt x="10646" y="20357"/>
                    </a:lnTo>
                    <a:lnTo>
                      <a:pt x="10646" y="20357"/>
                    </a:lnTo>
                    <a:lnTo>
                      <a:pt x="10043" y="21105"/>
                    </a:lnTo>
                    <a:lnTo>
                      <a:pt x="9461" y="21875"/>
                    </a:lnTo>
                    <a:lnTo>
                      <a:pt x="8879" y="22665"/>
                    </a:lnTo>
                    <a:lnTo>
                      <a:pt x="8338" y="23455"/>
                    </a:lnTo>
                    <a:lnTo>
                      <a:pt x="8338" y="23455"/>
                    </a:lnTo>
                    <a:lnTo>
                      <a:pt x="8130" y="23767"/>
                    </a:lnTo>
                    <a:lnTo>
                      <a:pt x="8026" y="23892"/>
                    </a:lnTo>
                    <a:lnTo>
                      <a:pt x="7922" y="23975"/>
                    </a:lnTo>
                    <a:lnTo>
                      <a:pt x="7839" y="24058"/>
                    </a:lnTo>
                    <a:lnTo>
                      <a:pt x="7735" y="24100"/>
                    </a:lnTo>
                    <a:lnTo>
                      <a:pt x="7652" y="24141"/>
                    </a:lnTo>
                    <a:lnTo>
                      <a:pt x="7548" y="24141"/>
                    </a:lnTo>
                    <a:lnTo>
                      <a:pt x="7548" y="24141"/>
                    </a:lnTo>
                    <a:lnTo>
                      <a:pt x="7382" y="24120"/>
                    </a:lnTo>
                    <a:lnTo>
                      <a:pt x="7215" y="24058"/>
                    </a:lnTo>
                    <a:lnTo>
                      <a:pt x="6987" y="23975"/>
                    </a:lnTo>
                    <a:lnTo>
                      <a:pt x="6758" y="23829"/>
                    </a:lnTo>
                    <a:lnTo>
                      <a:pt x="6758" y="23829"/>
                    </a:lnTo>
                    <a:lnTo>
                      <a:pt x="6217" y="23517"/>
                    </a:lnTo>
                    <a:lnTo>
                      <a:pt x="5718" y="23185"/>
                    </a:lnTo>
                    <a:lnTo>
                      <a:pt x="5219" y="22831"/>
                    </a:lnTo>
                    <a:lnTo>
                      <a:pt x="4741" y="22478"/>
                    </a:lnTo>
                    <a:lnTo>
                      <a:pt x="4284" y="22083"/>
                    </a:lnTo>
                    <a:lnTo>
                      <a:pt x="3847" y="21688"/>
                    </a:lnTo>
                    <a:lnTo>
                      <a:pt x="3431" y="21272"/>
                    </a:lnTo>
                    <a:lnTo>
                      <a:pt x="3036" y="20856"/>
                    </a:lnTo>
                    <a:lnTo>
                      <a:pt x="2641" y="20398"/>
                    </a:lnTo>
                    <a:lnTo>
                      <a:pt x="2267" y="19941"/>
                    </a:lnTo>
                    <a:lnTo>
                      <a:pt x="1893" y="19484"/>
                    </a:lnTo>
                    <a:lnTo>
                      <a:pt x="1539" y="18985"/>
                    </a:lnTo>
                    <a:lnTo>
                      <a:pt x="1206" y="18506"/>
                    </a:lnTo>
                    <a:lnTo>
                      <a:pt x="894" y="17986"/>
                    </a:lnTo>
                    <a:lnTo>
                      <a:pt x="562" y="17467"/>
                    </a:lnTo>
                    <a:lnTo>
                      <a:pt x="271" y="16947"/>
                    </a:lnTo>
                    <a:lnTo>
                      <a:pt x="271" y="16947"/>
                    </a:lnTo>
                    <a:lnTo>
                      <a:pt x="146" y="16697"/>
                    </a:lnTo>
                    <a:lnTo>
                      <a:pt x="63" y="16427"/>
                    </a:lnTo>
                    <a:lnTo>
                      <a:pt x="21" y="16177"/>
                    </a:lnTo>
                    <a:lnTo>
                      <a:pt x="0" y="1590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1168;p7">
                <a:extLst>
                  <a:ext uri="{FF2B5EF4-FFF2-40B4-BE49-F238E27FC236}">
                    <a16:creationId xmlns:a16="http://schemas.microsoft.com/office/drawing/2014/main" id="{8D65A330-03CE-4156-8564-E4DC0CD3C853}"/>
                  </a:ext>
                </a:extLst>
              </p:cNvPr>
              <p:cNvSpPr/>
              <p:nvPr/>
            </p:nvSpPr>
            <p:spPr>
              <a:xfrm>
                <a:off x="3905900" y="263075"/>
                <a:ext cx="1057325" cy="1521525"/>
              </a:xfrm>
              <a:custGeom>
                <a:avLst/>
                <a:gdLst/>
                <a:ahLst/>
                <a:cxnLst/>
                <a:rect l="l" t="t" r="r" b="b"/>
                <a:pathLst>
                  <a:path w="42293" h="60861" fill="none" extrusionOk="0">
                    <a:moveTo>
                      <a:pt x="23018" y="0"/>
                    </a:moveTo>
                    <a:lnTo>
                      <a:pt x="23018" y="0"/>
                    </a:lnTo>
                    <a:lnTo>
                      <a:pt x="22415" y="21"/>
                    </a:lnTo>
                    <a:lnTo>
                      <a:pt x="21791" y="42"/>
                    </a:lnTo>
                    <a:lnTo>
                      <a:pt x="21188" y="83"/>
                    </a:lnTo>
                    <a:lnTo>
                      <a:pt x="20564" y="146"/>
                    </a:lnTo>
                    <a:lnTo>
                      <a:pt x="19941" y="229"/>
                    </a:lnTo>
                    <a:lnTo>
                      <a:pt x="19338" y="333"/>
                    </a:lnTo>
                    <a:lnTo>
                      <a:pt x="18714" y="437"/>
                    </a:lnTo>
                    <a:lnTo>
                      <a:pt x="18111" y="561"/>
                    </a:lnTo>
                    <a:lnTo>
                      <a:pt x="18111" y="561"/>
                    </a:lnTo>
                    <a:lnTo>
                      <a:pt x="17154" y="790"/>
                    </a:lnTo>
                    <a:lnTo>
                      <a:pt x="16239" y="1040"/>
                    </a:lnTo>
                    <a:lnTo>
                      <a:pt x="15325" y="1310"/>
                    </a:lnTo>
                    <a:lnTo>
                      <a:pt x="14451" y="1622"/>
                    </a:lnTo>
                    <a:lnTo>
                      <a:pt x="13578" y="1975"/>
                    </a:lnTo>
                    <a:lnTo>
                      <a:pt x="12725" y="2350"/>
                    </a:lnTo>
                    <a:lnTo>
                      <a:pt x="11894" y="2766"/>
                    </a:lnTo>
                    <a:lnTo>
                      <a:pt x="11062" y="3223"/>
                    </a:lnTo>
                    <a:lnTo>
                      <a:pt x="10272" y="3701"/>
                    </a:lnTo>
                    <a:lnTo>
                      <a:pt x="9503" y="4200"/>
                    </a:lnTo>
                    <a:lnTo>
                      <a:pt x="8733" y="4741"/>
                    </a:lnTo>
                    <a:lnTo>
                      <a:pt x="8005" y="5323"/>
                    </a:lnTo>
                    <a:lnTo>
                      <a:pt x="7278" y="5926"/>
                    </a:lnTo>
                    <a:lnTo>
                      <a:pt x="6571" y="6571"/>
                    </a:lnTo>
                    <a:lnTo>
                      <a:pt x="5885" y="7257"/>
                    </a:lnTo>
                    <a:lnTo>
                      <a:pt x="5240" y="7964"/>
                    </a:lnTo>
                    <a:lnTo>
                      <a:pt x="5240" y="7964"/>
                    </a:lnTo>
                    <a:lnTo>
                      <a:pt x="4720" y="8546"/>
                    </a:lnTo>
                    <a:lnTo>
                      <a:pt x="4221" y="9149"/>
                    </a:lnTo>
                    <a:lnTo>
                      <a:pt x="3722" y="9752"/>
                    </a:lnTo>
                    <a:lnTo>
                      <a:pt x="3265" y="10376"/>
                    </a:lnTo>
                    <a:lnTo>
                      <a:pt x="2807" y="10999"/>
                    </a:lnTo>
                    <a:lnTo>
                      <a:pt x="2371" y="11644"/>
                    </a:lnTo>
                    <a:lnTo>
                      <a:pt x="1976" y="12289"/>
                    </a:lnTo>
                    <a:lnTo>
                      <a:pt x="1581" y="12975"/>
                    </a:lnTo>
                    <a:lnTo>
                      <a:pt x="1581" y="12975"/>
                    </a:lnTo>
                    <a:lnTo>
                      <a:pt x="1248" y="13599"/>
                    </a:lnTo>
                    <a:lnTo>
                      <a:pt x="957" y="14222"/>
                    </a:lnTo>
                    <a:lnTo>
                      <a:pt x="666" y="14888"/>
                    </a:lnTo>
                    <a:lnTo>
                      <a:pt x="416" y="15553"/>
                    </a:lnTo>
                    <a:lnTo>
                      <a:pt x="416" y="15553"/>
                    </a:lnTo>
                    <a:lnTo>
                      <a:pt x="291" y="15948"/>
                    </a:lnTo>
                    <a:lnTo>
                      <a:pt x="187" y="16364"/>
                    </a:lnTo>
                    <a:lnTo>
                      <a:pt x="104" y="16759"/>
                    </a:lnTo>
                    <a:lnTo>
                      <a:pt x="42" y="17154"/>
                    </a:lnTo>
                    <a:lnTo>
                      <a:pt x="0" y="17570"/>
                    </a:lnTo>
                    <a:lnTo>
                      <a:pt x="21" y="17965"/>
                    </a:lnTo>
                    <a:lnTo>
                      <a:pt x="63" y="18381"/>
                    </a:lnTo>
                    <a:lnTo>
                      <a:pt x="167" y="18776"/>
                    </a:lnTo>
                    <a:lnTo>
                      <a:pt x="167" y="18776"/>
                    </a:lnTo>
                    <a:lnTo>
                      <a:pt x="416" y="19649"/>
                    </a:lnTo>
                    <a:lnTo>
                      <a:pt x="728" y="20481"/>
                    </a:lnTo>
                    <a:lnTo>
                      <a:pt x="1081" y="21292"/>
                    </a:lnTo>
                    <a:lnTo>
                      <a:pt x="1477" y="22082"/>
                    </a:lnTo>
                    <a:lnTo>
                      <a:pt x="1913" y="22851"/>
                    </a:lnTo>
                    <a:lnTo>
                      <a:pt x="2142" y="23226"/>
                    </a:lnTo>
                    <a:lnTo>
                      <a:pt x="2371" y="23600"/>
                    </a:lnTo>
                    <a:lnTo>
                      <a:pt x="2641" y="23974"/>
                    </a:lnTo>
                    <a:lnTo>
                      <a:pt x="2911" y="24328"/>
                    </a:lnTo>
                    <a:lnTo>
                      <a:pt x="3182" y="24681"/>
                    </a:lnTo>
                    <a:lnTo>
                      <a:pt x="3473" y="25014"/>
                    </a:lnTo>
                    <a:lnTo>
                      <a:pt x="3473" y="25014"/>
                    </a:lnTo>
                    <a:lnTo>
                      <a:pt x="3909" y="25513"/>
                    </a:lnTo>
                    <a:lnTo>
                      <a:pt x="4388" y="25970"/>
                    </a:lnTo>
                    <a:lnTo>
                      <a:pt x="4866" y="26428"/>
                    </a:lnTo>
                    <a:lnTo>
                      <a:pt x="5386" y="26823"/>
                    </a:lnTo>
                    <a:lnTo>
                      <a:pt x="5926" y="27197"/>
                    </a:lnTo>
                    <a:lnTo>
                      <a:pt x="6488" y="27551"/>
                    </a:lnTo>
                    <a:lnTo>
                      <a:pt x="6779" y="27696"/>
                    </a:lnTo>
                    <a:lnTo>
                      <a:pt x="7091" y="27842"/>
                    </a:lnTo>
                    <a:lnTo>
                      <a:pt x="7403" y="27966"/>
                    </a:lnTo>
                    <a:lnTo>
                      <a:pt x="7714" y="28091"/>
                    </a:lnTo>
                    <a:lnTo>
                      <a:pt x="7714" y="28091"/>
                    </a:lnTo>
                    <a:lnTo>
                      <a:pt x="8130" y="28237"/>
                    </a:lnTo>
                    <a:lnTo>
                      <a:pt x="8567" y="28341"/>
                    </a:lnTo>
                    <a:lnTo>
                      <a:pt x="8983" y="28424"/>
                    </a:lnTo>
                    <a:lnTo>
                      <a:pt x="9399" y="28445"/>
                    </a:lnTo>
                    <a:lnTo>
                      <a:pt x="9399" y="28445"/>
                    </a:lnTo>
                    <a:lnTo>
                      <a:pt x="9731" y="28424"/>
                    </a:lnTo>
                    <a:lnTo>
                      <a:pt x="10064" y="28361"/>
                    </a:lnTo>
                    <a:lnTo>
                      <a:pt x="10397" y="28257"/>
                    </a:lnTo>
                    <a:lnTo>
                      <a:pt x="10709" y="28112"/>
                    </a:lnTo>
                    <a:lnTo>
                      <a:pt x="11020" y="27925"/>
                    </a:lnTo>
                    <a:lnTo>
                      <a:pt x="11166" y="27821"/>
                    </a:lnTo>
                    <a:lnTo>
                      <a:pt x="11312" y="27675"/>
                    </a:lnTo>
                    <a:lnTo>
                      <a:pt x="11603" y="27384"/>
                    </a:lnTo>
                    <a:lnTo>
                      <a:pt x="11852" y="27031"/>
                    </a:lnTo>
                    <a:lnTo>
                      <a:pt x="11852" y="27031"/>
                    </a:lnTo>
                    <a:lnTo>
                      <a:pt x="12871" y="25513"/>
                    </a:lnTo>
                    <a:lnTo>
                      <a:pt x="12871" y="25513"/>
                    </a:lnTo>
                    <a:lnTo>
                      <a:pt x="13245" y="24951"/>
                    </a:lnTo>
                    <a:lnTo>
                      <a:pt x="13661" y="24390"/>
                    </a:lnTo>
                    <a:lnTo>
                      <a:pt x="14077" y="23829"/>
                    </a:lnTo>
                    <a:lnTo>
                      <a:pt x="14534" y="23309"/>
                    </a:lnTo>
                    <a:lnTo>
                      <a:pt x="14992" y="22810"/>
                    </a:lnTo>
                    <a:lnTo>
                      <a:pt x="15470" y="22311"/>
                    </a:lnTo>
                    <a:lnTo>
                      <a:pt x="15990" y="21853"/>
                    </a:lnTo>
                    <a:lnTo>
                      <a:pt x="16531" y="21437"/>
                    </a:lnTo>
                    <a:lnTo>
                      <a:pt x="16531" y="21437"/>
                    </a:lnTo>
                    <a:lnTo>
                      <a:pt x="16842" y="21209"/>
                    </a:lnTo>
                    <a:lnTo>
                      <a:pt x="17154" y="21022"/>
                    </a:lnTo>
                    <a:lnTo>
                      <a:pt x="17466" y="20834"/>
                    </a:lnTo>
                    <a:lnTo>
                      <a:pt x="17799" y="20689"/>
                    </a:lnTo>
                    <a:lnTo>
                      <a:pt x="18152" y="20585"/>
                    </a:lnTo>
                    <a:lnTo>
                      <a:pt x="18506" y="20481"/>
                    </a:lnTo>
                    <a:lnTo>
                      <a:pt x="18859" y="20439"/>
                    </a:lnTo>
                    <a:lnTo>
                      <a:pt x="19234" y="20419"/>
                    </a:lnTo>
                    <a:lnTo>
                      <a:pt x="19234" y="20419"/>
                    </a:lnTo>
                    <a:lnTo>
                      <a:pt x="19483" y="20419"/>
                    </a:lnTo>
                    <a:lnTo>
                      <a:pt x="19483" y="20419"/>
                    </a:lnTo>
                    <a:lnTo>
                      <a:pt x="19733" y="20439"/>
                    </a:lnTo>
                    <a:lnTo>
                      <a:pt x="19961" y="20502"/>
                    </a:lnTo>
                    <a:lnTo>
                      <a:pt x="20128" y="20585"/>
                    </a:lnTo>
                    <a:lnTo>
                      <a:pt x="20294" y="20689"/>
                    </a:lnTo>
                    <a:lnTo>
                      <a:pt x="20398" y="20834"/>
                    </a:lnTo>
                    <a:lnTo>
                      <a:pt x="20502" y="21001"/>
                    </a:lnTo>
                    <a:lnTo>
                      <a:pt x="20585" y="21209"/>
                    </a:lnTo>
                    <a:lnTo>
                      <a:pt x="20648" y="21479"/>
                    </a:lnTo>
                    <a:lnTo>
                      <a:pt x="20648" y="21479"/>
                    </a:lnTo>
                    <a:lnTo>
                      <a:pt x="20731" y="21895"/>
                    </a:lnTo>
                    <a:lnTo>
                      <a:pt x="20772" y="22332"/>
                    </a:lnTo>
                    <a:lnTo>
                      <a:pt x="20793" y="22747"/>
                    </a:lnTo>
                    <a:lnTo>
                      <a:pt x="20751" y="23163"/>
                    </a:lnTo>
                    <a:lnTo>
                      <a:pt x="20710" y="23579"/>
                    </a:lnTo>
                    <a:lnTo>
                      <a:pt x="20627" y="23995"/>
                    </a:lnTo>
                    <a:lnTo>
                      <a:pt x="20502" y="24411"/>
                    </a:lnTo>
                    <a:lnTo>
                      <a:pt x="20377" y="24806"/>
                    </a:lnTo>
                    <a:lnTo>
                      <a:pt x="20377" y="24806"/>
                    </a:lnTo>
                    <a:lnTo>
                      <a:pt x="20086" y="25513"/>
                    </a:lnTo>
                    <a:lnTo>
                      <a:pt x="19774" y="26199"/>
                    </a:lnTo>
                    <a:lnTo>
                      <a:pt x="19421" y="26864"/>
                    </a:lnTo>
                    <a:lnTo>
                      <a:pt x="19046" y="27509"/>
                    </a:lnTo>
                    <a:lnTo>
                      <a:pt x="18651" y="28133"/>
                    </a:lnTo>
                    <a:lnTo>
                      <a:pt x="18215" y="28757"/>
                    </a:lnTo>
                    <a:lnTo>
                      <a:pt x="17799" y="29360"/>
                    </a:lnTo>
                    <a:lnTo>
                      <a:pt x="17341" y="29963"/>
                    </a:lnTo>
                    <a:lnTo>
                      <a:pt x="17341" y="29963"/>
                    </a:lnTo>
                    <a:lnTo>
                      <a:pt x="16531" y="31044"/>
                    </a:lnTo>
                    <a:lnTo>
                      <a:pt x="15699" y="32125"/>
                    </a:lnTo>
                    <a:lnTo>
                      <a:pt x="13994" y="34246"/>
                    </a:lnTo>
                    <a:lnTo>
                      <a:pt x="12310" y="36387"/>
                    </a:lnTo>
                    <a:lnTo>
                      <a:pt x="11478" y="37448"/>
                    </a:lnTo>
                    <a:lnTo>
                      <a:pt x="10667" y="38550"/>
                    </a:lnTo>
                    <a:lnTo>
                      <a:pt x="10667" y="38550"/>
                    </a:lnTo>
                    <a:lnTo>
                      <a:pt x="9898" y="39652"/>
                    </a:lnTo>
                    <a:lnTo>
                      <a:pt x="9149" y="40775"/>
                    </a:lnTo>
                    <a:lnTo>
                      <a:pt x="8421" y="41918"/>
                    </a:lnTo>
                    <a:lnTo>
                      <a:pt x="7735" y="43083"/>
                    </a:lnTo>
                    <a:lnTo>
                      <a:pt x="7423" y="43665"/>
                    </a:lnTo>
                    <a:lnTo>
                      <a:pt x="7111" y="44268"/>
                    </a:lnTo>
                    <a:lnTo>
                      <a:pt x="6800" y="44871"/>
                    </a:lnTo>
                    <a:lnTo>
                      <a:pt x="6508" y="45474"/>
                    </a:lnTo>
                    <a:lnTo>
                      <a:pt x="6238" y="46098"/>
                    </a:lnTo>
                    <a:lnTo>
                      <a:pt x="5989" y="46722"/>
                    </a:lnTo>
                    <a:lnTo>
                      <a:pt x="5739" y="47345"/>
                    </a:lnTo>
                    <a:lnTo>
                      <a:pt x="5510" y="47990"/>
                    </a:lnTo>
                    <a:lnTo>
                      <a:pt x="5510" y="47990"/>
                    </a:lnTo>
                    <a:lnTo>
                      <a:pt x="5282" y="48655"/>
                    </a:lnTo>
                    <a:lnTo>
                      <a:pt x="5095" y="49321"/>
                    </a:lnTo>
                    <a:lnTo>
                      <a:pt x="4928" y="49986"/>
                    </a:lnTo>
                    <a:lnTo>
                      <a:pt x="4783" y="50651"/>
                    </a:lnTo>
                    <a:lnTo>
                      <a:pt x="4658" y="51317"/>
                    </a:lnTo>
                    <a:lnTo>
                      <a:pt x="4575" y="52003"/>
                    </a:lnTo>
                    <a:lnTo>
                      <a:pt x="4512" y="52668"/>
                    </a:lnTo>
                    <a:lnTo>
                      <a:pt x="4492" y="53334"/>
                    </a:lnTo>
                    <a:lnTo>
                      <a:pt x="4492" y="53999"/>
                    </a:lnTo>
                    <a:lnTo>
                      <a:pt x="4512" y="54664"/>
                    </a:lnTo>
                    <a:lnTo>
                      <a:pt x="4575" y="55330"/>
                    </a:lnTo>
                    <a:lnTo>
                      <a:pt x="4679" y="55995"/>
                    </a:lnTo>
                    <a:lnTo>
                      <a:pt x="4803" y="56660"/>
                    </a:lnTo>
                    <a:lnTo>
                      <a:pt x="4970" y="57347"/>
                    </a:lnTo>
                    <a:lnTo>
                      <a:pt x="5157" y="58012"/>
                    </a:lnTo>
                    <a:lnTo>
                      <a:pt x="5386" y="58677"/>
                    </a:lnTo>
                    <a:lnTo>
                      <a:pt x="5386" y="58677"/>
                    </a:lnTo>
                    <a:lnTo>
                      <a:pt x="5552" y="59052"/>
                    </a:lnTo>
                    <a:lnTo>
                      <a:pt x="5739" y="59364"/>
                    </a:lnTo>
                    <a:lnTo>
                      <a:pt x="5947" y="59655"/>
                    </a:lnTo>
                    <a:lnTo>
                      <a:pt x="6197" y="59904"/>
                    </a:lnTo>
                    <a:lnTo>
                      <a:pt x="6467" y="60112"/>
                    </a:lnTo>
                    <a:lnTo>
                      <a:pt x="6779" y="60278"/>
                    </a:lnTo>
                    <a:lnTo>
                      <a:pt x="7111" y="60424"/>
                    </a:lnTo>
                    <a:lnTo>
                      <a:pt x="7486" y="60528"/>
                    </a:lnTo>
                    <a:lnTo>
                      <a:pt x="7486" y="60528"/>
                    </a:lnTo>
                    <a:lnTo>
                      <a:pt x="7922" y="60590"/>
                    </a:lnTo>
                    <a:lnTo>
                      <a:pt x="8359" y="60653"/>
                    </a:lnTo>
                    <a:lnTo>
                      <a:pt x="8796" y="60694"/>
                    </a:lnTo>
                    <a:lnTo>
                      <a:pt x="9232" y="60736"/>
                    </a:lnTo>
                    <a:lnTo>
                      <a:pt x="10085" y="60777"/>
                    </a:lnTo>
                    <a:lnTo>
                      <a:pt x="10958" y="60777"/>
                    </a:lnTo>
                    <a:lnTo>
                      <a:pt x="10958" y="60777"/>
                    </a:lnTo>
                    <a:lnTo>
                      <a:pt x="11998" y="60777"/>
                    </a:lnTo>
                    <a:lnTo>
                      <a:pt x="11998" y="60777"/>
                    </a:lnTo>
                    <a:lnTo>
                      <a:pt x="14160" y="60757"/>
                    </a:lnTo>
                    <a:lnTo>
                      <a:pt x="16323" y="60715"/>
                    </a:lnTo>
                    <a:lnTo>
                      <a:pt x="18506" y="60694"/>
                    </a:lnTo>
                    <a:lnTo>
                      <a:pt x="20668" y="60673"/>
                    </a:lnTo>
                    <a:lnTo>
                      <a:pt x="20668" y="60673"/>
                    </a:lnTo>
                    <a:lnTo>
                      <a:pt x="21271" y="60673"/>
                    </a:lnTo>
                    <a:lnTo>
                      <a:pt x="21271" y="60673"/>
                    </a:lnTo>
                    <a:lnTo>
                      <a:pt x="23662" y="60694"/>
                    </a:lnTo>
                    <a:lnTo>
                      <a:pt x="26033" y="60757"/>
                    </a:lnTo>
                    <a:lnTo>
                      <a:pt x="28424" y="60798"/>
                    </a:lnTo>
                    <a:lnTo>
                      <a:pt x="30794" y="60840"/>
                    </a:lnTo>
                    <a:lnTo>
                      <a:pt x="30794" y="60840"/>
                    </a:lnTo>
                    <a:lnTo>
                      <a:pt x="32645" y="60861"/>
                    </a:lnTo>
                    <a:lnTo>
                      <a:pt x="32645" y="60861"/>
                    </a:lnTo>
                    <a:lnTo>
                      <a:pt x="34059" y="60840"/>
                    </a:lnTo>
                    <a:lnTo>
                      <a:pt x="35473" y="60798"/>
                    </a:lnTo>
                    <a:lnTo>
                      <a:pt x="36180" y="60757"/>
                    </a:lnTo>
                    <a:lnTo>
                      <a:pt x="36887" y="60694"/>
                    </a:lnTo>
                    <a:lnTo>
                      <a:pt x="37594" y="60611"/>
                    </a:lnTo>
                    <a:lnTo>
                      <a:pt x="38301" y="60528"/>
                    </a:lnTo>
                    <a:lnTo>
                      <a:pt x="38301" y="60528"/>
                    </a:lnTo>
                    <a:lnTo>
                      <a:pt x="38758" y="60445"/>
                    </a:lnTo>
                    <a:lnTo>
                      <a:pt x="39195" y="60341"/>
                    </a:lnTo>
                    <a:lnTo>
                      <a:pt x="39611" y="60195"/>
                    </a:lnTo>
                    <a:lnTo>
                      <a:pt x="39798" y="60112"/>
                    </a:lnTo>
                    <a:lnTo>
                      <a:pt x="40006" y="60029"/>
                    </a:lnTo>
                    <a:lnTo>
                      <a:pt x="40172" y="59925"/>
                    </a:lnTo>
                    <a:lnTo>
                      <a:pt x="40359" y="59800"/>
                    </a:lnTo>
                    <a:lnTo>
                      <a:pt x="40525" y="59655"/>
                    </a:lnTo>
                    <a:lnTo>
                      <a:pt x="40671" y="59509"/>
                    </a:lnTo>
                    <a:lnTo>
                      <a:pt x="40816" y="59343"/>
                    </a:lnTo>
                    <a:lnTo>
                      <a:pt x="40941" y="59156"/>
                    </a:lnTo>
                    <a:lnTo>
                      <a:pt x="41066" y="58948"/>
                    </a:lnTo>
                    <a:lnTo>
                      <a:pt x="41191" y="58698"/>
                    </a:lnTo>
                    <a:lnTo>
                      <a:pt x="41191" y="58698"/>
                    </a:lnTo>
                    <a:lnTo>
                      <a:pt x="41253" y="58511"/>
                    </a:lnTo>
                    <a:lnTo>
                      <a:pt x="41316" y="58303"/>
                    </a:lnTo>
                    <a:lnTo>
                      <a:pt x="41399" y="57887"/>
                    </a:lnTo>
                    <a:lnTo>
                      <a:pt x="41523" y="57056"/>
                    </a:lnTo>
                    <a:lnTo>
                      <a:pt x="41523" y="57056"/>
                    </a:lnTo>
                    <a:lnTo>
                      <a:pt x="41690" y="55995"/>
                    </a:lnTo>
                    <a:lnTo>
                      <a:pt x="41815" y="54955"/>
                    </a:lnTo>
                    <a:lnTo>
                      <a:pt x="41939" y="53895"/>
                    </a:lnTo>
                    <a:lnTo>
                      <a:pt x="42043" y="52835"/>
                    </a:lnTo>
                    <a:lnTo>
                      <a:pt x="42126" y="51774"/>
                    </a:lnTo>
                    <a:lnTo>
                      <a:pt x="42189" y="50714"/>
                    </a:lnTo>
                    <a:lnTo>
                      <a:pt x="42293" y="48593"/>
                    </a:lnTo>
                    <a:lnTo>
                      <a:pt x="42293" y="48593"/>
                    </a:lnTo>
                    <a:lnTo>
                      <a:pt x="42293" y="48031"/>
                    </a:lnTo>
                    <a:lnTo>
                      <a:pt x="42251" y="47491"/>
                    </a:lnTo>
                    <a:lnTo>
                      <a:pt x="42168" y="46950"/>
                    </a:lnTo>
                    <a:lnTo>
                      <a:pt x="42043" y="46430"/>
                    </a:lnTo>
                    <a:lnTo>
                      <a:pt x="41877" y="45931"/>
                    </a:lnTo>
                    <a:lnTo>
                      <a:pt x="41669" y="45432"/>
                    </a:lnTo>
                    <a:lnTo>
                      <a:pt x="41419" y="44933"/>
                    </a:lnTo>
                    <a:lnTo>
                      <a:pt x="41170" y="44455"/>
                    </a:lnTo>
                    <a:lnTo>
                      <a:pt x="41170" y="44455"/>
                    </a:lnTo>
                    <a:lnTo>
                      <a:pt x="40962" y="44143"/>
                    </a:lnTo>
                    <a:lnTo>
                      <a:pt x="40713" y="43852"/>
                    </a:lnTo>
                    <a:lnTo>
                      <a:pt x="40463" y="43623"/>
                    </a:lnTo>
                    <a:lnTo>
                      <a:pt x="40193" y="43415"/>
                    </a:lnTo>
                    <a:lnTo>
                      <a:pt x="39902" y="43270"/>
                    </a:lnTo>
                    <a:lnTo>
                      <a:pt x="39569" y="43124"/>
                    </a:lnTo>
                    <a:lnTo>
                      <a:pt x="39215" y="43041"/>
                    </a:lnTo>
                    <a:lnTo>
                      <a:pt x="38841" y="42979"/>
                    </a:lnTo>
                    <a:lnTo>
                      <a:pt x="38841" y="42979"/>
                    </a:lnTo>
                    <a:lnTo>
                      <a:pt x="37843" y="42875"/>
                    </a:lnTo>
                    <a:lnTo>
                      <a:pt x="36824" y="42792"/>
                    </a:lnTo>
                    <a:lnTo>
                      <a:pt x="35826" y="42709"/>
                    </a:lnTo>
                    <a:lnTo>
                      <a:pt x="34807" y="42646"/>
                    </a:lnTo>
                    <a:lnTo>
                      <a:pt x="33789" y="42605"/>
                    </a:lnTo>
                    <a:lnTo>
                      <a:pt x="32790" y="42584"/>
                    </a:lnTo>
                    <a:lnTo>
                      <a:pt x="30774" y="42563"/>
                    </a:lnTo>
                    <a:lnTo>
                      <a:pt x="30774" y="42563"/>
                    </a:lnTo>
                    <a:lnTo>
                      <a:pt x="29630" y="42563"/>
                    </a:lnTo>
                    <a:lnTo>
                      <a:pt x="29630" y="42563"/>
                    </a:lnTo>
                    <a:lnTo>
                      <a:pt x="28944" y="42563"/>
                    </a:lnTo>
                    <a:lnTo>
                      <a:pt x="28944" y="42563"/>
                    </a:lnTo>
                    <a:lnTo>
                      <a:pt x="28174" y="42584"/>
                    </a:lnTo>
                    <a:lnTo>
                      <a:pt x="28174" y="42584"/>
                    </a:lnTo>
                    <a:lnTo>
                      <a:pt x="26594" y="42563"/>
                    </a:lnTo>
                    <a:lnTo>
                      <a:pt x="26594" y="42563"/>
                    </a:lnTo>
                    <a:lnTo>
                      <a:pt x="27052" y="41690"/>
                    </a:lnTo>
                    <a:lnTo>
                      <a:pt x="27509" y="40858"/>
                    </a:lnTo>
                    <a:lnTo>
                      <a:pt x="27509" y="40858"/>
                    </a:lnTo>
                    <a:lnTo>
                      <a:pt x="28341" y="39382"/>
                    </a:lnTo>
                    <a:lnTo>
                      <a:pt x="29173" y="37905"/>
                    </a:lnTo>
                    <a:lnTo>
                      <a:pt x="30857" y="34974"/>
                    </a:lnTo>
                    <a:lnTo>
                      <a:pt x="31688" y="33518"/>
                    </a:lnTo>
                    <a:lnTo>
                      <a:pt x="32499" y="32042"/>
                    </a:lnTo>
                    <a:lnTo>
                      <a:pt x="33310" y="30545"/>
                    </a:lnTo>
                    <a:lnTo>
                      <a:pt x="34080" y="29048"/>
                    </a:lnTo>
                    <a:lnTo>
                      <a:pt x="34080" y="29048"/>
                    </a:lnTo>
                    <a:lnTo>
                      <a:pt x="34787" y="27613"/>
                    </a:lnTo>
                    <a:lnTo>
                      <a:pt x="35119" y="26906"/>
                    </a:lnTo>
                    <a:lnTo>
                      <a:pt x="35452" y="26178"/>
                    </a:lnTo>
                    <a:lnTo>
                      <a:pt x="35764" y="25450"/>
                    </a:lnTo>
                    <a:lnTo>
                      <a:pt x="36055" y="24723"/>
                    </a:lnTo>
                    <a:lnTo>
                      <a:pt x="36346" y="23974"/>
                    </a:lnTo>
                    <a:lnTo>
                      <a:pt x="36596" y="23246"/>
                    </a:lnTo>
                    <a:lnTo>
                      <a:pt x="36845" y="22498"/>
                    </a:lnTo>
                    <a:lnTo>
                      <a:pt x="37074" y="21729"/>
                    </a:lnTo>
                    <a:lnTo>
                      <a:pt x="37261" y="20980"/>
                    </a:lnTo>
                    <a:lnTo>
                      <a:pt x="37427" y="20211"/>
                    </a:lnTo>
                    <a:lnTo>
                      <a:pt x="37594" y="19421"/>
                    </a:lnTo>
                    <a:lnTo>
                      <a:pt x="37698" y="18630"/>
                    </a:lnTo>
                    <a:lnTo>
                      <a:pt x="37802" y="17840"/>
                    </a:lnTo>
                    <a:lnTo>
                      <a:pt x="37864" y="17029"/>
                    </a:lnTo>
                    <a:lnTo>
                      <a:pt x="37864" y="17029"/>
                    </a:lnTo>
                    <a:lnTo>
                      <a:pt x="37906" y="15990"/>
                    </a:lnTo>
                    <a:lnTo>
                      <a:pt x="37926" y="14950"/>
                    </a:lnTo>
                    <a:lnTo>
                      <a:pt x="37885" y="13910"/>
                    </a:lnTo>
                    <a:lnTo>
                      <a:pt x="37864" y="13391"/>
                    </a:lnTo>
                    <a:lnTo>
                      <a:pt x="37822" y="12871"/>
                    </a:lnTo>
                    <a:lnTo>
                      <a:pt x="37760" y="12351"/>
                    </a:lnTo>
                    <a:lnTo>
                      <a:pt x="37677" y="11852"/>
                    </a:lnTo>
                    <a:lnTo>
                      <a:pt x="37594" y="11332"/>
                    </a:lnTo>
                    <a:lnTo>
                      <a:pt x="37490" y="10833"/>
                    </a:lnTo>
                    <a:lnTo>
                      <a:pt x="37365" y="10313"/>
                    </a:lnTo>
                    <a:lnTo>
                      <a:pt x="37240" y="9814"/>
                    </a:lnTo>
                    <a:lnTo>
                      <a:pt x="37074" y="9315"/>
                    </a:lnTo>
                    <a:lnTo>
                      <a:pt x="36907" y="8816"/>
                    </a:lnTo>
                    <a:lnTo>
                      <a:pt x="36907" y="8816"/>
                    </a:lnTo>
                    <a:lnTo>
                      <a:pt x="36762" y="8421"/>
                    </a:lnTo>
                    <a:lnTo>
                      <a:pt x="36596" y="8047"/>
                    </a:lnTo>
                    <a:lnTo>
                      <a:pt x="36429" y="7693"/>
                    </a:lnTo>
                    <a:lnTo>
                      <a:pt x="36242" y="7319"/>
                    </a:lnTo>
                    <a:lnTo>
                      <a:pt x="35868" y="6633"/>
                    </a:lnTo>
                    <a:lnTo>
                      <a:pt x="35452" y="5988"/>
                    </a:lnTo>
                    <a:lnTo>
                      <a:pt x="34995" y="5385"/>
                    </a:lnTo>
                    <a:lnTo>
                      <a:pt x="34516" y="4803"/>
                    </a:lnTo>
                    <a:lnTo>
                      <a:pt x="33996" y="4263"/>
                    </a:lnTo>
                    <a:lnTo>
                      <a:pt x="33456" y="3764"/>
                    </a:lnTo>
                    <a:lnTo>
                      <a:pt x="32874" y="3285"/>
                    </a:lnTo>
                    <a:lnTo>
                      <a:pt x="32271" y="2849"/>
                    </a:lnTo>
                    <a:lnTo>
                      <a:pt x="31626" y="2433"/>
                    </a:lnTo>
                    <a:lnTo>
                      <a:pt x="30982" y="2059"/>
                    </a:lnTo>
                    <a:lnTo>
                      <a:pt x="30295" y="1705"/>
                    </a:lnTo>
                    <a:lnTo>
                      <a:pt x="29588" y="1372"/>
                    </a:lnTo>
                    <a:lnTo>
                      <a:pt x="28861" y="1081"/>
                    </a:lnTo>
                    <a:lnTo>
                      <a:pt x="28091" y="811"/>
                    </a:lnTo>
                    <a:lnTo>
                      <a:pt x="28091" y="811"/>
                    </a:lnTo>
                    <a:lnTo>
                      <a:pt x="27468" y="603"/>
                    </a:lnTo>
                    <a:lnTo>
                      <a:pt x="26844" y="437"/>
                    </a:lnTo>
                    <a:lnTo>
                      <a:pt x="26199" y="312"/>
                    </a:lnTo>
                    <a:lnTo>
                      <a:pt x="25575" y="187"/>
                    </a:lnTo>
                    <a:lnTo>
                      <a:pt x="24931" y="104"/>
                    </a:lnTo>
                    <a:lnTo>
                      <a:pt x="24307" y="42"/>
                    </a:lnTo>
                    <a:lnTo>
                      <a:pt x="23662" y="21"/>
                    </a:lnTo>
                    <a:lnTo>
                      <a:pt x="23018"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1169;p7">
                <a:extLst>
                  <a:ext uri="{FF2B5EF4-FFF2-40B4-BE49-F238E27FC236}">
                    <a16:creationId xmlns:a16="http://schemas.microsoft.com/office/drawing/2014/main" id="{B23FA651-529C-4191-B192-63310E42ABC0}"/>
                  </a:ext>
                </a:extLst>
              </p:cNvPr>
              <p:cNvSpPr/>
              <p:nvPr/>
            </p:nvSpPr>
            <p:spPr>
              <a:xfrm>
                <a:off x="3979700" y="470475"/>
                <a:ext cx="224075" cy="243300"/>
              </a:xfrm>
              <a:custGeom>
                <a:avLst/>
                <a:gdLst/>
                <a:ahLst/>
                <a:cxnLst/>
                <a:rect l="l" t="t" r="r" b="b"/>
                <a:pathLst>
                  <a:path w="8963" h="9732" extrusionOk="0">
                    <a:moveTo>
                      <a:pt x="8609" y="0"/>
                    </a:moveTo>
                    <a:lnTo>
                      <a:pt x="8380" y="21"/>
                    </a:lnTo>
                    <a:lnTo>
                      <a:pt x="8152" y="42"/>
                    </a:lnTo>
                    <a:lnTo>
                      <a:pt x="7923" y="104"/>
                    </a:lnTo>
                    <a:lnTo>
                      <a:pt x="7715" y="167"/>
                    </a:lnTo>
                    <a:lnTo>
                      <a:pt x="7507" y="250"/>
                    </a:lnTo>
                    <a:lnTo>
                      <a:pt x="7320" y="354"/>
                    </a:lnTo>
                    <a:lnTo>
                      <a:pt x="6925" y="562"/>
                    </a:lnTo>
                    <a:lnTo>
                      <a:pt x="6405" y="894"/>
                    </a:lnTo>
                    <a:lnTo>
                      <a:pt x="5885" y="1248"/>
                    </a:lnTo>
                    <a:lnTo>
                      <a:pt x="5386" y="1601"/>
                    </a:lnTo>
                    <a:lnTo>
                      <a:pt x="4908" y="1976"/>
                    </a:lnTo>
                    <a:lnTo>
                      <a:pt x="4430" y="2371"/>
                    </a:lnTo>
                    <a:lnTo>
                      <a:pt x="3972" y="2766"/>
                    </a:lnTo>
                    <a:lnTo>
                      <a:pt x="3536" y="3182"/>
                    </a:lnTo>
                    <a:lnTo>
                      <a:pt x="3099" y="3618"/>
                    </a:lnTo>
                    <a:lnTo>
                      <a:pt x="2704" y="4055"/>
                    </a:lnTo>
                    <a:lnTo>
                      <a:pt x="2309" y="4512"/>
                    </a:lnTo>
                    <a:lnTo>
                      <a:pt x="1935" y="4991"/>
                    </a:lnTo>
                    <a:lnTo>
                      <a:pt x="1560" y="5469"/>
                    </a:lnTo>
                    <a:lnTo>
                      <a:pt x="1228" y="5989"/>
                    </a:lnTo>
                    <a:lnTo>
                      <a:pt x="895" y="6509"/>
                    </a:lnTo>
                    <a:lnTo>
                      <a:pt x="583" y="7049"/>
                    </a:lnTo>
                    <a:lnTo>
                      <a:pt x="292" y="7611"/>
                    </a:lnTo>
                    <a:lnTo>
                      <a:pt x="167" y="7902"/>
                    </a:lnTo>
                    <a:lnTo>
                      <a:pt x="63" y="8214"/>
                    </a:lnTo>
                    <a:lnTo>
                      <a:pt x="42" y="8359"/>
                    </a:lnTo>
                    <a:lnTo>
                      <a:pt x="22" y="8525"/>
                    </a:lnTo>
                    <a:lnTo>
                      <a:pt x="1" y="8692"/>
                    </a:lnTo>
                    <a:lnTo>
                      <a:pt x="22" y="8858"/>
                    </a:lnTo>
                    <a:lnTo>
                      <a:pt x="42" y="8983"/>
                    </a:lnTo>
                    <a:lnTo>
                      <a:pt x="84" y="9108"/>
                    </a:lnTo>
                    <a:lnTo>
                      <a:pt x="126" y="9232"/>
                    </a:lnTo>
                    <a:lnTo>
                      <a:pt x="188" y="9336"/>
                    </a:lnTo>
                    <a:lnTo>
                      <a:pt x="271" y="9440"/>
                    </a:lnTo>
                    <a:lnTo>
                      <a:pt x="354" y="9523"/>
                    </a:lnTo>
                    <a:lnTo>
                      <a:pt x="479" y="9607"/>
                    </a:lnTo>
                    <a:lnTo>
                      <a:pt x="604" y="9669"/>
                    </a:lnTo>
                    <a:lnTo>
                      <a:pt x="749" y="9711"/>
                    </a:lnTo>
                    <a:lnTo>
                      <a:pt x="916" y="9731"/>
                    </a:lnTo>
                    <a:lnTo>
                      <a:pt x="1082" y="9711"/>
                    </a:lnTo>
                    <a:lnTo>
                      <a:pt x="1269" y="9648"/>
                    </a:lnTo>
                    <a:lnTo>
                      <a:pt x="1415" y="9544"/>
                    </a:lnTo>
                    <a:lnTo>
                      <a:pt x="1560" y="9420"/>
                    </a:lnTo>
                    <a:lnTo>
                      <a:pt x="1706" y="9274"/>
                    </a:lnTo>
                    <a:lnTo>
                      <a:pt x="1831" y="9108"/>
                    </a:lnTo>
                    <a:lnTo>
                      <a:pt x="1955" y="8941"/>
                    </a:lnTo>
                    <a:lnTo>
                      <a:pt x="2039" y="8754"/>
                    </a:lnTo>
                    <a:lnTo>
                      <a:pt x="2434" y="8068"/>
                    </a:lnTo>
                    <a:lnTo>
                      <a:pt x="2849" y="7403"/>
                    </a:lnTo>
                    <a:lnTo>
                      <a:pt x="3286" y="6779"/>
                    </a:lnTo>
                    <a:lnTo>
                      <a:pt x="3764" y="6155"/>
                    </a:lnTo>
                    <a:lnTo>
                      <a:pt x="4243" y="5573"/>
                    </a:lnTo>
                    <a:lnTo>
                      <a:pt x="4762" y="4991"/>
                    </a:lnTo>
                    <a:lnTo>
                      <a:pt x="5303" y="4408"/>
                    </a:lnTo>
                    <a:lnTo>
                      <a:pt x="5844" y="3868"/>
                    </a:lnTo>
                    <a:lnTo>
                      <a:pt x="6551" y="3140"/>
                    </a:lnTo>
                    <a:lnTo>
                      <a:pt x="7237" y="2392"/>
                    </a:lnTo>
                    <a:lnTo>
                      <a:pt x="7902" y="1622"/>
                    </a:lnTo>
                    <a:lnTo>
                      <a:pt x="8547" y="853"/>
                    </a:lnTo>
                    <a:lnTo>
                      <a:pt x="8692" y="687"/>
                    </a:lnTo>
                    <a:lnTo>
                      <a:pt x="8817" y="499"/>
                    </a:lnTo>
                    <a:lnTo>
                      <a:pt x="8879" y="395"/>
                    </a:lnTo>
                    <a:lnTo>
                      <a:pt x="8921" y="291"/>
                    </a:lnTo>
                    <a:lnTo>
                      <a:pt x="8963" y="167"/>
                    </a:lnTo>
                    <a:lnTo>
                      <a:pt x="8963" y="21"/>
                    </a:lnTo>
                    <a:lnTo>
                      <a:pt x="8796" y="0"/>
                    </a:lnTo>
                    <a:close/>
                  </a:path>
                </a:pathLst>
              </a:custGeom>
              <a:solidFill>
                <a:srgbClr val="E8E6E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1170;p7">
                <a:extLst>
                  <a:ext uri="{FF2B5EF4-FFF2-40B4-BE49-F238E27FC236}">
                    <a16:creationId xmlns:a16="http://schemas.microsoft.com/office/drawing/2014/main" id="{B9C830BE-18E4-4F47-BE33-40A57CEAA4F5}"/>
                  </a:ext>
                </a:extLst>
              </p:cNvPr>
              <p:cNvSpPr/>
              <p:nvPr/>
            </p:nvSpPr>
            <p:spPr>
              <a:xfrm>
                <a:off x="3979700" y="470475"/>
                <a:ext cx="224075" cy="243300"/>
              </a:xfrm>
              <a:custGeom>
                <a:avLst/>
                <a:gdLst/>
                <a:ahLst/>
                <a:cxnLst/>
                <a:rect l="l" t="t" r="r" b="b"/>
                <a:pathLst>
                  <a:path w="8963" h="9732" fill="none" extrusionOk="0">
                    <a:moveTo>
                      <a:pt x="8609" y="0"/>
                    </a:moveTo>
                    <a:lnTo>
                      <a:pt x="8609" y="0"/>
                    </a:lnTo>
                    <a:lnTo>
                      <a:pt x="8380" y="21"/>
                    </a:lnTo>
                    <a:lnTo>
                      <a:pt x="8152" y="42"/>
                    </a:lnTo>
                    <a:lnTo>
                      <a:pt x="7923" y="104"/>
                    </a:lnTo>
                    <a:lnTo>
                      <a:pt x="7715" y="167"/>
                    </a:lnTo>
                    <a:lnTo>
                      <a:pt x="7507" y="250"/>
                    </a:lnTo>
                    <a:lnTo>
                      <a:pt x="7320" y="354"/>
                    </a:lnTo>
                    <a:lnTo>
                      <a:pt x="6925" y="562"/>
                    </a:lnTo>
                    <a:lnTo>
                      <a:pt x="6925" y="562"/>
                    </a:lnTo>
                    <a:lnTo>
                      <a:pt x="6405" y="894"/>
                    </a:lnTo>
                    <a:lnTo>
                      <a:pt x="5885" y="1248"/>
                    </a:lnTo>
                    <a:lnTo>
                      <a:pt x="5386" y="1601"/>
                    </a:lnTo>
                    <a:lnTo>
                      <a:pt x="4908" y="1976"/>
                    </a:lnTo>
                    <a:lnTo>
                      <a:pt x="4430" y="2371"/>
                    </a:lnTo>
                    <a:lnTo>
                      <a:pt x="3972" y="2766"/>
                    </a:lnTo>
                    <a:lnTo>
                      <a:pt x="3536" y="3182"/>
                    </a:lnTo>
                    <a:lnTo>
                      <a:pt x="3099" y="3618"/>
                    </a:lnTo>
                    <a:lnTo>
                      <a:pt x="2704" y="4055"/>
                    </a:lnTo>
                    <a:lnTo>
                      <a:pt x="2309" y="4512"/>
                    </a:lnTo>
                    <a:lnTo>
                      <a:pt x="1935" y="4991"/>
                    </a:lnTo>
                    <a:lnTo>
                      <a:pt x="1560" y="5469"/>
                    </a:lnTo>
                    <a:lnTo>
                      <a:pt x="1228" y="5989"/>
                    </a:lnTo>
                    <a:lnTo>
                      <a:pt x="895" y="6509"/>
                    </a:lnTo>
                    <a:lnTo>
                      <a:pt x="583" y="7049"/>
                    </a:lnTo>
                    <a:lnTo>
                      <a:pt x="292" y="7611"/>
                    </a:lnTo>
                    <a:lnTo>
                      <a:pt x="292" y="7611"/>
                    </a:lnTo>
                    <a:lnTo>
                      <a:pt x="167" y="7902"/>
                    </a:lnTo>
                    <a:lnTo>
                      <a:pt x="63" y="8214"/>
                    </a:lnTo>
                    <a:lnTo>
                      <a:pt x="42" y="8359"/>
                    </a:lnTo>
                    <a:lnTo>
                      <a:pt x="22" y="8525"/>
                    </a:lnTo>
                    <a:lnTo>
                      <a:pt x="1" y="8692"/>
                    </a:lnTo>
                    <a:lnTo>
                      <a:pt x="22" y="8858"/>
                    </a:lnTo>
                    <a:lnTo>
                      <a:pt x="22" y="8858"/>
                    </a:lnTo>
                    <a:lnTo>
                      <a:pt x="42" y="8983"/>
                    </a:lnTo>
                    <a:lnTo>
                      <a:pt x="84" y="9108"/>
                    </a:lnTo>
                    <a:lnTo>
                      <a:pt x="126" y="9232"/>
                    </a:lnTo>
                    <a:lnTo>
                      <a:pt x="188" y="9336"/>
                    </a:lnTo>
                    <a:lnTo>
                      <a:pt x="271" y="9440"/>
                    </a:lnTo>
                    <a:lnTo>
                      <a:pt x="354" y="9523"/>
                    </a:lnTo>
                    <a:lnTo>
                      <a:pt x="479" y="9607"/>
                    </a:lnTo>
                    <a:lnTo>
                      <a:pt x="604" y="9669"/>
                    </a:lnTo>
                    <a:lnTo>
                      <a:pt x="604" y="9669"/>
                    </a:lnTo>
                    <a:lnTo>
                      <a:pt x="749" y="9711"/>
                    </a:lnTo>
                    <a:lnTo>
                      <a:pt x="916" y="9731"/>
                    </a:lnTo>
                    <a:lnTo>
                      <a:pt x="916" y="9731"/>
                    </a:lnTo>
                    <a:lnTo>
                      <a:pt x="1082" y="9711"/>
                    </a:lnTo>
                    <a:lnTo>
                      <a:pt x="1269" y="9648"/>
                    </a:lnTo>
                    <a:lnTo>
                      <a:pt x="1415" y="9544"/>
                    </a:lnTo>
                    <a:lnTo>
                      <a:pt x="1560" y="9420"/>
                    </a:lnTo>
                    <a:lnTo>
                      <a:pt x="1560" y="9420"/>
                    </a:lnTo>
                    <a:lnTo>
                      <a:pt x="1706" y="9274"/>
                    </a:lnTo>
                    <a:lnTo>
                      <a:pt x="1831" y="9108"/>
                    </a:lnTo>
                    <a:lnTo>
                      <a:pt x="1955" y="8941"/>
                    </a:lnTo>
                    <a:lnTo>
                      <a:pt x="2039" y="8754"/>
                    </a:lnTo>
                    <a:lnTo>
                      <a:pt x="2039" y="8754"/>
                    </a:lnTo>
                    <a:lnTo>
                      <a:pt x="2434" y="8068"/>
                    </a:lnTo>
                    <a:lnTo>
                      <a:pt x="2849" y="7403"/>
                    </a:lnTo>
                    <a:lnTo>
                      <a:pt x="3286" y="6779"/>
                    </a:lnTo>
                    <a:lnTo>
                      <a:pt x="3764" y="6155"/>
                    </a:lnTo>
                    <a:lnTo>
                      <a:pt x="4243" y="5573"/>
                    </a:lnTo>
                    <a:lnTo>
                      <a:pt x="4762" y="4991"/>
                    </a:lnTo>
                    <a:lnTo>
                      <a:pt x="5303" y="4408"/>
                    </a:lnTo>
                    <a:lnTo>
                      <a:pt x="5844" y="3868"/>
                    </a:lnTo>
                    <a:lnTo>
                      <a:pt x="5844" y="3868"/>
                    </a:lnTo>
                    <a:lnTo>
                      <a:pt x="6551" y="3140"/>
                    </a:lnTo>
                    <a:lnTo>
                      <a:pt x="7237" y="2392"/>
                    </a:lnTo>
                    <a:lnTo>
                      <a:pt x="7902" y="1622"/>
                    </a:lnTo>
                    <a:lnTo>
                      <a:pt x="8547" y="853"/>
                    </a:lnTo>
                    <a:lnTo>
                      <a:pt x="8547" y="853"/>
                    </a:lnTo>
                    <a:lnTo>
                      <a:pt x="8692" y="687"/>
                    </a:lnTo>
                    <a:lnTo>
                      <a:pt x="8817" y="499"/>
                    </a:lnTo>
                    <a:lnTo>
                      <a:pt x="8879" y="395"/>
                    </a:lnTo>
                    <a:lnTo>
                      <a:pt x="8921" y="291"/>
                    </a:lnTo>
                    <a:lnTo>
                      <a:pt x="8963" y="167"/>
                    </a:lnTo>
                    <a:lnTo>
                      <a:pt x="8963" y="21"/>
                    </a:lnTo>
                    <a:lnTo>
                      <a:pt x="8963" y="21"/>
                    </a:lnTo>
                    <a:lnTo>
                      <a:pt x="8796" y="0"/>
                    </a:lnTo>
                    <a:lnTo>
                      <a:pt x="860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1171;p7">
                <a:extLst>
                  <a:ext uri="{FF2B5EF4-FFF2-40B4-BE49-F238E27FC236}">
                    <a16:creationId xmlns:a16="http://schemas.microsoft.com/office/drawing/2014/main" id="{EB666FA2-BD01-459D-A825-4ECDD202AF92}"/>
                  </a:ext>
                </a:extLst>
              </p:cNvPr>
              <p:cNvSpPr/>
              <p:nvPr/>
            </p:nvSpPr>
            <p:spPr>
              <a:xfrm>
                <a:off x="4497450" y="1399400"/>
                <a:ext cx="231350" cy="50450"/>
              </a:xfrm>
              <a:custGeom>
                <a:avLst/>
                <a:gdLst/>
                <a:ahLst/>
                <a:cxnLst/>
                <a:rect l="l" t="t" r="r" b="b"/>
                <a:pathLst>
                  <a:path w="9254" h="2018" extrusionOk="0">
                    <a:moveTo>
                      <a:pt x="2766" y="0"/>
                    </a:moveTo>
                    <a:lnTo>
                      <a:pt x="1456" y="21"/>
                    </a:lnTo>
                    <a:lnTo>
                      <a:pt x="1206" y="42"/>
                    </a:lnTo>
                    <a:lnTo>
                      <a:pt x="978" y="83"/>
                    </a:lnTo>
                    <a:lnTo>
                      <a:pt x="728" y="166"/>
                    </a:lnTo>
                    <a:lnTo>
                      <a:pt x="499" y="270"/>
                    </a:lnTo>
                    <a:lnTo>
                      <a:pt x="396" y="333"/>
                    </a:lnTo>
                    <a:lnTo>
                      <a:pt x="292" y="416"/>
                    </a:lnTo>
                    <a:lnTo>
                      <a:pt x="208" y="499"/>
                    </a:lnTo>
                    <a:lnTo>
                      <a:pt x="125" y="582"/>
                    </a:lnTo>
                    <a:lnTo>
                      <a:pt x="84" y="686"/>
                    </a:lnTo>
                    <a:lnTo>
                      <a:pt x="42" y="811"/>
                    </a:lnTo>
                    <a:lnTo>
                      <a:pt x="0" y="936"/>
                    </a:lnTo>
                    <a:lnTo>
                      <a:pt x="0" y="1061"/>
                    </a:lnTo>
                    <a:lnTo>
                      <a:pt x="21" y="1185"/>
                    </a:lnTo>
                    <a:lnTo>
                      <a:pt x="63" y="1310"/>
                    </a:lnTo>
                    <a:lnTo>
                      <a:pt x="104" y="1414"/>
                    </a:lnTo>
                    <a:lnTo>
                      <a:pt x="167" y="1497"/>
                    </a:lnTo>
                    <a:lnTo>
                      <a:pt x="229" y="1580"/>
                    </a:lnTo>
                    <a:lnTo>
                      <a:pt x="333" y="1664"/>
                    </a:lnTo>
                    <a:lnTo>
                      <a:pt x="541" y="1788"/>
                    </a:lnTo>
                    <a:lnTo>
                      <a:pt x="832" y="1892"/>
                    </a:lnTo>
                    <a:lnTo>
                      <a:pt x="1123" y="1955"/>
                    </a:lnTo>
                    <a:lnTo>
                      <a:pt x="1435" y="1996"/>
                    </a:lnTo>
                    <a:lnTo>
                      <a:pt x="1726" y="2017"/>
                    </a:lnTo>
                    <a:lnTo>
                      <a:pt x="2163" y="2017"/>
                    </a:lnTo>
                    <a:lnTo>
                      <a:pt x="2870" y="1996"/>
                    </a:lnTo>
                    <a:lnTo>
                      <a:pt x="3598" y="1996"/>
                    </a:lnTo>
                    <a:lnTo>
                      <a:pt x="4305" y="1955"/>
                    </a:lnTo>
                    <a:lnTo>
                      <a:pt x="5032" y="1913"/>
                    </a:lnTo>
                    <a:lnTo>
                      <a:pt x="5739" y="1851"/>
                    </a:lnTo>
                    <a:lnTo>
                      <a:pt x="6467" y="1768"/>
                    </a:lnTo>
                    <a:lnTo>
                      <a:pt x="7174" y="1664"/>
                    </a:lnTo>
                    <a:lnTo>
                      <a:pt x="7881" y="1539"/>
                    </a:lnTo>
                    <a:lnTo>
                      <a:pt x="8214" y="1476"/>
                    </a:lnTo>
                    <a:lnTo>
                      <a:pt x="8567" y="1393"/>
                    </a:lnTo>
                    <a:lnTo>
                      <a:pt x="8733" y="1352"/>
                    </a:lnTo>
                    <a:lnTo>
                      <a:pt x="8900" y="1269"/>
                    </a:lnTo>
                    <a:lnTo>
                      <a:pt x="9087" y="1185"/>
                    </a:lnTo>
                    <a:lnTo>
                      <a:pt x="9253" y="1081"/>
                    </a:lnTo>
                    <a:lnTo>
                      <a:pt x="9066" y="957"/>
                    </a:lnTo>
                    <a:lnTo>
                      <a:pt x="8900" y="853"/>
                    </a:lnTo>
                    <a:lnTo>
                      <a:pt x="8713" y="749"/>
                    </a:lnTo>
                    <a:lnTo>
                      <a:pt x="8546" y="686"/>
                    </a:lnTo>
                    <a:lnTo>
                      <a:pt x="8193" y="582"/>
                    </a:lnTo>
                    <a:lnTo>
                      <a:pt x="7839" y="478"/>
                    </a:lnTo>
                    <a:lnTo>
                      <a:pt x="7216" y="354"/>
                    </a:lnTo>
                    <a:lnTo>
                      <a:pt x="6571" y="250"/>
                    </a:lnTo>
                    <a:lnTo>
                      <a:pt x="5947" y="166"/>
                    </a:lnTo>
                    <a:lnTo>
                      <a:pt x="5303" y="104"/>
                    </a:lnTo>
                    <a:lnTo>
                      <a:pt x="4679" y="63"/>
                    </a:lnTo>
                    <a:lnTo>
                      <a:pt x="4034" y="21"/>
                    </a:lnTo>
                    <a:lnTo>
                      <a:pt x="2766" y="0"/>
                    </a:lnTo>
                    <a:close/>
                  </a:path>
                </a:pathLst>
              </a:custGeom>
              <a:solidFill>
                <a:srgbClr val="E8E6E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1172;p7">
                <a:extLst>
                  <a:ext uri="{FF2B5EF4-FFF2-40B4-BE49-F238E27FC236}">
                    <a16:creationId xmlns:a16="http://schemas.microsoft.com/office/drawing/2014/main" id="{30E75F0A-ADB6-4B82-9B3F-7EE97021FCCA}"/>
                  </a:ext>
                </a:extLst>
              </p:cNvPr>
              <p:cNvSpPr/>
              <p:nvPr/>
            </p:nvSpPr>
            <p:spPr>
              <a:xfrm>
                <a:off x="4497450" y="1399400"/>
                <a:ext cx="231350" cy="50450"/>
              </a:xfrm>
              <a:custGeom>
                <a:avLst/>
                <a:gdLst/>
                <a:ahLst/>
                <a:cxnLst/>
                <a:rect l="l" t="t" r="r" b="b"/>
                <a:pathLst>
                  <a:path w="9254" h="2018" fill="none" extrusionOk="0">
                    <a:moveTo>
                      <a:pt x="2766" y="0"/>
                    </a:moveTo>
                    <a:lnTo>
                      <a:pt x="2766" y="0"/>
                    </a:lnTo>
                    <a:lnTo>
                      <a:pt x="1456" y="21"/>
                    </a:lnTo>
                    <a:lnTo>
                      <a:pt x="1456" y="21"/>
                    </a:lnTo>
                    <a:lnTo>
                      <a:pt x="1206" y="42"/>
                    </a:lnTo>
                    <a:lnTo>
                      <a:pt x="978" y="83"/>
                    </a:lnTo>
                    <a:lnTo>
                      <a:pt x="728" y="166"/>
                    </a:lnTo>
                    <a:lnTo>
                      <a:pt x="499" y="270"/>
                    </a:lnTo>
                    <a:lnTo>
                      <a:pt x="499" y="270"/>
                    </a:lnTo>
                    <a:lnTo>
                      <a:pt x="396" y="333"/>
                    </a:lnTo>
                    <a:lnTo>
                      <a:pt x="292" y="416"/>
                    </a:lnTo>
                    <a:lnTo>
                      <a:pt x="208" y="499"/>
                    </a:lnTo>
                    <a:lnTo>
                      <a:pt x="125" y="582"/>
                    </a:lnTo>
                    <a:lnTo>
                      <a:pt x="84" y="686"/>
                    </a:lnTo>
                    <a:lnTo>
                      <a:pt x="42" y="811"/>
                    </a:lnTo>
                    <a:lnTo>
                      <a:pt x="0" y="936"/>
                    </a:lnTo>
                    <a:lnTo>
                      <a:pt x="0" y="1061"/>
                    </a:lnTo>
                    <a:lnTo>
                      <a:pt x="0" y="1061"/>
                    </a:lnTo>
                    <a:lnTo>
                      <a:pt x="21" y="1185"/>
                    </a:lnTo>
                    <a:lnTo>
                      <a:pt x="63" y="1310"/>
                    </a:lnTo>
                    <a:lnTo>
                      <a:pt x="104" y="1414"/>
                    </a:lnTo>
                    <a:lnTo>
                      <a:pt x="167" y="1497"/>
                    </a:lnTo>
                    <a:lnTo>
                      <a:pt x="229" y="1580"/>
                    </a:lnTo>
                    <a:lnTo>
                      <a:pt x="333" y="1664"/>
                    </a:lnTo>
                    <a:lnTo>
                      <a:pt x="541" y="1788"/>
                    </a:lnTo>
                    <a:lnTo>
                      <a:pt x="541" y="1788"/>
                    </a:lnTo>
                    <a:lnTo>
                      <a:pt x="832" y="1892"/>
                    </a:lnTo>
                    <a:lnTo>
                      <a:pt x="1123" y="1955"/>
                    </a:lnTo>
                    <a:lnTo>
                      <a:pt x="1435" y="1996"/>
                    </a:lnTo>
                    <a:lnTo>
                      <a:pt x="1726" y="2017"/>
                    </a:lnTo>
                    <a:lnTo>
                      <a:pt x="1726" y="2017"/>
                    </a:lnTo>
                    <a:lnTo>
                      <a:pt x="2163" y="2017"/>
                    </a:lnTo>
                    <a:lnTo>
                      <a:pt x="2163" y="2017"/>
                    </a:lnTo>
                    <a:lnTo>
                      <a:pt x="2870" y="1996"/>
                    </a:lnTo>
                    <a:lnTo>
                      <a:pt x="3598" y="1996"/>
                    </a:lnTo>
                    <a:lnTo>
                      <a:pt x="4305" y="1955"/>
                    </a:lnTo>
                    <a:lnTo>
                      <a:pt x="5032" y="1913"/>
                    </a:lnTo>
                    <a:lnTo>
                      <a:pt x="5739" y="1851"/>
                    </a:lnTo>
                    <a:lnTo>
                      <a:pt x="6467" y="1768"/>
                    </a:lnTo>
                    <a:lnTo>
                      <a:pt x="7174" y="1664"/>
                    </a:lnTo>
                    <a:lnTo>
                      <a:pt x="7881" y="1539"/>
                    </a:lnTo>
                    <a:lnTo>
                      <a:pt x="7881" y="1539"/>
                    </a:lnTo>
                    <a:lnTo>
                      <a:pt x="8214" y="1476"/>
                    </a:lnTo>
                    <a:lnTo>
                      <a:pt x="8567" y="1393"/>
                    </a:lnTo>
                    <a:lnTo>
                      <a:pt x="8733" y="1352"/>
                    </a:lnTo>
                    <a:lnTo>
                      <a:pt x="8900" y="1269"/>
                    </a:lnTo>
                    <a:lnTo>
                      <a:pt x="9087" y="1185"/>
                    </a:lnTo>
                    <a:lnTo>
                      <a:pt x="9253" y="1081"/>
                    </a:lnTo>
                    <a:lnTo>
                      <a:pt x="9253" y="1081"/>
                    </a:lnTo>
                    <a:lnTo>
                      <a:pt x="9066" y="957"/>
                    </a:lnTo>
                    <a:lnTo>
                      <a:pt x="8900" y="853"/>
                    </a:lnTo>
                    <a:lnTo>
                      <a:pt x="8713" y="749"/>
                    </a:lnTo>
                    <a:lnTo>
                      <a:pt x="8546" y="686"/>
                    </a:lnTo>
                    <a:lnTo>
                      <a:pt x="8193" y="582"/>
                    </a:lnTo>
                    <a:lnTo>
                      <a:pt x="7839" y="478"/>
                    </a:lnTo>
                    <a:lnTo>
                      <a:pt x="7839" y="478"/>
                    </a:lnTo>
                    <a:lnTo>
                      <a:pt x="7216" y="354"/>
                    </a:lnTo>
                    <a:lnTo>
                      <a:pt x="6571" y="250"/>
                    </a:lnTo>
                    <a:lnTo>
                      <a:pt x="5947" y="166"/>
                    </a:lnTo>
                    <a:lnTo>
                      <a:pt x="5303" y="104"/>
                    </a:lnTo>
                    <a:lnTo>
                      <a:pt x="4679" y="63"/>
                    </a:lnTo>
                    <a:lnTo>
                      <a:pt x="4034" y="21"/>
                    </a:lnTo>
                    <a:lnTo>
                      <a:pt x="2766"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1173;p7">
                <a:extLst>
                  <a:ext uri="{FF2B5EF4-FFF2-40B4-BE49-F238E27FC236}">
                    <a16:creationId xmlns:a16="http://schemas.microsoft.com/office/drawing/2014/main" id="{BAD5A068-FDCB-442D-9B29-CB86E381A0DF}"/>
                  </a:ext>
                </a:extLst>
              </p:cNvPr>
              <p:cNvSpPr/>
              <p:nvPr/>
            </p:nvSpPr>
            <p:spPr>
              <a:xfrm>
                <a:off x="4238575" y="388850"/>
                <a:ext cx="77475" cy="56700"/>
              </a:xfrm>
              <a:custGeom>
                <a:avLst/>
                <a:gdLst/>
                <a:ahLst/>
                <a:cxnLst/>
                <a:rect l="l" t="t" r="r" b="b"/>
                <a:pathLst>
                  <a:path w="3099" h="2268" extrusionOk="0">
                    <a:moveTo>
                      <a:pt x="2683" y="1"/>
                    </a:moveTo>
                    <a:lnTo>
                      <a:pt x="2371" y="22"/>
                    </a:lnTo>
                    <a:lnTo>
                      <a:pt x="2059" y="63"/>
                    </a:lnTo>
                    <a:lnTo>
                      <a:pt x="1768" y="146"/>
                    </a:lnTo>
                    <a:lnTo>
                      <a:pt x="1456" y="250"/>
                    </a:lnTo>
                    <a:lnTo>
                      <a:pt x="1165" y="396"/>
                    </a:lnTo>
                    <a:lnTo>
                      <a:pt x="874" y="562"/>
                    </a:lnTo>
                    <a:lnTo>
                      <a:pt x="624" y="749"/>
                    </a:lnTo>
                    <a:lnTo>
                      <a:pt x="354" y="957"/>
                    </a:lnTo>
                    <a:lnTo>
                      <a:pt x="250" y="1082"/>
                    </a:lnTo>
                    <a:lnTo>
                      <a:pt x="167" y="1186"/>
                    </a:lnTo>
                    <a:lnTo>
                      <a:pt x="84" y="1311"/>
                    </a:lnTo>
                    <a:lnTo>
                      <a:pt x="21" y="1436"/>
                    </a:lnTo>
                    <a:lnTo>
                      <a:pt x="1" y="1560"/>
                    </a:lnTo>
                    <a:lnTo>
                      <a:pt x="1" y="1706"/>
                    </a:lnTo>
                    <a:lnTo>
                      <a:pt x="42" y="1851"/>
                    </a:lnTo>
                    <a:lnTo>
                      <a:pt x="125" y="1997"/>
                    </a:lnTo>
                    <a:lnTo>
                      <a:pt x="229" y="2122"/>
                    </a:lnTo>
                    <a:lnTo>
                      <a:pt x="354" y="2205"/>
                    </a:lnTo>
                    <a:lnTo>
                      <a:pt x="479" y="2247"/>
                    </a:lnTo>
                    <a:lnTo>
                      <a:pt x="624" y="2267"/>
                    </a:lnTo>
                    <a:lnTo>
                      <a:pt x="770" y="2267"/>
                    </a:lnTo>
                    <a:lnTo>
                      <a:pt x="895" y="2226"/>
                    </a:lnTo>
                    <a:lnTo>
                      <a:pt x="1040" y="2184"/>
                    </a:lnTo>
                    <a:lnTo>
                      <a:pt x="1165" y="2101"/>
                    </a:lnTo>
                    <a:lnTo>
                      <a:pt x="1415" y="1976"/>
                    </a:lnTo>
                    <a:lnTo>
                      <a:pt x="1664" y="1810"/>
                    </a:lnTo>
                    <a:lnTo>
                      <a:pt x="1893" y="1644"/>
                    </a:lnTo>
                    <a:lnTo>
                      <a:pt x="2122" y="1477"/>
                    </a:lnTo>
                    <a:lnTo>
                      <a:pt x="2329" y="1290"/>
                    </a:lnTo>
                    <a:lnTo>
                      <a:pt x="2517" y="1082"/>
                    </a:lnTo>
                    <a:lnTo>
                      <a:pt x="2725" y="874"/>
                    </a:lnTo>
                    <a:lnTo>
                      <a:pt x="2891" y="645"/>
                    </a:lnTo>
                    <a:lnTo>
                      <a:pt x="2995" y="521"/>
                    </a:lnTo>
                    <a:lnTo>
                      <a:pt x="3057" y="375"/>
                    </a:lnTo>
                    <a:lnTo>
                      <a:pt x="3078" y="292"/>
                    </a:lnTo>
                    <a:lnTo>
                      <a:pt x="3099" y="209"/>
                    </a:lnTo>
                    <a:lnTo>
                      <a:pt x="3078" y="126"/>
                    </a:lnTo>
                    <a:lnTo>
                      <a:pt x="3036" y="22"/>
                    </a:lnTo>
                    <a:lnTo>
                      <a:pt x="2870" y="1"/>
                    </a:lnTo>
                    <a:close/>
                  </a:path>
                </a:pathLst>
              </a:custGeom>
              <a:solidFill>
                <a:srgbClr val="E8E6E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1174;p7">
                <a:extLst>
                  <a:ext uri="{FF2B5EF4-FFF2-40B4-BE49-F238E27FC236}">
                    <a16:creationId xmlns:a16="http://schemas.microsoft.com/office/drawing/2014/main" id="{CCEBDC40-F8A2-454B-AA3A-A33E45BB35F4}"/>
                  </a:ext>
                </a:extLst>
              </p:cNvPr>
              <p:cNvSpPr/>
              <p:nvPr/>
            </p:nvSpPr>
            <p:spPr>
              <a:xfrm>
                <a:off x="4238575" y="388850"/>
                <a:ext cx="77475" cy="56700"/>
              </a:xfrm>
              <a:custGeom>
                <a:avLst/>
                <a:gdLst/>
                <a:ahLst/>
                <a:cxnLst/>
                <a:rect l="l" t="t" r="r" b="b"/>
                <a:pathLst>
                  <a:path w="3099" h="2268" fill="none" extrusionOk="0">
                    <a:moveTo>
                      <a:pt x="2683" y="1"/>
                    </a:moveTo>
                    <a:lnTo>
                      <a:pt x="2683" y="1"/>
                    </a:lnTo>
                    <a:lnTo>
                      <a:pt x="2371" y="22"/>
                    </a:lnTo>
                    <a:lnTo>
                      <a:pt x="2059" y="63"/>
                    </a:lnTo>
                    <a:lnTo>
                      <a:pt x="1768" y="146"/>
                    </a:lnTo>
                    <a:lnTo>
                      <a:pt x="1456" y="250"/>
                    </a:lnTo>
                    <a:lnTo>
                      <a:pt x="1165" y="396"/>
                    </a:lnTo>
                    <a:lnTo>
                      <a:pt x="874" y="562"/>
                    </a:lnTo>
                    <a:lnTo>
                      <a:pt x="624" y="749"/>
                    </a:lnTo>
                    <a:lnTo>
                      <a:pt x="354" y="957"/>
                    </a:lnTo>
                    <a:lnTo>
                      <a:pt x="354" y="957"/>
                    </a:lnTo>
                    <a:lnTo>
                      <a:pt x="250" y="1082"/>
                    </a:lnTo>
                    <a:lnTo>
                      <a:pt x="167" y="1186"/>
                    </a:lnTo>
                    <a:lnTo>
                      <a:pt x="84" y="1311"/>
                    </a:lnTo>
                    <a:lnTo>
                      <a:pt x="21" y="1436"/>
                    </a:lnTo>
                    <a:lnTo>
                      <a:pt x="1" y="1560"/>
                    </a:lnTo>
                    <a:lnTo>
                      <a:pt x="1" y="1706"/>
                    </a:lnTo>
                    <a:lnTo>
                      <a:pt x="42" y="1851"/>
                    </a:lnTo>
                    <a:lnTo>
                      <a:pt x="125" y="1997"/>
                    </a:lnTo>
                    <a:lnTo>
                      <a:pt x="125" y="1997"/>
                    </a:lnTo>
                    <a:lnTo>
                      <a:pt x="229" y="2122"/>
                    </a:lnTo>
                    <a:lnTo>
                      <a:pt x="354" y="2205"/>
                    </a:lnTo>
                    <a:lnTo>
                      <a:pt x="479" y="2247"/>
                    </a:lnTo>
                    <a:lnTo>
                      <a:pt x="624" y="2267"/>
                    </a:lnTo>
                    <a:lnTo>
                      <a:pt x="624" y="2267"/>
                    </a:lnTo>
                    <a:lnTo>
                      <a:pt x="770" y="2267"/>
                    </a:lnTo>
                    <a:lnTo>
                      <a:pt x="895" y="2226"/>
                    </a:lnTo>
                    <a:lnTo>
                      <a:pt x="1040" y="2184"/>
                    </a:lnTo>
                    <a:lnTo>
                      <a:pt x="1165" y="2101"/>
                    </a:lnTo>
                    <a:lnTo>
                      <a:pt x="1165" y="2101"/>
                    </a:lnTo>
                    <a:lnTo>
                      <a:pt x="1415" y="1976"/>
                    </a:lnTo>
                    <a:lnTo>
                      <a:pt x="1664" y="1810"/>
                    </a:lnTo>
                    <a:lnTo>
                      <a:pt x="1893" y="1644"/>
                    </a:lnTo>
                    <a:lnTo>
                      <a:pt x="2122" y="1477"/>
                    </a:lnTo>
                    <a:lnTo>
                      <a:pt x="2329" y="1290"/>
                    </a:lnTo>
                    <a:lnTo>
                      <a:pt x="2517" y="1082"/>
                    </a:lnTo>
                    <a:lnTo>
                      <a:pt x="2725" y="874"/>
                    </a:lnTo>
                    <a:lnTo>
                      <a:pt x="2891" y="645"/>
                    </a:lnTo>
                    <a:lnTo>
                      <a:pt x="2891" y="645"/>
                    </a:lnTo>
                    <a:lnTo>
                      <a:pt x="2995" y="521"/>
                    </a:lnTo>
                    <a:lnTo>
                      <a:pt x="3057" y="375"/>
                    </a:lnTo>
                    <a:lnTo>
                      <a:pt x="3078" y="292"/>
                    </a:lnTo>
                    <a:lnTo>
                      <a:pt x="3099" y="209"/>
                    </a:lnTo>
                    <a:lnTo>
                      <a:pt x="3078" y="126"/>
                    </a:lnTo>
                    <a:lnTo>
                      <a:pt x="3036" y="22"/>
                    </a:lnTo>
                    <a:lnTo>
                      <a:pt x="3036" y="22"/>
                    </a:lnTo>
                    <a:lnTo>
                      <a:pt x="2870" y="1"/>
                    </a:lnTo>
                    <a:lnTo>
                      <a:pt x="2683"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1175;p7">
                <a:extLst>
                  <a:ext uri="{FF2B5EF4-FFF2-40B4-BE49-F238E27FC236}">
                    <a16:creationId xmlns:a16="http://schemas.microsoft.com/office/drawing/2014/main" id="{72F727B3-B318-4E57-84A9-DB00DC8E724C}"/>
                  </a:ext>
                </a:extLst>
              </p:cNvPr>
              <p:cNvSpPr/>
              <p:nvPr/>
            </p:nvSpPr>
            <p:spPr>
              <a:xfrm>
                <a:off x="3945400" y="297900"/>
                <a:ext cx="957525" cy="1418600"/>
              </a:xfrm>
              <a:custGeom>
                <a:avLst/>
                <a:gdLst/>
                <a:ahLst/>
                <a:cxnLst/>
                <a:rect l="l" t="t" r="r" b="b"/>
                <a:pathLst>
                  <a:path w="38301" h="56744" extrusionOk="0">
                    <a:moveTo>
                      <a:pt x="20918" y="0"/>
                    </a:moveTo>
                    <a:lnTo>
                      <a:pt x="20128" y="21"/>
                    </a:lnTo>
                    <a:lnTo>
                      <a:pt x="19359" y="63"/>
                    </a:lnTo>
                    <a:lnTo>
                      <a:pt x="18568" y="146"/>
                    </a:lnTo>
                    <a:lnTo>
                      <a:pt x="17799" y="250"/>
                    </a:lnTo>
                    <a:lnTo>
                      <a:pt x="17030" y="374"/>
                    </a:lnTo>
                    <a:lnTo>
                      <a:pt x="16260" y="541"/>
                    </a:lnTo>
                    <a:lnTo>
                      <a:pt x="15491" y="728"/>
                    </a:lnTo>
                    <a:lnTo>
                      <a:pt x="14743" y="957"/>
                    </a:lnTo>
                    <a:lnTo>
                      <a:pt x="13994" y="1206"/>
                    </a:lnTo>
                    <a:lnTo>
                      <a:pt x="13246" y="1476"/>
                    </a:lnTo>
                    <a:lnTo>
                      <a:pt x="12497" y="1768"/>
                    </a:lnTo>
                    <a:lnTo>
                      <a:pt x="11769" y="2100"/>
                    </a:lnTo>
                    <a:lnTo>
                      <a:pt x="11041" y="2454"/>
                    </a:lnTo>
                    <a:lnTo>
                      <a:pt x="10439" y="2766"/>
                    </a:lnTo>
                    <a:lnTo>
                      <a:pt x="9856" y="3098"/>
                    </a:lnTo>
                    <a:lnTo>
                      <a:pt x="9295" y="3452"/>
                    </a:lnTo>
                    <a:lnTo>
                      <a:pt x="8733" y="3805"/>
                    </a:lnTo>
                    <a:lnTo>
                      <a:pt x="8214" y="4200"/>
                    </a:lnTo>
                    <a:lnTo>
                      <a:pt x="7673" y="4595"/>
                    </a:lnTo>
                    <a:lnTo>
                      <a:pt x="7174" y="5011"/>
                    </a:lnTo>
                    <a:lnTo>
                      <a:pt x="6675" y="5427"/>
                    </a:lnTo>
                    <a:lnTo>
                      <a:pt x="6197" y="5864"/>
                    </a:lnTo>
                    <a:lnTo>
                      <a:pt x="5719" y="6321"/>
                    </a:lnTo>
                    <a:lnTo>
                      <a:pt x="5261" y="6799"/>
                    </a:lnTo>
                    <a:lnTo>
                      <a:pt x="4804" y="7278"/>
                    </a:lnTo>
                    <a:lnTo>
                      <a:pt x="4367" y="7777"/>
                    </a:lnTo>
                    <a:lnTo>
                      <a:pt x="3951" y="8276"/>
                    </a:lnTo>
                    <a:lnTo>
                      <a:pt x="3515" y="8796"/>
                    </a:lnTo>
                    <a:lnTo>
                      <a:pt x="3119" y="9315"/>
                    </a:lnTo>
                    <a:lnTo>
                      <a:pt x="2662" y="9939"/>
                    </a:lnTo>
                    <a:lnTo>
                      <a:pt x="2225" y="10563"/>
                    </a:lnTo>
                    <a:lnTo>
                      <a:pt x="1809" y="11187"/>
                    </a:lnTo>
                    <a:lnTo>
                      <a:pt x="1435" y="11831"/>
                    </a:lnTo>
                    <a:lnTo>
                      <a:pt x="1082" y="12497"/>
                    </a:lnTo>
                    <a:lnTo>
                      <a:pt x="770" y="13183"/>
                    </a:lnTo>
                    <a:lnTo>
                      <a:pt x="479" y="13890"/>
                    </a:lnTo>
                    <a:lnTo>
                      <a:pt x="229" y="14597"/>
                    </a:lnTo>
                    <a:lnTo>
                      <a:pt x="146" y="14909"/>
                    </a:lnTo>
                    <a:lnTo>
                      <a:pt x="63" y="15200"/>
                    </a:lnTo>
                    <a:lnTo>
                      <a:pt x="21" y="15491"/>
                    </a:lnTo>
                    <a:lnTo>
                      <a:pt x="1" y="15782"/>
                    </a:lnTo>
                    <a:lnTo>
                      <a:pt x="1" y="16094"/>
                    </a:lnTo>
                    <a:lnTo>
                      <a:pt x="42" y="16385"/>
                    </a:lnTo>
                    <a:lnTo>
                      <a:pt x="125" y="16676"/>
                    </a:lnTo>
                    <a:lnTo>
                      <a:pt x="250" y="16946"/>
                    </a:lnTo>
                    <a:lnTo>
                      <a:pt x="541" y="17466"/>
                    </a:lnTo>
                    <a:lnTo>
                      <a:pt x="874" y="17986"/>
                    </a:lnTo>
                    <a:lnTo>
                      <a:pt x="1186" y="18506"/>
                    </a:lnTo>
                    <a:lnTo>
                      <a:pt x="1518" y="18984"/>
                    </a:lnTo>
                    <a:lnTo>
                      <a:pt x="1872" y="19483"/>
                    </a:lnTo>
                    <a:lnTo>
                      <a:pt x="2246" y="19940"/>
                    </a:lnTo>
                    <a:lnTo>
                      <a:pt x="2620" y="20398"/>
                    </a:lnTo>
                    <a:lnTo>
                      <a:pt x="3015" y="20855"/>
                    </a:lnTo>
                    <a:lnTo>
                      <a:pt x="3411" y="21271"/>
                    </a:lnTo>
                    <a:lnTo>
                      <a:pt x="3826" y="21687"/>
                    </a:lnTo>
                    <a:lnTo>
                      <a:pt x="4263" y="22082"/>
                    </a:lnTo>
                    <a:lnTo>
                      <a:pt x="4720" y="22477"/>
                    </a:lnTo>
                    <a:lnTo>
                      <a:pt x="5199" y="22831"/>
                    </a:lnTo>
                    <a:lnTo>
                      <a:pt x="5698" y="23184"/>
                    </a:lnTo>
                    <a:lnTo>
                      <a:pt x="6197" y="23517"/>
                    </a:lnTo>
                    <a:lnTo>
                      <a:pt x="6737" y="23829"/>
                    </a:lnTo>
                    <a:lnTo>
                      <a:pt x="7028" y="23995"/>
                    </a:lnTo>
                    <a:lnTo>
                      <a:pt x="7257" y="24099"/>
                    </a:lnTo>
                    <a:lnTo>
                      <a:pt x="7465" y="24141"/>
                    </a:lnTo>
                    <a:lnTo>
                      <a:pt x="7548" y="24141"/>
                    </a:lnTo>
                    <a:lnTo>
                      <a:pt x="7631" y="24120"/>
                    </a:lnTo>
                    <a:lnTo>
                      <a:pt x="7715" y="24099"/>
                    </a:lnTo>
                    <a:lnTo>
                      <a:pt x="7798" y="24057"/>
                    </a:lnTo>
                    <a:lnTo>
                      <a:pt x="7964" y="23933"/>
                    </a:lnTo>
                    <a:lnTo>
                      <a:pt x="8131" y="23725"/>
                    </a:lnTo>
                    <a:lnTo>
                      <a:pt x="8318" y="23454"/>
                    </a:lnTo>
                    <a:lnTo>
                      <a:pt x="8858" y="22664"/>
                    </a:lnTo>
                    <a:lnTo>
                      <a:pt x="9440" y="21874"/>
                    </a:lnTo>
                    <a:lnTo>
                      <a:pt x="10023" y="21105"/>
                    </a:lnTo>
                    <a:lnTo>
                      <a:pt x="10626" y="20356"/>
                    </a:lnTo>
                    <a:lnTo>
                      <a:pt x="11083" y="19816"/>
                    </a:lnTo>
                    <a:lnTo>
                      <a:pt x="11561" y="19296"/>
                    </a:lnTo>
                    <a:lnTo>
                      <a:pt x="12060" y="18818"/>
                    </a:lnTo>
                    <a:lnTo>
                      <a:pt x="12559" y="18339"/>
                    </a:lnTo>
                    <a:lnTo>
                      <a:pt x="13100" y="17903"/>
                    </a:lnTo>
                    <a:lnTo>
                      <a:pt x="13661" y="17487"/>
                    </a:lnTo>
                    <a:lnTo>
                      <a:pt x="14264" y="17113"/>
                    </a:lnTo>
                    <a:lnTo>
                      <a:pt x="14555" y="16946"/>
                    </a:lnTo>
                    <a:lnTo>
                      <a:pt x="14888" y="16780"/>
                    </a:lnTo>
                    <a:lnTo>
                      <a:pt x="15262" y="16614"/>
                    </a:lnTo>
                    <a:lnTo>
                      <a:pt x="15657" y="16468"/>
                    </a:lnTo>
                    <a:lnTo>
                      <a:pt x="16053" y="16364"/>
                    </a:lnTo>
                    <a:lnTo>
                      <a:pt x="16427" y="16302"/>
                    </a:lnTo>
                    <a:lnTo>
                      <a:pt x="16801" y="16260"/>
                    </a:lnTo>
                    <a:lnTo>
                      <a:pt x="17155" y="16281"/>
                    </a:lnTo>
                    <a:lnTo>
                      <a:pt x="17529" y="16302"/>
                    </a:lnTo>
                    <a:lnTo>
                      <a:pt x="17862" y="16385"/>
                    </a:lnTo>
                    <a:lnTo>
                      <a:pt x="18194" y="16489"/>
                    </a:lnTo>
                    <a:lnTo>
                      <a:pt x="18527" y="16634"/>
                    </a:lnTo>
                    <a:lnTo>
                      <a:pt x="18839" y="16801"/>
                    </a:lnTo>
                    <a:lnTo>
                      <a:pt x="19130" y="17029"/>
                    </a:lnTo>
                    <a:lnTo>
                      <a:pt x="19400" y="17258"/>
                    </a:lnTo>
                    <a:lnTo>
                      <a:pt x="19670" y="17549"/>
                    </a:lnTo>
                    <a:lnTo>
                      <a:pt x="19899" y="17861"/>
                    </a:lnTo>
                    <a:lnTo>
                      <a:pt x="20128" y="18215"/>
                    </a:lnTo>
                    <a:lnTo>
                      <a:pt x="20315" y="18568"/>
                    </a:lnTo>
                    <a:lnTo>
                      <a:pt x="20481" y="18922"/>
                    </a:lnTo>
                    <a:lnTo>
                      <a:pt x="20627" y="19275"/>
                    </a:lnTo>
                    <a:lnTo>
                      <a:pt x="20752" y="19629"/>
                    </a:lnTo>
                    <a:lnTo>
                      <a:pt x="20856" y="20003"/>
                    </a:lnTo>
                    <a:lnTo>
                      <a:pt x="20918" y="20356"/>
                    </a:lnTo>
                    <a:lnTo>
                      <a:pt x="20980" y="20731"/>
                    </a:lnTo>
                    <a:lnTo>
                      <a:pt x="21001" y="21105"/>
                    </a:lnTo>
                    <a:lnTo>
                      <a:pt x="21022" y="21458"/>
                    </a:lnTo>
                    <a:lnTo>
                      <a:pt x="21001" y="21833"/>
                    </a:lnTo>
                    <a:lnTo>
                      <a:pt x="20960" y="22207"/>
                    </a:lnTo>
                    <a:lnTo>
                      <a:pt x="20918" y="22581"/>
                    </a:lnTo>
                    <a:lnTo>
                      <a:pt x="20835" y="22955"/>
                    </a:lnTo>
                    <a:lnTo>
                      <a:pt x="20731" y="23330"/>
                    </a:lnTo>
                    <a:lnTo>
                      <a:pt x="20627" y="23725"/>
                    </a:lnTo>
                    <a:lnTo>
                      <a:pt x="20481" y="24099"/>
                    </a:lnTo>
                    <a:lnTo>
                      <a:pt x="20315" y="24515"/>
                    </a:lnTo>
                    <a:lnTo>
                      <a:pt x="20149" y="24931"/>
                    </a:lnTo>
                    <a:lnTo>
                      <a:pt x="19962" y="25326"/>
                    </a:lnTo>
                    <a:lnTo>
                      <a:pt x="19754" y="25721"/>
                    </a:lnTo>
                    <a:lnTo>
                      <a:pt x="19317" y="26490"/>
                    </a:lnTo>
                    <a:lnTo>
                      <a:pt x="18860" y="27260"/>
                    </a:lnTo>
                    <a:lnTo>
                      <a:pt x="18361" y="27987"/>
                    </a:lnTo>
                    <a:lnTo>
                      <a:pt x="17841" y="28715"/>
                    </a:lnTo>
                    <a:lnTo>
                      <a:pt x="17300" y="29422"/>
                    </a:lnTo>
                    <a:lnTo>
                      <a:pt x="16760" y="30108"/>
                    </a:lnTo>
                    <a:lnTo>
                      <a:pt x="15304" y="31855"/>
                    </a:lnTo>
                    <a:lnTo>
                      <a:pt x="13869" y="33581"/>
                    </a:lnTo>
                    <a:lnTo>
                      <a:pt x="12435" y="35327"/>
                    </a:lnTo>
                    <a:lnTo>
                      <a:pt x="11728" y="36221"/>
                    </a:lnTo>
                    <a:lnTo>
                      <a:pt x="11041" y="37115"/>
                    </a:lnTo>
                    <a:lnTo>
                      <a:pt x="10189" y="38280"/>
                    </a:lnTo>
                    <a:lnTo>
                      <a:pt x="9378" y="39465"/>
                    </a:lnTo>
                    <a:lnTo>
                      <a:pt x="8588" y="40671"/>
                    </a:lnTo>
                    <a:lnTo>
                      <a:pt x="8214" y="41274"/>
                    </a:lnTo>
                    <a:lnTo>
                      <a:pt x="7860" y="41898"/>
                    </a:lnTo>
                    <a:lnTo>
                      <a:pt x="7507" y="42521"/>
                    </a:lnTo>
                    <a:lnTo>
                      <a:pt x="7174" y="43166"/>
                    </a:lnTo>
                    <a:lnTo>
                      <a:pt x="6862" y="43790"/>
                    </a:lnTo>
                    <a:lnTo>
                      <a:pt x="6550" y="44455"/>
                    </a:lnTo>
                    <a:lnTo>
                      <a:pt x="6259" y="45100"/>
                    </a:lnTo>
                    <a:lnTo>
                      <a:pt x="5989" y="45765"/>
                    </a:lnTo>
                    <a:lnTo>
                      <a:pt x="5739" y="46451"/>
                    </a:lnTo>
                    <a:lnTo>
                      <a:pt x="5511" y="47137"/>
                    </a:lnTo>
                    <a:lnTo>
                      <a:pt x="5365" y="47616"/>
                    </a:lnTo>
                    <a:lnTo>
                      <a:pt x="5240" y="48073"/>
                    </a:lnTo>
                    <a:lnTo>
                      <a:pt x="5116" y="48551"/>
                    </a:lnTo>
                    <a:lnTo>
                      <a:pt x="5012" y="49009"/>
                    </a:lnTo>
                    <a:lnTo>
                      <a:pt x="4928" y="49487"/>
                    </a:lnTo>
                    <a:lnTo>
                      <a:pt x="4866" y="49965"/>
                    </a:lnTo>
                    <a:lnTo>
                      <a:pt x="4804" y="50423"/>
                    </a:lnTo>
                    <a:lnTo>
                      <a:pt x="4762" y="50901"/>
                    </a:lnTo>
                    <a:lnTo>
                      <a:pt x="4720" y="51379"/>
                    </a:lnTo>
                    <a:lnTo>
                      <a:pt x="4720" y="51857"/>
                    </a:lnTo>
                    <a:lnTo>
                      <a:pt x="4700" y="52336"/>
                    </a:lnTo>
                    <a:lnTo>
                      <a:pt x="4720" y="52814"/>
                    </a:lnTo>
                    <a:lnTo>
                      <a:pt x="4741" y="53292"/>
                    </a:lnTo>
                    <a:lnTo>
                      <a:pt x="4783" y="53770"/>
                    </a:lnTo>
                    <a:lnTo>
                      <a:pt x="4845" y="54249"/>
                    </a:lnTo>
                    <a:lnTo>
                      <a:pt x="4908" y="54727"/>
                    </a:lnTo>
                    <a:lnTo>
                      <a:pt x="4991" y="55226"/>
                    </a:lnTo>
                    <a:lnTo>
                      <a:pt x="5074" y="55600"/>
                    </a:lnTo>
                    <a:lnTo>
                      <a:pt x="5116" y="55746"/>
                    </a:lnTo>
                    <a:lnTo>
                      <a:pt x="5178" y="55870"/>
                    </a:lnTo>
                    <a:lnTo>
                      <a:pt x="5240" y="55974"/>
                    </a:lnTo>
                    <a:lnTo>
                      <a:pt x="5323" y="56058"/>
                    </a:lnTo>
                    <a:lnTo>
                      <a:pt x="5427" y="56120"/>
                    </a:lnTo>
                    <a:lnTo>
                      <a:pt x="5531" y="56162"/>
                    </a:lnTo>
                    <a:lnTo>
                      <a:pt x="5656" y="56203"/>
                    </a:lnTo>
                    <a:lnTo>
                      <a:pt x="5823" y="56245"/>
                    </a:lnTo>
                    <a:lnTo>
                      <a:pt x="6197" y="56266"/>
                    </a:lnTo>
                    <a:lnTo>
                      <a:pt x="6696" y="56266"/>
                    </a:lnTo>
                    <a:lnTo>
                      <a:pt x="10293" y="56286"/>
                    </a:lnTo>
                    <a:lnTo>
                      <a:pt x="13890" y="56328"/>
                    </a:lnTo>
                    <a:lnTo>
                      <a:pt x="15699" y="56370"/>
                    </a:lnTo>
                    <a:lnTo>
                      <a:pt x="17508" y="56411"/>
                    </a:lnTo>
                    <a:lnTo>
                      <a:pt x="19296" y="56473"/>
                    </a:lnTo>
                    <a:lnTo>
                      <a:pt x="21105" y="56557"/>
                    </a:lnTo>
                    <a:lnTo>
                      <a:pt x="22914" y="56536"/>
                    </a:lnTo>
                    <a:lnTo>
                      <a:pt x="23829" y="56557"/>
                    </a:lnTo>
                    <a:lnTo>
                      <a:pt x="24744" y="56557"/>
                    </a:lnTo>
                    <a:lnTo>
                      <a:pt x="27572" y="56661"/>
                    </a:lnTo>
                    <a:lnTo>
                      <a:pt x="28986" y="56702"/>
                    </a:lnTo>
                    <a:lnTo>
                      <a:pt x="30400" y="56723"/>
                    </a:lnTo>
                    <a:lnTo>
                      <a:pt x="31834" y="56744"/>
                    </a:lnTo>
                    <a:lnTo>
                      <a:pt x="33248" y="56723"/>
                    </a:lnTo>
                    <a:lnTo>
                      <a:pt x="34662" y="56681"/>
                    </a:lnTo>
                    <a:lnTo>
                      <a:pt x="36076" y="56598"/>
                    </a:lnTo>
                    <a:lnTo>
                      <a:pt x="36471" y="56557"/>
                    </a:lnTo>
                    <a:lnTo>
                      <a:pt x="36783" y="56494"/>
                    </a:lnTo>
                    <a:lnTo>
                      <a:pt x="36908" y="56453"/>
                    </a:lnTo>
                    <a:lnTo>
                      <a:pt x="37032" y="56390"/>
                    </a:lnTo>
                    <a:lnTo>
                      <a:pt x="37136" y="56328"/>
                    </a:lnTo>
                    <a:lnTo>
                      <a:pt x="37240" y="56266"/>
                    </a:lnTo>
                    <a:lnTo>
                      <a:pt x="37324" y="56162"/>
                    </a:lnTo>
                    <a:lnTo>
                      <a:pt x="37407" y="56058"/>
                    </a:lnTo>
                    <a:lnTo>
                      <a:pt x="37469" y="55954"/>
                    </a:lnTo>
                    <a:lnTo>
                      <a:pt x="37531" y="55829"/>
                    </a:lnTo>
                    <a:lnTo>
                      <a:pt x="37635" y="55517"/>
                    </a:lnTo>
                    <a:lnTo>
                      <a:pt x="37719" y="55143"/>
                    </a:lnTo>
                    <a:lnTo>
                      <a:pt x="37843" y="54353"/>
                    </a:lnTo>
                    <a:lnTo>
                      <a:pt x="37927" y="53583"/>
                    </a:lnTo>
                    <a:lnTo>
                      <a:pt x="37989" y="52793"/>
                    </a:lnTo>
                    <a:lnTo>
                      <a:pt x="38031" y="51982"/>
                    </a:lnTo>
                    <a:lnTo>
                      <a:pt x="38176" y="48468"/>
                    </a:lnTo>
                    <a:lnTo>
                      <a:pt x="38301" y="44954"/>
                    </a:lnTo>
                    <a:lnTo>
                      <a:pt x="38301" y="44663"/>
                    </a:lnTo>
                    <a:lnTo>
                      <a:pt x="38301" y="44393"/>
                    </a:lnTo>
                    <a:lnTo>
                      <a:pt x="38259" y="44164"/>
                    </a:lnTo>
                    <a:lnTo>
                      <a:pt x="38218" y="43935"/>
                    </a:lnTo>
                    <a:lnTo>
                      <a:pt x="38134" y="43727"/>
                    </a:lnTo>
                    <a:lnTo>
                      <a:pt x="38051" y="43520"/>
                    </a:lnTo>
                    <a:lnTo>
                      <a:pt x="37947" y="43353"/>
                    </a:lnTo>
                    <a:lnTo>
                      <a:pt x="37843" y="43187"/>
                    </a:lnTo>
                    <a:lnTo>
                      <a:pt x="37698" y="43062"/>
                    </a:lnTo>
                    <a:lnTo>
                      <a:pt x="37552" y="42937"/>
                    </a:lnTo>
                    <a:lnTo>
                      <a:pt x="37365" y="42813"/>
                    </a:lnTo>
                    <a:lnTo>
                      <a:pt x="37178" y="42729"/>
                    </a:lnTo>
                    <a:lnTo>
                      <a:pt x="36970" y="42667"/>
                    </a:lnTo>
                    <a:lnTo>
                      <a:pt x="36741" y="42605"/>
                    </a:lnTo>
                    <a:lnTo>
                      <a:pt x="36513" y="42563"/>
                    </a:lnTo>
                    <a:lnTo>
                      <a:pt x="36242" y="42542"/>
                    </a:lnTo>
                    <a:lnTo>
                      <a:pt x="34246" y="42418"/>
                    </a:lnTo>
                    <a:lnTo>
                      <a:pt x="32229" y="42314"/>
                    </a:lnTo>
                    <a:lnTo>
                      <a:pt x="30233" y="42251"/>
                    </a:lnTo>
                    <a:lnTo>
                      <a:pt x="28216" y="42230"/>
                    </a:lnTo>
                    <a:lnTo>
                      <a:pt x="26657" y="42230"/>
                    </a:lnTo>
                    <a:lnTo>
                      <a:pt x="24723" y="42293"/>
                    </a:lnTo>
                    <a:lnTo>
                      <a:pt x="23767" y="42314"/>
                    </a:lnTo>
                    <a:lnTo>
                      <a:pt x="22789" y="42334"/>
                    </a:lnTo>
                    <a:lnTo>
                      <a:pt x="22665" y="42334"/>
                    </a:lnTo>
                    <a:lnTo>
                      <a:pt x="22540" y="42314"/>
                    </a:lnTo>
                    <a:lnTo>
                      <a:pt x="22415" y="42272"/>
                    </a:lnTo>
                    <a:lnTo>
                      <a:pt x="22311" y="42230"/>
                    </a:lnTo>
                    <a:lnTo>
                      <a:pt x="22228" y="42168"/>
                    </a:lnTo>
                    <a:lnTo>
                      <a:pt x="22145" y="42106"/>
                    </a:lnTo>
                    <a:lnTo>
                      <a:pt x="22062" y="42022"/>
                    </a:lnTo>
                    <a:lnTo>
                      <a:pt x="22020" y="41939"/>
                    </a:lnTo>
                    <a:lnTo>
                      <a:pt x="21958" y="41835"/>
                    </a:lnTo>
                    <a:lnTo>
                      <a:pt x="21937" y="41752"/>
                    </a:lnTo>
                    <a:lnTo>
                      <a:pt x="21916" y="41648"/>
                    </a:lnTo>
                    <a:lnTo>
                      <a:pt x="21916" y="41544"/>
                    </a:lnTo>
                    <a:lnTo>
                      <a:pt x="21916" y="41419"/>
                    </a:lnTo>
                    <a:lnTo>
                      <a:pt x="21958" y="41316"/>
                    </a:lnTo>
                    <a:lnTo>
                      <a:pt x="21999" y="41212"/>
                    </a:lnTo>
                    <a:lnTo>
                      <a:pt x="22062" y="41108"/>
                    </a:lnTo>
                    <a:lnTo>
                      <a:pt x="22602" y="40276"/>
                    </a:lnTo>
                    <a:lnTo>
                      <a:pt x="23122" y="39444"/>
                    </a:lnTo>
                    <a:lnTo>
                      <a:pt x="23642" y="38612"/>
                    </a:lnTo>
                    <a:lnTo>
                      <a:pt x="24141" y="37760"/>
                    </a:lnTo>
                    <a:lnTo>
                      <a:pt x="25118" y="36055"/>
                    </a:lnTo>
                    <a:lnTo>
                      <a:pt x="26054" y="34329"/>
                    </a:lnTo>
                    <a:lnTo>
                      <a:pt x="27613" y="31397"/>
                    </a:lnTo>
                    <a:lnTo>
                      <a:pt x="28383" y="29921"/>
                    </a:lnTo>
                    <a:lnTo>
                      <a:pt x="29131" y="28424"/>
                    </a:lnTo>
                    <a:lnTo>
                      <a:pt x="29859" y="26948"/>
                    </a:lnTo>
                    <a:lnTo>
                      <a:pt x="30545" y="25430"/>
                    </a:lnTo>
                    <a:lnTo>
                      <a:pt x="31231" y="23912"/>
                    </a:lnTo>
                    <a:lnTo>
                      <a:pt x="31855" y="22373"/>
                    </a:lnTo>
                    <a:lnTo>
                      <a:pt x="32354" y="21022"/>
                    </a:lnTo>
                    <a:lnTo>
                      <a:pt x="32583" y="20356"/>
                    </a:lnTo>
                    <a:lnTo>
                      <a:pt x="32812" y="19670"/>
                    </a:lnTo>
                    <a:lnTo>
                      <a:pt x="33019" y="18984"/>
                    </a:lnTo>
                    <a:lnTo>
                      <a:pt x="33207" y="18298"/>
                    </a:lnTo>
                    <a:lnTo>
                      <a:pt x="33373" y="17612"/>
                    </a:lnTo>
                    <a:lnTo>
                      <a:pt x="33539" y="16926"/>
                    </a:lnTo>
                    <a:lnTo>
                      <a:pt x="33664" y="16219"/>
                    </a:lnTo>
                    <a:lnTo>
                      <a:pt x="33789" y="15512"/>
                    </a:lnTo>
                    <a:lnTo>
                      <a:pt x="33872" y="14805"/>
                    </a:lnTo>
                    <a:lnTo>
                      <a:pt x="33934" y="14098"/>
                    </a:lnTo>
                    <a:lnTo>
                      <a:pt x="33997" y="13391"/>
                    </a:lnTo>
                    <a:lnTo>
                      <a:pt x="34018" y="12663"/>
                    </a:lnTo>
                    <a:lnTo>
                      <a:pt x="33997" y="11956"/>
                    </a:lnTo>
                    <a:lnTo>
                      <a:pt x="33976" y="11228"/>
                    </a:lnTo>
                    <a:lnTo>
                      <a:pt x="33893" y="10397"/>
                    </a:lnTo>
                    <a:lnTo>
                      <a:pt x="33789" y="9586"/>
                    </a:lnTo>
                    <a:lnTo>
                      <a:pt x="33664" y="8775"/>
                    </a:lnTo>
                    <a:lnTo>
                      <a:pt x="33581" y="8380"/>
                    </a:lnTo>
                    <a:lnTo>
                      <a:pt x="33477" y="7985"/>
                    </a:lnTo>
                    <a:lnTo>
                      <a:pt x="33352" y="7590"/>
                    </a:lnTo>
                    <a:lnTo>
                      <a:pt x="33227" y="7194"/>
                    </a:lnTo>
                    <a:lnTo>
                      <a:pt x="33082" y="6820"/>
                    </a:lnTo>
                    <a:lnTo>
                      <a:pt x="32936" y="6446"/>
                    </a:lnTo>
                    <a:lnTo>
                      <a:pt x="32749" y="6072"/>
                    </a:lnTo>
                    <a:lnTo>
                      <a:pt x="32562" y="5697"/>
                    </a:lnTo>
                    <a:lnTo>
                      <a:pt x="32333" y="5344"/>
                    </a:lnTo>
                    <a:lnTo>
                      <a:pt x="32105" y="4990"/>
                    </a:lnTo>
                    <a:lnTo>
                      <a:pt x="31689" y="4450"/>
                    </a:lnTo>
                    <a:lnTo>
                      <a:pt x="31273" y="3930"/>
                    </a:lnTo>
                    <a:lnTo>
                      <a:pt x="30815" y="3452"/>
                    </a:lnTo>
                    <a:lnTo>
                      <a:pt x="30337" y="3015"/>
                    </a:lnTo>
                    <a:lnTo>
                      <a:pt x="29838" y="2599"/>
                    </a:lnTo>
                    <a:lnTo>
                      <a:pt x="29339" y="2225"/>
                    </a:lnTo>
                    <a:lnTo>
                      <a:pt x="28799" y="1892"/>
                    </a:lnTo>
                    <a:lnTo>
                      <a:pt x="28258" y="1580"/>
                    </a:lnTo>
                    <a:lnTo>
                      <a:pt x="27697" y="1310"/>
                    </a:lnTo>
                    <a:lnTo>
                      <a:pt x="27114" y="1061"/>
                    </a:lnTo>
                    <a:lnTo>
                      <a:pt x="26511" y="853"/>
                    </a:lnTo>
                    <a:lnTo>
                      <a:pt x="25908" y="666"/>
                    </a:lnTo>
                    <a:lnTo>
                      <a:pt x="25285" y="499"/>
                    </a:lnTo>
                    <a:lnTo>
                      <a:pt x="24640" y="354"/>
                    </a:lnTo>
                    <a:lnTo>
                      <a:pt x="23995" y="250"/>
                    </a:lnTo>
                    <a:lnTo>
                      <a:pt x="23330" y="146"/>
                    </a:lnTo>
                    <a:lnTo>
                      <a:pt x="22519" y="83"/>
                    </a:lnTo>
                    <a:lnTo>
                      <a:pt x="21729" y="21"/>
                    </a:lnTo>
                    <a:lnTo>
                      <a:pt x="20918" y="0"/>
                    </a:lnTo>
                    <a:close/>
                  </a:path>
                </a:pathLst>
              </a:custGeom>
              <a:solidFill>
                <a:srgbClr val="B3E5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1176;p7">
                <a:extLst>
                  <a:ext uri="{FF2B5EF4-FFF2-40B4-BE49-F238E27FC236}">
                    <a16:creationId xmlns:a16="http://schemas.microsoft.com/office/drawing/2014/main" id="{5DCE85A4-09A8-4814-BE45-4548C7632B1C}"/>
                  </a:ext>
                </a:extLst>
              </p:cNvPr>
              <p:cNvSpPr/>
              <p:nvPr/>
            </p:nvSpPr>
            <p:spPr>
              <a:xfrm>
                <a:off x="3910050" y="256825"/>
                <a:ext cx="1057350" cy="1521550"/>
              </a:xfrm>
              <a:custGeom>
                <a:avLst/>
                <a:gdLst/>
                <a:ahLst/>
                <a:cxnLst/>
                <a:rect l="l" t="t" r="r" b="b"/>
                <a:pathLst>
                  <a:path w="42294" h="60862" extrusionOk="0">
                    <a:moveTo>
                      <a:pt x="22332" y="1643"/>
                    </a:moveTo>
                    <a:lnTo>
                      <a:pt x="23143" y="1664"/>
                    </a:lnTo>
                    <a:lnTo>
                      <a:pt x="23933" y="1726"/>
                    </a:lnTo>
                    <a:lnTo>
                      <a:pt x="24744" y="1789"/>
                    </a:lnTo>
                    <a:lnTo>
                      <a:pt x="25409" y="1893"/>
                    </a:lnTo>
                    <a:lnTo>
                      <a:pt x="26054" y="1997"/>
                    </a:lnTo>
                    <a:lnTo>
                      <a:pt x="26699" y="2142"/>
                    </a:lnTo>
                    <a:lnTo>
                      <a:pt x="27322" y="2309"/>
                    </a:lnTo>
                    <a:lnTo>
                      <a:pt x="27925" y="2496"/>
                    </a:lnTo>
                    <a:lnTo>
                      <a:pt x="28528" y="2704"/>
                    </a:lnTo>
                    <a:lnTo>
                      <a:pt x="29111" y="2953"/>
                    </a:lnTo>
                    <a:lnTo>
                      <a:pt x="29672" y="3223"/>
                    </a:lnTo>
                    <a:lnTo>
                      <a:pt x="30213" y="3535"/>
                    </a:lnTo>
                    <a:lnTo>
                      <a:pt x="30753" y="3868"/>
                    </a:lnTo>
                    <a:lnTo>
                      <a:pt x="31252" y="4242"/>
                    </a:lnTo>
                    <a:lnTo>
                      <a:pt x="31751" y="4658"/>
                    </a:lnTo>
                    <a:lnTo>
                      <a:pt x="32229" y="5095"/>
                    </a:lnTo>
                    <a:lnTo>
                      <a:pt x="32687" y="5573"/>
                    </a:lnTo>
                    <a:lnTo>
                      <a:pt x="33103" y="6093"/>
                    </a:lnTo>
                    <a:lnTo>
                      <a:pt x="33519" y="6633"/>
                    </a:lnTo>
                    <a:lnTo>
                      <a:pt x="33747" y="6987"/>
                    </a:lnTo>
                    <a:lnTo>
                      <a:pt x="33976" y="7340"/>
                    </a:lnTo>
                    <a:lnTo>
                      <a:pt x="34163" y="7715"/>
                    </a:lnTo>
                    <a:lnTo>
                      <a:pt x="34350" y="8089"/>
                    </a:lnTo>
                    <a:lnTo>
                      <a:pt x="34496" y="8463"/>
                    </a:lnTo>
                    <a:lnTo>
                      <a:pt x="34641" y="8837"/>
                    </a:lnTo>
                    <a:lnTo>
                      <a:pt x="34766" y="9233"/>
                    </a:lnTo>
                    <a:lnTo>
                      <a:pt x="34891" y="9628"/>
                    </a:lnTo>
                    <a:lnTo>
                      <a:pt x="34995" y="10023"/>
                    </a:lnTo>
                    <a:lnTo>
                      <a:pt x="35078" y="10418"/>
                    </a:lnTo>
                    <a:lnTo>
                      <a:pt x="35203" y="11229"/>
                    </a:lnTo>
                    <a:lnTo>
                      <a:pt x="35307" y="12040"/>
                    </a:lnTo>
                    <a:lnTo>
                      <a:pt x="35390" y="12871"/>
                    </a:lnTo>
                    <a:lnTo>
                      <a:pt x="35411" y="13599"/>
                    </a:lnTo>
                    <a:lnTo>
                      <a:pt x="35432" y="14306"/>
                    </a:lnTo>
                    <a:lnTo>
                      <a:pt x="35411" y="15034"/>
                    </a:lnTo>
                    <a:lnTo>
                      <a:pt x="35348" y="15741"/>
                    </a:lnTo>
                    <a:lnTo>
                      <a:pt x="35286" y="16448"/>
                    </a:lnTo>
                    <a:lnTo>
                      <a:pt x="35203" y="17155"/>
                    </a:lnTo>
                    <a:lnTo>
                      <a:pt x="35078" y="17862"/>
                    </a:lnTo>
                    <a:lnTo>
                      <a:pt x="34953" y="18569"/>
                    </a:lnTo>
                    <a:lnTo>
                      <a:pt x="34787" y="19255"/>
                    </a:lnTo>
                    <a:lnTo>
                      <a:pt x="34621" y="19941"/>
                    </a:lnTo>
                    <a:lnTo>
                      <a:pt x="34433" y="20627"/>
                    </a:lnTo>
                    <a:lnTo>
                      <a:pt x="34226" y="21313"/>
                    </a:lnTo>
                    <a:lnTo>
                      <a:pt x="33997" y="21999"/>
                    </a:lnTo>
                    <a:lnTo>
                      <a:pt x="33768" y="22665"/>
                    </a:lnTo>
                    <a:lnTo>
                      <a:pt x="33269" y="24016"/>
                    </a:lnTo>
                    <a:lnTo>
                      <a:pt x="32645" y="25555"/>
                    </a:lnTo>
                    <a:lnTo>
                      <a:pt x="31959" y="27073"/>
                    </a:lnTo>
                    <a:lnTo>
                      <a:pt x="31273" y="28591"/>
                    </a:lnTo>
                    <a:lnTo>
                      <a:pt x="30545" y="30067"/>
                    </a:lnTo>
                    <a:lnTo>
                      <a:pt x="29797" y="31564"/>
                    </a:lnTo>
                    <a:lnTo>
                      <a:pt x="29027" y="33040"/>
                    </a:lnTo>
                    <a:lnTo>
                      <a:pt x="27468" y="35972"/>
                    </a:lnTo>
                    <a:lnTo>
                      <a:pt x="26532" y="37698"/>
                    </a:lnTo>
                    <a:lnTo>
                      <a:pt x="25555" y="39403"/>
                    </a:lnTo>
                    <a:lnTo>
                      <a:pt x="25056" y="40255"/>
                    </a:lnTo>
                    <a:lnTo>
                      <a:pt x="24536" y="41087"/>
                    </a:lnTo>
                    <a:lnTo>
                      <a:pt x="24016" y="41919"/>
                    </a:lnTo>
                    <a:lnTo>
                      <a:pt x="23476" y="42751"/>
                    </a:lnTo>
                    <a:lnTo>
                      <a:pt x="23413" y="42855"/>
                    </a:lnTo>
                    <a:lnTo>
                      <a:pt x="23372" y="42959"/>
                    </a:lnTo>
                    <a:lnTo>
                      <a:pt x="23330" y="43062"/>
                    </a:lnTo>
                    <a:lnTo>
                      <a:pt x="23330" y="43187"/>
                    </a:lnTo>
                    <a:lnTo>
                      <a:pt x="23330" y="43291"/>
                    </a:lnTo>
                    <a:lnTo>
                      <a:pt x="23351" y="43395"/>
                    </a:lnTo>
                    <a:lnTo>
                      <a:pt x="23372" y="43478"/>
                    </a:lnTo>
                    <a:lnTo>
                      <a:pt x="23434" y="43582"/>
                    </a:lnTo>
                    <a:lnTo>
                      <a:pt x="23476" y="43665"/>
                    </a:lnTo>
                    <a:lnTo>
                      <a:pt x="23559" y="43749"/>
                    </a:lnTo>
                    <a:lnTo>
                      <a:pt x="23642" y="43811"/>
                    </a:lnTo>
                    <a:lnTo>
                      <a:pt x="23725" y="43873"/>
                    </a:lnTo>
                    <a:lnTo>
                      <a:pt x="23829" y="43915"/>
                    </a:lnTo>
                    <a:lnTo>
                      <a:pt x="23954" y="43957"/>
                    </a:lnTo>
                    <a:lnTo>
                      <a:pt x="24079" y="43977"/>
                    </a:lnTo>
                    <a:lnTo>
                      <a:pt x="24203" y="43977"/>
                    </a:lnTo>
                    <a:lnTo>
                      <a:pt x="25181" y="43957"/>
                    </a:lnTo>
                    <a:lnTo>
                      <a:pt x="26137" y="43936"/>
                    </a:lnTo>
                    <a:lnTo>
                      <a:pt x="28071" y="43873"/>
                    </a:lnTo>
                    <a:lnTo>
                      <a:pt x="29630" y="43873"/>
                    </a:lnTo>
                    <a:lnTo>
                      <a:pt x="31647" y="43894"/>
                    </a:lnTo>
                    <a:lnTo>
                      <a:pt x="33643" y="43957"/>
                    </a:lnTo>
                    <a:lnTo>
                      <a:pt x="35660" y="44061"/>
                    </a:lnTo>
                    <a:lnTo>
                      <a:pt x="37656" y="44185"/>
                    </a:lnTo>
                    <a:lnTo>
                      <a:pt x="37927" y="44206"/>
                    </a:lnTo>
                    <a:lnTo>
                      <a:pt x="38155" y="44248"/>
                    </a:lnTo>
                    <a:lnTo>
                      <a:pt x="38384" y="44310"/>
                    </a:lnTo>
                    <a:lnTo>
                      <a:pt x="38592" y="44372"/>
                    </a:lnTo>
                    <a:lnTo>
                      <a:pt x="38779" y="44456"/>
                    </a:lnTo>
                    <a:lnTo>
                      <a:pt x="38966" y="44580"/>
                    </a:lnTo>
                    <a:lnTo>
                      <a:pt x="39112" y="44705"/>
                    </a:lnTo>
                    <a:lnTo>
                      <a:pt x="39257" y="44830"/>
                    </a:lnTo>
                    <a:lnTo>
                      <a:pt x="39361" y="44996"/>
                    </a:lnTo>
                    <a:lnTo>
                      <a:pt x="39465" y="45163"/>
                    </a:lnTo>
                    <a:lnTo>
                      <a:pt x="39548" y="45370"/>
                    </a:lnTo>
                    <a:lnTo>
                      <a:pt x="39632" y="45578"/>
                    </a:lnTo>
                    <a:lnTo>
                      <a:pt x="39673" y="45807"/>
                    </a:lnTo>
                    <a:lnTo>
                      <a:pt x="39715" y="46036"/>
                    </a:lnTo>
                    <a:lnTo>
                      <a:pt x="39715" y="46306"/>
                    </a:lnTo>
                    <a:lnTo>
                      <a:pt x="39715" y="46597"/>
                    </a:lnTo>
                    <a:lnTo>
                      <a:pt x="39590" y="50111"/>
                    </a:lnTo>
                    <a:lnTo>
                      <a:pt x="39445" y="53625"/>
                    </a:lnTo>
                    <a:lnTo>
                      <a:pt x="39403" y="54436"/>
                    </a:lnTo>
                    <a:lnTo>
                      <a:pt x="39341" y="55226"/>
                    </a:lnTo>
                    <a:lnTo>
                      <a:pt x="39257" y="55996"/>
                    </a:lnTo>
                    <a:lnTo>
                      <a:pt x="39133" y="56786"/>
                    </a:lnTo>
                    <a:lnTo>
                      <a:pt x="39049" y="57160"/>
                    </a:lnTo>
                    <a:lnTo>
                      <a:pt x="38945" y="57472"/>
                    </a:lnTo>
                    <a:lnTo>
                      <a:pt x="38883" y="57597"/>
                    </a:lnTo>
                    <a:lnTo>
                      <a:pt x="38821" y="57701"/>
                    </a:lnTo>
                    <a:lnTo>
                      <a:pt x="38738" y="57805"/>
                    </a:lnTo>
                    <a:lnTo>
                      <a:pt x="38654" y="57909"/>
                    </a:lnTo>
                    <a:lnTo>
                      <a:pt x="38550" y="57971"/>
                    </a:lnTo>
                    <a:lnTo>
                      <a:pt x="38446" y="58033"/>
                    </a:lnTo>
                    <a:lnTo>
                      <a:pt x="38322" y="58096"/>
                    </a:lnTo>
                    <a:lnTo>
                      <a:pt x="38197" y="58137"/>
                    </a:lnTo>
                    <a:lnTo>
                      <a:pt x="37885" y="58200"/>
                    </a:lnTo>
                    <a:lnTo>
                      <a:pt x="37490" y="58241"/>
                    </a:lnTo>
                    <a:lnTo>
                      <a:pt x="36076" y="58324"/>
                    </a:lnTo>
                    <a:lnTo>
                      <a:pt x="34662" y="58366"/>
                    </a:lnTo>
                    <a:lnTo>
                      <a:pt x="33248" y="58387"/>
                    </a:lnTo>
                    <a:lnTo>
                      <a:pt x="31814" y="58366"/>
                    </a:lnTo>
                    <a:lnTo>
                      <a:pt x="30400" y="58345"/>
                    </a:lnTo>
                    <a:lnTo>
                      <a:pt x="28986" y="58304"/>
                    </a:lnTo>
                    <a:lnTo>
                      <a:pt x="26158" y="58200"/>
                    </a:lnTo>
                    <a:lnTo>
                      <a:pt x="25243" y="58200"/>
                    </a:lnTo>
                    <a:lnTo>
                      <a:pt x="24328" y="58179"/>
                    </a:lnTo>
                    <a:lnTo>
                      <a:pt x="22519" y="58200"/>
                    </a:lnTo>
                    <a:lnTo>
                      <a:pt x="20710" y="58116"/>
                    </a:lnTo>
                    <a:lnTo>
                      <a:pt x="18922" y="58054"/>
                    </a:lnTo>
                    <a:lnTo>
                      <a:pt x="17113" y="58013"/>
                    </a:lnTo>
                    <a:lnTo>
                      <a:pt x="15304" y="57971"/>
                    </a:lnTo>
                    <a:lnTo>
                      <a:pt x="11707" y="57929"/>
                    </a:lnTo>
                    <a:lnTo>
                      <a:pt x="8110" y="57909"/>
                    </a:lnTo>
                    <a:lnTo>
                      <a:pt x="7611" y="57909"/>
                    </a:lnTo>
                    <a:lnTo>
                      <a:pt x="7237" y="57888"/>
                    </a:lnTo>
                    <a:lnTo>
                      <a:pt x="7070" y="57846"/>
                    </a:lnTo>
                    <a:lnTo>
                      <a:pt x="6945" y="57805"/>
                    </a:lnTo>
                    <a:lnTo>
                      <a:pt x="6841" y="57763"/>
                    </a:lnTo>
                    <a:lnTo>
                      <a:pt x="6737" y="57701"/>
                    </a:lnTo>
                    <a:lnTo>
                      <a:pt x="6654" y="57617"/>
                    </a:lnTo>
                    <a:lnTo>
                      <a:pt x="6592" y="57513"/>
                    </a:lnTo>
                    <a:lnTo>
                      <a:pt x="6530" y="57389"/>
                    </a:lnTo>
                    <a:lnTo>
                      <a:pt x="6488" y="57243"/>
                    </a:lnTo>
                    <a:lnTo>
                      <a:pt x="6405" y="56869"/>
                    </a:lnTo>
                    <a:lnTo>
                      <a:pt x="6322" y="56370"/>
                    </a:lnTo>
                    <a:lnTo>
                      <a:pt x="6259" y="55892"/>
                    </a:lnTo>
                    <a:lnTo>
                      <a:pt x="6197" y="55413"/>
                    </a:lnTo>
                    <a:lnTo>
                      <a:pt x="6155" y="54935"/>
                    </a:lnTo>
                    <a:lnTo>
                      <a:pt x="6134" y="54457"/>
                    </a:lnTo>
                    <a:lnTo>
                      <a:pt x="6114" y="53979"/>
                    </a:lnTo>
                    <a:lnTo>
                      <a:pt x="6134" y="53500"/>
                    </a:lnTo>
                    <a:lnTo>
                      <a:pt x="6134" y="53022"/>
                    </a:lnTo>
                    <a:lnTo>
                      <a:pt x="6176" y="52544"/>
                    </a:lnTo>
                    <a:lnTo>
                      <a:pt x="6218" y="52066"/>
                    </a:lnTo>
                    <a:lnTo>
                      <a:pt x="6280" y="51608"/>
                    </a:lnTo>
                    <a:lnTo>
                      <a:pt x="6342" y="51130"/>
                    </a:lnTo>
                    <a:lnTo>
                      <a:pt x="6426" y="50652"/>
                    </a:lnTo>
                    <a:lnTo>
                      <a:pt x="6530" y="50194"/>
                    </a:lnTo>
                    <a:lnTo>
                      <a:pt x="6654" y="49716"/>
                    </a:lnTo>
                    <a:lnTo>
                      <a:pt x="6779" y="49259"/>
                    </a:lnTo>
                    <a:lnTo>
                      <a:pt x="6925" y="48780"/>
                    </a:lnTo>
                    <a:lnTo>
                      <a:pt x="7153" y="48094"/>
                    </a:lnTo>
                    <a:lnTo>
                      <a:pt x="7403" y="47408"/>
                    </a:lnTo>
                    <a:lnTo>
                      <a:pt x="7673" y="46743"/>
                    </a:lnTo>
                    <a:lnTo>
                      <a:pt x="7964" y="46098"/>
                    </a:lnTo>
                    <a:lnTo>
                      <a:pt x="8276" y="45433"/>
                    </a:lnTo>
                    <a:lnTo>
                      <a:pt x="8588" y="44809"/>
                    </a:lnTo>
                    <a:lnTo>
                      <a:pt x="8921" y="44164"/>
                    </a:lnTo>
                    <a:lnTo>
                      <a:pt x="9274" y="43541"/>
                    </a:lnTo>
                    <a:lnTo>
                      <a:pt x="9628" y="42917"/>
                    </a:lnTo>
                    <a:lnTo>
                      <a:pt x="10002" y="42314"/>
                    </a:lnTo>
                    <a:lnTo>
                      <a:pt x="10792" y="41108"/>
                    </a:lnTo>
                    <a:lnTo>
                      <a:pt x="11603" y="39923"/>
                    </a:lnTo>
                    <a:lnTo>
                      <a:pt x="12455" y="38758"/>
                    </a:lnTo>
                    <a:lnTo>
                      <a:pt x="13142" y="37864"/>
                    </a:lnTo>
                    <a:lnTo>
                      <a:pt x="13849" y="36970"/>
                    </a:lnTo>
                    <a:lnTo>
                      <a:pt x="15283" y="35224"/>
                    </a:lnTo>
                    <a:lnTo>
                      <a:pt x="16718" y="33498"/>
                    </a:lnTo>
                    <a:lnTo>
                      <a:pt x="18174" y="31751"/>
                    </a:lnTo>
                    <a:lnTo>
                      <a:pt x="18714" y="31065"/>
                    </a:lnTo>
                    <a:lnTo>
                      <a:pt x="19255" y="30358"/>
                    </a:lnTo>
                    <a:lnTo>
                      <a:pt x="19775" y="29630"/>
                    </a:lnTo>
                    <a:lnTo>
                      <a:pt x="20274" y="28903"/>
                    </a:lnTo>
                    <a:lnTo>
                      <a:pt x="20731" y="28133"/>
                    </a:lnTo>
                    <a:lnTo>
                      <a:pt x="21168" y="27364"/>
                    </a:lnTo>
                    <a:lnTo>
                      <a:pt x="21376" y="26969"/>
                    </a:lnTo>
                    <a:lnTo>
                      <a:pt x="21563" y="26574"/>
                    </a:lnTo>
                    <a:lnTo>
                      <a:pt x="21729" y="26158"/>
                    </a:lnTo>
                    <a:lnTo>
                      <a:pt x="21895" y="25742"/>
                    </a:lnTo>
                    <a:lnTo>
                      <a:pt x="22041" y="25368"/>
                    </a:lnTo>
                    <a:lnTo>
                      <a:pt x="22145" y="24973"/>
                    </a:lnTo>
                    <a:lnTo>
                      <a:pt x="22249" y="24598"/>
                    </a:lnTo>
                    <a:lnTo>
                      <a:pt x="22332" y="24224"/>
                    </a:lnTo>
                    <a:lnTo>
                      <a:pt x="22374" y="23850"/>
                    </a:lnTo>
                    <a:lnTo>
                      <a:pt x="22415" y="23476"/>
                    </a:lnTo>
                    <a:lnTo>
                      <a:pt x="22436" y="23101"/>
                    </a:lnTo>
                    <a:lnTo>
                      <a:pt x="22415" y="22748"/>
                    </a:lnTo>
                    <a:lnTo>
                      <a:pt x="22394" y="22374"/>
                    </a:lnTo>
                    <a:lnTo>
                      <a:pt x="22332" y="21999"/>
                    </a:lnTo>
                    <a:lnTo>
                      <a:pt x="22270" y="21646"/>
                    </a:lnTo>
                    <a:lnTo>
                      <a:pt x="22166" y="21272"/>
                    </a:lnTo>
                    <a:lnTo>
                      <a:pt x="22041" y="20918"/>
                    </a:lnTo>
                    <a:lnTo>
                      <a:pt x="21895" y="20565"/>
                    </a:lnTo>
                    <a:lnTo>
                      <a:pt x="21729" y="20211"/>
                    </a:lnTo>
                    <a:lnTo>
                      <a:pt x="21542" y="19858"/>
                    </a:lnTo>
                    <a:lnTo>
                      <a:pt x="21313" y="19504"/>
                    </a:lnTo>
                    <a:lnTo>
                      <a:pt x="21084" y="19192"/>
                    </a:lnTo>
                    <a:lnTo>
                      <a:pt x="20814" y="18901"/>
                    </a:lnTo>
                    <a:lnTo>
                      <a:pt x="20544" y="18672"/>
                    </a:lnTo>
                    <a:lnTo>
                      <a:pt x="20253" y="18444"/>
                    </a:lnTo>
                    <a:lnTo>
                      <a:pt x="19941" y="18277"/>
                    </a:lnTo>
                    <a:lnTo>
                      <a:pt x="19608" y="18132"/>
                    </a:lnTo>
                    <a:lnTo>
                      <a:pt x="19276" y="18028"/>
                    </a:lnTo>
                    <a:lnTo>
                      <a:pt x="18943" y="17945"/>
                    </a:lnTo>
                    <a:lnTo>
                      <a:pt x="18569" y="17924"/>
                    </a:lnTo>
                    <a:lnTo>
                      <a:pt x="18215" y="17903"/>
                    </a:lnTo>
                    <a:lnTo>
                      <a:pt x="17841" y="17945"/>
                    </a:lnTo>
                    <a:lnTo>
                      <a:pt x="17467" y="18007"/>
                    </a:lnTo>
                    <a:lnTo>
                      <a:pt x="17071" y="18111"/>
                    </a:lnTo>
                    <a:lnTo>
                      <a:pt x="16676" y="18257"/>
                    </a:lnTo>
                    <a:lnTo>
                      <a:pt x="16302" y="18423"/>
                    </a:lnTo>
                    <a:lnTo>
                      <a:pt x="15969" y="18589"/>
                    </a:lnTo>
                    <a:lnTo>
                      <a:pt x="15678" y="18756"/>
                    </a:lnTo>
                    <a:lnTo>
                      <a:pt x="15075" y="19130"/>
                    </a:lnTo>
                    <a:lnTo>
                      <a:pt x="14514" y="19546"/>
                    </a:lnTo>
                    <a:lnTo>
                      <a:pt x="13973" y="19982"/>
                    </a:lnTo>
                    <a:lnTo>
                      <a:pt x="13474" y="20461"/>
                    </a:lnTo>
                    <a:lnTo>
                      <a:pt x="12975" y="20939"/>
                    </a:lnTo>
                    <a:lnTo>
                      <a:pt x="12497" y="21459"/>
                    </a:lnTo>
                    <a:lnTo>
                      <a:pt x="12040" y="21999"/>
                    </a:lnTo>
                    <a:lnTo>
                      <a:pt x="11437" y="22748"/>
                    </a:lnTo>
                    <a:lnTo>
                      <a:pt x="10854" y="23517"/>
                    </a:lnTo>
                    <a:lnTo>
                      <a:pt x="10272" y="24307"/>
                    </a:lnTo>
                    <a:lnTo>
                      <a:pt x="9732" y="25097"/>
                    </a:lnTo>
                    <a:lnTo>
                      <a:pt x="9545" y="25368"/>
                    </a:lnTo>
                    <a:lnTo>
                      <a:pt x="9378" y="25576"/>
                    </a:lnTo>
                    <a:lnTo>
                      <a:pt x="9212" y="25700"/>
                    </a:lnTo>
                    <a:lnTo>
                      <a:pt x="9129" y="25742"/>
                    </a:lnTo>
                    <a:lnTo>
                      <a:pt x="9045" y="25763"/>
                    </a:lnTo>
                    <a:lnTo>
                      <a:pt x="8962" y="25784"/>
                    </a:lnTo>
                    <a:lnTo>
                      <a:pt x="8879" y="25784"/>
                    </a:lnTo>
                    <a:lnTo>
                      <a:pt x="8671" y="25742"/>
                    </a:lnTo>
                    <a:lnTo>
                      <a:pt x="8442" y="25638"/>
                    </a:lnTo>
                    <a:lnTo>
                      <a:pt x="8151" y="25472"/>
                    </a:lnTo>
                    <a:lnTo>
                      <a:pt x="7611" y="25160"/>
                    </a:lnTo>
                    <a:lnTo>
                      <a:pt x="7112" y="24827"/>
                    </a:lnTo>
                    <a:lnTo>
                      <a:pt x="6613" y="24474"/>
                    </a:lnTo>
                    <a:lnTo>
                      <a:pt x="6134" y="24120"/>
                    </a:lnTo>
                    <a:lnTo>
                      <a:pt x="5677" y="23725"/>
                    </a:lnTo>
                    <a:lnTo>
                      <a:pt x="5240" y="23330"/>
                    </a:lnTo>
                    <a:lnTo>
                      <a:pt x="4825" y="22914"/>
                    </a:lnTo>
                    <a:lnTo>
                      <a:pt x="4429" y="22498"/>
                    </a:lnTo>
                    <a:lnTo>
                      <a:pt x="4034" y="22041"/>
                    </a:lnTo>
                    <a:lnTo>
                      <a:pt x="3660" y="21583"/>
                    </a:lnTo>
                    <a:lnTo>
                      <a:pt x="3286" y="21126"/>
                    </a:lnTo>
                    <a:lnTo>
                      <a:pt x="2932" y="20627"/>
                    </a:lnTo>
                    <a:lnTo>
                      <a:pt x="2600" y="20149"/>
                    </a:lnTo>
                    <a:lnTo>
                      <a:pt x="2288" y="19629"/>
                    </a:lnTo>
                    <a:lnTo>
                      <a:pt x="1955" y="19109"/>
                    </a:lnTo>
                    <a:lnTo>
                      <a:pt x="1664" y="18589"/>
                    </a:lnTo>
                    <a:lnTo>
                      <a:pt x="1539" y="18319"/>
                    </a:lnTo>
                    <a:lnTo>
                      <a:pt x="1456" y="18028"/>
                    </a:lnTo>
                    <a:lnTo>
                      <a:pt x="1415" y="17737"/>
                    </a:lnTo>
                    <a:lnTo>
                      <a:pt x="1415" y="17425"/>
                    </a:lnTo>
                    <a:lnTo>
                      <a:pt x="1435" y="17134"/>
                    </a:lnTo>
                    <a:lnTo>
                      <a:pt x="1477" y="16843"/>
                    </a:lnTo>
                    <a:lnTo>
                      <a:pt x="1560" y="16552"/>
                    </a:lnTo>
                    <a:lnTo>
                      <a:pt x="1643" y="16240"/>
                    </a:lnTo>
                    <a:lnTo>
                      <a:pt x="1893" y="15533"/>
                    </a:lnTo>
                    <a:lnTo>
                      <a:pt x="2184" y="14826"/>
                    </a:lnTo>
                    <a:lnTo>
                      <a:pt x="2496" y="14140"/>
                    </a:lnTo>
                    <a:lnTo>
                      <a:pt x="2849" y="13474"/>
                    </a:lnTo>
                    <a:lnTo>
                      <a:pt x="3223" y="12830"/>
                    </a:lnTo>
                    <a:lnTo>
                      <a:pt x="3639" y="12206"/>
                    </a:lnTo>
                    <a:lnTo>
                      <a:pt x="4076" y="11582"/>
                    </a:lnTo>
                    <a:lnTo>
                      <a:pt x="4533" y="10958"/>
                    </a:lnTo>
                    <a:lnTo>
                      <a:pt x="4929" y="10439"/>
                    </a:lnTo>
                    <a:lnTo>
                      <a:pt x="5365" y="9919"/>
                    </a:lnTo>
                    <a:lnTo>
                      <a:pt x="5781" y="9420"/>
                    </a:lnTo>
                    <a:lnTo>
                      <a:pt x="6218" y="8921"/>
                    </a:lnTo>
                    <a:lnTo>
                      <a:pt x="6675" y="8442"/>
                    </a:lnTo>
                    <a:lnTo>
                      <a:pt x="7133" y="7964"/>
                    </a:lnTo>
                    <a:lnTo>
                      <a:pt x="7611" y="7507"/>
                    </a:lnTo>
                    <a:lnTo>
                      <a:pt x="8089" y="7070"/>
                    </a:lnTo>
                    <a:lnTo>
                      <a:pt x="8588" y="6654"/>
                    </a:lnTo>
                    <a:lnTo>
                      <a:pt x="9087" y="6238"/>
                    </a:lnTo>
                    <a:lnTo>
                      <a:pt x="9628" y="5843"/>
                    </a:lnTo>
                    <a:lnTo>
                      <a:pt x="10147" y="5448"/>
                    </a:lnTo>
                    <a:lnTo>
                      <a:pt x="10709" y="5095"/>
                    </a:lnTo>
                    <a:lnTo>
                      <a:pt x="11270" y="4741"/>
                    </a:lnTo>
                    <a:lnTo>
                      <a:pt x="11853" y="4409"/>
                    </a:lnTo>
                    <a:lnTo>
                      <a:pt x="12455" y="4097"/>
                    </a:lnTo>
                    <a:lnTo>
                      <a:pt x="13183" y="3743"/>
                    </a:lnTo>
                    <a:lnTo>
                      <a:pt x="13911" y="3411"/>
                    </a:lnTo>
                    <a:lnTo>
                      <a:pt x="14660" y="3119"/>
                    </a:lnTo>
                    <a:lnTo>
                      <a:pt x="15408" y="2849"/>
                    </a:lnTo>
                    <a:lnTo>
                      <a:pt x="16157" y="2600"/>
                    </a:lnTo>
                    <a:lnTo>
                      <a:pt x="16905" y="2371"/>
                    </a:lnTo>
                    <a:lnTo>
                      <a:pt x="17674" y="2184"/>
                    </a:lnTo>
                    <a:lnTo>
                      <a:pt x="18444" y="2017"/>
                    </a:lnTo>
                    <a:lnTo>
                      <a:pt x="19213" y="1893"/>
                    </a:lnTo>
                    <a:lnTo>
                      <a:pt x="19982" y="1789"/>
                    </a:lnTo>
                    <a:lnTo>
                      <a:pt x="20773" y="1706"/>
                    </a:lnTo>
                    <a:lnTo>
                      <a:pt x="21542" y="1664"/>
                    </a:lnTo>
                    <a:lnTo>
                      <a:pt x="22332" y="1643"/>
                    </a:lnTo>
                    <a:close/>
                    <a:moveTo>
                      <a:pt x="23122" y="1"/>
                    </a:moveTo>
                    <a:lnTo>
                      <a:pt x="22498" y="21"/>
                    </a:lnTo>
                    <a:lnTo>
                      <a:pt x="21875" y="42"/>
                    </a:lnTo>
                    <a:lnTo>
                      <a:pt x="21251" y="84"/>
                    </a:lnTo>
                    <a:lnTo>
                      <a:pt x="20606" y="146"/>
                    </a:lnTo>
                    <a:lnTo>
                      <a:pt x="19982" y="229"/>
                    </a:lnTo>
                    <a:lnTo>
                      <a:pt x="19359" y="333"/>
                    </a:lnTo>
                    <a:lnTo>
                      <a:pt x="18735" y="437"/>
                    </a:lnTo>
                    <a:lnTo>
                      <a:pt x="18111" y="562"/>
                    </a:lnTo>
                    <a:lnTo>
                      <a:pt x="17155" y="791"/>
                    </a:lnTo>
                    <a:lnTo>
                      <a:pt x="16240" y="1040"/>
                    </a:lnTo>
                    <a:lnTo>
                      <a:pt x="15325" y="1310"/>
                    </a:lnTo>
                    <a:lnTo>
                      <a:pt x="14452" y="1622"/>
                    </a:lnTo>
                    <a:lnTo>
                      <a:pt x="13578" y="1976"/>
                    </a:lnTo>
                    <a:lnTo>
                      <a:pt x="12726" y="2350"/>
                    </a:lnTo>
                    <a:lnTo>
                      <a:pt x="11894" y="2766"/>
                    </a:lnTo>
                    <a:lnTo>
                      <a:pt x="11062" y="3223"/>
                    </a:lnTo>
                    <a:lnTo>
                      <a:pt x="10272" y="3702"/>
                    </a:lnTo>
                    <a:lnTo>
                      <a:pt x="9503" y="4201"/>
                    </a:lnTo>
                    <a:lnTo>
                      <a:pt x="8734" y="4741"/>
                    </a:lnTo>
                    <a:lnTo>
                      <a:pt x="8006" y="5324"/>
                    </a:lnTo>
                    <a:lnTo>
                      <a:pt x="7278" y="5926"/>
                    </a:lnTo>
                    <a:lnTo>
                      <a:pt x="6571" y="6571"/>
                    </a:lnTo>
                    <a:lnTo>
                      <a:pt x="5885" y="7257"/>
                    </a:lnTo>
                    <a:lnTo>
                      <a:pt x="5240" y="7964"/>
                    </a:lnTo>
                    <a:lnTo>
                      <a:pt x="4721" y="8546"/>
                    </a:lnTo>
                    <a:lnTo>
                      <a:pt x="4222" y="9149"/>
                    </a:lnTo>
                    <a:lnTo>
                      <a:pt x="3723" y="9752"/>
                    </a:lnTo>
                    <a:lnTo>
                      <a:pt x="3265" y="10376"/>
                    </a:lnTo>
                    <a:lnTo>
                      <a:pt x="2808" y="11000"/>
                    </a:lnTo>
                    <a:lnTo>
                      <a:pt x="2371" y="11645"/>
                    </a:lnTo>
                    <a:lnTo>
                      <a:pt x="1976" y="12289"/>
                    </a:lnTo>
                    <a:lnTo>
                      <a:pt x="1581" y="12975"/>
                    </a:lnTo>
                    <a:lnTo>
                      <a:pt x="1248" y="13599"/>
                    </a:lnTo>
                    <a:lnTo>
                      <a:pt x="957" y="14223"/>
                    </a:lnTo>
                    <a:lnTo>
                      <a:pt x="666" y="14888"/>
                    </a:lnTo>
                    <a:lnTo>
                      <a:pt x="416" y="15554"/>
                    </a:lnTo>
                    <a:lnTo>
                      <a:pt x="292" y="15949"/>
                    </a:lnTo>
                    <a:lnTo>
                      <a:pt x="188" y="16364"/>
                    </a:lnTo>
                    <a:lnTo>
                      <a:pt x="105" y="16760"/>
                    </a:lnTo>
                    <a:lnTo>
                      <a:pt x="42" y="17155"/>
                    </a:lnTo>
                    <a:lnTo>
                      <a:pt x="1" y="17570"/>
                    </a:lnTo>
                    <a:lnTo>
                      <a:pt x="21" y="17966"/>
                    </a:lnTo>
                    <a:lnTo>
                      <a:pt x="63" y="18381"/>
                    </a:lnTo>
                    <a:lnTo>
                      <a:pt x="167" y="18776"/>
                    </a:lnTo>
                    <a:lnTo>
                      <a:pt x="416" y="19650"/>
                    </a:lnTo>
                    <a:lnTo>
                      <a:pt x="728" y="20481"/>
                    </a:lnTo>
                    <a:lnTo>
                      <a:pt x="1082" y="21292"/>
                    </a:lnTo>
                    <a:lnTo>
                      <a:pt x="1477" y="22083"/>
                    </a:lnTo>
                    <a:lnTo>
                      <a:pt x="1914" y="22852"/>
                    </a:lnTo>
                    <a:lnTo>
                      <a:pt x="2142" y="23226"/>
                    </a:lnTo>
                    <a:lnTo>
                      <a:pt x="2371" y="23600"/>
                    </a:lnTo>
                    <a:lnTo>
                      <a:pt x="2641" y="23975"/>
                    </a:lnTo>
                    <a:lnTo>
                      <a:pt x="2912" y="24328"/>
                    </a:lnTo>
                    <a:lnTo>
                      <a:pt x="3182" y="24682"/>
                    </a:lnTo>
                    <a:lnTo>
                      <a:pt x="3473" y="25014"/>
                    </a:lnTo>
                    <a:lnTo>
                      <a:pt x="3910" y="25513"/>
                    </a:lnTo>
                    <a:lnTo>
                      <a:pt x="4388" y="25971"/>
                    </a:lnTo>
                    <a:lnTo>
                      <a:pt x="4866" y="26428"/>
                    </a:lnTo>
                    <a:lnTo>
                      <a:pt x="5386" y="26823"/>
                    </a:lnTo>
                    <a:lnTo>
                      <a:pt x="5927" y="27198"/>
                    </a:lnTo>
                    <a:lnTo>
                      <a:pt x="6488" y="27551"/>
                    </a:lnTo>
                    <a:lnTo>
                      <a:pt x="6779" y="27697"/>
                    </a:lnTo>
                    <a:lnTo>
                      <a:pt x="7091" y="27842"/>
                    </a:lnTo>
                    <a:lnTo>
                      <a:pt x="7403" y="27967"/>
                    </a:lnTo>
                    <a:lnTo>
                      <a:pt x="7715" y="28092"/>
                    </a:lnTo>
                    <a:lnTo>
                      <a:pt x="8006" y="28196"/>
                    </a:lnTo>
                    <a:lnTo>
                      <a:pt x="8276" y="28279"/>
                    </a:lnTo>
                    <a:lnTo>
                      <a:pt x="8567" y="28341"/>
                    </a:lnTo>
                    <a:lnTo>
                      <a:pt x="8858" y="28404"/>
                    </a:lnTo>
                    <a:lnTo>
                      <a:pt x="9129" y="28424"/>
                    </a:lnTo>
                    <a:lnTo>
                      <a:pt x="9420" y="28445"/>
                    </a:lnTo>
                    <a:lnTo>
                      <a:pt x="9690" y="28424"/>
                    </a:lnTo>
                    <a:lnTo>
                      <a:pt x="9960" y="28383"/>
                    </a:lnTo>
                    <a:lnTo>
                      <a:pt x="10210" y="28320"/>
                    </a:lnTo>
                    <a:lnTo>
                      <a:pt x="10480" y="28237"/>
                    </a:lnTo>
                    <a:lnTo>
                      <a:pt x="10730" y="28112"/>
                    </a:lnTo>
                    <a:lnTo>
                      <a:pt x="10979" y="27967"/>
                    </a:lnTo>
                    <a:lnTo>
                      <a:pt x="11208" y="27780"/>
                    </a:lnTo>
                    <a:lnTo>
                      <a:pt x="11437" y="27572"/>
                    </a:lnTo>
                    <a:lnTo>
                      <a:pt x="11645" y="27322"/>
                    </a:lnTo>
                    <a:lnTo>
                      <a:pt x="11853" y="27031"/>
                    </a:lnTo>
                    <a:lnTo>
                      <a:pt x="12871" y="25513"/>
                    </a:lnTo>
                    <a:lnTo>
                      <a:pt x="13246" y="24952"/>
                    </a:lnTo>
                    <a:lnTo>
                      <a:pt x="13661" y="24391"/>
                    </a:lnTo>
                    <a:lnTo>
                      <a:pt x="14077" y="23829"/>
                    </a:lnTo>
                    <a:lnTo>
                      <a:pt x="14535" y="23309"/>
                    </a:lnTo>
                    <a:lnTo>
                      <a:pt x="14992" y="22810"/>
                    </a:lnTo>
                    <a:lnTo>
                      <a:pt x="15470" y="22311"/>
                    </a:lnTo>
                    <a:lnTo>
                      <a:pt x="15990" y="21854"/>
                    </a:lnTo>
                    <a:lnTo>
                      <a:pt x="16531" y="21438"/>
                    </a:lnTo>
                    <a:lnTo>
                      <a:pt x="16864" y="21188"/>
                    </a:lnTo>
                    <a:lnTo>
                      <a:pt x="17196" y="20980"/>
                    </a:lnTo>
                    <a:lnTo>
                      <a:pt x="17550" y="20814"/>
                    </a:lnTo>
                    <a:lnTo>
                      <a:pt x="17903" y="20648"/>
                    </a:lnTo>
                    <a:lnTo>
                      <a:pt x="18277" y="20544"/>
                    </a:lnTo>
                    <a:lnTo>
                      <a:pt x="18673" y="20461"/>
                    </a:lnTo>
                    <a:lnTo>
                      <a:pt x="19068" y="20419"/>
                    </a:lnTo>
                    <a:lnTo>
                      <a:pt x="19483" y="20419"/>
                    </a:lnTo>
                    <a:lnTo>
                      <a:pt x="19733" y="20440"/>
                    </a:lnTo>
                    <a:lnTo>
                      <a:pt x="19962" y="20502"/>
                    </a:lnTo>
                    <a:lnTo>
                      <a:pt x="20128" y="20585"/>
                    </a:lnTo>
                    <a:lnTo>
                      <a:pt x="20294" y="20689"/>
                    </a:lnTo>
                    <a:lnTo>
                      <a:pt x="20398" y="20835"/>
                    </a:lnTo>
                    <a:lnTo>
                      <a:pt x="20502" y="21001"/>
                    </a:lnTo>
                    <a:lnTo>
                      <a:pt x="20585" y="21209"/>
                    </a:lnTo>
                    <a:lnTo>
                      <a:pt x="20648" y="21480"/>
                    </a:lnTo>
                    <a:lnTo>
                      <a:pt x="20731" y="21895"/>
                    </a:lnTo>
                    <a:lnTo>
                      <a:pt x="20773" y="22332"/>
                    </a:lnTo>
                    <a:lnTo>
                      <a:pt x="20793" y="22748"/>
                    </a:lnTo>
                    <a:lnTo>
                      <a:pt x="20752" y="23164"/>
                    </a:lnTo>
                    <a:lnTo>
                      <a:pt x="20710" y="23580"/>
                    </a:lnTo>
                    <a:lnTo>
                      <a:pt x="20627" y="23995"/>
                    </a:lnTo>
                    <a:lnTo>
                      <a:pt x="20502" y="24411"/>
                    </a:lnTo>
                    <a:lnTo>
                      <a:pt x="20378" y="24806"/>
                    </a:lnTo>
                    <a:lnTo>
                      <a:pt x="20086" y="25513"/>
                    </a:lnTo>
                    <a:lnTo>
                      <a:pt x="19775" y="26199"/>
                    </a:lnTo>
                    <a:lnTo>
                      <a:pt x="19421" y="26865"/>
                    </a:lnTo>
                    <a:lnTo>
                      <a:pt x="19047" y="27509"/>
                    </a:lnTo>
                    <a:lnTo>
                      <a:pt x="18652" y="28133"/>
                    </a:lnTo>
                    <a:lnTo>
                      <a:pt x="18215" y="28757"/>
                    </a:lnTo>
                    <a:lnTo>
                      <a:pt x="17799" y="29360"/>
                    </a:lnTo>
                    <a:lnTo>
                      <a:pt x="17342" y="29963"/>
                    </a:lnTo>
                    <a:lnTo>
                      <a:pt x="16531" y="31044"/>
                    </a:lnTo>
                    <a:lnTo>
                      <a:pt x="15699" y="32125"/>
                    </a:lnTo>
                    <a:lnTo>
                      <a:pt x="13994" y="34246"/>
                    </a:lnTo>
                    <a:lnTo>
                      <a:pt x="12310" y="36388"/>
                    </a:lnTo>
                    <a:lnTo>
                      <a:pt x="11478" y="37448"/>
                    </a:lnTo>
                    <a:lnTo>
                      <a:pt x="10667" y="38550"/>
                    </a:lnTo>
                    <a:lnTo>
                      <a:pt x="9898" y="39652"/>
                    </a:lnTo>
                    <a:lnTo>
                      <a:pt x="9149" y="40775"/>
                    </a:lnTo>
                    <a:lnTo>
                      <a:pt x="8422" y="41919"/>
                    </a:lnTo>
                    <a:lnTo>
                      <a:pt x="7736" y="43083"/>
                    </a:lnTo>
                    <a:lnTo>
                      <a:pt x="7424" y="43665"/>
                    </a:lnTo>
                    <a:lnTo>
                      <a:pt x="7112" y="44268"/>
                    </a:lnTo>
                    <a:lnTo>
                      <a:pt x="6800" y="44871"/>
                    </a:lnTo>
                    <a:lnTo>
                      <a:pt x="6509" y="45474"/>
                    </a:lnTo>
                    <a:lnTo>
                      <a:pt x="6238" y="46098"/>
                    </a:lnTo>
                    <a:lnTo>
                      <a:pt x="5989" y="46722"/>
                    </a:lnTo>
                    <a:lnTo>
                      <a:pt x="5739" y="47346"/>
                    </a:lnTo>
                    <a:lnTo>
                      <a:pt x="5511" y="47990"/>
                    </a:lnTo>
                    <a:lnTo>
                      <a:pt x="5282" y="48656"/>
                    </a:lnTo>
                    <a:lnTo>
                      <a:pt x="5095" y="49321"/>
                    </a:lnTo>
                    <a:lnTo>
                      <a:pt x="4929" y="49986"/>
                    </a:lnTo>
                    <a:lnTo>
                      <a:pt x="4783" y="50652"/>
                    </a:lnTo>
                    <a:lnTo>
                      <a:pt x="4658" y="51317"/>
                    </a:lnTo>
                    <a:lnTo>
                      <a:pt x="4575" y="52003"/>
                    </a:lnTo>
                    <a:lnTo>
                      <a:pt x="4513" y="52669"/>
                    </a:lnTo>
                    <a:lnTo>
                      <a:pt x="4492" y="53334"/>
                    </a:lnTo>
                    <a:lnTo>
                      <a:pt x="4492" y="53999"/>
                    </a:lnTo>
                    <a:lnTo>
                      <a:pt x="4513" y="54665"/>
                    </a:lnTo>
                    <a:lnTo>
                      <a:pt x="4575" y="55330"/>
                    </a:lnTo>
                    <a:lnTo>
                      <a:pt x="4679" y="55996"/>
                    </a:lnTo>
                    <a:lnTo>
                      <a:pt x="4804" y="56661"/>
                    </a:lnTo>
                    <a:lnTo>
                      <a:pt x="4970" y="57347"/>
                    </a:lnTo>
                    <a:lnTo>
                      <a:pt x="5157" y="58013"/>
                    </a:lnTo>
                    <a:lnTo>
                      <a:pt x="5386" y="58678"/>
                    </a:lnTo>
                    <a:lnTo>
                      <a:pt x="5552" y="59052"/>
                    </a:lnTo>
                    <a:lnTo>
                      <a:pt x="5739" y="59364"/>
                    </a:lnTo>
                    <a:lnTo>
                      <a:pt x="5947" y="59655"/>
                    </a:lnTo>
                    <a:lnTo>
                      <a:pt x="6197" y="59905"/>
                    </a:lnTo>
                    <a:lnTo>
                      <a:pt x="6467" y="60113"/>
                    </a:lnTo>
                    <a:lnTo>
                      <a:pt x="6779" y="60279"/>
                    </a:lnTo>
                    <a:lnTo>
                      <a:pt x="7112" y="60424"/>
                    </a:lnTo>
                    <a:lnTo>
                      <a:pt x="7486" y="60528"/>
                    </a:lnTo>
                    <a:lnTo>
                      <a:pt x="8047" y="60612"/>
                    </a:lnTo>
                    <a:lnTo>
                      <a:pt x="8609" y="60674"/>
                    </a:lnTo>
                    <a:lnTo>
                      <a:pt x="9170" y="60736"/>
                    </a:lnTo>
                    <a:lnTo>
                      <a:pt x="9732" y="60757"/>
                    </a:lnTo>
                    <a:lnTo>
                      <a:pt x="10875" y="60778"/>
                    </a:lnTo>
                    <a:lnTo>
                      <a:pt x="11998" y="60778"/>
                    </a:lnTo>
                    <a:lnTo>
                      <a:pt x="14327" y="60757"/>
                    </a:lnTo>
                    <a:lnTo>
                      <a:pt x="16635" y="60716"/>
                    </a:lnTo>
                    <a:lnTo>
                      <a:pt x="18964" y="60695"/>
                    </a:lnTo>
                    <a:lnTo>
                      <a:pt x="21272" y="60674"/>
                    </a:lnTo>
                    <a:lnTo>
                      <a:pt x="23663" y="60695"/>
                    </a:lnTo>
                    <a:lnTo>
                      <a:pt x="26033" y="60757"/>
                    </a:lnTo>
                    <a:lnTo>
                      <a:pt x="28424" y="60799"/>
                    </a:lnTo>
                    <a:lnTo>
                      <a:pt x="30795" y="60840"/>
                    </a:lnTo>
                    <a:lnTo>
                      <a:pt x="32687" y="60861"/>
                    </a:lnTo>
                    <a:lnTo>
                      <a:pt x="33623" y="60861"/>
                    </a:lnTo>
                    <a:lnTo>
                      <a:pt x="34558" y="60840"/>
                    </a:lnTo>
                    <a:lnTo>
                      <a:pt x="35494" y="60799"/>
                    </a:lnTo>
                    <a:lnTo>
                      <a:pt x="36430" y="60736"/>
                    </a:lnTo>
                    <a:lnTo>
                      <a:pt x="37365" y="60632"/>
                    </a:lnTo>
                    <a:lnTo>
                      <a:pt x="38301" y="60528"/>
                    </a:lnTo>
                    <a:lnTo>
                      <a:pt x="38758" y="60445"/>
                    </a:lnTo>
                    <a:lnTo>
                      <a:pt x="39195" y="60341"/>
                    </a:lnTo>
                    <a:lnTo>
                      <a:pt x="39611" y="60196"/>
                    </a:lnTo>
                    <a:lnTo>
                      <a:pt x="39798" y="60113"/>
                    </a:lnTo>
                    <a:lnTo>
                      <a:pt x="40006" y="60029"/>
                    </a:lnTo>
                    <a:lnTo>
                      <a:pt x="40172" y="59925"/>
                    </a:lnTo>
                    <a:lnTo>
                      <a:pt x="40359" y="59801"/>
                    </a:lnTo>
                    <a:lnTo>
                      <a:pt x="40526" y="59655"/>
                    </a:lnTo>
                    <a:lnTo>
                      <a:pt x="40671" y="59510"/>
                    </a:lnTo>
                    <a:lnTo>
                      <a:pt x="40817" y="59343"/>
                    </a:lnTo>
                    <a:lnTo>
                      <a:pt x="40942" y="59156"/>
                    </a:lnTo>
                    <a:lnTo>
                      <a:pt x="41066" y="58948"/>
                    </a:lnTo>
                    <a:lnTo>
                      <a:pt x="41191" y="58699"/>
                    </a:lnTo>
                    <a:lnTo>
                      <a:pt x="41253" y="58512"/>
                    </a:lnTo>
                    <a:lnTo>
                      <a:pt x="41316" y="58304"/>
                    </a:lnTo>
                    <a:lnTo>
                      <a:pt x="41399" y="57888"/>
                    </a:lnTo>
                    <a:lnTo>
                      <a:pt x="41524" y="57056"/>
                    </a:lnTo>
                    <a:lnTo>
                      <a:pt x="41690" y="55996"/>
                    </a:lnTo>
                    <a:lnTo>
                      <a:pt x="41815" y="54956"/>
                    </a:lnTo>
                    <a:lnTo>
                      <a:pt x="41940" y="53896"/>
                    </a:lnTo>
                    <a:lnTo>
                      <a:pt x="42044" y="52835"/>
                    </a:lnTo>
                    <a:lnTo>
                      <a:pt x="42127" y="51775"/>
                    </a:lnTo>
                    <a:lnTo>
                      <a:pt x="42189" y="50714"/>
                    </a:lnTo>
                    <a:lnTo>
                      <a:pt x="42293" y="48593"/>
                    </a:lnTo>
                    <a:lnTo>
                      <a:pt x="42293" y="48032"/>
                    </a:lnTo>
                    <a:lnTo>
                      <a:pt x="42252" y="47491"/>
                    </a:lnTo>
                    <a:lnTo>
                      <a:pt x="42168" y="46951"/>
                    </a:lnTo>
                    <a:lnTo>
                      <a:pt x="42044" y="46431"/>
                    </a:lnTo>
                    <a:lnTo>
                      <a:pt x="41877" y="45932"/>
                    </a:lnTo>
                    <a:lnTo>
                      <a:pt x="41669" y="45433"/>
                    </a:lnTo>
                    <a:lnTo>
                      <a:pt x="41420" y="44934"/>
                    </a:lnTo>
                    <a:lnTo>
                      <a:pt x="41170" y="44456"/>
                    </a:lnTo>
                    <a:lnTo>
                      <a:pt x="40962" y="44144"/>
                    </a:lnTo>
                    <a:lnTo>
                      <a:pt x="40713" y="43853"/>
                    </a:lnTo>
                    <a:lnTo>
                      <a:pt x="40463" y="43624"/>
                    </a:lnTo>
                    <a:lnTo>
                      <a:pt x="40193" y="43416"/>
                    </a:lnTo>
                    <a:lnTo>
                      <a:pt x="39902" y="43270"/>
                    </a:lnTo>
                    <a:lnTo>
                      <a:pt x="39569" y="43125"/>
                    </a:lnTo>
                    <a:lnTo>
                      <a:pt x="39216" y="43042"/>
                    </a:lnTo>
                    <a:lnTo>
                      <a:pt x="38842" y="42979"/>
                    </a:lnTo>
                    <a:lnTo>
                      <a:pt x="37698" y="42855"/>
                    </a:lnTo>
                    <a:lnTo>
                      <a:pt x="36554" y="42771"/>
                    </a:lnTo>
                    <a:lnTo>
                      <a:pt x="35390" y="42688"/>
                    </a:lnTo>
                    <a:lnTo>
                      <a:pt x="34246" y="42626"/>
                    </a:lnTo>
                    <a:lnTo>
                      <a:pt x="33082" y="42584"/>
                    </a:lnTo>
                    <a:lnTo>
                      <a:pt x="31938" y="42563"/>
                    </a:lnTo>
                    <a:lnTo>
                      <a:pt x="28944" y="42563"/>
                    </a:lnTo>
                    <a:lnTo>
                      <a:pt x="27801" y="42584"/>
                    </a:lnTo>
                    <a:lnTo>
                      <a:pt x="26595" y="42563"/>
                    </a:lnTo>
                    <a:lnTo>
                      <a:pt x="27052" y="41690"/>
                    </a:lnTo>
                    <a:lnTo>
                      <a:pt x="27509" y="40858"/>
                    </a:lnTo>
                    <a:lnTo>
                      <a:pt x="28341" y="39382"/>
                    </a:lnTo>
                    <a:lnTo>
                      <a:pt x="29173" y="37906"/>
                    </a:lnTo>
                    <a:lnTo>
                      <a:pt x="30857" y="34974"/>
                    </a:lnTo>
                    <a:lnTo>
                      <a:pt x="31689" y="33519"/>
                    </a:lnTo>
                    <a:lnTo>
                      <a:pt x="32500" y="32042"/>
                    </a:lnTo>
                    <a:lnTo>
                      <a:pt x="33311" y="30545"/>
                    </a:lnTo>
                    <a:lnTo>
                      <a:pt x="34080" y="29048"/>
                    </a:lnTo>
                    <a:lnTo>
                      <a:pt x="34787" y="27613"/>
                    </a:lnTo>
                    <a:lnTo>
                      <a:pt x="35120" y="26906"/>
                    </a:lnTo>
                    <a:lnTo>
                      <a:pt x="35452" y="26179"/>
                    </a:lnTo>
                    <a:lnTo>
                      <a:pt x="35764" y="25451"/>
                    </a:lnTo>
                    <a:lnTo>
                      <a:pt x="36055" y="24723"/>
                    </a:lnTo>
                    <a:lnTo>
                      <a:pt x="36346" y="23975"/>
                    </a:lnTo>
                    <a:lnTo>
                      <a:pt x="36596" y="23247"/>
                    </a:lnTo>
                    <a:lnTo>
                      <a:pt x="36845" y="22498"/>
                    </a:lnTo>
                    <a:lnTo>
                      <a:pt x="37074" y="21729"/>
                    </a:lnTo>
                    <a:lnTo>
                      <a:pt x="37261" y="20980"/>
                    </a:lnTo>
                    <a:lnTo>
                      <a:pt x="37428" y="20211"/>
                    </a:lnTo>
                    <a:lnTo>
                      <a:pt x="37594" y="19421"/>
                    </a:lnTo>
                    <a:lnTo>
                      <a:pt x="37698" y="18631"/>
                    </a:lnTo>
                    <a:lnTo>
                      <a:pt x="37802" y="17841"/>
                    </a:lnTo>
                    <a:lnTo>
                      <a:pt x="37864" y="17030"/>
                    </a:lnTo>
                    <a:lnTo>
                      <a:pt x="37906" y="15990"/>
                    </a:lnTo>
                    <a:lnTo>
                      <a:pt x="37927" y="14951"/>
                    </a:lnTo>
                    <a:lnTo>
                      <a:pt x="37885" y="13911"/>
                    </a:lnTo>
                    <a:lnTo>
                      <a:pt x="37864" y="13391"/>
                    </a:lnTo>
                    <a:lnTo>
                      <a:pt x="37823" y="12871"/>
                    </a:lnTo>
                    <a:lnTo>
                      <a:pt x="37760" y="12351"/>
                    </a:lnTo>
                    <a:lnTo>
                      <a:pt x="37677" y="11852"/>
                    </a:lnTo>
                    <a:lnTo>
                      <a:pt x="37594" y="11333"/>
                    </a:lnTo>
                    <a:lnTo>
                      <a:pt x="37490" y="10834"/>
                    </a:lnTo>
                    <a:lnTo>
                      <a:pt x="37365" y="10314"/>
                    </a:lnTo>
                    <a:lnTo>
                      <a:pt x="37240" y="9815"/>
                    </a:lnTo>
                    <a:lnTo>
                      <a:pt x="37074" y="9316"/>
                    </a:lnTo>
                    <a:lnTo>
                      <a:pt x="36908" y="8817"/>
                    </a:lnTo>
                    <a:lnTo>
                      <a:pt x="36762" y="8422"/>
                    </a:lnTo>
                    <a:lnTo>
                      <a:pt x="36596" y="8047"/>
                    </a:lnTo>
                    <a:lnTo>
                      <a:pt x="36430" y="7694"/>
                    </a:lnTo>
                    <a:lnTo>
                      <a:pt x="36242" y="7320"/>
                    </a:lnTo>
                    <a:lnTo>
                      <a:pt x="35868" y="6633"/>
                    </a:lnTo>
                    <a:lnTo>
                      <a:pt x="35452" y="5989"/>
                    </a:lnTo>
                    <a:lnTo>
                      <a:pt x="34995" y="5386"/>
                    </a:lnTo>
                    <a:lnTo>
                      <a:pt x="34517" y="4804"/>
                    </a:lnTo>
                    <a:lnTo>
                      <a:pt x="33997" y="4263"/>
                    </a:lnTo>
                    <a:lnTo>
                      <a:pt x="33456" y="3764"/>
                    </a:lnTo>
                    <a:lnTo>
                      <a:pt x="32874" y="3286"/>
                    </a:lnTo>
                    <a:lnTo>
                      <a:pt x="32271" y="2849"/>
                    </a:lnTo>
                    <a:lnTo>
                      <a:pt x="31626" y="2433"/>
                    </a:lnTo>
                    <a:lnTo>
                      <a:pt x="30982" y="2059"/>
                    </a:lnTo>
                    <a:lnTo>
                      <a:pt x="30296" y="1706"/>
                    </a:lnTo>
                    <a:lnTo>
                      <a:pt x="29589" y="1373"/>
                    </a:lnTo>
                    <a:lnTo>
                      <a:pt x="28861" y="1082"/>
                    </a:lnTo>
                    <a:lnTo>
                      <a:pt x="28092" y="811"/>
                    </a:lnTo>
                    <a:lnTo>
                      <a:pt x="27489" y="604"/>
                    </a:lnTo>
                    <a:lnTo>
                      <a:pt x="26865" y="458"/>
                    </a:lnTo>
                    <a:lnTo>
                      <a:pt x="26241" y="312"/>
                    </a:lnTo>
                    <a:lnTo>
                      <a:pt x="25617" y="208"/>
                    </a:lnTo>
                    <a:lnTo>
                      <a:pt x="24994" y="125"/>
                    </a:lnTo>
                    <a:lnTo>
                      <a:pt x="24370" y="63"/>
                    </a:lnTo>
                    <a:lnTo>
                      <a:pt x="23746" y="21"/>
                    </a:lnTo>
                    <a:lnTo>
                      <a:pt x="23122" y="1"/>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1177;p7">
                <a:extLst>
                  <a:ext uri="{FF2B5EF4-FFF2-40B4-BE49-F238E27FC236}">
                    <a16:creationId xmlns:a16="http://schemas.microsoft.com/office/drawing/2014/main" id="{17EA0338-C198-4722-89B6-66AD70ABDA6F}"/>
                  </a:ext>
                </a:extLst>
              </p:cNvPr>
              <p:cNvSpPr/>
              <p:nvPr/>
            </p:nvSpPr>
            <p:spPr>
              <a:xfrm>
                <a:off x="3983875" y="464225"/>
                <a:ext cx="224050" cy="243300"/>
              </a:xfrm>
              <a:custGeom>
                <a:avLst/>
                <a:gdLst/>
                <a:ahLst/>
                <a:cxnLst/>
                <a:rect l="l" t="t" r="r" b="b"/>
                <a:pathLst>
                  <a:path w="8962" h="9732" extrusionOk="0">
                    <a:moveTo>
                      <a:pt x="8400" y="1"/>
                    </a:moveTo>
                    <a:lnTo>
                      <a:pt x="8130" y="42"/>
                    </a:lnTo>
                    <a:lnTo>
                      <a:pt x="7881" y="126"/>
                    </a:lnTo>
                    <a:lnTo>
                      <a:pt x="7631" y="209"/>
                    </a:lnTo>
                    <a:lnTo>
                      <a:pt x="7382" y="313"/>
                    </a:lnTo>
                    <a:lnTo>
                      <a:pt x="7153" y="438"/>
                    </a:lnTo>
                    <a:lnTo>
                      <a:pt x="6924" y="562"/>
                    </a:lnTo>
                    <a:lnTo>
                      <a:pt x="6404" y="895"/>
                    </a:lnTo>
                    <a:lnTo>
                      <a:pt x="5885" y="1248"/>
                    </a:lnTo>
                    <a:lnTo>
                      <a:pt x="5386" y="1602"/>
                    </a:lnTo>
                    <a:lnTo>
                      <a:pt x="4907" y="1976"/>
                    </a:lnTo>
                    <a:lnTo>
                      <a:pt x="4429" y="2371"/>
                    </a:lnTo>
                    <a:lnTo>
                      <a:pt x="3972" y="2766"/>
                    </a:lnTo>
                    <a:lnTo>
                      <a:pt x="3535" y="3182"/>
                    </a:lnTo>
                    <a:lnTo>
                      <a:pt x="3098" y="3619"/>
                    </a:lnTo>
                    <a:lnTo>
                      <a:pt x="2703" y="4055"/>
                    </a:lnTo>
                    <a:lnTo>
                      <a:pt x="2308" y="4513"/>
                    </a:lnTo>
                    <a:lnTo>
                      <a:pt x="1934" y="4991"/>
                    </a:lnTo>
                    <a:lnTo>
                      <a:pt x="1560" y="5469"/>
                    </a:lnTo>
                    <a:lnTo>
                      <a:pt x="1227" y="5989"/>
                    </a:lnTo>
                    <a:lnTo>
                      <a:pt x="894" y="6509"/>
                    </a:lnTo>
                    <a:lnTo>
                      <a:pt x="582" y="7050"/>
                    </a:lnTo>
                    <a:lnTo>
                      <a:pt x="291" y="7611"/>
                    </a:lnTo>
                    <a:lnTo>
                      <a:pt x="167" y="7902"/>
                    </a:lnTo>
                    <a:lnTo>
                      <a:pt x="63" y="8214"/>
                    </a:lnTo>
                    <a:lnTo>
                      <a:pt x="42" y="8360"/>
                    </a:lnTo>
                    <a:lnTo>
                      <a:pt x="21" y="8526"/>
                    </a:lnTo>
                    <a:lnTo>
                      <a:pt x="0" y="8692"/>
                    </a:lnTo>
                    <a:lnTo>
                      <a:pt x="21" y="8859"/>
                    </a:lnTo>
                    <a:lnTo>
                      <a:pt x="42" y="8983"/>
                    </a:lnTo>
                    <a:lnTo>
                      <a:pt x="83" y="9108"/>
                    </a:lnTo>
                    <a:lnTo>
                      <a:pt x="125" y="9233"/>
                    </a:lnTo>
                    <a:lnTo>
                      <a:pt x="187" y="9337"/>
                    </a:lnTo>
                    <a:lnTo>
                      <a:pt x="270" y="9441"/>
                    </a:lnTo>
                    <a:lnTo>
                      <a:pt x="354" y="9524"/>
                    </a:lnTo>
                    <a:lnTo>
                      <a:pt x="478" y="9607"/>
                    </a:lnTo>
                    <a:lnTo>
                      <a:pt x="603" y="9670"/>
                    </a:lnTo>
                    <a:lnTo>
                      <a:pt x="749" y="9711"/>
                    </a:lnTo>
                    <a:lnTo>
                      <a:pt x="873" y="9732"/>
                    </a:lnTo>
                    <a:lnTo>
                      <a:pt x="998" y="9711"/>
                    </a:lnTo>
                    <a:lnTo>
                      <a:pt x="1123" y="9690"/>
                    </a:lnTo>
                    <a:lnTo>
                      <a:pt x="1248" y="9649"/>
                    </a:lnTo>
                    <a:lnTo>
                      <a:pt x="1352" y="9586"/>
                    </a:lnTo>
                    <a:lnTo>
                      <a:pt x="1456" y="9503"/>
                    </a:lnTo>
                    <a:lnTo>
                      <a:pt x="1560" y="9420"/>
                    </a:lnTo>
                    <a:lnTo>
                      <a:pt x="1705" y="9274"/>
                    </a:lnTo>
                    <a:lnTo>
                      <a:pt x="1830" y="9108"/>
                    </a:lnTo>
                    <a:lnTo>
                      <a:pt x="1955" y="8942"/>
                    </a:lnTo>
                    <a:lnTo>
                      <a:pt x="2038" y="8755"/>
                    </a:lnTo>
                    <a:lnTo>
                      <a:pt x="2433" y="8068"/>
                    </a:lnTo>
                    <a:lnTo>
                      <a:pt x="2849" y="7403"/>
                    </a:lnTo>
                    <a:lnTo>
                      <a:pt x="3285" y="6779"/>
                    </a:lnTo>
                    <a:lnTo>
                      <a:pt x="3764" y="6156"/>
                    </a:lnTo>
                    <a:lnTo>
                      <a:pt x="4242" y="5573"/>
                    </a:lnTo>
                    <a:lnTo>
                      <a:pt x="4762" y="4991"/>
                    </a:lnTo>
                    <a:lnTo>
                      <a:pt x="5302" y="4409"/>
                    </a:lnTo>
                    <a:lnTo>
                      <a:pt x="5843" y="3868"/>
                    </a:lnTo>
                    <a:lnTo>
                      <a:pt x="6550" y="3141"/>
                    </a:lnTo>
                    <a:lnTo>
                      <a:pt x="7236" y="2392"/>
                    </a:lnTo>
                    <a:lnTo>
                      <a:pt x="7901" y="1623"/>
                    </a:lnTo>
                    <a:lnTo>
                      <a:pt x="8546" y="853"/>
                    </a:lnTo>
                    <a:lnTo>
                      <a:pt x="8692" y="687"/>
                    </a:lnTo>
                    <a:lnTo>
                      <a:pt x="8816" y="500"/>
                    </a:lnTo>
                    <a:lnTo>
                      <a:pt x="8879" y="396"/>
                    </a:lnTo>
                    <a:lnTo>
                      <a:pt x="8920" y="292"/>
                    </a:lnTo>
                    <a:lnTo>
                      <a:pt x="8962" y="167"/>
                    </a:lnTo>
                    <a:lnTo>
                      <a:pt x="8962" y="22"/>
                    </a:lnTo>
                    <a:lnTo>
                      <a:pt x="8671" y="1"/>
                    </a:lnTo>
                    <a:close/>
                  </a:path>
                </a:pathLst>
              </a:custGeom>
              <a:solidFill>
                <a:srgbClr val="F8E7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1178;p7">
                <a:extLst>
                  <a:ext uri="{FF2B5EF4-FFF2-40B4-BE49-F238E27FC236}">
                    <a16:creationId xmlns:a16="http://schemas.microsoft.com/office/drawing/2014/main" id="{92905BC2-E424-42FE-A151-AC323DBA887B}"/>
                  </a:ext>
                </a:extLst>
              </p:cNvPr>
              <p:cNvSpPr/>
              <p:nvPr/>
            </p:nvSpPr>
            <p:spPr>
              <a:xfrm>
                <a:off x="4501600" y="1393150"/>
                <a:ext cx="231350" cy="50450"/>
              </a:xfrm>
              <a:custGeom>
                <a:avLst/>
                <a:gdLst/>
                <a:ahLst/>
                <a:cxnLst/>
                <a:rect l="l" t="t" r="r" b="b"/>
                <a:pathLst>
                  <a:path w="9254" h="2018" extrusionOk="0">
                    <a:moveTo>
                      <a:pt x="2267" y="1"/>
                    </a:moveTo>
                    <a:lnTo>
                      <a:pt x="1456" y="21"/>
                    </a:lnTo>
                    <a:lnTo>
                      <a:pt x="1207" y="42"/>
                    </a:lnTo>
                    <a:lnTo>
                      <a:pt x="978" y="84"/>
                    </a:lnTo>
                    <a:lnTo>
                      <a:pt x="729" y="167"/>
                    </a:lnTo>
                    <a:lnTo>
                      <a:pt x="500" y="271"/>
                    </a:lnTo>
                    <a:lnTo>
                      <a:pt x="396" y="333"/>
                    </a:lnTo>
                    <a:lnTo>
                      <a:pt x="292" y="416"/>
                    </a:lnTo>
                    <a:lnTo>
                      <a:pt x="209" y="500"/>
                    </a:lnTo>
                    <a:lnTo>
                      <a:pt x="126" y="583"/>
                    </a:lnTo>
                    <a:lnTo>
                      <a:pt x="84" y="687"/>
                    </a:lnTo>
                    <a:lnTo>
                      <a:pt x="42" y="812"/>
                    </a:lnTo>
                    <a:lnTo>
                      <a:pt x="1" y="936"/>
                    </a:lnTo>
                    <a:lnTo>
                      <a:pt x="1" y="1061"/>
                    </a:lnTo>
                    <a:lnTo>
                      <a:pt x="22" y="1186"/>
                    </a:lnTo>
                    <a:lnTo>
                      <a:pt x="63" y="1311"/>
                    </a:lnTo>
                    <a:lnTo>
                      <a:pt x="105" y="1415"/>
                    </a:lnTo>
                    <a:lnTo>
                      <a:pt x="167" y="1498"/>
                    </a:lnTo>
                    <a:lnTo>
                      <a:pt x="230" y="1581"/>
                    </a:lnTo>
                    <a:lnTo>
                      <a:pt x="333" y="1664"/>
                    </a:lnTo>
                    <a:lnTo>
                      <a:pt x="541" y="1789"/>
                    </a:lnTo>
                    <a:lnTo>
                      <a:pt x="833" y="1893"/>
                    </a:lnTo>
                    <a:lnTo>
                      <a:pt x="1124" y="1955"/>
                    </a:lnTo>
                    <a:lnTo>
                      <a:pt x="1435" y="1997"/>
                    </a:lnTo>
                    <a:lnTo>
                      <a:pt x="1727" y="2018"/>
                    </a:lnTo>
                    <a:lnTo>
                      <a:pt x="2517" y="2018"/>
                    </a:lnTo>
                    <a:lnTo>
                      <a:pt x="3286" y="1997"/>
                    </a:lnTo>
                    <a:lnTo>
                      <a:pt x="4055" y="1976"/>
                    </a:lnTo>
                    <a:lnTo>
                      <a:pt x="4825" y="1914"/>
                    </a:lnTo>
                    <a:lnTo>
                      <a:pt x="5594" y="1851"/>
                    </a:lnTo>
                    <a:lnTo>
                      <a:pt x="6363" y="1768"/>
                    </a:lnTo>
                    <a:lnTo>
                      <a:pt x="7112" y="1664"/>
                    </a:lnTo>
                    <a:lnTo>
                      <a:pt x="7881" y="1539"/>
                    </a:lnTo>
                    <a:lnTo>
                      <a:pt x="8214" y="1477"/>
                    </a:lnTo>
                    <a:lnTo>
                      <a:pt x="8567" y="1394"/>
                    </a:lnTo>
                    <a:lnTo>
                      <a:pt x="8734" y="1352"/>
                    </a:lnTo>
                    <a:lnTo>
                      <a:pt x="8900" y="1269"/>
                    </a:lnTo>
                    <a:lnTo>
                      <a:pt x="9087" y="1186"/>
                    </a:lnTo>
                    <a:lnTo>
                      <a:pt x="9254" y="1082"/>
                    </a:lnTo>
                    <a:lnTo>
                      <a:pt x="9066" y="957"/>
                    </a:lnTo>
                    <a:lnTo>
                      <a:pt x="8900" y="853"/>
                    </a:lnTo>
                    <a:lnTo>
                      <a:pt x="8713" y="749"/>
                    </a:lnTo>
                    <a:lnTo>
                      <a:pt x="8547" y="687"/>
                    </a:lnTo>
                    <a:lnTo>
                      <a:pt x="8193" y="583"/>
                    </a:lnTo>
                    <a:lnTo>
                      <a:pt x="7840" y="479"/>
                    </a:lnTo>
                    <a:lnTo>
                      <a:pt x="7050" y="333"/>
                    </a:lnTo>
                    <a:lnTo>
                      <a:pt x="6259" y="209"/>
                    </a:lnTo>
                    <a:lnTo>
                      <a:pt x="5469" y="105"/>
                    </a:lnTo>
                    <a:lnTo>
                      <a:pt x="4658" y="63"/>
                    </a:lnTo>
                    <a:lnTo>
                      <a:pt x="3868" y="21"/>
                    </a:lnTo>
                    <a:lnTo>
                      <a:pt x="3057" y="1"/>
                    </a:lnTo>
                    <a:close/>
                  </a:path>
                </a:pathLst>
              </a:custGeom>
              <a:solidFill>
                <a:srgbClr val="F8E7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1179;p7">
                <a:extLst>
                  <a:ext uri="{FF2B5EF4-FFF2-40B4-BE49-F238E27FC236}">
                    <a16:creationId xmlns:a16="http://schemas.microsoft.com/office/drawing/2014/main" id="{31484B7E-E69C-409E-BCDD-DF6E46C0EB8B}"/>
                  </a:ext>
                </a:extLst>
              </p:cNvPr>
              <p:cNvSpPr/>
              <p:nvPr/>
            </p:nvSpPr>
            <p:spPr>
              <a:xfrm>
                <a:off x="4242725" y="382625"/>
                <a:ext cx="77500" cy="56675"/>
              </a:xfrm>
              <a:custGeom>
                <a:avLst/>
                <a:gdLst/>
                <a:ahLst/>
                <a:cxnLst/>
                <a:rect l="l" t="t" r="r" b="b"/>
                <a:pathLst>
                  <a:path w="3100" h="2267" extrusionOk="0">
                    <a:moveTo>
                      <a:pt x="2704" y="0"/>
                    </a:moveTo>
                    <a:lnTo>
                      <a:pt x="2351" y="21"/>
                    </a:lnTo>
                    <a:lnTo>
                      <a:pt x="1997" y="84"/>
                    </a:lnTo>
                    <a:lnTo>
                      <a:pt x="1644" y="188"/>
                    </a:lnTo>
                    <a:lnTo>
                      <a:pt x="1311" y="312"/>
                    </a:lnTo>
                    <a:lnTo>
                      <a:pt x="978" y="499"/>
                    </a:lnTo>
                    <a:lnTo>
                      <a:pt x="646" y="707"/>
                    </a:lnTo>
                    <a:lnTo>
                      <a:pt x="354" y="957"/>
                    </a:lnTo>
                    <a:lnTo>
                      <a:pt x="251" y="1082"/>
                    </a:lnTo>
                    <a:lnTo>
                      <a:pt x="167" y="1186"/>
                    </a:lnTo>
                    <a:lnTo>
                      <a:pt x="84" y="1310"/>
                    </a:lnTo>
                    <a:lnTo>
                      <a:pt x="22" y="1435"/>
                    </a:lnTo>
                    <a:lnTo>
                      <a:pt x="1" y="1560"/>
                    </a:lnTo>
                    <a:lnTo>
                      <a:pt x="1" y="1705"/>
                    </a:lnTo>
                    <a:lnTo>
                      <a:pt x="43" y="1851"/>
                    </a:lnTo>
                    <a:lnTo>
                      <a:pt x="126" y="1997"/>
                    </a:lnTo>
                    <a:lnTo>
                      <a:pt x="230" y="2121"/>
                    </a:lnTo>
                    <a:lnTo>
                      <a:pt x="354" y="2204"/>
                    </a:lnTo>
                    <a:lnTo>
                      <a:pt x="479" y="2246"/>
                    </a:lnTo>
                    <a:lnTo>
                      <a:pt x="604" y="2267"/>
                    </a:lnTo>
                    <a:lnTo>
                      <a:pt x="750" y="2267"/>
                    </a:lnTo>
                    <a:lnTo>
                      <a:pt x="895" y="2225"/>
                    </a:lnTo>
                    <a:lnTo>
                      <a:pt x="1020" y="2184"/>
                    </a:lnTo>
                    <a:lnTo>
                      <a:pt x="1165" y="2100"/>
                    </a:lnTo>
                    <a:lnTo>
                      <a:pt x="1415" y="1976"/>
                    </a:lnTo>
                    <a:lnTo>
                      <a:pt x="1664" y="1809"/>
                    </a:lnTo>
                    <a:lnTo>
                      <a:pt x="1893" y="1643"/>
                    </a:lnTo>
                    <a:lnTo>
                      <a:pt x="2122" y="1477"/>
                    </a:lnTo>
                    <a:lnTo>
                      <a:pt x="2330" y="1290"/>
                    </a:lnTo>
                    <a:lnTo>
                      <a:pt x="2517" y="1082"/>
                    </a:lnTo>
                    <a:lnTo>
                      <a:pt x="2725" y="874"/>
                    </a:lnTo>
                    <a:lnTo>
                      <a:pt x="2891" y="645"/>
                    </a:lnTo>
                    <a:lnTo>
                      <a:pt x="2995" y="520"/>
                    </a:lnTo>
                    <a:lnTo>
                      <a:pt x="3058" y="375"/>
                    </a:lnTo>
                    <a:lnTo>
                      <a:pt x="3078" y="292"/>
                    </a:lnTo>
                    <a:lnTo>
                      <a:pt x="3099" y="208"/>
                    </a:lnTo>
                    <a:lnTo>
                      <a:pt x="3078" y="125"/>
                    </a:lnTo>
                    <a:lnTo>
                      <a:pt x="3037" y="21"/>
                    </a:lnTo>
                    <a:lnTo>
                      <a:pt x="2704" y="0"/>
                    </a:lnTo>
                    <a:close/>
                  </a:path>
                </a:pathLst>
              </a:custGeom>
              <a:solidFill>
                <a:srgbClr val="F8E7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
        <p:nvSpPr>
          <p:cNvPr id="44" name="TextBox 43">
            <a:extLst>
              <a:ext uri="{FF2B5EF4-FFF2-40B4-BE49-F238E27FC236}">
                <a16:creationId xmlns:a16="http://schemas.microsoft.com/office/drawing/2014/main" id="{D9684A9B-A842-4AC5-9BA4-55A515715F5A}"/>
              </a:ext>
            </a:extLst>
          </p:cNvPr>
          <p:cNvSpPr txBox="1"/>
          <p:nvPr/>
        </p:nvSpPr>
        <p:spPr>
          <a:xfrm>
            <a:off x="581772" y="5075158"/>
            <a:ext cx="6370173" cy="1123712"/>
          </a:xfrm>
          <a:prstGeom prst="roundRect">
            <a:avLst/>
          </a:prstGeom>
          <a:solidFill>
            <a:schemeClr val="accent5">
              <a:lumMod val="20000"/>
              <a:lumOff val="80000"/>
            </a:schemeClr>
          </a:solidFill>
          <a:ln w="57150">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sym typeface="Arial"/>
              </a:rPr>
              <a:t>Rán vàng thịt</a:t>
            </a:r>
          </a:p>
        </p:txBody>
      </p:sp>
      <p:pic>
        <p:nvPicPr>
          <p:cNvPr id="4" name="Picture 3">
            <a:extLst>
              <a:ext uri="{FF2B5EF4-FFF2-40B4-BE49-F238E27FC236}">
                <a16:creationId xmlns:a16="http://schemas.microsoft.com/office/drawing/2014/main" id="{D4546BE1-1C5B-B40C-22DB-FB8B82D35AD3}"/>
              </a:ext>
            </a:extLst>
          </p:cNvPr>
          <p:cNvPicPr>
            <a:picLocks noChangeAspect="1"/>
          </p:cNvPicPr>
          <p:nvPr/>
        </p:nvPicPr>
        <p:blipFill>
          <a:blip r:embed="rId11"/>
          <a:stretch>
            <a:fillRect/>
          </a:stretch>
        </p:blipFill>
        <p:spPr>
          <a:xfrm>
            <a:off x="290210" y="117689"/>
            <a:ext cx="11363929" cy="926672"/>
          </a:xfrm>
          <a:prstGeom prst="rect">
            <a:avLst/>
          </a:prstGeom>
        </p:spPr>
      </p:pic>
    </p:spTree>
    <p:extLst>
      <p:ext uri="{BB962C8B-B14F-4D97-AF65-F5344CB8AC3E}">
        <p14:creationId xmlns:p14="http://schemas.microsoft.com/office/powerpoint/2010/main" val="91391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additive="base">
                                        <p:cTn id="13" dur="500" fill="hold"/>
                                        <p:tgtEl>
                                          <p:spTgt spid="44"/>
                                        </p:tgtEl>
                                        <p:attrNameLst>
                                          <p:attrName>ppt_x</p:attrName>
                                        </p:attrNameLst>
                                      </p:cBhvr>
                                      <p:tavLst>
                                        <p:tav tm="0">
                                          <p:val>
                                            <p:strVal val="#ppt_x"/>
                                          </p:val>
                                        </p:tav>
                                        <p:tav tm="100000">
                                          <p:val>
                                            <p:strVal val="#ppt_x"/>
                                          </p:val>
                                        </p:tav>
                                      </p:tavLst>
                                    </p:anim>
                                    <p:anim calcmode="lin" valueType="num">
                                      <p:cBhvr additive="base">
                                        <p:cTn id="1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p:cTn id="19" dur="1000" fill="hold"/>
                                        <p:tgtEl>
                                          <p:spTgt spid="41"/>
                                        </p:tgtEl>
                                        <p:attrNameLst>
                                          <p:attrName>ppt_w</p:attrName>
                                        </p:attrNameLst>
                                      </p:cBhvr>
                                      <p:tavLst>
                                        <p:tav tm="0">
                                          <p:val>
                                            <p:strVal val="#ppt_w+.3"/>
                                          </p:val>
                                        </p:tav>
                                        <p:tav tm="100000">
                                          <p:val>
                                            <p:strVal val="#ppt_w"/>
                                          </p:val>
                                        </p:tav>
                                      </p:tavLst>
                                    </p:anim>
                                    <p:anim calcmode="lin" valueType="num">
                                      <p:cBhvr>
                                        <p:cTn id="20" dur="1000" fill="hold"/>
                                        <p:tgtEl>
                                          <p:spTgt spid="41"/>
                                        </p:tgtEl>
                                        <p:attrNameLst>
                                          <p:attrName>ppt_h</p:attrName>
                                        </p:attrNameLst>
                                      </p:cBhvr>
                                      <p:tavLst>
                                        <p:tav tm="0">
                                          <p:val>
                                            <p:strVal val="#ppt_h"/>
                                          </p:val>
                                        </p:tav>
                                        <p:tav tm="100000">
                                          <p:val>
                                            <p:strVal val="#ppt_h"/>
                                          </p:val>
                                        </p:tav>
                                      </p:tavLst>
                                    </p:anim>
                                    <p:animEffect transition="in" filter="fade">
                                      <p:cBhvr>
                                        <p:cTn id="21"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78ABB31-B1A6-56A3-AE38-6D31ABEC1FFC}"/>
              </a:ext>
            </a:extLst>
          </p:cNvPr>
          <p:cNvSpPr/>
          <p:nvPr/>
        </p:nvSpPr>
        <p:spPr>
          <a:xfrm>
            <a:off x="194820" y="203200"/>
            <a:ext cx="11802360" cy="6443989"/>
          </a:xfrm>
          <a:custGeom>
            <a:avLst/>
            <a:gdLst>
              <a:gd name="connsiteX0" fmla="*/ 0 w 11802360"/>
              <a:gd name="connsiteY0" fmla="*/ 1074020 h 6443989"/>
              <a:gd name="connsiteX1" fmla="*/ 1074020 w 11802360"/>
              <a:gd name="connsiteY1" fmla="*/ 0 h 6443989"/>
              <a:gd name="connsiteX2" fmla="*/ 1448835 w 11802360"/>
              <a:gd name="connsiteY2" fmla="*/ 0 h 6443989"/>
              <a:gd name="connsiteX3" fmla="*/ 2113279 w 11802360"/>
              <a:gd name="connsiteY3" fmla="*/ 0 h 6443989"/>
              <a:gd name="connsiteX4" fmla="*/ 2777724 w 11802360"/>
              <a:gd name="connsiteY4" fmla="*/ 0 h 6443989"/>
              <a:gd name="connsiteX5" fmla="*/ 3249082 w 11802360"/>
              <a:gd name="connsiteY5" fmla="*/ 0 h 6443989"/>
              <a:gd name="connsiteX6" fmla="*/ 3720439 w 11802360"/>
              <a:gd name="connsiteY6" fmla="*/ 0 h 6443989"/>
              <a:gd name="connsiteX7" fmla="*/ 4384884 w 11802360"/>
              <a:gd name="connsiteY7" fmla="*/ 0 h 6443989"/>
              <a:gd name="connsiteX8" fmla="*/ 5049328 w 11802360"/>
              <a:gd name="connsiteY8" fmla="*/ 0 h 6443989"/>
              <a:gd name="connsiteX9" fmla="*/ 5810316 w 11802360"/>
              <a:gd name="connsiteY9" fmla="*/ 0 h 6443989"/>
              <a:gd name="connsiteX10" fmla="*/ 6281674 w 11802360"/>
              <a:gd name="connsiteY10" fmla="*/ 0 h 6443989"/>
              <a:gd name="connsiteX11" fmla="*/ 7042661 w 11802360"/>
              <a:gd name="connsiteY11" fmla="*/ 0 h 6443989"/>
              <a:gd name="connsiteX12" fmla="*/ 7803649 w 11802360"/>
              <a:gd name="connsiteY12" fmla="*/ 0 h 6443989"/>
              <a:gd name="connsiteX13" fmla="*/ 8081921 w 11802360"/>
              <a:gd name="connsiteY13" fmla="*/ 0 h 6443989"/>
              <a:gd name="connsiteX14" fmla="*/ 8456735 w 11802360"/>
              <a:gd name="connsiteY14" fmla="*/ 0 h 6443989"/>
              <a:gd name="connsiteX15" fmla="*/ 9217723 w 11802360"/>
              <a:gd name="connsiteY15" fmla="*/ 0 h 6443989"/>
              <a:gd name="connsiteX16" fmla="*/ 9495994 w 11802360"/>
              <a:gd name="connsiteY16" fmla="*/ 0 h 6443989"/>
              <a:gd name="connsiteX17" fmla="*/ 10160439 w 11802360"/>
              <a:gd name="connsiteY17" fmla="*/ 0 h 6443989"/>
              <a:gd name="connsiteX18" fmla="*/ 10728340 w 11802360"/>
              <a:gd name="connsiteY18" fmla="*/ 0 h 6443989"/>
              <a:gd name="connsiteX19" fmla="*/ 11802360 w 11802360"/>
              <a:gd name="connsiteY19" fmla="*/ 1074020 h 6443989"/>
              <a:gd name="connsiteX20" fmla="*/ 11802360 w 11802360"/>
              <a:gd name="connsiteY20" fmla="*/ 1696933 h 6443989"/>
              <a:gd name="connsiteX21" fmla="*/ 11802360 w 11802360"/>
              <a:gd name="connsiteY21" fmla="*/ 2105048 h 6443989"/>
              <a:gd name="connsiteX22" fmla="*/ 11802360 w 11802360"/>
              <a:gd name="connsiteY22" fmla="*/ 2642041 h 6443989"/>
              <a:gd name="connsiteX23" fmla="*/ 11802360 w 11802360"/>
              <a:gd name="connsiteY23" fmla="*/ 3264954 h 6443989"/>
              <a:gd name="connsiteX24" fmla="*/ 11802360 w 11802360"/>
              <a:gd name="connsiteY24" fmla="*/ 3758988 h 6443989"/>
              <a:gd name="connsiteX25" fmla="*/ 11802360 w 11802360"/>
              <a:gd name="connsiteY25" fmla="*/ 4167103 h 6443989"/>
              <a:gd name="connsiteX26" fmla="*/ 11802360 w 11802360"/>
              <a:gd name="connsiteY26" fmla="*/ 4618178 h 6443989"/>
              <a:gd name="connsiteX27" fmla="*/ 11802360 w 11802360"/>
              <a:gd name="connsiteY27" fmla="*/ 5369969 h 6443989"/>
              <a:gd name="connsiteX28" fmla="*/ 10728340 w 11802360"/>
              <a:gd name="connsiteY28" fmla="*/ 6443989 h 6443989"/>
              <a:gd name="connsiteX29" fmla="*/ 9967352 w 11802360"/>
              <a:gd name="connsiteY29" fmla="*/ 6443989 h 6443989"/>
              <a:gd name="connsiteX30" fmla="*/ 9495994 w 11802360"/>
              <a:gd name="connsiteY30" fmla="*/ 6443989 h 6443989"/>
              <a:gd name="connsiteX31" fmla="*/ 8928093 w 11802360"/>
              <a:gd name="connsiteY31" fmla="*/ 6443989 h 6443989"/>
              <a:gd name="connsiteX32" fmla="*/ 8167106 w 11802360"/>
              <a:gd name="connsiteY32" fmla="*/ 6443989 h 6443989"/>
              <a:gd name="connsiteX33" fmla="*/ 7695748 w 11802360"/>
              <a:gd name="connsiteY33" fmla="*/ 6443989 h 6443989"/>
              <a:gd name="connsiteX34" fmla="*/ 7127847 w 11802360"/>
              <a:gd name="connsiteY34" fmla="*/ 6443989 h 6443989"/>
              <a:gd name="connsiteX35" fmla="*/ 6366859 w 11802360"/>
              <a:gd name="connsiteY35" fmla="*/ 6443989 h 6443989"/>
              <a:gd name="connsiteX36" fmla="*/ 5992044 w 11802360"/>
              <a:gd name="connsiteY36" fmla="*/ 6443989 h 6443989"/>
              <a:gd name="connsiteX37" fmla="*/ 5231057 w 11802360"/>
              <a:gd name="connsiteY37" fmla="*/ 6443989 h 6443989"/>
              <a:gd name="connsiteX38" fmla="*/ 4470069 w 11802360"/>
              <a:gd name="connsiteY38" fmla="*/ 6443989 h 6443989"/>
              <a:gd name="connsiteX39" fmla="*/ 3805625 w 11802360"/>
              <a:gd name="connsiteY39" fmla="*/ 6443989 h 6443989"/>
              <a:gd name="connsiteX40" fmla="*/ 3430810 w 11802360"/>
              <a:gd name="connsiteY40" fmla="*/ 6443989 h 6443989"/>
              <a:gd name="connsiteX41" fmla="*/ 3055995 w 11802360"/>
              <a:gd name="connsiteY41" fmla="*/ 6443989 h 6443989"/>
              <a:gd name="connsiteX42" fmla="*/ 2584637 w 11802360"/>
              <a:gd name="connsiteY42" fmla="*/ 6443989 h 6443989"/>
              <a:gd name="connsiteX43" fmla="*/ 2113279 w 11802360"/>
              <a:gd name="connsiteY43" fmla="*/ 6443989 h 6443989"/>
              <a:gd name="connsiteX44" fmla="*/ 1835008 w 11802360"/>
              <a:gd name="connsiteY44" fmla="*/ 6443989 h 6443989"/>
              <a:gd name="connsiteX45" fmla="*/ 1074020 w 11802360"/>
              <a:gd name="connsiteY45" fmla="*/ 6443989 h 6443989"/>
              <a:gd name="connsiteX46" fmla="*/ 0 w 11802360"/>
              <a:gd name="connsiteY46" fmla="*/ 5369969 h 6443989"/>
              <a:gd name="connsiteX47" fmla="*/ 0 w 11802360"/>
              <a:gd name="connsiteY47" fmla="*/ 4875935 h 6443989"/>
              <a:gd name="connsiteX48" fmla="*/ 0 w 11802360"/>
              <a:gd name="connsiteY48" fmla="*/ 4467820 h 6443989"/>
              <a:gd name="connsiteX49" fmla="*/ 0 w 11802360"/>
              <a:gd name="connsiteY49" fmla="*/ 3930826 h 6443989"/>
              <a:gd name="connsiteX50" fmla="*/ 0 w 11802360"/>
              <a:gd name="connsiteY50" fmla="*/ 3479751 h 6443989"/>
              <a:gd name="connsiteX51" fmla="*/ 0 w 11802360"/>
              <a:gd name="connsiteY51" fmla="*/ 2985717 h 6443989"/>
              <a:gd name="connsiteX52" fmla="*/ 0 w 11802360"/>
              <a:gd name="connsiteY52" fmla="*/ 2577602 h 6443989"/>
              <a:gd name="connsiteX53" fmla="*/ 0 w 11802360"/>
              <a:gd name="connsiteY53" fmla="*/ 2169487 h 6443989"/>
              <a:gd name="connsiteX54" fmla="*/ 0 w 11802360"/>
              <a:gd name="connsiteY54" fmla="*/ 1675453 h 6443989"/>
              <a:gd name="connsiteX55" fmla="*/ 0 w 11802360"/>
              <a:gd name="connsiteY55" fmla="*/ 1074020 h 6443989"/>
              <a:gd name="connsiteX0" fmla="*/ 0 w 11802360"/>
              <a:gd name="connsiteY0" fmla="*/ 1074020 h 6443989"/>
              <a:gd name="connsiteX1" fmla="*/ 1074020 w 11802360"/>
              <a:gd name="connsiteY1" fmla="*/ 0 h 6443989"/>
              <a:gd name="connsiteX2" fmla="*/ 1352292 w 11802360"/>
              <a:gd name="connsiteY2" fmla="*/ 0 h 6443989"/>
              <a:gd name="connsiteX3" fmla="*/ 1630563 w 11802360"/>
              <a:gd name="connsiteY3" fmla="*/ 0 h 6443989"/>
              <a:gd name="connsiteX4" fmla="*/ 2295008 w 11802360"/>
              <a:gd name="connsiteY4" fmla="*/ 0 h 6443989"/>
              <a:gd name="connsiteX5" fmla="*/ 2959452 w 11802360"/>
              <a:gd name="connsiteY5" fmla="*/ 0 h 6443989"/>
              <a:gd name="connsiteX6" fmla="*/ 3237723 w 11802360"/>
              <a:gd name="connsiteY6" fmla="*/ 0 h 6443989"/>
              <a:gd name="connsiteX7" fmla="*/ 3709081 w 11802360"/>
              <a:gd name="connsiteY7" fmla="*/ 0 h 6443989"/>
              <a:gd name="connsiteX8" fmla="*/ 4373526 w 11802360"/>
              <a:gd name="connsiteY8" fmla="*/ 0 h 6443989"/>
              <a:gd name="connsiteX9" fmla="*/ 4941427 w 11802360"/>
              <a:gd name="connsiteY9" fmla="*/ 0 h 6443989"/>
              <a:gd name="connsiteX10" fmla="*/ 5412785 w 11802360"/>
              <a:gd name="connsiteY10" fmla="*/ 0 h 6443989"/>
              <a:gd name="connsiteX11" fmla="*/ 5980686 w 11802360"/>
              <a:gd name="connsiteY11" fmla="*/ 0 h 6443989"/>
              <a:gd name="connsiteX12" fmla="*/ 6258958 w 11802360"/>
              <a:gd name="connsiteY12" fmla="*/ 0 h 6443989"/>
              <a:gd name="connsiteX13" fmla="*/ 6923402 w 11802360"/>
              <a:gd name="connsiteY13" fmla="*/ 0 h 6443989"/>
              <a:gd name="connsiteX14" fmla="*/ 7394760 w 11802360"/>
              <a:gd name="connsiteY14" fmla="*/ 0 h 6443989"/>
              <a:gd name="connsiteX15" fmla="*/ 8155748 w 11802360"/>
              <a:gd name="connsiteY15" fmla="*/ 0 h 6443989"/>
              <a:gd name="connsiteX16" fmla="*/ 8820192 w 11802360"/>
              <a:gd name="connsiteY16" fmla="*/ 0 h 6443989"/>
              <a:gd name="connsiteX17" fmla="*/ 9098464 w 11802360"/>
              <a:gd name="connsiteY17" fmla="*/ 0 h 6443989"/>
              <a:gd name="connsiteX18" fmla="*/ 9762908 w 11802360"/>
              <a:gd name="connsiteY18" fmla="*/ 0 h 6443989"/>
              <a:gd name="connsiteX19" fmla="*/ 10137723 w 11802360"/>
              <a:gd name="connsiteY19" fmla="*/ 0 h 6443989"/>
              <a:gd name="connsiteX20" fmla="*/ 10728340 w 11802360"/>
              <a:gd name="connsiteY20" fmla="*/ 0 h 6443989"/>
              <a:gd name="connsiteX21" fmla="*/ 11802360 w 11802360"/>
              <a:gd name="connsiteY21" fmla="*/ 1074020 h 6443989"/>
              <a:gd name="connsiteX22" fmla="*/ 11802360 w 11802360"/>
              <a:gd name="connsiteY22" fmla="*/ 1525095 h 6443989"/>
              <a:gd name="connsiteX23" fmla="*/ 11802360 w 11802360"/>
              <a:gd name="connsiteY23" fmla="*/ 2148007 h 6443989"/>
              <a:gd name="connsiteX24" fmla="*/ 11802360 w 11802360"/>
              <a:gd name="connsiteY24" fmla="*/ 2770920 h 6443989"/>
              <a:gd name="connsiteX25" fmla="*/ 11802360 w 11802360"/>
              <a:gd name="connsiteY25" fmla="*/ 3264954 h 6443989"/>
              <a:gd name="connsiteX26" fmla="*/ 11802360 w 11802360"/>
              <a:gd name="connsiteY26" fmla="*/ 3758988 h 6443989"/>
              <a:gd name="connsiteX27" fmla="*/ 11802360 w 11802360"/>
              <a:gd name="connsiteY27" fmla="*/ 4338941 h 6443989"/>
              <a:gd name="connsiteX28" fmla="*/ 11802360 w 11802360"/>
              <a:gd name="connsiteY28" fmla="*/ 4832975 h 6443989"/>
              <a:gd name="connsiteX29" fmla="*/ 11802360 w 11802360"/>
              <a:gd name="connsiteY29" fmla="*/ 5369969 h 6443989"/>
              <a:gd name="connsiteX30" fmla="*/ 10728340 w 11802360"/>
              <a:gd name="connsiteY30" fmla="*/ 6443989 h 6443989"/>
              <a:gd name="connsiteX31" fmla="*/ 9967352 w 11802360"/>
              <a:gd name="connsiteY31" fmla="*/ 6443989 h 6443989"/>
              <a:gd name="connsiteX32" fmla="*/ 9495994 w 11802360"/>
              <a:gd name="connsiteY32" fmla="*/ 6443989 h 6443989"/>
              <a:gd name="connsiteX33" fmla="*/ 8735007 w 11802360"/>
              <a:gd name="connsiteY33" fmla="*/ 6443989 h 6443989"/>
              <a:gd name="connsiteX34" fmla="*/ 8167106 w 11802360"/>
              <a:gd name="connsiteY34" fmla="*/ 6443989 h 6443989"/>
              <a:gd name="connsiteX35" fmla="*/ 7792291 w 11802360"/>
              <a:gd name="connsiteY35" fmla="*/ 6443989 h 6443989"/>
              <a:gd name="connsiteX36" fmla="*/ 7224390 w 11802360"/>
              <a:gd name="connsiteY36" fmla="*/ 6443989 h 6443989"/>
              <a:gd name="connsiteX37" fmla="*/ 6656489 w 11802360"/>
              <a:gd name="connsiteY37" fmla="*/ 6443989 h 6443989"/>
              <a:gd name="connsiteX38" fmla="*/ 6088587 w 11802360"/>
              <a:gd name="connsiteY38" fmla="*/ 6443989 h 6443989"/>
              <a:gd name="connsiteX39" fmla="*/ 5713773 w 11802360"/>
              <a:gd name="connsiteY39" fmla="*/ 6443989 h 6443989"/>
              <a:gd name="connsiteX40" fmla="*/ 5338958 w 11802360"/>
              <a:gd name="connsiteY40" fmla="*/ 6443989 h 6443989"/>
              <a:gd name="connsiteX41" fmla="*/ 4867600 w 11802360"/>
              <a:gd name="connsiteY41" fmla="*/ 6443989 h 6443989"/>
              <a:gd name="connsiteX42" fmla="*/ 4396242 w 11802360"/>
              <a:gd name="connsiteY42" fmla="*/ 6443989 h 6443989"/>
              <a:gd name="connsiteX43" fmla="*/ 3924884 w 11802360"/>
              <a:gd name="connsiteY43" fmla="*/ 6443989 h 6443989"/>
              <a:gd name="connsiteX44" fmla="*/ 3260440 w 11802360"/>
              <a:gd name="connsiteY44" fmla="*/ 6443989 h 6443989"/>
              <a:gd name="connsiteX45" fmla="*/ 2595995 w 11802360"/>
              <a:gd name="connsiteY45" fmla="*/ 6443989 h 6443989"/>
              <a:gd name="connsiteX46" fmla="*/ 2221180 w 11802360"/>
              <a:gd name="connsiteY46" fmla="*/ 6443989 h 6443989"/>
              <a:gd name="connsiteX47" fmla="*/ 1074020 w 11802360"/>
              <a:gd name="connsiteY47" fmla="*/ 6443989 h 6443989"/>
              <a:gd name="connsiteX48" fmla="*/ 0 w 11802360"/>
              <a:gd name="connsiteY48" fmla="*/ 5369969 h 6443989"/>
              <a:gd name="connsiteX49" fmla="*/ 0 w 11802360"/>
              <a:gd name="connsiteY49" fmla="*/ 4918894 h 6443989"/>
              <a:gd name="connsiteX50" fmla="*/ 0 w 11802360"/>
              <a:gd name="connsiteY50" fmla="*/ 4424860 h 6443989"/>
              <a:gd name="connsiteX51" fmla="*/ 0 w 11802360"/>
              <a:gd name="connsiteY51" fmla="*/ 3973786 h 6443989"/>
              <a:gd name="connsiteX52" fmla="*/ 0 w 11802360"/>
              <a:gd name="connsiteY52" fmla="*/ 3565670 h 6443989"/>
              <a:gd name="connsiteX53" fmla="*/ 0 w 11802360"/>
              <a:gd name="connsiteY53" fmla="*/ 3028677 h 6443989"/>
              <a:gd name="connsiteX54" fmla="*/ 0 w 11802360"/>
              <a:gd name="connsiteY54" fmla="*/ 2577602 h 6443989"/>
              <a:gd name="connsiteX55" fmla="*/ 0 w 11802360"/>
              <a:gd name="connsiteY55" fmla="*/ 2169487 h 6443989"/>
              <a:gd name="connsiteX56" fmla="*/ 0 w 11802360"/>
              <a:gd name="connsiteY56" fmla="*/ 1761372 h 6443989"/>
              <a:gd name="connsiteX57" fmla="*/ 0 w 11802360"/>
              <a:gd name="connsiteY57" fmla="*/ 1074020 h 644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802360" h="6443989" fill="none" extrusionOk="0">
                <a:moveTo>
                  <a:pt x="0" y="1074020"/>
                </a:moveTo>
                <a:cubicBezTo>
                  <a:pt x="20094" y="439179"/>
                  <a:pt x="552205" y="68522"/>
                  <a:pt x="1074020" y="0"/>
                </a:cubicBezTo>
                <a:cubicBezTo>
                  <a:pt x="1175337" y="-14149"/>
                  <a:pt x="1283308" y="4027"/>
                  <a:pt x="1448835" y="0"/>
                </a:cubicBezTo>
                <a:cubicBezTo>
                  <a:pt x="1616083" y="-53729"/>
                  <a:pt x="1904619" y="60252"/>
                  <a:pt x="2113279" y="0"/>
                </a:cubicBezTo>
                <a:cubicBezTo>
                  <a:pt x="2285494" y="-74969"/>
                  <a:pt x="2586572" y="16021"/>
                  <a:pt x="2777724" y="0"/>
                </a:cubicBezTo>
                <a:cubicBezTo>
                  <a:pt x="2978857" y="-18456"/>
                  <a:pt x="3121358" y="23115"/>
                  <a:pt x="3249082" y="0"/>
                </a:cubicBezTo>
                <a:cubicBezTo>
                  <a:pt x="3388844" y="-3044"/>
                  <a:pt x="3615687" y="32617"/>
                  <a:pt x="3720439" y="0"/>
                </a:cubicBezTo>
                <a:cubicBezTo>
                  <a:pt x="3858498" y="-3186"/>
                  <a:pt x="4145666" y="86821"/>
                  <a:pt x="4384884" y="0"/>
                </a:cubicBezTo>
                <a:cubicBezTo>
                  <a:pt x="4625574" y="-95265"/>
                  <a:pt x="4873506" y="-13437"/>
                  <a:pt x="5049328" y="0"/>
                </a:cubicBezTo>
                <a:cubicBezTo>
                  <a:pt x="5256296" y="-65315"/>
                  <a:pt x="5633887" y="33981"/>
                  <a:pt x="5810316" y="0"/>
                </a:cubicBezTo>
                <a:cubicBezTo>
                  <a:pt x="5976405" y="-61031"/>
                  <a:pt x="6141752" y="23504"/>
                  <a:pt x="6281674" y="0"/>
                </a:cubicBezTo>
                <a:cubicBezTo>
                  <a:pt x="6461268" y="-24896"/>
                  <a:pt x="6886310" y="73673"/>
                  <a:pt x="7042661" y="0"/>
                </a:cubicBezTo>
                <a:cubicBezTo>
                  <a:pt x="7203625" y="-69407"/>
                  <a:pt x="7615948" y="131655"/>
                  <a:pt x="7803649" y="0"/>
                </a:cubicBezTo>
                <a:cubicBezTo>
                  <a:pt x="7975532" y="-73699"/>
                  <a:pt x="7997375" y="35027"/>
                  <a:pt x="8081921" y="0"/>
                </a:cubicBezTo>
                <a:cubicBezTo>
                  <a:pt x="8143729" y="-24163"/>
                  <a:pt x="8268403" y="7790"/>
                  <a:pt x="8456735" y="0"/>
                </a:cubicBezTo>
                <a:cubicBezTo>
                  <a:pt x="8686226" y="-45004"/>
                  <a:pt x="8949519" y="60609"/>
                  <a:pt x="9217723" y="0"/>
                </a:cubicBezTo>
                <a:cubicBezTo>
                  <a:pt x="9462898" y="2807"/>
                  <a:pt x="9389507" y="42893"/>
                  <a:pt x="9495994" y="0"/>
                </a:cubicBezTo>
                <a:cubicBezTo>
                  <a:pt x="9571118" y="5886"/>
                  <a:pt x="10035536" y="51555"/>
                  <a:pt x="10160439" y="0"/>
                </a:cubicBezTo>
                <a:cubicBezTo>
                  <a:pt x="10266886" y="-69875"/>
                  <a:pt x="10477088" y="20814"/>
                  <a:pt x="10728340" y="0"/>
                </a:cubicBezTo>
                <a:cubicBezTo>
                  <a:pt x="11339295" y="-42379"/>
                  <a:pt x="11908375" y="722252"/>
                  <a:pt x="11802360" y="1074020"/>
                </a:cubicBezTo>
                <a:cubicBezTo>
                  <a:pt x="11809446" y="1243481"/>
                  <a:pt x="11787689" y="1423052"/>
                  <a:pt x="11802360" y="1696933"/>
                </a:cubicBezTo>
                <a:cubicBezTo>
                  <a:pt x="11847751" y="1932708"/>
                  <a:pt x="11753332" y="1922175"/>
                  <a:pt x="11802360" y="2105048"/>
                </a:cubicBezTo>
                <a:cubicBezTo>
                  <a:pt x="11894928" y="2258676"/>
                  <a:pt x="11751996" y="2423806"/>
                  <a:pt x="11802360" y="2642041"/>
                </a:cubicBezTo>
                <a:cubicBezTo>
                  <a:pt x="11845632" y="2844242"/>
                  <a:pt x="11747841" y="2934136"/>
                  <a:pt x="11802360" y="3264954"/>
                </a:cubicBezTo>
                <a:cubicBezTo>
                  <a:pt x="11854136" y="3572608"/>
                  <a:pt x="11742952" y="3590568"/>
                  <a:pt x="11802360" y="3758988"/>
                </a:cubicBezTo>
                <a:cubicBezTo>
                  <a:pt x="11873001" y="3918714"/>
                  <a:pt x="11776845" y="4067126"/>
                  <a:pt x="11802360" y="4167103"/>
                </a:cubicBezTo>
                <a:cubicBezTo>
                  <a:pt x="11847163" y="4293194"/>
                  <a:pt x="11709366" y="4403073"/>
                  <a:pt x="11802360" y="4618178"/>
                </a:cubicBezTo>
                <a:cubicBezTo>
                  <a:pt x="11807316" y="4742716"/>
                  <a:pt x="11775843" y="5064007"/>
                  <a:pt x="11802360" y="5369969"/>
                </a:cubicBezTo>
                <a:cubicBezTo>
                  <a:pt x="11710542" y="5981665"/>
                  <a:pt x="11356935" y="6568708"/>
                  <a:pt x="10728340" y="6443989"/>
                </a:cubicBezTo>
                <a:cubicBezTo>
                  <a:pt x="10357982" y="6493303"/>
                  <a:pt x="10283790" y="6402319"/>
                  <a:pt x="9967352" y="6443989"/>
                </a:cubicBezTo>
                <a:cubicBezTo>
                  <a:pt x="9653669" y="6482863"/>
                  <a:pt x="9660405" y="6436206"/>
                  <a:pt x="9495994" y="6443989"/>
                </a:cubicBezTo>
                <a:cubicBezTo>
                  <a:pt x="9316452" y="6455719"/>
                  <a:pt x="9208555" y="6394716"/>
                  <a:pt x="8928093" y="6443989"/>
                </a:cubicBezTo>
                <a:cubicBezTo>
                  <a:pt x="8631173" y="6479003"/>
                  <a:pt x="8430814" y="6429749"/>
                  <a:pt x="8167106" y="6443989"/>
                </a:cubicBezTo>
                <a:cubicBezTo>
                  <a:pt x="7859051" y="6484870"/>
                  <a:pt x="7842329" y="6416295"/>
                  <a:pt x="7695748" y="6443989"/>
                </a:cubicBezTo>
                <a:cubicBezTo>
                  <a:pt x="7570632" y="6477314"/>
                  <a:pt x="7366196" y="6491582"/>
                  <a:pt x="7127847" y="6443989"/>
                </a:cubicBezTo>
                <a:cubicBezTo>
                  <a:pt x="6914697" y="6465364"/>
                  <a:pt x="6587327" y="6478851"/>
                  <a:pt x="6366859" y="6443989"/>
                </a:cubicBezTo>
                <a:cubicBezTo>
                  <a:pt x="6168528" y="6473464"/>
                  <a:pt x="6175501" y="6404027"/>
                  <a:pt x="5992044" y="6443989"/>
                </a:cubicBezTo>
                <a:cubicBezTo>
                  <a:pt x="5799712" y="6518787"/>
                  <a:pt x="5458192" y="6376089"/>
                  <a:pt x="5231057" y="6443989"/>
                </a:cubicBezTo>
                <a:cubicBezTo>
                  <a:pt x="4970960" y="6535357"/>
                  <a:pt x="4686206" y="6347871"/>
                  <a:pt x="4470069" y="6443989"/>
                </a:cubicBezTo>
                <a:cubicBezTo>
                  <a:pt x="4312894" y="6524938"/>
                  <a:pt x="4160925" y="6433838"/>
                  <a:pt x="3805625" y="6443989"/>
                </a:cubicBezTo>
                <a:cubicBezTo>
                  <a:pt x="3459469" y="6456032"/>
                  <a:pt x="3589831" y="6404606"/>
                  <a:pt x="3430810" y="6443989"/>
                </a:cubicBezTo>
                <a:cubicBezTo>
                  <a:pt x="3279975" y="6479994"/>
                  <a:pt x="3154562" y="6447609"/>
                  <a:pt x="3055995" y="6443989"/>
                </a:cubicBezTo>
                <a:cubicBezTo>
                  <a:pt x="2968864" y="6442803"/>
                  <a:pt x="2690673" y="6402780"/>
                  <a:pt x="2584637" y="6443989"/>
                </a:cubicBezTo>
                <a:cubicBezTo>
                  <a:pt x="2442989" y="6500098"/>
                  <a:pt x="2332312" y="6449019"/>
                  <a:pt x="2113279" y="6443989"/>
                </a:cubicBezTo>
                <a:cubicBezTo>
                  <a:pt x="1879963" y="6487748"/>
                  <a:pt x="1894281" y="6435416"/>
                  <a:pt x="1835008" y="6443989"/>
                </a:cubicBezTo>
                <a:cubicBezTo>
                  <a:pt x="1773733" y="6471416"/>
                  <a:pt x="1271678" y="6426732"/>
                  <a:pt x="1074020" y="6443989"/>
                </a:cubicBezTo>
                <a:cubicBezTo>
                  <a:pt x="575192" y="6390485"/>
                  <a:pt x="29989" y="5938839"/>
                  <a:pt x="0" y="5369969"/>
                </a:cubicBezTo>
                <a:cubicBezTo>
                  <a:pt x="-40742" y="5188084"/>
                  <a:pt x="63021" y="4999744"/>
                  <a:pt x="0" y="4875935"/>
                </a:cubicBezTo>
                <a:cubicBezTo>
                  <a:pt x="-27376" y="4723437"/>
                  <a:pt x="422" y="4596151"/>
                  <a:pt x="0" y="4467820"/>
                </a:cubicBezTo>
                <a:cubicBezTo>
                  <a:pt x="-37814" y="4381466"/>
                  <a:pt x="72187" y="4105026"/>
                  <a:pt x="0" y="3930826"/>
                </a:cubicBezTo>
                <a:cubicBezTo>
                  <a:pt x="-80918" y="3735477"/>
                  <a:pt x="53361" y="3680402"/>
                  <a:pt x="0" y="3479751"/>
                </a:cubicBezTo>
                <a:cubicBezTo>
                  <a:pt x="-51589" y="3276081"/>
                  <a:pt x="60255" y="3138878"/>
                  <a:pt x="0" y="2985717"/>
                </a:cubicBezTo>
                <a:cubicBezTo>
                  <a:pt x="-55541" y="2797370"/>
                  <a:pt x="15246" y="2709325"/>
                  <a:pt x="0" y="2577602"/>
                </a:cubicBezTo>
                <a:cubicBezTo>
                  <a:pt x="-16868" y="2506860"/>
                  <a:pt x="22129" y="2281606"/>
                  <a:pt x="0" y="2169487"/>
                </a:cubicBezTo>
                <a:cubicBezTo>
                  <a:pt x="-16537" y="2068040"/>
                  <a:pt x="-2786" y="1797285"/>
                  <a:pt x="0" y="1675453"/>
                </a:cubicBezTo>
                <a:cubicBezTo>
                  <a:pt x="17923" y="1517478"/>
                  <a:pt x="21241" y="1366159"/>
                  <a:pt x="0" y="1074020"/>
                </a:cubicBezTo>
                <a:close/>
              </a:path>
              <a:path w="11802360" h="6443989" stroke="0" extrusionOk="0">
                <a:moveTo>
                  <a:pt x="0" y="1074020"/>
                </a:moveTo>
                <a:cubicBezTo>
                  <a:pt x="84584" y="410254"/>
                  <a:pt x="411210" y="54622"/>
                  <a:pt x="1074020" y="0"/>
                </a:cubicBezTo>
                <a:cubicBezTo>
                  <a:pt x="1197855" y="-8147"/>
                  <a:pt x="1283097" y="23398"/>
                  <a:pt x="1352292" y="0"/>
                </a:cubicBezTo>
                <a:cubicBezTo>
                  <a:pt x="1433407" y="-4187"/>
                  <a:pt x="1517304" y="21876"/>
                  <a:pt x="1630563" y="0"/>
                </a:cubicBezTo>
                <a:cubicBezTo>
                  <a:pt x="1692468" y="-6762"/>
                  <a:pt x="2145153" y="61406"/>
                  <a:pt x="2295008" y="0"/>
                </a:cubicBezTo>
                <a:cubicBezTo>
                  <a:pt x="2475460" y="-22071"/>
                  <a:pt x="2845502" y="70165"/>
                  <a:pt x="2959452" y="0"/>
                </a:cubicBezTo>
                <a:cubicBezTo>
                  <a:pt x="3121205" y="-58182"/>
                  <a:pt x="3160973" y="-588"/>
                  <a:pt x="3237723" y="0"/>
                </a:cubicBezTo>
                <a:cubicBezTo>
                  <a:pt x="3295322" y="-15724"/>
                  <a:pt x="3603267" y="8606"/>
                  <a:pt x="3709081" y="0"/>
                </a:cubicBezTo>
                <a:cubicBezTo>
                  <a:pt x="3851773" y="35764"/>
                  <a:pt x="4124568" y="1515"/>
                  <a:pt x="4373526" y="0"/>
                </a:cubicBezTo>
                <a:cubicBezTo>
                  <a:pt x="4621941" y="-66784"/>
                  <a:pt x="4678688" y="-16792"/>
                  <a:pt x="4941427" y="0"/>
                </a:cubicBezTo>
                <a:cubicBezTo>
                  <a:pt x="5189814" y="-23658"/>
                  <a:pt x="5253223" y="37644"/>
                  <a:pt x="5412785" y="0"/>
                </a:cubicBezTo>
                <a:cubicBezTo>
                  <a:pt x="5589454" y="-20730"/>
                  <a:pt x="5727333" y="646"/>
                  <a:pt x="5980686" y="0"/>
                </a:cubicBezTo>
                <a:cubicBezTo>
                  <a:pt x="6224139" y="-27540"/>
                  <a:pt x="6142706" y="13582"/>
                  <a:pt x="6258958" y="0"/>
                </a:cubicBezTo>
                <a:cubicBezTo>
                  <a:pt x="6378475" y="3845"/>
                  <a:pt x="6785568" y="32301"/>
                  <a:pt x="6923402" y="0"/>
                </a:cubicBezTo>
                <a:cubicBezTo>
                  <a:pt x="7063174" y="-65759"/>
                  <a:pt x="7187619" y="21560"/>
                  <a:pt x="7394760" y="0"/>
                </a:cubicBezTo>
                <a:cubicBezTo>
                  <a:pt x="7521096" y="7277"/>
                  <a:pt x="7801123" y="77085"/>
                  <a:pt x="8155748" y="0"/>
                </a:cubicBezTo>
                <a:cubicBezTo>
                  <a:pt x="8476092" y="-61918"/>
                  <a:pt x="8527350" y="14866"/>
                  <a:pt x="8820192" y="0"/>
                </a:cubicBezTo>
                <a:cubicBezTo>
                  <a:pt x="9104235" y="1899"/>
                  <a:pt x="9010634" y="31231"/>
                  <a:pt x="9098464" y="0"/>
                </a:cubicBezTo>
                <a:cubicBezTo>
                  <a:pt x="9185667" y="-17960"/>
                  <a:pt x="9510249" y="47487"/>
                  <a:pt x="9762908" y="0"/>
                </a:cubicBezTo>
                <a:cubicBezTo>
                  <a:pt x="10022703" y="-47531"/>
                  <a:pt x="10022630" y="34884"/>
                  <a:pt x="10137723" y="0"/>
                </a:cubicBezTo>
                <a:cubicBezTo>
                  <a:pt x="10246997" y="-23864"/>
                  <a:pt x="10608647" y="50631"/>
                  <a:pt x="10728340" y="0"/>
                </a:cubicBezTo>
                <a:cubicBezTo>
                  <a:pt x="11264075" y="-129447"/>
                  <a:pt x="11848300" y="515795"/>
                  <a:pt x="11802360" y="1074020"/>
                </a:cubicBezTo>
                <a:cubicBezTo>
                  <a:pt x="11829638" y="1192526"/>
                  <a:pt x="11792648" y="1325392"/>
                  <a:pt x="11802360" y="1525095"/>
                </a:cubicBezTo>
                <a:cubicBezTo>
                  <a:pt x="11824828" y="1688500"/>
                  <a:pt x="11786032" y="2016764"/>
                  <a:pt x="11802360" y="2148007"/>
                </a:cubicBezTo>
                <a:cubicBezTo>
                  <a:pt x="11840251" y="2264769"/>
                  <a:pt x="11805679" y="2570047"/>
                  <a:pt x="11802360" y="2770920"/>
                </a:cubicBezTo>
                <a:cubicBezTo>
                  <a:pt x="11840511" y="2937104"/>
                  <a:pt x="11775845" y="3026346"/>
                  <a:pt x="11802360" y="3264954"/>
                </a:cubicBezTo>
                <a:cubicBezTo>
                  <a:pt x="11832213" y="3480757"/>
                  <a:pt x="11776755" y="3604806"/>
                  <a:pt x="11802360" y="3758988"/>
                </a:cubicBezTo>
                <a:cubicBezTo>
                  <a:pt x="11800490" y="3910999"/>
                  <a:pt x="11807625" y="4198929"/>
                  <a:pt x="11802360" y="4338941"/>
                </a:cubicBezTo>
                <a:cubicBezTo>
                  <a:pt x="11806910" y="4547145"/>
                  <a:pt x="11784475" y="4651462"/>
                  <a:pt x="11802360" y="4832975"/>
                </a:cubicBezTo>
                <a:cubicBezTo>
                  <a:pt x="11802095" y="5059289"/>
                  <a:pt x="11790618" y="5184187"/>
                  <a:pt x="11802360" y="5369969"/>
                </a:cubicBezTo>
                <a:cubicBezTo>
                  <a:pt x="11873565" y="6125699"/>
                  <a:pt x="11376441" y="6419222"/>
                  <a:pt x="10728340" y="6443989"/>
                </a:cubicBezTo>
                <a:cubicBezTo>
                  <a:pt x="10418024" y="6473507"/>
                  <a:pt x="10324263" y="6390866"/>
                  <a:pt x="9967352" y="6443989"/>
                </a:cubicBezTo>
                <a:cubicBezTo>
                  <a:pt x="9618701" y="6495188"/>
                  <a:pt x="9612791" y="6367303"/>
                  <a:pt x="9495994" y="6443989"/>
                </a:cubicBezTo>
                <a:cubicBezTo>
                  <a:pt x="9420337" y="6440818"/>
                  <a:pt x="9028204" y="6398588"/>
                  <a:pt x="8735007" y="6443989"/>
                </a:cubicBezTo>
                <a:cubicBezTo>
                  <a:pt x="8496959" y="6487728"/>
                  <a:pt x="8453532" y="6419659"/>
                  <a:pt x="8167106" y="6443989"/>
                </a:cubicBezTo>
                <a:cubicBezTo>
                  <a:pt x="7908829" y="6492194"/>
                  <a:pt x="7954973" y="6432573"/>
                  <a:pt x="7792291" y="6443989"/>
                </a:cubicBezTo>
                <a:cubicBezTo>
                  <a:pt x="7656570" y="6448540"/>
                  <a:pt x="7384484" y="6409044"/>
                  <a:pt x="7224390" y="6443989"/>
                </a:cubicBezTo>
                <a:cubicBezTo>
                  <a:pt x="7111787" y="6487087"/>
                  <a:pt x="6837552" y="6430864"/>
                  <a:pt x="6656489" y="6443989"/>
                </a:cubicBezTo>
                <a:cubicBezTo>
                  <a:pt x="6497579" y="6494391"/>
                  <a:pt x="6230657" y="6444693"/>
                  <a:pt x="6088587" y="6443989"/>
                </a:cubicBezTo>
                <a:cubicBezTo>
                  <a:pt x="5957130" y="6446940"/>
                  <a:pt x="5880599" y="6440409"/>
                  <a:pt x="5713773" y="6443989"/>
                </a:cubicBezTo>
                <a:cubicBezTo>
                  <a:pt x="5534264" y="6456819"/>
                  <a:pt x="5425847" y="6419436"/>
                  <a:pt x="5338958" y="6443989"/>
                </a:cubicBezTo>
                <a:cubicBezTo>
                  <a:pt x="5212215" y="6450567"/>
                  <a:pt x="5060793" y="6414079"/>
                  <a:pt x="4867600" y="6443989"/>
                </a:cubicBezTo>
                <a:cubicBezTo>
                  <a:pt x="4688618" y="6447338"/>
                  <a:pt x="4521357" y="6402001"/>
                  <a:pt x="4396242" y="6443989"/>
                </a:cubicBezTo>
                <a:cubicBezTo>
                  <a:pt x="4237237" y="6516261"/>
                  <a:pt x="4145402" y="6471727"/>
                  <a:pt x="3924884" y="6443989"/>
                </a:cubicBezTo>
                <a:cubicBezTo>
                  <a:pt x="3723384" y="6436681"/>
                  <a:pt x="3519602" y="6418953"/>
                  <a:pt x="3260440" y="6443989"/>
                </a:cubicBezTo>
                <a:cubicBezTo>
                  <a:pt x="3052375" y="6446301"/>
                  <a:pt x="2866241" y="6349648"/>
                  <a:pt x="2595995" y="6443989"/>
                </a:cubicBezTo>
                <a:cubicBezTo>
                  <a:pt x="2358936" y="6488792"/>
                  <a:pt x="2349834" y="6425665"/>
                  <a:pt x="2221180" y="6443989"/>
                </a:cubicBezTo>
                <a:cubicBezTo>
                  <a:pt x="2069463" y="6453642"/>
                  <a:pt x="1510698" y="6307122"/>
                  <a:pt x="1074020" y="6443989"/>
                </a:cubicBezTo>
                <a:cubicBezTo>
                  <a:pt x="547156" y="6631894"/>
                  <a:pt x="-227341" y="6074347"/>
                  <a:pt x="0" y="5369969"/>
                </a:cubicBezTo>
                <a:cubicBezTo>
                  <a:pt x="-28778" y="5127199"/>
                  <a:pt x="44173" y="5062642"/>
                  <a:pt x="0" y="4918894"/>
                </a:cubicBezTo>
                <a:cubicBezTo>
                  <a:pt x="-40417" y="4777349"/>
                  <a:pt x="40510" y="4576104"/>
                  <a:pt x="0" y="4424860"/>
                </a:cubicBezTo>
                <a:cubicBezTo>
                  <a:pt x="-40157" y="4216689"/>
                  <a:pt x="8004" y="4080739"/>
                  <a:pt x="0" y="3973786"/>
                </a:cubicBezTo>
                <a:cubicBezTo>
                  <a:pt x="-691" y="3912991"/>
                  <a:pt x="10423" y="3686219"/>
                  <a:pt x="0" y="3565670"/>
                </a:cubicBezTo>
                <a:cubicBezTo>
                  <a:pt x="-8004" y="3405122"/>
                  <a:pt x="67086" y="3207489"/>
                  <a:pt x="0" y="3028677"/>
                </a:cubicBezTo>
                <a:cubicBezTo>
                  <a:pt x="-55895" y="2876573"/>
                  <a:pt x="53843" y="2675765"/>
                  <a:pt x="0" y="2577602"/>
                </a:cubicBezTo>
                <a:cubicBezTo>
                  <a:pt x="-55930" y="2463273"/>
                  <a:pt x="35586" y="2364340"/>
                  <a:pt x="0" y="2169487"/>
                </a:cubicBezTo>
                <a:cubicBezTo>
                  <a:pt x="-23076" y="2004654"/>
                  <a:pt x="45300" y="1911027"/>
                  <a:pt x="0" y="1761372"/>
                </a:cubicBezTo>
                <a:cubicBezTo>
                  <a:pt x="-72171" y="1606759"/>
                  <a:pt x="73877" y="1284409"/>
                  <a:pt x="0" y="1074020"/>
                </a:cubicBezTo>
                <a:close/>
              </a:path>
              <a:path w="11802360" h="6443989" fill="none" stroke="0" extrusionOk="0">
                <a:moveTo>
                  <a:pt x="0" y="1074020"/>
                </a:moveTo>
                <a:cubicBezTo>
                  <a:pt x="96911" y="353411"/>
                  <a:pt x="473993" y="221927"/>
                  <a:pt x="1074020" y="0"/>
                </a:cubicBezTo>
                <a:cubicBezTo>
                  <a:pt x="1199469" y="-31473"/>
                  <a:pt x="1329078" y="55553"/>
                  <a:pt x="1448835" y="0"/>
                </a:cubicBezTo>
                <a:cubicBezTo>
                  <a:pt x="1575211" y="-56767"/>
                  <a:pt x="1956875" y="17394"/>
                  <a:pt x="2113279" y="0"/>
                </a:cubicBezTo>
                <a:cubicBezTo>
                  <a:pt x="2340494" y="-91603"/>
                  <a:pt x="2612131" y="-1759"/>
                  <a:pt x="2777724" y="0"/>
                </a:cubicBezTo>
                <a:cubicBezTo>
                  <a:pt x="2948411" y="-12642"/>
                  <a:pt x="3116841" y="4724"/>
                  <a:pt x="3249082" y="0"/>
                </a:cubicBezTo>
                <a:cubicBezTo>
                  <a:pt x="3371794" y="-44954"/>
                  <a:pt x="3620638" y="27113"/>
                  <a:pt x="3720439" y="0"/>
                </a:cubicBezTo>
                <a:cubicBezTo>
                  <a:pt x="3805570" y="-79999"/>
                  <a:pt x="4222285" y="24068"/>
                  <a:pt x="4384884" y="0"/>
                </a:cubicBezTo>
                <a:cubicBezTo>
                  <a:pt x="4555493" y="-23725"/>
                  <a:pt x="4837667" y="22763"/>
                  <a:pt x="5049328" y="0"/>
                </a:cubicBezTo>
                <a:cubicBezTo>
                  <a:pt x="5257585" y="-69425"/>
                  <a:pt x="5666869" y="15937"/>
                  <a:pt x="5810316" y="0"/>
                </a:cubicBezTo>
                <a:cubicBezTo>
                  <a:pt x="5953015" y="-63561"/>
                  <a:pt x="6121008" y="-15355"/>
                  <a:pt x="6281674" y="0"/>
                </a:cubicBezTo>
                <a:cubicBezTo>
                  <a:pt x="6435853" y="-32002"/>
                  <a:pt x="6902868" y="50876"/>
                  <a:pt x="7042661" y="0"/>
                </a:cubicBezTo>
                <a:cubicBezTo>
                  <a:pt x="7241109" y="-90967"/>
                  <a:pt x="7621065" y="72951"/>
                  <a:pt x="7803649" y="0"/>
                </a:cubicBezTo>
                <a:cubicBezTo>
                  <a:pt x="7986509" y="-71201"/>
                  <a:pt x="8015083" y="26092"/>
                  <a:pt x="8081921" y="0"/>
                </a:cubicBezTo>
                <a:cubicBezTo>
                  <a:pt x="8152932" y="-58000"/>
                  <a:pt x="8267527" y="-840"/>
                  <a:pt x="8456735" y="0"/>
                </a:cubicBezTo>
                <a:cubicBezTo>
                  <a:pt x="8576958" y="-78424"/>
                  <a:pt x="8976148" y="34958"/>
                  <a:pt x="9217723" y="0"/>
                </a:cubicBezTo>
                <a:cubicBezTo>
                  <a:pt x="9474235" y="-11666"/>
                  <a:pt x="9399528" y="43022"/>
                  <a:pt x="9495994" y="0"/>
                </a:cubicBezTo>
                <a:cubicBezTo>
                  <a:pt x="9580463" y="-11980"/>
                  <a:pt x="10012688" y="64164"/>
                  <a:pt x="10160439" y="0"/>
                </a:cubicBezTo>
                <a:cubicBezTo>
                  <a:pt x="10296078" y="-57156"/>
                  <a:pt x="10463706" y="88852"/>
                  <a:pt x="10728340" y="0"/>
                </a:cubicBezTo>
                <a:cubicBezTo>
                  <a:pt x="11366760" y="137864"/>
                  <a:pt x="11828816" y="626791"/>
                  <a:pt x="11802360" y="1074020"/>
                </a:cubicBezTo>
                <a:cubicBezTo>
                  <a:pt x="11847583" y="1262873"/>
                  <a:pt x="11757076" y="1463726"/>
                  <a:pt x="11802360" y="1696933"/>
                </a:cubicBezTo>
                <a:cubicBezTo>
                  <a:pt x="11846471" y="1925934"/>
                  <a:pt x="11744887" y="1931194"/>
                  <a:pt x="11802360" y="2105048"/>
                </a:cubicBezTo>
                <a:cubicBezTo>
                  <a:pt x="11880611" y="2313878"/>
                  <a:pt x="11744624" y="2518446"/>
                  <a:pt x="11802360" y="2642041"/>
                </a:cubicBezTo>
                <a:cubicBezTo>
                  <a:pt x="11845213" y="2833698"/>
                  <a:pt x="11726738" y="2919775"/>
                  <a:pt x="11802360" y="3264954"/>
                </a:cubicBezTo>
                <a:cubicBezTo>
                  <a:pt x="11862553" y="3554630"/>
                  <a:pt x="11757678" y="3595913"/>
                  <a:pt x="11802360" y="3758988"/>
                </a:cubicBezTo>
                <a:cubicBezTo>
                  <a:pt x="11864266" y="3932564"/>
                  <a:pt x="11734909" y="4054596"/>
                  <a:pt x="11802360" y="4167103"/>
                </a:cubicBezTo>
                <a:cubicBezTo>
                  <a:pt x="11858745" y="4223835"/>
                  <a:pt x="11757605" y="4435937"/>
                  <a:pt x="11802360" y="4618178"/>
                </a:cubicBezTo>
                <a:cubicBezTo>
                  <a:pt x="11848519" y="4838079"/>
                  <a:pt x="11772198" y="5036280"/>
                  <a:pt x="11802360" y="5369969"/>
                </a:cubicBezTo>
                <a:cubicBezTo>
                  <a:pt x="11585233" y="5986619"/>
                  <a:pt x="11222105" y="6628097"/>
                  <a:pt x="10728340" y="6443989"/>
                </a:cubicBezTo>
                <a:cubicBezTo>
                  <a:pt x="10386862" y="6495587"/>
                  <a:pt x="10301359" y="6429080"/>
                  <a:pt x="9967352" y="6443989"/>
                </a:cubicBezTo>
                <a:cubicBezTo>
                  <a:pt x="9656753" y="6481202"/>
                  <a:pt x="9671793" y="6436123"/>
                  <a:pt x="9495994" y="6443989"/>
                </a:cubicBezTo>
                <a:cubicBezTo>
                  <a:pt x="9311539" y="6466510"/>
                  <a:pt x="9169903" y="6389335"/>
                  <a:pt x="8928093" y="6443989"/>
                </a:cubicBezTo>
                <a:cubicBezTo>
                  <a:pt x="8693731" y="6465588"/>
                  <a:pt x="8469650" y="6407419"/>
                  <a:pt x="8167106" y="6443989"/>
                </a:cubicBezTo>
                <a:cubicBezTo>
                  <a:pt x="7872026" y="6469536"/>
                  <a:pt x="7847985" y="6419909"/>
                  <a:pt x="7695748" y="6443989"/>
                </a:cubicBezTo>
                <a:cubicBezTo>
                  <a:pt x="7589236" y="6507703"/>
                  <a:pt x="7373065" y="6449690"/>
                  <a:pt x="7127847" y="6443989"/>
                </a:cubicBezTo>
                <a:cubicBezTo>
                  <a:pt x="6929116" y="6481775"/>
                  <a:pt x="6569755" y="6415771"/>
                  <a:pt x="6366859" y="6443989"/>
                </a:cubicBezTo>
                <a:cubicBezTo>
                  <a:pt x="6163065" y="6464882"/>
                  <a:pt x="6163232" y="6407626"/>
                  <a:pt x="5992044" y="6443989"/>
                </a:cubicBezTo>
                <a:cubicBezTo>
                  <a:pt x="5859040" y="6508064"/>
                  <a:pt x="5411313" y="6366988"/>
                  <a:pt x="5231057" y="6443989"/>
                </a:cubicBezTo>
                <a:cubicBezTo>
                  <a:pt x="5009126" y="6490024"/>
                  <a:pt x="4654388" y="6387632"/>
                  <a:pt x="4470069" y="6443989"/>
                </a:cubicBezTo>
                <a:cubicBezTo>
                  <a:pt x="4293970" y="6534288"/>
                  <a:pt x="4099952" y="6439506"/>
                  <a:pt x="3805625" y="6443989"/>
                </a:cubicBezTo>
                <a:cubicBezTo>
                  <a:pt x="3444964" y="6514352"/>
                  <a:pt x="3558749" y="6414390"/>
                  <a:pt x="3430810" y="6443989"/>
                </a:cubicBezTo>
                <a:cubicBezTo>
                  <a:pt x="3278835" y="6490007"/>
                  <a:pt x="3151519" y="6431497"/>
                  <a:pt x="3055995" y="6443989"/>
                </a:cubicBezTo>
                <a:cubicBezTo>
                  <a:pt x="2975086" y="6442133"/>
                  <a:pt x="2686852" y="6413133"/>
                  <a:pt x="2584637" y="6443989"/>
                </a:cubicBezTo>
                <a:cubicBezTo>
                  <a:pt x="2439749" y="6487535"/>
                  <a:pt x="2335307" y="6378098"/>
                  <a:pt x="2113279" y="6443989"/>
                </a:cubicBezTo>
                <a:cubicBezTo>
                  <a:pt x="1902060" y="6483492"/>
                  <a:pt x="1898951" y="6432052"/>
                  <a:pt x="1835008" y="6443989"/>
                </a:cubicBezTo>
                <a:cubicBezTo>
                  <a:pt x="1793582" y="6448897"/>
                  <a:pt x="1250852" y="6434642"/>
                  <a:pt x="1074020" y="6443989"/>
                </a:cubicBezTo>
                <a:cubicBezTo>
                  <a:pt x="532448" y="6305483"/>
                  <a:pt x="104325" y="5976748"/>
                  <a:pt x="0" y="5369969"/>
                </a:cubicBezTo>
                <a:cubicBezTo>
                  <a:pt x="-16836" y="5218390"/>
                  <a:pt x="68398" y="5009167"/>
                  <a:pt x="0" y="4875935"/>
                </a:cubicBezTo>
                <a:cubicBezTo>
                  <a:pt x="-41873" y="4722249"/>
                  <a:pt x="1973" y="4612492"/>
                  <a:pt x="0" y="4467820"/>
                </a:cubicBezTo>
                <a:cubicBezTo>
                  <a:pt x="2038" y="4312049"/>
                  <a:pt x="89251" y="4096641"/>
                  <a:pt x="0" y="3930826"/>
                </a:cubicBezTo>
                <a:cubicBezTo>
                  <a:pt x="-45800" y="3752307"/>
                  <a:pt x="40996" y="3687455"/>
                  <a:pt x="0" y="3479751"/>
                </a:cubicBezTo>
                <a:cubicBezTo>
                  <a:pt x="-37976" y="3231715"/>
                  <a:pt x="59267" y="3137625"/>
                  <a:pt x="0" y="2985717"/>
                </a:cubicBezTo>
                <a:cubicBezTo>
                  <a:pt x="-56197" y="2834797"/>
                  <a:pt x="20930" y="2672646"/>
                  <a:pt x="0" y="2577602"/>
                </a:cubicBezTo>
                <a:cubicBezTo>
                  <a:pt x="-36141" y="2479512"/>
                  <a:pt x="17790" y="2323013"/>
                  <a:pt x="0" y="2169487"/>
                </a:cubicBezTo>
                <a:cubicBezTo>
                  <a:pt x="-47224" y="2018353"/>
                  <a:pt x="-5060" y="1814003"/>
                  <a:pt x="0" y="1675453"/>
                </a:cubicBezTo>
                <a:cubicBezTo>
                  <a:pt x="-16342" y="1548951"/>
                  <a:pt x="54379" y="1342522"/>
                  <a:pt x="0" y="1074020"/>
                </a:cubicBezTo>
                <a:close/>
              </a:path>
            </a:pathLst>
          </a:custGeom>
          <a:solidFill>
            <a:schemeClr val="bg1"/>
          </a:solidFill>
          <a:ln w="57150">
            <a:solidFill>
              <a:schemeClr val="accent3">
                <a:lumMod val="50000"/>
              </a:schemeClr>
            </a:solidFill>
            <a:prstDash val="sysDot"/>
            <a:extLst>
              <a:ext uri="{C807C97D-BFC1-408E-A445-0C87EB9F89A2}">
                <ask:lineSketchStyleProps xmlns:ask="http://schemas.microsoft.com/office/drawing/2018/sketchyshapes" sd="1999848163">
                  <a:custGeom>
                    <a:avLst/>
                    <a:gdLst>
                      <a:gd name="connsiteX0" fmla="*/ 0 w 11802360"/>
                      <a:gd name="connsiteY0" fmla="*/ 1074020 h 6443989"/>
                      <a:gd name="connsiteX1" fmla="*/ 1074020 w 11802360"/>
                      <a:gd name="connsiteY1" fmla="*/ 0 h 6443989"/>
                      <a:gd name="connsiteX2" fmla="*/ 1448835 w 11802360"/>
                      <a:gd name="connsiteY2" fmla="*/ 0 h 6443989"/>
                      <a:gd name="connsiteX3" fmla="*/ 2113279 w 11802360"/>
                      <a:gd name="connsiteY3" fmla="*/ 0 h 6443989"/>
                      <a:gd name="connsiteX4" fmla="*/ 2777724 w 11802360"/>
                      <a:gd name="connsiteY4" fmla="*/ 0 h 6443989"/>
                      <a:gd name="connsiteX5" fmla="*/ 3249082 w 11802360"/>
                      <a:gd name="connsiteY5" fmla="*/ 0 h 6443989"/>
                      <a:gd name="connsiteX6" fmla="*/ 3720439 w 11802360"/>
                      <a:gd name="connsiteY6" fmla="*/ 0 h 6443989"/>
                      <a:gd name="connsiteX7" fmla="*/ 4384884 w 11802360"/>
                      <a:gd name="connsiteY7" fmla="*/ 0 h 6443989"/>
                      <a:gd name="connsiteX8" fmla="*/ 5049328 w 11802360"/>
                      <a:gd name="connsiteY8" fmla="*/ 0 h 6443989"/>
                      <a:gd name="connsiteX9" fmla="*/ 5810316 w 11802360"/>
                      <a:gd name="connsiteY9" fmla="*/ 0 h 6443989"/>
                      <a:gd name="connsiteX10" fmla="*/ 6281674 w 11802360"/>
                      <a:gd name="connsiteY10" fmla="*/ 0 h 6443989"/>
                      <a:gd name="connsiteX11" fmla="*/ 7042661 w 11802360"/>
                      <a:gd name="connsiteY11" fmla="*/ 0 h 6443989"/>
                      <a:gd name="connsiteX12" fmla="*/ 7803649 w 11802360"/>
                      <a:gd name="connsiteY12" fmla="*/ 0 h 6443989"/>
                      <a:gd name="connsiteX13" fmla="*/ 8081921 w 11802360"/>
                      <a:gd name="connsiteY13" fmla="*/ 0 h 6443989"/>
                      <a:gd name="connsiteX14" fmla="*/ 8456735 w 11802360"/>
                      <a:gd name="connsiteY14" fmla="*/ 0 h 6443989"/>
                      <a:gd name="connsiteX15" fmla="*/ 9217723 w 11802360"/>
                      <a:gd name="connsiteY15" fmla="*/ 0 h 6443989"/>
                      <a:gd name="connsiteX16" fmla="*/ 9495994 w 11802360"/>
                      <a:gd name="connsiteY16" fmla="*/ 0 h 6443989"/>
                      <a:gd name="connsiteX17" fmla="*/ 10160439 w 11802360"/>
                      <a:gd name="connsiteY17" fmla="*/ 0 h 6443989"/>
                      <a:gd name="connsiteX18" fmla="*/ 10728340 w 11802360"/>
                      <a:gd name="connsiteY18" fmla="*/ 0 h 6443989"/>
                      <a:gd name="connsiteX19" fmla="*/ 11802360 w 11802360"/>
                      <a:gd name="connsiteY19" fmla="*/ 1074020 h 6443989"/>
                      <a:gd name="connsiteX20" fmla="*/ 11802360 w 11802360"/>
                      <a:gd name="connsiteY20" fmla="*/ 1696933 h 6443989"/>
                      <a:gd name="connsiteX21" fmla="*/ 11802360 w 11802360"/>
                      <a:gd name="connsiteY21" fmla="*/ 2105048 h 6443989"/>
                      <a:gd name="connsiteX22" fmla="*/ 11802360 w 11802360"/>
                      <a:gd name="connsiteY22" fmla="*/ 2642041 h 6443989"/>
                      <a:gd name="connsiteX23" fmla="*/ 11802360 w 11802360"/>
                      <a:gd name="connsiteY23" fmla="*/ 3264954 h 6443989"/>
                      <a:gd name="connsiteX24" fmla="*/ 11802360 w 11802360"/>
                      <a:gd name="connsiteY24" fmla="*/ 3758988 h 6443989"/>
                      <a:gd name="connsiteX25" fmla="*/ 11802360 w 11802360"/>
                      <a:gd name="connsiteY25" fmla="*/ 4167103 h 6443989"/>
                      <a:gd name="connsiteX26" fmla="*/ 11802360 w 11802360"/>
                      <a:gd name="connsiteY26" fmla="*/ 4618178 h 6443989"/>
                      <a:gd name="connsiteX27" fmla="*/ 11802360 w 11802360"/>
                      <a:gd name="connsiteY27" fmla="*/ 5369969 h 6443989"/>
                      <a:gd name="connsiteX28" fmla="*/ 10728340 w 11802360"/>
                      <a:gd name="connsiteY28" fmla="*/ 6443989 h 6443989"/>
                      <a:gd name="connsiteX29" fmla="*/ 9967352 w 11802360"/>
                      <a:gd name="connsiteY29" fmla="*/ 6443989 h 6443989"/>
                      <a:gd name="connsiteX30" fmla="*/ 9495994 w 11802360"/>
                      <a:gd name="connsiteY30" fmla="*/ 6443989 h 6443989"/>
                      <a:gd name="connsiteX31" fmla="*/ 8928093 w 11802360"/>
                      <a:gd name="connsiteY31" fmla="*/ 6443989 h 6443989"/>
                      <a:gd name="connsiteX32" fmla="*/ 8167106 w 11802360"/>
                      <a:gd name="connsiteY32" fmla="*/ 6443989 h 6443989"/>
                      <a:gd name="connsiteX33" fmla="*/ 7695748 w 11802360"/>
                      <a:gd name="connsiteY33" fmla="*/ 6443989 h 6443989"/>
                      <a:gd name="connsiteX34" fmla="*/ 7127847 w 11802360"/>
                      <a:gd name="connsiteY34" fmla="*/ 6443989 h 6443989"/>
                      <a:gd name="connsiteX35" fmla="*/ 6366859 w 11802360"/>
                      <a:gd name="connsiteY35" fmla="*/ 6443989 h 6443989"/>
                      <a:gd name="connsiteX36" fmla="*/ 5992044 w 11802360"/>
                      <a:gd name="connsiteY36" fmla="*/ 6443989 h 6443989"/>
                      <a:gd name="connsiteX37" fmla="*/ 5231057 w 11802360"/>
                      <a:gd name="connsiteY37" fmla="*/ 6443989 h 6443989"/>
                      <a:gd name="connsiteX38" fmla="*/ 4470069 w 11802360"/>
                      <a:gd name="connsiteY38" fmla="*/ 6443989 h 6443989"/>
                      <a:gd name="connsiteX39" fmla="*/ 3805625 w 11802360"/>
                      <a:gd name="connsiteY39" fmla="*/ 6443989 h 6443989"/>
                      <a:gd name="connsiteX40" fmla="*/ 3430810 w 11802360"/>
                      <a:gd name="connsiteY40" fmla="*/ 6443989 h 6443989"/>
                      <a:gd name="connsiteX41" fmla="*/ 3055995 w 11802360"/>
                      <a:gd name="connsiteY41" fmla="*/ 6443989 h 6443989"/>
                      <a:gd name="connsiteX42" fmla="*/ 2584637 w 11802360"/>
                      <a:gd name="connsiteY42" fmla="*/ 6443989 h 6443989"/>
                      <a:gd name="connsiteX43" fmla="*/ 2113279 w 11802360"/>
                      <a:gd name="connsiteY43" fmla="*/ 6443989 h 6443989"/>
                      <a:gd name="connsiteX44" fmla="*/ 1835008 w 11802360"/>
                      <a:gd name="connsiteY44" fmla="*/ 6443989 h 6443989"/>
                      <a:gd name="connsiteX45" fmla="*/ 1074020 w 11802360"/>
                      <a:gd name="connsiteY45" fmla="*/ 6443989 h 6443989"/>
                      <a:gd name="connsiteX46" fmla="*/ 0 w 11802360"/>
                      <a:gd name="connsiteY46" fmla="*/ 5369969 h 6443989"/>
                      <a:gd name="connsiteX47" fmla="*/ 0 w 11802360"/>
                      <a:gd name="connsiteY47" fmla="*/ 4875935 h 6443989"/>
                      <a:gd name="connsiteX48" fmla="*/ 0 w 11802360"/>
                      <a:gd name="connsiteY48" fmla="*/ 4467820 h 6443989"/>
                      <a:gd name="connsiteX49" fmla="*/ 0 w 11802360"/>
                      <a:gd name="connsiteY49" fmla="*/ 3930826 h 6443989"/>
                      <a:gd name="connsiteX50" fmla="*/ 0 w 11802360"/>
                      <a:gd name="connsiteY50" fmla="*/ 3479751 h 6443989"/>
                      <a:gd name="connsiteX51" fmla="*/ 0 w 11802360"/>
                      <a:gd name="connsiteY51" fmla="*/ 2985717 h 6443989"/>
                      <a:gd name="connsiteX52" fmla="*/ 0 w 11802360"/>
                      <a:gd name="connsiteY52" fmla="*/ 2577602 h 6443989"/>
                      <a:gd name="connsiteX53" fmla="*/ 0 w 11802360"/>
                      <a:gd name="connsiteY53" fmla="*/ 2169487 h 6443989"/>
                      <a:gd name="connsiteX54" fmla="*/ 0 w 11802360"/>
                      <a:gd name="connsiteY54" fmla="*/ 1675453 h 6443989"/>
                      <a:gd name="connsiteX55" fmla="*/ 0 w 11802360"/>
                      <a:gd name="connsiteY55" fmla="*/ 1074020 h 644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802360" h="6443989" fill="none" extrusionOk="0">
                        <a:moveTo>
                          <a:pt x="0" y="1074020"/>
                        </a:moveTo>
                        <a:cubicBezTo>
                          <a:pt x="28614" y="455304"/>
                          <a:pt x="527379" y="72606"/>
                          <a:pt x="1074020" y="0"/>
                        </a:cubicBezTo>
                        <a:cubicBezTo>
                          <a:pt x="1167750" y="-26792"/>
                          <a:pt x="1309239" y="19511"/>
                          <a:pt x="1448835" y="0"/>
                        </a:cubicBezTo>
                        <a:cubicBezTo>
                          <a:pt x="1588432" y="-19511"/>
                          <a:pt x="1916120" y="47271"/>
                          <a:pt x="2113279" y="0"/>
                        </a:cubicBezTo>
                        <a:cubicBezTo>
                          <a:pt x="2310438" y="-47271"/>
                          <a:pt x="2590398" y="2631"/>
                          <a:pt x="2777724" y="0"/>
                        </a:cubicBezTo>
                        <a:cubicBezTo>
                          <a:pt x="2965051" y="-2631"/>
                          <a:pt x="3124015" y="15790"/>
                          <a:pt x="3249082" y="0"/>
                        </a:cubicBezTo>
                        <a:cubicBezTo>
                          <a:pt x="3374149" y="-15790"/>
                          <a:pt x="3613555" y="17470"/>
                          <a:pt x="3720439" y="0"/>
                        </a:cubicBezTo>
                        <a:cubicBezTo>
                          <a:pt x="3827323" y="-17470"/>
                          <a:pt x="4169769" y="63613"/>
                          <a:pt x="4384884" y="0"/>
                        </a:cubicBezTo>
                        <a:cubicBezTo>
                          <a:pt x="4599999" y="-63613"/>
                          <a:pt x="4844938" y="20210"/>
                          <a:pt x="5049328" y="0"/>
                        </a:cubicBezTo>
                        <a:cubicBezTo>
                          <a:pt x="5253718" y="-20210"/>
                          <a:pt x="5641965" y="40323"/>
                          <a:pt x="5810316" y="0"/>
                        </a:cubicBezTo>
                        <a:cubicBezTo>
                          <a:pt x="5978667" y="-40323"/>
                          <a:pt x="6136500" y="22831"/>
                          <a:pt x="6281674" y="0"/>
                        </a:cubicBezTo>
                        <a:cubicBezTo>
                          <a:pt x="6426848" y="-22831"/>
                          <a:pt x="6873088" y="68314"/>
                          <a:pt x="7042661" y="0"/>
                        </a:cubicBezTo>
                        <a:cubicBezTo>
                          <a:pt x="7212234" y="-68314"/>
                          <a:pt x="7621945" y="79994"/>
                          <a:pt x="7803649" y="0"/>
                        </a:cubicBezTo>
                        <a:cubicBezTo>
                          <a:pt x="7985353" y="-79994"/>
                          <a:pt x="8012299" y="32656"/>
                          <a:pt x="8081921" y="0"/>
                        </a:cubicBezTo>
                        <a:cubicBezTo>
                          <a:pt x="8151543" y="-32656"/>
                          <a:pt x="8282836" y="29464"/>
                          <a:pt x="8456735" y="0"/>
                        </a:cubicBezTo>
                        <a:cubicBezTo>
                          <a:pt x="8630634" y="-29464"/>
                          <a:pt x="8948181" y="5359"/>
                          <a:pt x="9217723" y="0"/>
                        </a:cubicBezTo>
                        <a:cubicBezTo>
                          <a:pt x="9487265" y="-5359"/>
                          <a:pt x="9402686" y="26079"/>
                          <a:pt x="9495994" y="0"/>
                        </a:cubicBezTo>
                        <a:cubicBezTo>
                          <a:pt x="9589302" y="-26079"/>
                          <a:pt x="10012711" y="73893"/>
                          <a:pt x="10160439" y="0"/>
                        </a:cubicBezTo>
                        <a:cubicBezTo>
                          <a:pt x="10308168" y="-73893"/>
                          <a:pt x="10472847" y="64568"/>
                          <a:pt x="10728340" y="0"/>
                        </a:cubicBezTo>
                        <a:cubicBezTo>
                          <a:pt x="11344049" y="19555"/>
                          <a:pt x="11821553" y="617208"/>
                          <a:pt x="11802360" y="1074020"/>
                        </a:cubicBezTo>
                        <a:cubicBezTo>
                          <a:pt x="11803689" y="1255517"/>
                          <a:pt x="11764635" y="1455401"/>
                          <a:pt x="11802360" y="1696933"/>
                        </a:cubicBezTo>
                        <a:cubicBezTo>
                          <a:pt x="11840085" y="1938465"/>
                          <a:pt x="11755406" y="1931387"/>
                          <a:pt x="11802360" y="2105048"/>
                        </a:cubicBezTo>
                        <a:cubicBezTo>
                          <a:pt x="11849314" y="2278709"/>
                          <a:pt x="11740526" y="2465910"/>
                          <a:pt x="11802360" y="2642041"/>
                        </a:cubicBezTo>
                        <a:cubicBezTo>
                          <a:pt x="11864194" y="2818172"/>
                          <a:pt x="11751228" y="2961961"/>
                          <a:pt x="11802360" y="3264954"/>
                        </a:cubicBezTo>
                        <a:cubicBezTo>
                          <a:pt x="11853492" y="3567947"/>
                          <a:pt x="11763642" y="3594266"/>
                          <a:pt x="11802360" y="3758988"/>
                        </a:cubicBezTo>
                        <a:cubicBezTo>
                          <a:pt x="11841078" y="3923710"/>
                          <a:pt x="11762967" y="4065643"/>
                          <a:pt x="11802360" y="4167103"/>
                        </a:cubicBezTo>
                        <a:cubicBezTo>
                          <a:pt x="11841753" y="4268564"/>
                          <a:pt x="11748512" y="4433527"/>
                          <a:pt x="11802360" y="4618178"/>
                        </a:cubicBezTo>
                        <a:cubicBezTo>
                          <a:pt x="11856208" y="4802830"/>
                          <a:pt x="11730982" y="5031303"/>
                          <a:pt x="11802360" y="5369969"/>
                        </a:cubicBezTo>
                        <a:cubicBezTo>
                          <a:pt x="11738636" y="5973259"/>
                          <a:pt x="11265788" y="6504545"/>
                          <a:pt x="10728340" y="6443989"/>
                        </a:cubicBezTo>
                        <a:cubicBezTo>
                          <a:pt x="10362121" y="6483120"/>
                          <a:pt x="10278273" y="6407828"/>
                          <a:pt x="9967352" y="6443989"/>
                        </a:cubicBezTo>
                        <a:cubicBezTo>
                          <a:pt x="9656431" y="6480150"/>
                          <a:pt x="9672110" y="6434208"/>
                          <a:pt x="9495994" y="6443989"/>
                        </a:cubicBezTo>
                        <a:cubicBezTo>
                          <a:pt x="9319878" y="6453770"/>
                          <a:pt x="9174550" y="6391472"/>
                          <a:pt x="8928093" y="6443989"/>
                        </a:cubicBezTo>
                        <a:cubicBezTo>
                          <a:pt x="8681636" y="6496506"/>
                          <a:pt x="8466333" y="6402318"/>
                          <a:pt x="8167106" y="6443989"/>
                        </a:cubicBezTo>
                        <a:cubicBezTo>
                          <a:pt x="7867879" y="6485660"/>
                          <a:pt x="7831923" y="6419458"/>
                          <a:pt x="7695748" y="6443989"/>
                        </a:cubicBezTo>
                        <a:cubicBezTo>
                          <a:pt x="7559573" y="6468520"/>
                          <a:pt x="7375055" y="6443468"/>
                          <a:pt x="7127847" y="6443989"/>
                        </a:cubicBezTo>
                        <a:cubicBezTo>
                          <a:pt x="6880639" y="6444510"/>
                          <a:pt x="6576859" y="6422972"/>
                          <a:pt x="6366859" y="6443989"/>
                        </a:cubicBezTo>
                        <a:cubicBezTo>
                          <a:pt x="6156859" y="6465006"/>
                          <a:pt x="6169712" y="6406353"/>
                          <a:pt x="5992044" y="6443989"/>
                        </a:cubicBezTo>
                        <a:cubicBezTo>
                          <a:pt x="5814376" y="6481625"/>
                          <a:pt x="5456670" y="6357150"/>
                          <a:pt x="5231057" y="6443989"/>
                        </a:cubicBezTo>
                        <a:cubicBezTo>
                          <a:pt x="5005444" y="6530828"/>
                          <a:pt x="4634914" y="6359652"/>
                          <a:pt x="4470069" y="6443989"/>
                        </a:cubicBezTo>
                        <a:cubicBezTo>
                          <a:pt x="4305224" y="6528326"/>
                          <a:pt x="4136473" y="6399224"/>
                          <a:pt x="3805625" y="6443989"/>
                        </a:cubicBezTo>
                        <a:cubicBezTo>
                          <a:pt x="3474777" y="6488754"/>
                          <a:pt x="3582935" y="6402110"/>
                          <a:pt x="3430810" y="6443989"/>
                        </a:cubicBezTo>
                        <a:cubicBezTo>
                          <a:pt x="3278685" y="6485868"/>
                          <a:pt x="3148099" y="6432033"/>
                          <a:pt x="3055995" y="6443989"/>
                        </a:cubicBezTo>
                        <a:cubicBezTo>
                          <a:pt x="2963892" y="6455945"/>
                          <a:pt x="2707732" y="6401523"/>
                          <a:pt x="2584637" y="6443989"/>
                        </a:cubicBezTo>
                        <a:cubicBezTo>
                          <a:pt x="2461542" y="6486455"/>
                          <a:pt x="2330812" y="6403890"/>
                          <a:pt x="2113279" y="6443989"/>
                        </a:cubicBezTo>
                        <a:cubicBezTo>
                          <a:pt x="1895746" y="6484088"/>
                          <a:pt x="1891283" y="6426211"/>
                          <a:pt x="1835008" y="6443989"/>
                        </a:cubicBezTo>
                        <a:cubicBezTo>
                          <a:pt x="1778733" y="6461767"/>
                          <a:pt x="1235936" y="6437947"/>
                          <a:pt x="1074020" y="6443989"/>
                        </a:cubicBezTo>
                        <a:cubicBezTo>
                          <a:pt x="555806" y="6430261"/>
                          <a:pt x="53009" y="5960724"/>
                          <a:pt x="0" y="5369969"/>
                        </a:cubicBezTo>
                        <a:cubicBezTo>
                          <a:pt x="-17882" y="5214068"/>
                          <a:pt x="38036" y="5020023"/>
                          <a:pt x="0" y="4875935"/>
                        </a:cubicBezTo>
                        <a:cubicBezTo>
                          <a:pt x="-38036" y="4731847"/>
                          <a:pt x="4212" y="4593638"/>
                          <a:pt x="0" y="4467820"/>
                        </a:cubicBezTo>
                        <a:cubicBezTo>
                          <a:pt x="-4212" y="4342003"/>
                          <a:pt x="62464" y="4118309"/>
                          <a:pt x="0" y="3930826"/>
                        </a:cubicBezTo>
                        <a:cubicBezTo>
                          <a:pt x="-62464" y="3743343"/>
                          <a:pt x="36842" y="3689770"/>
                          <a:pt x="0" y="3479751"/>
                        </a:cubicBezTo>
                        <a:cubicBezTo>
                          <a:pt x="-36842" y="3269732"/>
                          <a:pt x="59033" y="3144075"/>
                          <a:pt x="0" y="2985717"/>
                        </a:cubicBezTo>
                        <a:cubicBezTo>
                          <a:pt x="-59033" y="2827359"/>
                          <a:pt x="25278" y="2681479"/>
                          <a:pt x="0" y="2577602"/>
                        </a:cubicBezTo>
                        <a:cubicBezTo>
                          <a:pt x="-25278" y="2473726"/>
                          <a:pt x="13106" y="2307653"/>
                          <a:pt x="0" y="2169487"/>
                        </a:cubicBezTo>
                        <a:cubicBezTo>
                          <a:pt x="-13106" y="2031322"/>
                          <a:pt x="338" y="1814793"/>
                          <a:pt x="0" y="1675453"/>
                        </a:cubicBezTo>
                        <a:cubicBezTo>
                          <a:pt x="-338" y="1536113"/>
                          <a:pt x="17559" y="1369645"/>
                          <a:pt x="0" y="1074020"/>
                        </a:cubicBezTo>
                        <a:close/>
                      </a:path>
                      <a:path w="11802360" h="6443989" stroke="0" extrusionOk="0">
                        <a:moveTo>
                          <a:pt x="0" y="1074020"/>
                        </a:moveTo>
                        <a:cubicBezTo>
                          <a:pt x="95018" y="339096"/>
                          <a:pt x="473288" y="21165"/>
                          <a:pt x="1074020" y="0"/>
                        </a:cubicBezTo>
                        <a:cubicBezTo>
                          <a:pt x="1205607" y="-14415"/>
                          <a:pt x="1271156" y="25658"/>
                          <a:pt x="1352292" y="0"/>
                        </a:cubicBezTo>
                        <a:cubicBezTo>
                          <a:pt x="1433428" y="-25658"/>
                          <a:pt x="1525941" y="7194"/>
                          <a:pt x="1630563" y="0"/>
                        </a:cubicBezTo>
                        <a:cubicBezTo>
                          <a:pt x="1735185" y="-7194"/>
                          <a:pt x="2114599" y="40814"/>
                          <a:pt x="2295008" y="0"/>
                        </a:cubicBezTo>
                        <a:cubicBezTo>
                          <a:pt x="2475418" y="-40814"/>
                          <a:pt x="2797541" y="59873"/>
                          <a:pt x="2959452" y="0"/>
                        </a:cubicBezTo>
                        <a:cubicBezTo>
                          <a:pt x="3121363" y="-59873"/>
                          <a:pt x="3165069" y="1780"/>
                          <a:pt x="3237723" y="0"/>
                        </a:cubicBezTo>
                        <a:cubicBezTo>
                          <a:pt x="3310377" y="-1780"/>
                          <a:pt x="3602734" y="6107"/>
                          <a:pt x="3709081" y="0"/>
                        </a:cubicBezTo>
                        <a:cubicBezTo>
                          <a:pt x="3815428" y="-6107"/>
                          <a:pt x="4129533" y="77417"/>
                          <a:pt x="4373526" y="0"/>
                        </a:cubicBezTo>
                        <a:cubicBezTo>
                          <a:pt x="4617520" y="-77417"/>
                          <a:pt x="4689674" y="14903"/>
                          <a:pt x="4941427" y="0"/>
                        </a:cubicBezTo>
                        <a:cubicBezTo>
                          <a:pt x="5193180" y="-14903"/>
                          <a:pt x="5252939" y="35961"/>
                          <a:pt x="5412785" y="0"/>
                        </a:cubicBezTo>
                        <a:cubicBezTo>
                          <a:pt x="5572631" y="-35961"/>
                          <a:pt x="5749201" y="38899"/>
                          <a:pt x="5980686" y="0"/>
                        </a:cubicBezTo>
                        <a:cubicBezTo>
                          <a:pt x="6212171" y="-38899"/>
                          <a:pt x="6150999" y="20057"/>
                          <a:pt x="6258958" y="0"/>
                        </a:cubicBezTo>
                        <a:cubicBezTo>
                          <a:pt x="6366917" y="-20057"/>
                          <a:pt x="6789572" y="46547"/>
                          <a:pt x="6923402" y="0"/>
                        </a:cubicBezTo>
                        <a:cubicBezTo>
                          <a:pt x="7057232" y="-46547"/>
                          <a:pt x="7231548" y="12478"/>
                          <a:pt x="7394760" y="0"/>
                        </a:cubicBezTo>
                        <a:cubicBezTo>
                          <a:pt x="7557972" y="-12478"/>
                          <a:pt x="7835148" y="59148"/>
                          <a:pt x="8155748" y="0"/>
                        </a:cubicBezTo>
                        <a:cubicBezTo>
                          <a:pt x="8476348" y="-59148"/>
                          <a:pt x="8530792" y="14245"/>
                          <a:pt x="8820192" y="0"/>
                        </a:cubicBezTo>
                        <a:cubicBezTo>
                          <a:pt x="9109592" y="-14245"/>
                          <a:pt x="9020594" y="18099"/>
                          <a:pt x="9098464" y="0"/>
                        </a:cubicBezTo>
                        <a:cubicBezTo>
                          <a:pt x="9176334" y="-18099"/>
                          <a:pt x="9504342" y="39715"/>
                          <a:pt x="9762908" y="0"/>
                        </a:cubicBezTo>
                        <a:cubicBezTo>
                          <a:pt x="10021474" y="-39715"/>
                          <a:pt x="10016136" y="26997"/>
                          <a:pt x="10137723" y="0"/>
                        </a:cubicBezTo>
                        <a:cubicBezTo>
                          <a:pt x="10259311" y="-26997"/>
                          <a:pt x="10605029" y="45779"/>
                          <a:pt x="10728340" y="0"/>
                        </a:cubicBezTo>
                        <a:cubicBezTo>
                          <a:pt x="11314041" y="-111331"/>
                          <a:pt x="11738643" y="493683"/>
                          <a:pt x="11802360" y="1074020"/>
                        </a:cubicBezTo>
                        <a:cubicBezTo>
                          <a:pt x="11825800" y="1198255"/>
                          <a:pt x="11784445" y="1317506"/>
                          <a:pt x="11802360" y="1525095"/>
                        </a:cubicBezTo>
                        <a:cubicBezTo>
                          <a:pt x="11820275" y="1732685"/>
                          <a:pt x="11753911" y="1988224"/>
                          <a:pt x="11802360" y="2148007"/>
                        </a:cubicBezTo>
                        <a:cubicBezTo>
                          <a:pt x="11850809" y="2307790"/>
                          <a:pt x="11784858" y="2604560"/>
                          <a:pt x="11802360" y="2770920"/>
                        </a:cubicBezTo>
                        <a:cubicBezTo>
                          <a:pt x="11819862" y="2937280"/>
                          <a:pt x="11775669" y="3045282"/>
                          <a:pt x="11802360" y="3264954"/>
                        </a:cubicBezTo>
                        <a:cubicBezTo>
                          <a:pt x="11829051" y="3484626"/>
                          <a:pt x="11788289" y="3604938"/>
                          <a:pt x="11802360" y="3758988"/>
                        </a:cubicBezTo>
                        <a:cubicBezTo>
                          <a:pt x="11816431" y="3913038"/>
                          <a:pt x="11794632" y="4175165"/>
                          <a:pt x="11802360" y="4338941"/>
                        </a:cubicBezTo>
                        <a:cubicBezTo>
                          <a:pt x="11810088" y="4502717"/>
                          <a:pt x="11789156" y="4651503"/>
                          <a:pt x="11802360" y="4832975"/>
                        </a:cubicBezTo>
                        <a:cubicBezTo>
                          <a:pt x="11815564" y="5014447"/>
                          <a:pt x="11785753" y="5203219"/>
                          <a:pt x="11802360" y="5369969"/>
                        </a:cubicBezTo>
                        <a:cubicBezTo>
                          <a:pt x="11807316" y="6057954"/>
                          <a:pt x="11481810" y="6439589"/>
                          <a:pt x="10728340" y="6443989"/>
                        </a:cubicBezTo>
                        <a:cubicBezTo>
                          <a:pt x="10465287" y="6491298"/>
                          <a:pt x="10309702" y="6364997"/>
                          <a:pt x="9967352" y="6443989"/>
                        </a:cubicBezTo>
                        <a:cubicBezTo>
                          <a:pt x="9625002" y="6522981"/>
                          <a:pt x="9601514" y="6397401"/>
                          <a:pt x="9495994" y="6443989"/>
                        </a:cubicBezTo>
                        <a:cubicBezTo>
                          <a:pt x="9390474" y="6490577"/>
                          <a:pt x="8981025" y="6381480"/>
                          <a:pt x="8735007" y="6443989"/>
                        </a:cubicBezTo>
                        <a:cubicBezTo>
                          <a:pt x="8488989" y="6506498"/>
                          <a:pt x="8427853" y="6407776"/>
                          <a:pt x="8167106" y="6443989"/>
                        </a:cubicBezTo>
                        <a:cubicBezTo>
                          <a:pt x="7906359" y="6480202"/>
                          <a:pt x="7938124" y="6431023"/>
                          <a:pt x="7792291" y="6443989"/>
                        </a:cubicBezTo>
                        <a:cubicBezTo>
                          <a:pt x="7646458" y="6456955"/>
                          <a:pt x="7367585" y="6412972"/>
                          <a:pt x="7224390" y="6443989"/>
                        </a:cubicBezTo>
                        <a:cubicBezTo>
                          <a:pt x="7081195" y="6475006"/>
                          <a:pt x="6813571" y="6398228"/>
                          <a:pt x="6656489" y="6443989"/>
                        </a:cubicBezTo>
                        <a:cubicBezTo>
                          <a:pt x="6499407" y="6489750"/>
                          <a:pt x="6230521" y="6438080"/>
                          <a:pt x="6088587" y="6443989"/>
                        </a:cubicBezTo>
                        <a:cubicBezTo>
                          <a:pt x="5946653" y="6449898"/>
                          <a:pt x="5894825" y="6442037"/>
                          <a:pt x="5713773" y="6443989"/>
                        </a:cubicBezTo>
                        <a:cubicBezTo>
                          <a:pt x="5532721" y="6445941"/>
                          <a:pt x="5428101" y="6421885"/>
                          <a:pt x="5338958" y="6443989"/>
                        </a:cubicBezTo>
                        <a:cubicBezTo>
                          <a:pt x="5249816" y="6466093"/>
                          <a:pt x="5053981" y="6409599"/>
                          <a:pt x="4867600" y="6443989"/>
                        </a:cubicBezTo>
                        <a:cubicBezTo>
                          <a:pt x="4681219" y="6478379"/>
                          <a:pt x="4536565" y="6407350"/>
                          <a:pt x="4396242" y="6443989"/>
                        </a:cubicBezTo>
                        <a:cubicBezTo>
                          <a:pt x="4255919" y="6480628"/>
                          <a:pt x="4127182" y="6441739"/>
                          <a:pt x="3924884" y="6443989"/>
                        </a:cubicBezTo>
                        <a:cubicBezTo>
                          <a:pt x="3722586" y="6446239"/>
                          <a:pt x="3476759" y="6433428"/>
                          <a:pt x="3260440" y="6443989"/>
                        </a:cubicBezTo>
                        <a:cubicBezTo>
                          <a:pt x="3044121" y="6454550"/>
                          <a:pt x="2837810" y="6397900"/>
                          <a:pt x="2595995" y="6443989"/>
                        </a:cubicBezTo>
                        <a:cubicBezTo>
                          <a:pt x="2354181" y="6490078"/>
                          <a:pt x="2359888" y="6433607"/>
                          <a:pt x="2221180" y="6443989"/>
                        </a:cubicBezTo>
                        <a:cubicBezTo>
                          <a:pt x="2082472" y="6454371"/>
                          <a:pt x="1455179" y="6396654"/>
                          <a:pt x="1074020" y="6443989"/>
                        </a:cubicBezTo>
                        <a:cubicBezTo>
                          <a:pt x="536958" y="6524596"/>
                          <a:pt x="-113693" y="6023362"/>
                          <a:pt x="0" y="5369969"/>
                        </a:cubicBezTo>
                        <a:cubicBezTo>
                          <a:pt x="-23418" y="5152682"/>
                          <a:pt x="44153" y="5052631"/>
                          <a:pt x="0" y="4918894"/>
                        </a:cubicBezTo>
                        <a:cubicBezTo>
                          <a:pt x="-44153" y="4785158"/>
                          <a:pt x="19594" y="4617775"/>
                          <a:pt x="0" y="4424860"/>
                        </a:cubicBezTo>
                        <a:cubicBezTo>
                          <a:pt x="-19594" y="4231945"/>
                          <a:pt x="21035" y="4068188"/>
                          <a:pt x="0" y="3973786"/>
                        </a:cubicBezTo>
                        <a:cubicBezTo>
                          <a:pt x="-21035" y="3879384"/>
                          <a:pt x="35741" y="3703959"/>
                          <a:pt x="0" y="3565670"/>
                        </a:cubicBezTo>
                        <a:cubicBezTo>
                          <a:pt x="-35741" y="3427381"/>
                          <a:pt x="64294" y="3193357"/>
                          <a:pt x="0" y="3028677"/>
                        </a:cubicBezTo>
                        <a:cubicBezTo>
                          <a:pt x="-64294" y="2863997"/>
                          <a:pt x="32856" y="2673245"/>
                          <a:pt x="0" y="2577602"/>
                        </a:cubicBezTo>
                        <a:cubicBezTo>
                          <a:pt x="-32856" y="2481960"/>
                          <a:pt x="34184" y="2339242"/>
                          <a:pt x="0" y="2169487"/>
                        </a:cubicBezTo>
                        <a:cubicBezTo>
                          <a:pt x="-34184" y="1999733"/>
                          <a:pt x="48284" y="1935611"/>
                          <a:pt x="0" y="1761372"/>
                        </a:cubicBezTo>
                        <a:cubicBezTo>
                          <a:pt x="-48284" y="1587134"/>
                          <a:pt x="27065" y="1292122"/>
                          <a:pt x="0" y="107402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nvGrpSpPr>
          <p:cNvPr id="2" name="Group 1">
            <a:extLst>
              <a:ext uri="{FF2B5EF4-FFF2-40B4-BE49-F238E27FC236}">
                <a16:creationId xmlns:a16="http://schemas.microsoft.com/office/drawing/2014/main" id="{1539D86F-8E8E-417C-9878-C1AFF4B394D1}"/>
              </a:ext>
            </a:extLst>
          </p:cNvPr>
          <p:cNvGrpSpPr/>
          <p:nvPr/>
        </p:nvGrpSpPr>
        <p:grpSpPr>
          <a:xfrm>
            <a:off x="7797958" y="4897543"/>
            <a:ext cx="4185708" cy="2245939"/>
            <a:chOff x="5848468" y="3673157"/>
            <a:chExt cx="3139281" cy="1684454"/>
          </a:xfrm>
        </p:grpSpPr>
        <p:pic>
          <p:nvPicPr>
            <p:cNvPr id="15" name="图片 4">
              <a:extLst>
                <a:ext uri="{FF2B5EF4-FFF2-40B4-BE49-F238E27FC236}">
                  <a16:creationId xmlns:a16="http://schemas.microsoft.com/office/drawing/2014/main" id="{EA10E910-9FC0-8425-442B-F5FD14F09E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8625" y="3976468"/>
              <a:ext cx="1339124" cy="1339124"/>
            </a:xfrm>
            <a:prstGeom prst="rect">
              <a:avLst/>
            </a:prstGeom>
          </p:spPr>
        </p:pic>
        <p:pic>
          <p:nvPicPr>
            <p:cNvPr id="1030" name="Picture 6" descr="Bottle of oil Royalty Free Vector Image - VectorStock">
              <a:extLst>
                <a:ext uri="{FF2B5EF4-FFF2-40B4-BE49-F238E27FC236}">
                  <a16:creationId xmlns:a16="http://schemas.microsoft.com/office/drawing/2014/main" id="{06BFB257-6C61-F516-2043-0F3F4D85584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26" b="91111" l="10000" r="90000">
                          <a14:foregroundMark x1="48000" y1="2037" x2="48000" y2="2037"/>
                          <a14:foregroundMark x1="49714" y1="926" x2="52571" y2="8426"/>
                          <a14:foregroundMark x1="52286" y1="91111" x2="52286" y2="91111"/>
                          <a14:foregroundMark x1="44286" y1="25278" x2="46286" y2="30463"/>
                          <a14:foregroundMark x1="49857" y1="28056" x2="56000" y2="28056"/>
                          <a14:foregroundMark x1="49857" y1="27407" x2="54571" y2="26852"/>
                          <a14:foregroundMark x1="36571" y1="47685" x2="36571" y2="47685"/>
                          <a14:foregroundMark x1="34286" y1="40278" x2="34286" y2="40278"/>
                          <a14:foregroundMark x1="29714" y1="51111" x2="29714" y2="51111"/>
                          <a14:foregroundMark x1="28143" y1="53148" x2="28143" y2="53148"/>
                          <a14:foregroundMark x1="32000" y1="53148" x2="32000" y2="53148"/>
                          <a14:foregroundMark x1="33429" y1="55833" x2="33429" y2="55833"/>
                          <a14:foregroundMark x1="33429" y1="54444" x2="33429" y2="54444"/>
                          <a14:foregroundMark x1="29714" y1="53796" x2="29714" y2="53796"/>
                          <a14:foregroundMark x1="67429" y1="19444" x2="67429" y2="19444"/>
                          <a14:foregroundMark x1="69714" y1="19444" x2="69714" y2="19444"/>
                          <a14:foregroundMark x1="68286" y1="49722" x2="68286" y2="49722"/>
                        </a14:backgroundRemoval>
                      </a14:imgEffect>
                    </a14:imgLayer>
                  </a14:imgProps>
                </a:ext>
                <a:ext uri="{28A0092B-C50C-407E-A947-70E740481C1C}">
                  <a14:useLocalDpi xmlns:a14="http://schemas.microsoft.com/office/drawing/2010/main" val="0"/>
                </a:ext>
              </a:extLst>
            </a:blip>
            <a:srcRect/>
            <a:stretch>
              <a:fillRect/>
            </a:stretch>
          </p:blipFill>
          <p:spPr bwMode="auto">
            <a:xfrm>
              <a:off x="5848468" y="3758425"/>
              <a:ext cx="1168925" cy="14002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22 Kecap Stock Illustrations, Images &amp; Vectors | Shutterstock">
              <a:extLst>
                <a:ext uri="{FF2B5EF4-FFF2-40B4-BE49-F238E27FC236}">
                  <a16:creationId xmlns:a16="http://schemas.microsoft.com/office/drawing/2014/main" id="{5020509F-8582-5D40-3986-E54CFE8401E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875" b="90000" l="9990" r="89910">
                          <a14:foregroundMark x1="45654" y1="5875" x2="45654" y2="5875"/>
                          <a14:foregroundMark x1="51149" y1="45250" x2="48851" y2="70375"/>
                          <a14:foregroundMark x1="53247" y1="71688" x2="53247" y2="74063"/>
                          <a14:foregroundMark x1="48252" y1="70375" x2="46553" y2="74438"/>
                          <a14:foregroundMark x1="41858" y1="46000" x2="41858" y2="47313"/>
                          <a14:foregroundMark x1="40060" y1="39750" x2="40060" y2="39750"/>
                        </a14:backgroundRemoval>
                      </a14:imgEffect>
                    </a14:imgLayer>
                  </a14:imgProps>
                </a:ext>
                <a:ext uri="{28A0092B-C50C-407E-A947-70E740481C1C}">
                  <a14:useLocalDpi xmlns:a14="http://schemas.microsoft.com/office/drawing/2010/main" val="0"/>
                </a:ext>
              </a:extLst>
            </a:blip>
            <a:srcRect/>
            <a:stretch>
              <a:fillRect/>
            </a:stretch>
          </p:blipFill>
          <p:spPr bwMode="auto">
            <a:xfrm>
              <a:off x="6381593" y="3673157"/>
              <a:ext cx="1173492" cy="16844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lip Nghệ Thuật Lọ Muối Nhỏ PNG , Lọ, Muối, Clip Nghệ Thuật PNG  miễn phí tải tập tin PSDComment và Vector">
              <a:extLst>
                <a:ext uri="{FF2B5EF4-FFF2-40B4-BE49-F238E27FC236}">
                  <a16:creationId xmlns:a16="http://schemas.microsoft.com/office/drawing/2014/main" id="{18DC425F-DD5C-25EB-E447-02725B4181A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827582" y="3825575"/>
              <a:ext cx="1490017" cy="1490017"/>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Rectangle: Rounded Corners 6">
            <a:extLst>
              <a:ext uri="{FF2B5EF4-FFF2-40B4-BE49-F238E27FC236}">
                <a16:creationId xmlns:a16="http://schemas.microsoft.com/office/drawing/2014/main" id="{C13DF960-31E7-4CF3-A0BA-904B57050272}"/>
              </a:ext>
            </a:extLst>
          </p:cNvPr>
          <p:cNvSpPr/>
          <p:nvPr/>
        </p:nvSpPr>
        <p:spPr>
          <a:xfrm>
            <a:off x="6866456" y="1241839"/>
            <a:ext cx="4911773" cy="3708259"/>
          </a:xfrm>
          <a:custGeom>
            <a:avLst/>
            <a:gdLst>
              <a:gd name="connsiteX0" fmla="*/ 0 w 4911773"/>
              <a:gd name="connsiteY0" fmla="*/ 618056 h 3708259"/>
              <a:gd name="connsiteX1" fmla="*/ 618056 w 4911773"/>
              <a:gd name="connsiteY1" fmla="*/ 0 h 3708259"/>
              <a:gd name="connsiteX2" fmla="*/ 1120396 w 4911773"/>
              <a:gd name="connsiteY2" fmla="*/ 0 h 3708259"/>
              <a:gd name="connsiteX3" fmla="*/ 1806520 w 4911773"/>
              <a:gd name="connsiteY3" fmla="*/ 0 h 3708259"/>
              <a:gd name="connsiteX4" fmla="*/ 2419130 w 4911773"/>
              <a:gd name="connsiteY4" fmla="*/ 0 h 3708259"/>
              <a:gd name="connsiteX5" fmla="*/ 3105253 w 4911773"/>
              <a:gd name="connsiteY5" fmla="*/ 0 h 3708259"/>
              <a:gd name="connsiteX6" fmla="*/ 3681107 w 4911773"/>
              <a:gd name="connsiteY6" fmla="*/ 0 h 3708259"/>
              <a:gd name="connsiteX7" fmla="*/ 4293717 w 4911773"/>
              <a:gd name="connsiteY7" fmla="*/ 0 h 3708259"/>
              <a:gd name="connsiteX8" fmla="*/ 4911773 w 4911773"/>
              <a:gd name="connsiteY8" fmla="*/ 618056 h 3708259"/>
              <a:gd name="connsiteX9" fmla="*/ 4911773 w 4911773"/>
              <a:gd name="connsiteY9" fmla="*/ 1186650 h 3708259"/>
              <a:gd name="connsiteX10" fmla="*/ 4911773 w 4911773"/>
              <a:gd name="connsiteY10" fmla="*/ 1804687 h 3708259"/>
              <a:gd name="connsiteX11" fmla="*/ 4911773 w 4911773"/>
              <a:gd name="connsiteY11" fmla="*/ 2422723 h 3708259"/>
              <a:gd name="connsiteX12" fmla="*/ 4911773 w 4911773"/>
              <a:gd name="connsiteY12" fmla="*/ 3090203 h 3708259"/>
              <a:gd name="connsiteX13" fmla="*/ 4293717 w 4911773"/>
              <a:gd name="connsiteY13" fmla="*/ 3708259 h 3708259"/>
              <a:gd name="connsiteX14" fmla="*/ 3717863 w 4911773"/>
              <a:gd name="connsiteY14" fmla="*/ 3708259 h 3708259"/>
              <a:gd name="connsiteX15" fmla="*/ 3142010 w 4911773"/>
              <a:gd name="connsiteY15" fmla="*/ 3708259 h 3708259"/>
              <a:gd name="connsiteX16" fmla="*/ 2492643 w 4911773"/>
              <a:gd name="connsiteY16" fmla="*/ 3708259 h 3708259"/>
              <a:gd name="connsiteX17" fmla="*/ 1843276 w 4911773"/>
              <a:gd name="connsiteY17" fmla="*/ 3708259 h 3708259"/>
              <a:gd name="connsiteX18" fmla="*/ 1304179 w 4911773"/>
              <a:gd name="connsiteY18" fmla="*/ 3708259 h 3708259"/>
              <a:gd name="connsiteX19" fmla="*/ 618056 w 4911773"/>
              <a:gd name="connsiteY19" fmla="*/ 3708259 h 3708259"/>
              <a:gd name="connsiteX20" fmla="*/ 0 w 4911773"/>
              <a:gd name="connsiteY20" fmla="*/ 3090203 h 3708259"/>
              <a:gd name="connsiteX21" fmla="*/ 0 w 4911773"/>
              <a:gd name="connsiteY21" fmla="*/ 2521609 h 3708259"/>
              <a:gd name="connsiteX22" fmla="*/ 0 w 4911773"/>
              <a:gd name="connsiteY22" fmla="*/ 1928294 h 3708259"/>
              <a:gd name="connsiteX23" fmla="*/ 0 w 4911773"/>
              <a:gd name="connsiteY23" fmla="*/ 1359700 h 3708259"/>
              <a:gd name="connsiteX24" fmla="*/ 0 w 4911773"/>
              <a:gd name="connsiteY24" fmla="*/ 618056 h 3708259"/>
              <a:gd name="connsiteX0" fmla="*/ 0 w 4911773"/>
              <a:gd name="connsiteY0" fmla="*/ 618056 h 3708259"/>
              <a:gd name="connsiteX1" fmla="*/ 618056 w 4911773"/>
              <a:gd name="connsiteY1" fmla="*/ 0 h 3708259"/>
              <a:gd name="connsiteX2" fmla="*/ 1120396 w 4911773"/>
              <a:gd name="connsiteY2" fmla="*/ 0 h 3708259"/>
              <a:gd name="connsiteX3" fmla="*/ 1622737 w 4911773"/>
              <a:gd name="connsiteY3" fmla="*/ 0 h 3708259"/>
              <a:gd name="connsiteX4" fmla="*/ 2272103 w 4911773"/>
              <a:gd name="connsiteY4" fmla="*/ 0 h 3708259"/>
              <a:gd name="connsiteX5" fmla="*/ 2921470 w 4911773"/>
              <a:gd name="connsiteY5" fmla="*/ 0 h 3708259"/>
              <a:gd name="connsiteX6" fmla="*/ 3423811 w 4911773"/>
              <a:gd name="connsiteY6" fmla="*/ 0 h 3708259"/>
              <a:gd name="connsiteX7" fmla="*/ 4293717 w 4911773"/>
              <a:gd name="connsiteY7" fmla="*/ 0 h 3708259"/>
              <a:gd name="connsiteX8" fmla="*/ 4911773 w 4911773"/>
              <a:gd name="connsiteY8" fmla="*/ 618056 h 3708259"/>
              <a:gd name="connsiteX9" fmla="*/ 4911773 w 4911773"/>
              <a:gd name="connsiteY9" fmla="*/ 1260814 h 3708259"/>
              <a:gd name="connsiteX10" fmla="*/ 4911773 w 4911773"/>
              <a:gd name="connsiteY10" fmla="*/ 1878851 h 3708259"/>
              <a:gd name="connsiteX11" fmla="*/ 4911773 w 4911773"/>
              <a:gd name="connsiteY11" fmla="*/ 2422723 h 3708259"/>
              <a:gd name="connsiteX12" fmla="*/ 4911773 w 4911773"/>
              <a:gd name="connsiteY12" fmla="*/ 3090203 h 3708259"/>
              <a:gd name="connsiteX13" fmla="*/ 4293717 w 4911773"/>
              <a:gd name="connsiteY13" fmla="*/ 3708259 h 3708259"/>
              <a:gd name="connsiteX14" fmla="*/ 3754620 w 4911773"/>
              <a:gd name="connsiteY14" fmla="*/ 3708259 h 3708259"/>
              <a:gd name="connsiteX15" fmla="*/ 3252280 w 4911773"/>
              <a:gd name="connsiteY15" fmla="*/ 3708259 h 3708259"/>
              <a:gd name="connsiteX16" fmla="*/ 2602913 w 4911773"/>
              <a:gd name="connsiteY16" fmla="*/ 3708259 h 3708259"/>
              <a:gd name="connsiteX17" fmla="*/ 2063816 w 4911773"/>
              <a:gd name="connsiteY17" fmla="*/ 3708259 h 3708259"/>
              <a:gd name="connsiteX18" fmla="*/ 1451206 w 4911773"/>
              <a:gd name="connsiteY18" fmla="*/ 3708259 h 3708259"/>
              <a:gd name="connsiteX19" fmla="*/ 618056 w 4911773"/>
              <a:gd name="connsiteY19" fmla="*/ 3708259 h 3708259"/>
              <a:gd name="connsiteX20" fmla="*/ 0 w 4911773"/>
              <a:gd name="connsiteY20" fmla="*/ 3090203 h 3708259"/>
              <a:gd name="connsiteX21" fmla="*/ 0 w 4911773"/>
              <a:gd name="connsiteY21" fmla="*/ 2521609 h 3708259"/>
              <a:gd name="connsiteX22" fmla="*/ 0 w 4911773"/>
              <a:gd name="connsiteY22" fmla="*/ 1854130 h 3708259"/>
              <a:gd name="connsiteX23" fmla="*/ 0 w 4911773"/>
              <a:gd name="connsiteY23" fmla="*/ 1260814 h 3708259"/>
              <a:gd name="connsiteX24" fmla="*/ 0 w 4911773"/>
              <a:gd name="connsiteY24" fmla="*/ 618056 h 3708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11773" h="3708259" fill="none" extrusionOk="0">
                <a:moveTo>
                  <a:pt x="0" y="618056"/>
                </a:moveTo>
                <a:cubicBezTo>
                  <a:pt x="94496" y="341424"/>
                  <a:pt x="222486" y="59627"/>
                  <a:pt x="618056" y="0"/>
                </a:cubicBezTo>
                <a:cubicBezTo>
                  <a:pt x="812356" y="10630"/>
                  <a:pt x="1035529" y="16118"/>
                  <a:pt x="1120396" y="0"/>
                </a:cubicBezTo>
                <a:cubicBezTo>
                  <a:pt x="1215188" y="22839"/>
                  <a:pt x="1622200" y="21157"/>
                  <a:pt x="1806520" y="0"/>
                </a:cubicBezTo>
                <a:cubicBezTo>
                  <a:pt x="2008418" y="-17262"/>
                  <a:pt x="2174051" y="26479"/>
                  <a:pt x="2419130" y="0"/>
                </a:cubicBezTo>
                <a:cubicBezTo>
                  <a:pt x="2677929" y="-148"/>
                  <a:pt x="2895800" y="37126"/>
                  <a:pt x="3105253" y="0"/>
                </a:cubicBezTo>
                <a:cubicBezTo>
                  <a:pt x="3333376" y="-10354"/>
                  <a:pt x="3535968" y="42167"/>
                  <a:pt x="3681107" y="0"/>
                </a:cubicBezTo>
                <a:cubicBezTo>
                  <a:pt x="3810837" y="-2261"/>
                  <a:pt x="4056061" y="-31266"/>
                  <a:pt x="4293717" y="0"/>
                </a:cubicBezTo>
                <a:cubicBezTo>
                  <a:pt x="4578005" y="-51263"/>
                  <a:pt x="4888931" y="357095"/>
                  <a:pt x="4911773" y="618056"/>
                </a:cubicBezTo>
                <a:cubicBezTo>
                  <a:pt x="4935727" y="875219"/>
                  <a:pt x="4900195" y="925292"/>
                  <a:pt x="4911773" y="1186650"/>
                </a:cubicBezTo>
                <a:cubicBezTo>
                  <a:pt x="4942732" y="1463514"/>
                  <a:pt x="4903923" y="1537262"/>
                  <a:pt x="4911773" y="1804687"/>
                </a:cubicBezTo>
                <a:cubicBezTo>
                  <a:pt x="4931939" y="2088654"/>
                  <a:pt x="4873930" y="2187360"/>
                  <a:pt x="4911773" y="2422723"/>
                </a:cubicBezTo>
                <a:cubicBezTo>
                  <a:pt x="4943664" y="2644739"/>
                  <a:pt x="4907245" y="2798372"/>
                  <a:pt x="4911773" y="3090203"/>
                </a:cubicBezTo>
                <a:cubicBezTo>
                  <a:pt x="4987551" y="3509153"/>
                  <a:pt x="4595472" y="3709542"/>
                  <a:pt x="4293717" y="3708259"/>
                </a:cubicBezTo>
                <a:cubicBezTo>
                  <a:pt x="4123139" y="3697501"/>
                  <a:pt x="3878825" y="3741806"/>
                  <a:pt x="3717863" y="3708259"/>
                </a:cubicBezTo>
                <a:cubicBezTo>
                  <a:pt x="3559596" y="3699477"/>
                  <a:pt x="3302677" y="3748024"/>
                  <a:pt x="3142010" y="3708259"/>
                </a:cubicBezTo>
                <a:cubicBezTo>
                  <a:pt x="2931682" y="3717559"/>
                  <a:pt x="2726495" y="3743474"/>
                  <a:pt x="2492643" y="3708259"/>
                </a:cubicBezTo>
                <a:cubicBezTo>
                  <a:pt x="2237003" y="3721140"/>
                  <a:pt x="2064469" y="3676375"/>
                  <a:pt x="1843276" y="3708259"/>
                </a:cubicBezTo>
                <a:cubicBezTo>
                  <a:pt x="1674559" y="3708944"/>
                  <a:pt x="1422009" y="3705601"/>
                  <a:pt x="1304179" y="3708259"/>
                </a:cubicBezTo>
                <a:cubicBezTo>
                  <a:pt x="1159040" y="3724391"/>
                  <a:pt x="767317" y="3696443"/>
                  <a:pt x="618056" y="3708259"/>
                </a:cubicBezTo>
                <a:cubicBezTo>
                  <a:pt x="381910" y="3748605"/>
                  <a:pt x="-8679" y="3480509"/>
                  <a:pt x="0" y="3090203"/>
                </a:cubicBezTo>
                <a:cubicBezTo>
                  <a:pt x="1862" y="2945690"/>
                  <a:pt x="30611" y="2669296"/>
                  <a:pt x="0" y="2521609"/>
                </a:cubicBezTo>
                <a:cubicBezTo>
                  <a:pt x="-27863" y="2361377"/>
                  <a:pt x="25710" y="2160885"/>
                  <a:pt x="0" y="1928294"/>
                </a:cubicBezTo>
                <a:cubicBezTo>
                  <a:pt x="18556" y="1720377"/>
                  <a:pt x="19821" y="1500159"/>
                  <a:pt x="0" y="1359700"/>
                </a:cubicBezTo>
                <a:cubicBezTo>
                  <a:pt x="-24393" y="1188938"/>
                  <a:pt x="-29564" y="942814"/>
                  <a:pt x="0" y="618056"/>
                </a:cubicBezTo>
                <a:close/>
              </a:path>
              <a:path w="4911773" h="3708259" stroke="0" extrusionOk="0">
                <a:moveTo>
                  <a:pt x="0" y="618056"/>
                </a:moveTo>
                <a:cubicBezTo>
                  <a:pt x="28892" y="198355"/>
                  <a:pt x="270371" y="48694"/>
                  <a:pt x="618056" y="0"/>
                </a:cubicBezTo>
                <a:cubicBezTo>
                  <a:pt x="765601" y="33788"/>
                  <a:pt x="926696" y="-39185"/>
                  <a:pt x="1120396" y="0"/>
                </a:cubicBezTo>
                <a:cubicBezTo>
                  <a:pt x="1345328" y="13115"/>
                  <a:pt x="1371926" y="-7895"/>
                  <a:pt x="1622737" y="0"/>
                </a:cubicBezTo>
                <a:cubicBezTo>
                  <a:pt x="1876230" y="12986"/>
                  <a:pt x="2027437" y="-36247"/>
                  <a:pt x="2272103" y="0"/>
                </a:cubicBezTo>
                <a:cubicBezTo>
                  <a:pt x="2480039" y="22019"/>
                  <a:pt x="2680347" y="56332"/>
                  <a:pt x="2921470" y="0"/>
                </a:cubicBezTo>
                <a:cubicBezTo>
                  <a:pt x="3169958" y="-26016"/>
                  <a:pt x="3202964" y="-13167"/>
                  <a:pt x="3423811" y="0"/>
                </a:cubicBezTo>
                <a:cubicBezTo>
                  <a:pt x="3604191" y="39229"/>
                  <a:pt x="3900355" y="-62605"/>
                  <a:pt x="4293717" y="0"/>
                </a:cubicBezTo>
                <a:cubicBezTo>
                  <a:pt x="4603719" y="-80585"/>
                  <a:pt x="4966963" y="250244"/>
                  <a:pt x="4911773" y="618056"/>
                </a:cubicBezTo>
                <a:cubicBezTo>
                  <a:pt x="4946801" y="921130"/>
                  <a:pt x="4876604" y="1075130"/>
                  <a:pt x="4911773" y="1260814"/>
                </a:cubicBezTo>
                <a:cubicBezTo>
                  <a:pt x="4946041" y="1428714"/>
                  <a:pt x="4884275" y="1591786"/>
                  <a:pt x="4911773" y="1878851"/>
                </a:cubicBezTo>
                <a:cubicBezTo>
                  <a:pt x="4916106" y="2180897"/>
                  <a:pt x="4927158" y="2223672"/>
                  <a:pt x="4911773" y="2422723"/>
                </a:cubicBezTo>
                <a:cubicBezTo>
                  <a:pt x="4926492" y="2589853"/>
                  <a:pt x="4880165" y="2879825"/>
                  <a:pt x="4911773" y="3090203"/>
                </a:cubicBezTo>
                <a:cubicBezTo>
                  <a:pt x="4975193" y="3410185"/>
                  <a:pt x="4652150" y="3704980"/>
                  <a:pt x="4293717" y="3708259"/>
                </a:cubicBezTo>
                <a:cubicBezTo>
                  <a:pt x="4112285" y="3705165"/>
                  <a:pt x="3883570" y="3755258"/>
                  <a:pt x="3754620" y="3708259"/>
                </a:cubicBezTo>
                <a:cubicBezTo>
                  <a:pt x="3606440" y="3677566"/>
                  <a:pt x="3381646" y="3669544"/>
                  <a:pt x="3252280" y="3708259"/>
                </a:cubicBezTo>
                <a:cubicBezTo>
                  <a:pt x="3139714" y="3700825"/>
                  <a:pt x="2778889" y="3694663"/>
                  <a:pt x="2602913" y="3708259"/>
                </a:cubicBezTo>
                <a:cubicBezTo>
                  <a:pt x="2386009" y="3684596"/>
                  <a:pt x="2333676" y="3697686"/>
                  <a:pt x="2063816" y="3708259"/>
                </a:cubicBezTo>
                <a:cubicBezTo>
                  <a:pt x="1812220" y="3718692"/>
                  <a:pt x="1730325" y="3694365"/>
                  <a:pt x="1451206" y="3708259"/>
                </a:cubicBezTo>
                <a:cubicBezTo>
                  <a:pt x="1145468" y="3720193"/>
                  <a:pt x="816874" y="3691437"/>
                  <a:pt x="618056" y="3708259"/>
                </a:cubicBezTo>
                <a:cubicBezTo>
                  <a:pt x="216598" y="3681673"/>
                  <a:pt x="-77735" y="3496011"/>
                  <a:pt x="0" y="3090203"/>
                </a:cubicBezTo>
                <a:cubicBezTo>
                  <a:pt x="-8929" y="2928683"/>
                  <a:pt x="13174" y="2646031"/>
                  <a:pt x="0" y="2521609"/>
                </a:cubicBezTo>
                <a:cubicBezTo>
                  <a:pt x="-7439" y="2375616"/>
                  <a:pt x="-22617" y="2101081"/>
                  <a:pt x="0" y="1854130"/>
                </a:cubicBezTo>
                <a:cubicBezTo>
                  <a:pt x="3819" y="1650412"/>
                  <a:pt x="-32716" y="1543907"/>
                  <a:pt x="0" y="1260814"/>
                </a:cubicBezTo>
                <a:cubicBezTo>
                  <a:pt x="21348" y="995729"/>
                  <a:pt x="9636" y="786910"/>
                  <a:pt x="0" y="618056"/>
                </a:cubicBezTo>
                <a:close/>
              </a:path>
              <a:path w="4911773" h="3708259" fill="none" stroke="0" extrusionOk="0">
                <a:moveTo>
                  <a:pt x="0" y="618056"/>
                </a:moveTo>
                <a:cubicBezTo>
                  <a:pt x="63699" y="282619"/>
                  <a:pt x="267655" y="127108"/>
                  <a:pt x="618056" y="0"/>
                </a:cubicBezTo>
                <a:cubicBezTo>
                  <a:pt x="828088" y="18931"/>
                  <a:pt x="1025844" y="25546"/>
                  <a:pt x="1120396" y="0"/>
                </a:cubicBezTo>
                <a:cubicBezTo>
                  <a:pt x="1212901" y="-39057"/>
                  <a:pt x="1637792" y="-12563"/>
                  <a:pt x="1806520" y="0"/>
                </a:cubicBezTo>
                <a:cubicBezTo>
                  <a:pt x="2037381" y="-48149"/>
                  <a:pt x="2210048" y="3903"/>
                  <a:pt x="2419130" y="0"/>
                </a:cubicBezTo>
                <a:cubicBezTo>
                  <a:pt x="2651003" y="-14437"/>
                  <a:pt x="2864705" y="-1771"/>
                  <a:pt x="3105253" y="0"/>
                </a:cubicBezTo>
                <a:cubicBezTo>
                  <a:pt x="3327051" y="-51383"/>
                  <a:pt x="3550665" y="35343"/>
                  <a:pt x="3681107" y="0"/>
                </a:cubicBezTo>
                <a:cubicBezTo>
                  <a:pt x="3809295" y="-58581"/>
                  <a:pt x="4079326" y="-40086"/>
                  <a:pt x="4293717" y="0"/>
                </a:cubicBezTo>
                <a:cubicBezTo>
                  <a:pt x="4543161" y="17771"/>
                  <a:pt x="4852923" y="362912"/>
                  <a:pt x="4911773" y="618056"/>
                </a:cubicBezTo>
                <a:cubicBezTo>
                  <a:pt x="4933163" y="878077"/>
                  <a:pt x="4895873" y="921659"/>
                  <a:pt x="4911773" y="1186650"/>
                </a:cubicBezTo>
                <a:cubicBezTo>
                  <a:pt x="4921058" y="1439077"/>
                  <a:pt x="4898779" y="1514428"/>
                  <a:pt x="4911773" y="1804687"/>
                </a:cubicBezTo>
                <a:cubicBezTo>
                  <a:pt x="4935034" y="2060246"/>
                  <a:pt x="4899966" y="2192948"/>
                  <a:pt x="4911773" y="2422723"/>
                </a:cubicBezTo>
                <a:cubicBezTo>
                  <a:pt x="4960242" y="2626324"/>
                  <a:pt x="4919231" y="2791839"/>
                  <a:pt x="4911773" y="3090203"/>
                </a:cubicBezTo>
                <a:cubicBezTo>
                  <a:pt x="4955260" y="3552232"/>
                  <a:pt x="4642632" y="3687360"/>
                  <a:pt x="4293717" y="3708259"/>
                </a:cubicBezTo>
                <a:cubicBezTo>
                  <a:pt x="4123039" y="3693427"/>
                  <a:pt x="3851494" y="3694935"/>
                  <a:pt x="3717863" y="3708259"/>
                </a:cubicBezTo>
                <a:cubicBezTo>
                  <a:pt x="3564194" y="3688351"/>
                  <a:pt x="3361079" y="3752990"/>
                  <a:pt x="3142010" y="3708259"/>
                </a:cubicBezTo>
                <a:cubicBezTo>
                  <a:pt x="2945836" y="3693046"/>
                  <a:pt x="2744250" y="3760462"/>
                  <a:pt x="2492643" y="3708259"/>
                </a:cubicBezTo>
                <a:cubicBezTo>
                  <a:pt x="2215192" y="3717460"/>
                  <a:pt x="2033243" y="3649610"/>
                  <a:pt x="1843276" y="3708259"/>
                </a:cubicBezTo>
                <a:cubicBezTo>
                  <a:pt x="1640714" y="3752588"/>
                  <a:pt x="1438807" y="3711240"/>
                  <a:pt x="1304179" y="3708259"/>
                </a:cubicBezTo>
                <a:cubicBezTo>
                  <a:pt x="1164333" y="3734189"/>
                  <a:pt x="784625" y="3751177"/>
                  <a:pt x="618056" y="3708259"/>
                </a:cubicBezTo>
                <a:cubicBezTo>
                  <a:pt x="322872" y="3757671"/>
                  <a:pt x="-81258" y="3496443"/>
                  <a:pt x="0" y="3090203"/>
                </a:cubicBezTo>
                <a:cubicBezTo>
                  <a:pt x="7795" y="2926132"/>
                  <a:pt x="4298" y="2669986"/>
                  <a:pt x="0" y="2521609"/>
                </a:cubicBezTo>
                <a:cubicBezTo>
                  <a:pt x="-21724" y="2377325"/>
                  <a:pt x="-14925" y="2158080"/>
                  <a:pt x="0" y="1928294"/>
                </a:cubicBezTo>
                <a:cubicBezTo>
                  <a:pt x="-7106" y="1727305"/>
                  <a:pt x="1531" y="1482377"/>
                  <a:pt x="0" y="1359700"/>
                </a:cubicBezTo>
                <a:cubicBezTo>
                  <a:pt x="3330" y="1192555"/>
                  <a:pt x="-46036" y="917144"/>
                  <a:pt x="0" y="618056"/>
                </a:cubicBezTo>
                <a:close/>
              </a:path>
            </a:pathLst>
          </a:custGeom>
          <a:solidFill>
            <a:schemeClr val="bg1"/>
          </a:solidFill>
          <a:ln w="28575">
            <a:solidFill>
              <a:srgbClr val="00B050"/>
            </a:solidFill>
            <a:prstDash val="sysDot"/>
            <a:extLst>
              <a:ext uri="{C807C97D-BFC1-408E-A445-0C87EB9F89A2}">
                <ask:lineSketchStyleProps xmlns:ask="http://schemas.microsoft.com/office/drawing/2018/sketchyshapes" sd="1999848163">
                  <a:custGeom>
                    <a:avLst/>
                    <a:gdLst>
                      <a:gd name="connsiteX0" fmla="*/ 0 w 4911773"/>
                      <a:gd name="connsiteY0" fmla="*/ 618056 h 3708259"/>
                      <a:gd name="connsiteX1" fmla="*/ 618056 w 4911773"/>
                      <a:gd name="connsiteY1" fmla="*/ 0 h 3708259"/>
                      <a:gd name="connsiteX2" fmla="*/ 1120396 w 4911773"/>
                      <a:gd name="connsiteY2" fmla="*/ 0 h 3708259"/>
                      <a:gd name="connsiteX3" fmla="*/ 1806520 w 4911773"/>
                      <a:gd name="connsiteY3" fmla="*/ 0 h 3708259"/>
                      <a:gd name="connsiteX4" fmla="*/ 2419130 w 4911773"/>
                      <a:gd name="connsiteY4" fmla="*/ 0 h 3708259"/>
                      <a:gd name="connsiteX5" fmla="*/ 3105253 w 4911773"/>
                      <a:gd name="connsiteY5" fmla="*/ 0 h 3708259"/>
                      <a:gd name="connsiteX6" fmla="*/ 3681107 w 4911773"/>
                      <a:gd name="connsiteY6" fmla="*/ 0 h 3708259"/>
                      <a:gd name="connsiteX7" fmla="*/ 4293717 w 4911773"/>
                      <a:gd name="connsiteY7" fmla="*/ 0 h 3708259"/>
                      <a:gd name="connsiteX8" fmla="*/ 4911773 w 4911773"/>
                      <a:gd name="connsiteY8" fmla="*/ 618056 h 3708259"/>
                      <a:gd name="connsiteX9" fmla="*/ 4911773 w 4911773"/>
                      <a:gd name="connsiteY9" fmla="*/ 1186650 h 3708259"/>
                      <a:gd name="connsiteX10" fmla="*/ 4911773 w 4911773"/>
                      <a:gd name="connsiteY10" fmla="*/ 1804687 h 3708259"/>
                      <a:gd name="connsiteX11" fmla="*/ 4911773 w 4911773"/>
                      <a:gd name="connsiteY11" fmla="*/ 2422723 h 3708259"/>
                      <a:gd name="connsiteX12" fmla="*/ 4911773 w 4911773"/>
                      <a:gd name="connsiteY12" fmla="*/ 3090203 h 3708259"/>
                      <a:gd name="connsiteX13" fmla="*/ 4293717 w 4911773"/>
                      <a:gd name="connsiteY13" fmla="*/ 3708259 h 3708259"/>
                      <a:gd name="connsiteX14" fmla="*/ 3717863 w 4911773"/>
                      <a:gd name="connsiteY14" fmla="*/ 3708259 h 3708259"/>
                      <a:gd name="connsiteX15" fmla="*/ 3142010 w 4911773"/>
                      <a:gd name="connsiteY15" fmla="*/ 3708259 h 3708259"/>
                      <a:gd name="connsiteX16" fmla="*/ 2492643 w 4911773"/>
                      <a:gd name="connsiteY16" fmla="*/ 3708259 h 3708259"/>
                      <a:gd name="connsiteX17" fmla="*/ 1843276 w 4911773"/>
                      <a:gd name="connsiteY17" fmla="*/ 3708259 h 3708259"/>
                      <a:gd name="connsiteX18" fmla="*/ 1304179 w 4911773"/>
                      <a:gd name="connsiteY18" fmla="*/ 3708259 h 3708259"/>
                      <a:gd name="connsiteX19" fmla="*/ 618056 w 4911773"/>
                      <a:gd name="connsiteY19" fmla="*/ 3708259 h 3708259"/>
                      <a:gd name="connsiteX20" fmla="*/ 0 w 4911773"/>
                      <a:gd name="connsiteY20" fmla="*/ 3090203 h 3708259"/>
                      <a:gd name="connsiteX21" fmla="*/ 0 w 4911773"/>
                      <a:gd name="connsiteY21" fmla="*/ 2521609 h 3708259"/>
                      <a:gd name="connsiteX22" fmla="*/ 0 w 4911773"/>
                      <a:gd name="connsiteY22" fmla="*/ 1928294 h 3708259"/>
                      <a:gd name="connsiteX23" fmla="*/ 0 w 4911773"/>
                      <a:gd name="connsiteY23" fmla="*/ 1359700 h 3708259"/>
                      <a:gd name="connsiteX24" fmla="*/ 0 w 4911773"/>
                      <a:gd name="connsiteY24" fmla="*/ 618056 h 3708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11773" h="3708259" fill="none" extrusionOk="0">
                        <a:moveTo>
                          <a:pt x="0" y="618056"/>
                        </a:moveTo>
                        <a:cubicBezTo>
                          <a:pt x="38591" y="320078"/>
                          <a:pt x="283230" y="83544"/>
                          <a:pt x="618056" y="0"/>
                        </a:cubicBezTo>
                        <a:cubicBezTo>
                          <a:pt x="808081" y="21884"/>
                          <a:pt x="1018113" y="11501"/>
                          <a:pt x="1120396" y="0"/>
                        </a:cubicBezTo>
                        <a:cubicBezTo>
                          <a:pt x="1222679" y="-11501"/>
                          <a:pt x="1596096" y="18005"/>
                          <a:pt x="1806520" y="0"/>
                        </a:cubicBezTo>
                        <a:cubicBezTo>
                          <a:pt x="2016944" y="-18005"/>
                          <a:pt x="2179878" y="9998"/>
                          <a:pt x="2419130" y="0"/>
                        </a:cubicBezTo>
                        <a:cubicBezTo>
                          <a:pt x="2658382" y="-9998"/>
                          <a:pt x="2881219" y="23703"/>
                          <a:pt x="3105253" y="0"/>
                        </a:cubicBezTo>
                        <a:cubicBezTo>
                          <a:pt x="3329287" y="-23703"/>
                          <a:pt x="3539591" y="20268"/>
                          <a:pt x="3681107" y="0"/>
                        </a:cubicBezTo>
                        <a:cubicBezTo>
                          <a:pt x="3822623" y="-20268"/>
                          <a:pt x="4063233" y="-27968"/>
                          <a:pt x="4293717" y="0"/>
                        </a:cubicBezTo>
                        <a:cubicBezTo>
                          <a:pt x="4555232" y="6952"/>
                          <a:pt x="4885318" y="351538"/>
                          <a:pt x="4911773" y="618056"/>
                        </a:cubicBezTo>
                        <a:cubicBezTo>
                          <a:pt x="4932359" y="888312"/>
                          <a:pt x="4892387" y="925073"/>
                          <a:pt x="4911773" y="1186650"/>
                        </a:cubicBezTo>
                        <a:cubicBezTo>
                          <a:pt x="4931159" y="1448227"/>
                          <a:pt x="4905739" y="1531584"/>
                          <a:pt x="4911773" y="1804687"/>
                        </a:cubicBezTo>
                        <a:cubicBezTo>
                          <a:pt x="4917807" y="2077790"/>
                          <a:pt x="4886958" y="2200565"/>
                          <a:pt x="4911773" y="2422723"/>
                        </a:cubicBezTo>
                        <a:cubicBezTo>
                          <a:pt x="4936588" y="2644881"/>
                          <a:pt x="4919740" y="2795917"/>
                          <a:pt x="4911773" y="3090203"/>
                        </a:cubicBezTo>
                        <a:cubicBezTo>
                          <a:pt x="4946393" y="3484789"/>
                          <a:pt x="4637049" y="3700524"/>
                          <a:pt x="4293717" y="3708259"/>
                        </a:cubicBezTo>
                        <a:cubicBezTo>
                          <a:pt x="4122315" y="3706638"/>
                          <a:pt x="3865505" y="3722669"/>
                          <a:pt x="3717863" y="3708259"/>
                        </a:cubicBezTo>
                        <a:cubicBezTo>
                          <a:pt x="3570221" y="3693849"/>
                          <a:pt x="3328978" y="3719016"/>
                          <a:pt x="3142010" y="3708259"/>
                        </a:cubicBezTo>
                        <a:cubicBezTo>
                          <a:pt x="2955042" y="3697502"/>
                          <a:pt x="2749604" y="3731741"/>
                          <a:pt x="2492643" y="3708259"/>
                        </a:cubicBezTo>
                        <a:cubicBezTo>
                          <a:pt x="2235682" y="3684777"/>
                          <a:pt x="2033319" y="3681261"/>
                          <a:pt x="1843276" y="3708259"/>
                        </a:cubicBezTo>
                        <a:cubicBezTo>
                          <a:pt x="1653233" y="3735257"/>
                          <a:pt x="1445938" y="3692295"/>
                          <a:pt x="1304179" y="3708259"/>
                        </a:cubicBezTo>
                        <a:cubicBezTo>
                          <a:pt x="1162420" y="3724223"/>
                          <a:pt x="762797" y="3722378"/>
                          <a:pt x="618056" y="3708259"/>
                        </a:cubicBezTo>
                        <a:cubicBezTo>
                          <a:pt x="309550" y="3755438"/>
                          <a:pt x="-43032" y="3454342"/>
                          <a:pt x="0" y="3090203"/>
                        </a:cubicBezTo>
                        <a:cubicBezTo>
                          <a:pt x="-5365" y="2951954"/>
                          <a:pt x="25717" y="2670380"/>
                          <a:pt x="0" y="2521609"/>
                        </a:cubicBezTo>
                        <a:cubicBezTo>
                          <a:pt x="-25717" y="2372838"/>
                          <a:pt x="-15715" y="2147949"/>
                          <a:pt x="0" y="1928294"/>
                        </a:cubicBezTo>
                        <a:cubicBezTo>
                          <a:pt x="15715" y="1708639"/>
                          <a:pt x="13223" y="1502518"/>
                          <a:pt x="0" y="1359700"/>
                        </a:cubicBezTo>
                        <a:cubicBezTo>
                          <a:pt x="-13223" y="1216882"/>
                          <a:pt x="-25854" y="911572"/>
                          <a:pt x="0" y="618056"/>
                        </a:cubicBezTo>
                        <a:close/>
                      </a:path>
                      <a:path w="4911773" h="3708259" stroke="0" extrusionOk="0">
                        <a:moveTo>
                          <a:pt x="0" y="618056"/>
                        </a:moveTo>
                        <a:cubicBezTo>
                          <a:pt x="18212" y="249542"/>
                          <a:pt x="254801" y="61288"/>
                          <a:pt x="618056" y="0"/>
                        </a:cubicBezTo>
                        <a:cubicBezTo>
                          <a:pt x="729839" y="14550"/>
                          <a:pt x="895210" y="-21639"/>
                          <a:pt x="1120396" y="0"/>
                        </a:cubicBezTo>
                        <a:cubicBezTo>
                          <a:pt x="1345582" y="21639"/>
                          <a:pt x="1371862" y="-6121"/>
                          <a:pt x="1622737" y="0"/>
                        </a:cubicBezTo>
                        <a:cubicBezTo>
                          <a:pt x="1873612" y="6121"/>
                          <a:pt x="2040615" y="-9474"/>
                          <a:pt x="2272103" y="0"/>
                        </a:cubicBezTo>
                        <a:cubicBezTo>
                          <a:pt x="2503591" y="9474"/>
                          <a:pt x="2670855" y="25207"/>
                          <a:pt x="2921470" y="0"/>
                        </a:cubicBezTo>
                        <a:cubicBezTo>
                          <a:pt x="3172085" y="-25207"/>
                          <a:pt x="3209711" y="-12179"/>
                          <a:pt x="3423811" y="0"/>
                        </a:cubicBezTo>
                        <a:cubicBezTo>
                          <a:pt x="3637911" y="12179"/>
                          <a:pt x="3864528" y="-36214"/>
                          <a:pt x="4293717" y="0"/>
                        </a:cubicBezTo>
                        <a:cubicBezTo>
                          <a:pt x="4613398" y="-62267"/>
                          <a:pt x="4941323" y="254462"/>
                          <a:pt x="4911773" y="618056"/>
                        </a:cubicBezTo>
                        <a:cubicBezTo>
                          <a:pt x="4930439" y="893863"/>
                          <a:pt x="4886906" y="1081281"/>
                          <a:pt x="4911773" y="1260814"/>
                        </a:cubicBezTo>
                        <a:cubicBezTo>
                          <a:pt x="4936640" y="1440347"/>
                          <a:pt x="4902454" y="1571268"/>
                          <a:pt x="4911773" y="1878851"/>
                        </a:cubicBezTo>
                        <a:cubicBezTo>
                          <a:pt x="4921092" y="2186434"/>
                          <a:pt x="4928257" y="2219826"/>
                          <a:pt x="4911773" y="2422723"/>
                        </a:cubicBezTo>
                        <a:cubicBezTo>
                          <a:pt x="4895289" y="2625620"/>
                          <a:pt x="4884921" y="2866714"/>
                          <a:pt x="4911773" y="3090203"/>
                        </a:cubicBezTo>
                        <a:cubicBezTo>
                          <a:pt x="4964335" y="3400767"/>
                          <a:pt x="4650866" y="3695859"/>
                          <a:pt x="4293717" y="3708259"/>
                        </a:cubicBezTo>
                        <a:cubicBezTo>
                          <a:pt x="4080344" y="3690530"/>
                          <a:pt x="3910847" y="3728993"/>
                          <a:pt x="3754620" y="3708259"/>
                        </a:cubicBezTo>
                        <a:cubicBezTo>
                          <a:pt x="3598393" y="3687525"/>
                          <a:pt x="3366461" y="3687429"/>
                          <a:pt x="3252280" y="3708259"/>
                        </a:cubicBezTo>
                        <a:cubicBezTo>
                          <a:pt x="3138099" y="3729089"/>
                          <a:pt x="2819204" y="3726313"/>
                          <a:pt x="2602913" y="3708259"/>
                        </a:cubicBezTo>
                        <a:cubicBezTo>
                          <a:pt x="2386622" y="3690205"/>
                          <a:pt x="2328598" y="3697035"/>
                          <a:pt x="2063816" y="3708259"/>
                        </a:cubicBezTo>
                        <a:cubicBezTo>
                          <a:pt x="1799034" y="3719483"/>
                          <a:pt x="1725227" y="3692299"/>
                          <a:pt x="1451206" y="3708259"/>
                        </a:cubicBezTo>
                        <a:cubicBezTo>
                          <a:pt x="1177185" y="3724220"/>
                          <a:pt x="819569" y="3668224"/>
                          <a:pt x="618056" y="3708259"/>
                        </a:cubicBezTo>
                        <a:cubicBezTo>
                          <a:pt x="276556" y="3643239"/>
                          <a:pt x="-42525" y="3490416"/>
                          <a:pt x="0" y="3090203"/>
                        </a:cubicBezTo>
                        <a:cubicBezTo>
                          <a:pt x="3589" y="2915077"/>
                          <a:pt x="24384" y="2662865"/>
                          <a:pt x="0" y="2521609"/>
                        </a:cubicBezTo>
                        <a:cubicBezTo>
                          <a:pt x="-24384" y="2380353"/>
                          <a:pt x="-23504" y="2064445"/>
                          <a:pt x="0" y="1854130"/>
                        </a:cubicBezTo>
                        <a:cubicBezTo>
                          <a:pt x="23504" y="1643815"/>
                          <a:pt x="-28619" y="1538681"/>
                          <a:pt x="0" y="1260814"/>
                        </a:cubicBezTo>
                        <a:cubicBezTo>
                          <a:pt x="28619" y="982947"/>
                          <a:pt x="1884" y="794497"/>
                          <a:pt x="0" y="61805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mn-cs"/>
                <a:sym typeface="Arial"/>
              </a:rPr>
              <a:t>Cho hành khô băm nhuyễn hoặc đập dập vào rán cho thơm</a:t>
            </a:r>
          </a:p>
        </p:txBody>
      </p:sp>
      <p:grpSp>
        <p:nvGrpSpPr>
          <p:cNvPr id="3" name="Group 2">
            <a:extLst>
              <a:ext uri="{FF2B5EF4-FFF2-40B4-BE49-F238E27FC236}">
                <a16:creationId xmlns:a16="http://schemas.microsoft.com/office/drawing/2014/main" id="{263E2264-584D-4C29-99F8-059DA9C5870A}"/>
              </a:ext>
            </a:extLst>
          </p:cNvPr>
          <p:cNvGrpSpPr/>
          <p:nvPr/>
        </p:nvGrpSpPr>
        <p:grpSpPr>
          <a:xfrm>
            <a:off x="693438" y="1084965"/>
            <a:ext cx="5954068" cy="4095947"/>
            <a:chOff x="520078" y="813724"/>
            <a:chExt cx="4465551" cy="3071960"/>
          </a:xfrm>
        </p:grpSpPr>
        <p:pic>
          <p:nvPicPr>
            <p:cNvPr id="34" name="Picture 33" descr="Diagram&#10;&#10;Description automatically generated">
              <a:extLst>
                <a:ext uri="{FF2B5EF4-FFF2-40B4-BE49-F238E27FC236}">
                  <a16:creationId xmlns:a16="http://schemas.microsoft.com/office/drawing/2014/main" id="{9799178D-D0EE-4EB3-A42E-02F86E6C869C}"/>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25000"/>
                      </a14:imgEffect>
                      <a14:imgEffect>
                        <a14:saturation sat="200000"/>
                      </a14:imgEffect>
                      <a14:imgEffect>
                        <a14:brightnessContrast bright="20000" contrast="20000"/>
                      </a14:imgEffect>
                    </a14:imgLayer>
                  </a14:imgProps>
                </a:ext>
              </a:extLst>
            </a:blip>
            <a:srcRect l="26848" t="32927" r="27465" b="39170"/>
            <a:stretch/>
          </p:blipFill>
          <p:spPr>
            <a:xfrm>
              <a:off x="520078" y="1196812"/>
              <a:ext cx="4465551" cy="2688872"/>
            </a:xfrm>
            <a:prstGeom prst="roundRect">
              <a:avLst/>
            </a:prstGeom>
            <a:ln>
              <a:solidFill>
                <a:srgbClr val="002060"/>
              </a:solidFill>
            </a:ln>
          </p:spPr>
        </p:pic>
        <p:grpSp>
          <p:nvGrpSpPr>
            <p:cNvPr id="35" name="Google Shape;1233;p8">
              <a:extLst>
                <a:ext uri="{FF2B5EF4-FFF2-40B4-BE49-F238E27FC236}">
                  <a16:creationId xmlns:a16="http://schemas.microsoft.com/office/drawing/2014/main" id="{2E89C1FD-77A0-4A4B-887C-629499D9E49C}"/>
                </a:ext>
              </a:extLst>
            </p:cNvPr>
            <p:cNvGrpSpPr/>
            <p:nvPr/>
          </p:nvGrpSpPr>
          <p:grpSpPr>
            <a:xfrm rot="20908402">
              <a:off x="808778" y="813724"/>
              <a:ext cx="729760" cy="1050300"/>
              <a:chOff x="5326050" y="238125"/>
              <a:chExt cx="1007425" cy="1563625"/>
            </a:xfrm>
          </p:grpSpPr>
          <p:sp>
            <p:nvSpPr>
              <p:cNvPr id="36" name="Google Shape;1234;p8">
                <a:extLst>
                  <a:ext uri="{FF2B5EF4-FFF2-40B4-BE49-F238E27FC236}">
                    <a16:creationId xmlns:a16="http://schemas.microsoft.com/office/drawing/2014/main" id="{EF031B15-0B9C-48F0-BE45-68530DF6E9F7}"/>
                  </a:ext>
                </a:extLst>
              </p:cNvPr>
              <p:cNvSpPr/>
              <p:nvPr/>
            </p:nvSpPr>
            <p:spPr>
              <a:xfrm>
                <a:off x="5373875" y="287500"/>
                <a:ext cx="878000" cy="1431600"/>
              </a:xfrm>
              <a:custGeom>
                <a:avLst/>
                <a:gdLst/>
                <a:ahLst/>
                <a:cxnLst/>
                <a:rect l="l" t="t" r="r" b="b"/>
                <a:pathLst>
                  <a:path w="35120" h="57264" extrusionOk="0">
                    <a:moveTo>
                      <a:pt x="17653" y="2184"/>
                    </a:moveTo>
                    <a:lnTo>
                      <a:pt x="17965" y="2204"/>
                    </a:lnTo>
                    <a:lnTo>
                      <a:pt x="18277" y="2246"/>
                    </a:lnTo>
                    <a:lnTo>
                      <a:pt x="18568" y="2308"/>
                    </a:lnTo>
                    <a:lnTo>
                      <a:pt x="18859" y="2412"/>
                    </a:lnTo>
                    <a:lnTo>
                      <a:pt x="19150" y="2516"/>
                    </a:lnTo>
                    <a:lnTo>
                      <a:pt x="19441" y="2662"/>
                    </a:lnTo>
                    <a:lnTo>
                      <a:pt x="19712" y="2807"/>
                    </a:lnTo>
                    <a:lnTo>
                      <a:pt x="19982" y="2994"/>
                    </a:lnTo>
                    <a:lnTo>
                      <a:pt x="19961" y="3140"/>
                    </a:lnTo>
                    <a:lnTo>
                      <a:pt x="19920" y="3223"/>
                    </a:lnTo>
                    <a:lnTo>
                      <a:pt x="19857" y="3306"/>
                    </a:lnTo>
                    <a:lnTo>
                      <a:pt x="19774" y="3348"/>
                    </a:lnTo>
                    <a:lnTo>
                      <a:pt x="19545" y="3452"/>
                    </a:lnTo>
                    <a:lnTo>
                      <a:pt x="19296" y="3556"/>
                    </a:lnTo>
                    <a:lnTo>
                      <a:pt x="19046" y="3618"/>
                    </a:lnTo>
                    <a:lnTo>
                      <a:pt x="18797" y="3681"/>
                    </a:lnTo>
                    <a:lnTo>
                      <a:pt x="18547" y="3743"/>
                    </a:lnTo>
                    <a:lnTo>
                      <a:pt x="18298" y="3785"/>
                    </a:lnTo>
                    <a:lnTo>
                      <a:pt x="18027" y="3805"/>
                    </a:lnTo>
                    <a:lnTo>
                      <a:pt x="17778" y="3805"/>
                    </a:lnTo>
                    <a:lnTo>
                      <a:pt x="17404" y="3785"/>
                    </a:lnTo>
                    <a:lnTo>
                      <a:pt x="17029" y="3743"/>
                    </a:lnTo>
                    <a:lnTo>
                      <a:pt x="16884" y="3722"/>
                    </a:lnTo>
                    <a:lnTo>
                      <a:pt x="16780" y="3660"/>
                    </a:lnTo>
                    <a:lnTo>
                      <a:pt x="16655" y="3597"/>
                    </a:lnTo>
                    <a:lnTo>
                      <a:pt x="16572" y="3514"/>
                    </a:lnTo>
                    <a:lnTo>
                      <a:pt x="16489" y="3431"/>
                    </a:lnTo>
                    <a:lnTo>
                      <a:pt x="16447" y="3306"/>
                    </a:lnTo>
                    <a:lnTo>
                      <a:pt x="16406" y="3182"/>
                    </a:lnTo>
                    <a:lnTo>
                      <a:pt x="16385" y="3036"/>
                    </a:lnTo>
                    <a:lnTo>
                      <a:pt x="16385" y="2891"/>
                    </a:lnTo>
                    <a:lnTo>
                      <a:pt x="16406" y="2766"/>
                    </a:lnTo>
                    <a:lnTo>
                      <a:pt x="16468" y="2620"/>
                    </a:lnTo>
                    <a:lnTo>
                      <a:pt x="16530" y="2516"/>
                    </a:lnTo>
                    <a:lnTo>
                      <a:pt x="16614" y="2433"/>
                    </a:lnTo>
                    <a:lnTo>
                      <a:pt x="16717" y="2350"/>
                    </a:lnTo>
                    <a:lnTo>
                      <a:pt x="16842" y="2288"/>
                    </a:lnTo>
                    <a:lnTo>
                      <a:pt x="16988" y="2246"/>
                    </a:lnTo>
                    <a:lnTo>
                      <a:pt x="17320" y="2204"/>
                    </a:lnTo>
                    <a:lnTo>
                      <a:pt x="17653" y="2184"/>
                    </a:lnTo>
                    <a:close/>
                    <a:moveTo>
                      <a:pt x="13765" y="3057"/>
                    </a:moveTo>
                    <a:lnTo>
                      <a:pt x="13869" y="3078"/>
                    </a:lnTo>
                    <a:lnTo>
                      <a:pt x="13994" y="3098"/>
                    </a:lnTo>
                    <a:lnTo>
                      <a:pt x="14118" y="3119"/>
                    </a:lnTo>
                    <a:lnTo>
                      <a:pt x="14243" y="3182"/>
                    </a:lnTo>
                    <a:lnTo>
                      <a:pt x="14181" y="3286"/>
                    </a:lnTo>
                    <a:lnTo>
                      <a:pt x="14118" y="3390"/>
                    </a:lnTo>
                    <a:lnTo>
                      <a:pt x="14056" y="3452"/>
                    </a:lnTo>
                    <a:lnTo>
                      <a:pt x="13994" y="3514"/>
                    </a:lnTo>
                    <a:lnTo>
                      <a:pt x="13827" y="3618"/>
                    </a:lnTo>
                    <a:lnTo>
                      <a:pt x="13682" y="3701"/>
                    </a:lnTo>
                    <a:lnTo>
                      <a:pt x="12850" y="4221"/>
                    </a:lnTo>
                    <a:lnTo>
                      <a:pt x="11998" y="4699"/>
                    </a:lnTo>
                    <a:lnTo>
                      <a:pt x="11124" y="5157"/>
                    </a:lnTo>
                    <a:lnTo>
                      <a:pt x="10251" y="5614"/>
                    </a:lnTo>
                    <a:lnTo>
                      <a:pt x="9419" y="6030"/>
                    </a:lnTo>
                    <a:lnTo>
                      <a:pt x="8629" y="6488"/>
                    </a:lnTo>
                    <a:lnTo>
                      <a:pt x="8234" y="6737"/>
                    </a:lnTo>
                    <a:lnTo>
                      <a:pt x="7839" y="6987"/>
                    </a:lnTo>
                    <a:lnTo>
                      <a:pt x="7465" y="7236"/>
                    </a:lnTo>
                    <a:lnTo>
                      <a:pt x="7090" y="7527"/>
                    </a:lnTo>
                    <a:lnTo>
                      <a:pt x="6841" y="7694"/>
                    </a:lnTo>
                    <a:lnTo>
                      <a:pt x="6716" y="7756"/>
                    </a:lnTo>
                    <a:lnTo>
                      <a:pt x="6571" y="7818"/>
                    </a:lnTo>
                    <a:lnTo>
                      <a:pt x="6383" y="7860"/>
                    </a:lnTo>
                    <a:lnTo>
                      <a:pt x="6072" y="7860"/>
                    </a:lnTo>
                    <a:lnTo>
                      <a:pt x="5926" y="7818"/>
                    </a:lnTo>
                    <a:lnTo>
                      <a:pt x="5801" y="7735"/>
                    </a:lnTo>
                    <a:lnTo>
                      <a:pt x="5656" y="7631"/>
                    </a:lnTo>
                    <a:lnTo>
                      <a:pt x="5573" y="7527"/>
                    </a:lnTo>
                    <a:lnTo>
                      <a:pt x="5510" y="7423"/>
                    </a:lnTo>
                    <a:lnTo>
                      <a:pt x="5448" y="7319"/>
                    </a:lnTo>
                    <a:lnTo>
                      <a:pt x="5406" y="7195"/>
                    </a:lnTo>
                    <a:lnTo>
                      <a:pt x="5406" y="7091"/>
                    </a:lnTo>
                    <a:lnTo>
                      <a:pt x="5406" y="6966"/>
                    </a:lnTo>
                    <a:lnTo>
                      <a:pt x="5427" y="6820"/>
                    </a:lnTo>
                    <a:lnTo>
                      <a:pt x="5448" y="6696"/>
                    </a:lnTo>
                    <a:lnTo>
                      <a:pt x="5552" y="6425"/>
                    </a:lnTo>
                    <a:lnTo>
                      <a:pt x="5697" y="6197"/>
                    </a:lnTo>
                    <a:lnTo>
                      <a:pt x="5780" y="6093"/>
                    </a:lnTo>
                    <a:lnTo>
                      <a:pt x="5884" y="6009"/>
                    </a:lnTo>
                    <a:lnTo>
                      <a:pt x="5988" y="5926"/>
                    </a:lnTo>
                    <a:lnTo>
                      <a:pt x="6092" y="5843"/>
                    </a:lnTo>
                    <a:lnTo>
                      <a:pt x="6966" y="5344"/>
                    </a:lnTo>
                    <a:lnTo>
                      <a:pt x="7839" y="4866"/>
                    </a:lnTo>
                    <a:lnTo>
                      <a:pt x="8733" y="4450"/>
                    </a:lnTo>
                    <a:lnTo>
                      <a:pt x="9190" y="4242"/>
                    </a:lnTo>
                    <a:lnTo>
                      <a:pt x="9648" y="4055"/>
                    </a:lnTo>
                    <a:lnTo>
                      <a:pt x="10105" y="3868"/>
                    </a:lnTo>
                    <a:lnTo>
                      <a:pt x="10584" y="3722"/>
                    </a:lnTo>
                    <a:lnTo>
                      <a:pt x="11041" y="3577"/>
                    </a:lnTo>
                    <a:lnTo>
                      <a:pt x="11519" y="3431"/>
                    </a:lnTo>
                    <a:lnTo>
                      <a:pt x="12018" y="3327"/>
                    </a:lnTo>
                    <a:lnTo>
                      <a:pt x="12497" y="3223"/>
                    </a:lnTo>
                    <a:lnTo>
                      <a:pt x="12996" y="3140"/>
                    </a:lnTo>
                    <a:lnTo>
                      <a:pt x="13495" y="3078"/>
                    </a:lnTo>
                    <a:lnTo>
                      <a:pt x="13765" y="3057"/>
                    </a:lnTo>
                    <a:close/>
                    <a:moveTo>
                      <a:pt x="15470" y="25763"/>
                    </a:moveTo>
                    <a:lnTo>
                      <a:pt x="15719" y="25804"/>
                    </a:lnTo>
                    <a:lnTo>
                      <a:pt x="15948" y="25846"/>
                    </a:lnTo>
                    <a:lnTo>
                      <a:pt x="16177" y="25908"/>
                    </a:lnTo>
                    <a:lnTo>
                      <a:pt x="16406" y="26012"/>
                    </a:lnTo>
                    <a:lnTo>
                      <a:pt x="16593" y="26116"/>
                    </a:lnTo>
                    <a:lnTo>
                      <a:pt x="16759" y="26241"/>
                    </a:lnTo>
                    <a:lnTo>
                      <a:pt x="16884" y="26386"/>
                    </a:lnTo>
                    <a:lnTo>
                      <a:pt x="16821" y="26490"/>
                    </a:lnTo>
                    <a:lnTo>
                      <a:pt x="16738" y="26615"/>
                    </a:lnTo>
                    <a:lnTo>
                      <a:pt x="16614" y="26719"/>
                    </a:lnTo>
                    <a:lnTo>
                      <a:pt x="16489" y="26823"/>
                    </a:lnTo>
                    <a:lnTo>
                      <a:pt x="16218" y="27031"/>
                    </a:lnTo>
                    <a:lnTo>
                      <a:pt x="15886" y="27218"/>
                    </a:lnTo>
                    <a:lnTo>
                      <a:pt x="15532" y="27364"/>
                    </a:lnTo>
                    <a:lnTo>
                      <a:pt x="15179" y="27488"/>
                    </a:lnTo>
                    <a:lnTo>
                      <a:pt x="14825" y="27572"/>
                    </a:lnTo>
                    <a:lnTo>
                      <a:pt x="14659" y="27572"/>
                    </a:lnTo>
                    <a:lnTo>
                      <a:pt x="14513" y="27592"/>
                    </a:lnTo>
                    <a:lnTo>
                      <a:pt x="14326" y="27572"/>
                    </a:lnTo>
                    <a:lnTo>
                      <a:pt x="14181" y="27551"/>
                    </a:lnTo>
                    <a:lnTo>
                      <a:pt x="14077" y="27509"/>
                    </a:lnTo>
                    <a:lnTo>
                      <a:pt x="13973" y="27447"/>
                    </a:lnTo>
                    <a:lnTo>
                      <a:pt x="13890" y="27384"/>
                    </a:lnTo>
                    <a:lnTo>
                      <a:pt x="13806" y="27322"/>
                    </a:lnTo>
                    <a:lnTo>
                      <a:pt x="13682" y="27177"/>
                    </a:lnTo>
                    <a:lnTo>
                      <a:pt x="13619" y="27010"/>
                    </a:lnTo>
                    <a:lnTo>
                      <a:pt x="13578" y="26823"/>
                    </a:lnTo>
                    <a:lnTo>
                      <a:pt x="13578" y="26719"/>
                    </a:lnTo>
                    <a:lnTo>
                      <a:pt x="13599" y="26636"/>
                    </a:lnTo>
                    <a:lnTo>
                      <a:pt x="13640" y="26532"/>
                    </a:lnTo>
                    <a:lnTo>
                      <a:pt x="13682" y="26428"/>
                    </a:lnTo>
                    <a:lnTo>
                      <a:pt x="13723" y="26345"/>
                    </a:lnTo>
                    <a:lnTo>
                      <a:pt x="13806" y="26262"/>
                    </a:lnTo>
                    <a:lnTo>
                      <a:pt x="13931" y="26137"/>
                    </a:lnTo>
                    <a:lnTo>
                      <a:pt x="14077" y="26033"/>
                    </a:lnTo>
                    <a:lnTo>
                      <a:pt x="14222" y="25950"/>
                    </a:lnTo>
                    <a:lnTo>
                      <a:pt x="14409" y="25887"/>
                    </a:lnTo>
                    <a:lnTo>
                      <a:pt x="14597" y="25825"/>
                    </a:lnTo>
                    <a:lnTo>
                      <a:pt x="14805" y="25783"/>
                    </a:lnTo>
                    <a:lnTo>
                      <a:pt x="15012" y="25763"/>
                    </a:lnTo>
                    <a:close/>
                    <a:moveTo>
                      <a:pt x="7007" y="43582"/>
                    </a:moveTo>
                    <a:lnTo>
                      <a:pt x="7215" y="43603"/>
                    </a:lnTo>
                    <a:lnTo>
                      <a:pt x="7423" y="43665"/>
                    </a:lnTo>
                    <a:lnTo>
                      <a:pt x="7943" y="43811"/>
                    </a:lnTo>
                    <a:lnTo>
                      <a:pt x="8463" y="43956"/>
                    </a:lnTo>
                    <a:lnTo>
                      <a:pt x="9502" y="44206"/>
                    </a:lnTo>
                    <a:lnTo>
                      <a:pt x="10542" y="44393"/>
                    </a:lnTo>
                    <a:lnTo>
                      <a:pt x="11602" y="44559"/>
                    </a:lnTo>
                    <a:lnTo>
                      <a:pt x="13703" y="44871"/>
                    </a:lnTo>
                    <a:lnTo>
                      <a:pt x="14763" y="45038"/>
                    </a:lnTo>
                    <a:lnTo>
                      <a:pt x="15823" y="45204"/>
                    </a:lnTo>
                    <a:lnTo>
                      <a:pt x="16177" y="45266"/>
                    </a:lnTo>
                    <a:lnTo>
                      <a:pt x="16551" y="45349"/>
                    </a:lnTo>
                    <a:lnTo>
                      <a:pt x="16925" y="45474"/>
                    </a:lnTo>
                    <a:lnTo>
                      <a:pt x="17092" y="45557"/>
                    </a:lnTo>
                    <a:lnTo>
                      <a:pt x="17279" y="45641"/>
                    </a:lnTo>
                    <a:lnTo>
                      <a:pt x="17237" y="45786"/>
                    </a:lnTo>
                    <a:lnTo>
                      <a:pt x="17175" y="45890"/>
                    </a:lnTo>
                    <a:lnTo>
                      <a:pt x="17092" y="45973"/>
                    </a:lnTo>
                    <a:lnTo>
                      <a:pt x="17009" y="46036"/>
                    </a:lnTo>
                    <a:lnTo>
                      <a:pt x="16821" y="46119"/>
                    </a:lnTo>
                    <a:lnTo>
                      <a:pt x="16634" y="46202"/>
                    </a:lnTo>
                    <a:lnTo>
                      <a:pt x="16385" y="46285"/>
                    </a:lnTo>
                    <a:lnTo>
                      <a:pt x="16156" y="46368"/>
                    </a:lnTo>
                    <a:lnTo>
                      <a:pt x="15678" y="46493"/>
                    </a:lnTo>
                    <a:lnTo>
                      <a:pt x="15179" y="46576"/>
                    </a:lnTo>
                    <a:lnTo>
                      <a:pt x="14680" y="46618"/>
                    </a:lnTo>
                    <a:lnTo>
                      <a:pt x="13599" y="46701"/>
                    </a:lnTo>
                    <a:lnTo>
                      <a:pt x="12497" y="46722"/>
                    </a:lnTo>
                    <a:lnTo>
                      <a:pt x="11602" y="46701"/>
                    </a:lnTo>
                    <a:lnTo>
                      <a:pt x="10688" y="46639"/>
                    </a:lnTo>
                    <a:lnTo>
                      <a:pt x="9793" y="46555"/>
                    </a:lnTo>
                    <a:lnTo>
                      <a:pt x="8879" y="46410"/>
                    </a:lnTo>
                    <a:lnTo>
                      <a:pt x="8567" y="46348"/>
                    </a:lnTo>
                    <a:lnTo>
                      <a:pt x="8255" y="46264"/>
                    </a:lnTo>
                    <a:lnTo>
                      <a:pt x="7943" y="46181"/>
                    </a:lnTo>
                    <a:lnTo>
                      <a:pt x="7652" y="46056"/>
                    </a:lnTo>
                    <a:lnTo>
                      <a:pt x="7361" y="45890"/>
                    </a:lnTo>
                    <a:lnTo>
                      <a:pt x="7070" y="45724"/>
                    </a:lnTo>
                    <a:lnTo>
                      <a:pt x="6820" y="45537"/>
                    </a:lnTo>
                    <a:lnTo>
                      <a:pt x="6571" y="45308"/>
                    </a:lnTo>
                    <a:lnTo>
                      <a:pt x="6446" y="45162"/>
                    </a:lnTo>
                    <a:lnTo>
                      <a:pt x="6342" y="45038"/>
                    </a:lnTo>
                    <a:lnTo>
                      <a:pt x="6259" y="44871"/>
                    </a:lnTo>
                    <a:lnTo>
                      <a:pt x="6196" y="44726"/>
                    </a:lnTo>
                    <a:lnTo>
                      <a:pt x="6155" y="44559"/>
                    </a:lnTo>
                    <a:lnTo>
                      <a:pt x="6155" y="44393"/>
                    </a:lnTo>
                    <a:lnTo>
                      <a:pt x="6196" y="44227"/>
                    </a:lnTo>
                    <a:lnTo>
                      <a:pt x="6259" y="44040"/>
                    </a:lnTo>
                    <a:lnTo>
                      <a:pt x="6321" y="43936"/>
                    </a:lnTo>
                    <a:lnTo>
                      <a:pt x="6404" y="43832"/>
                    </a:lnTo>
                    <a:lnTo>
                      <a:pt x="6487" y="43748"/>
                    </a:lnTo>
                    <a:lnTo>
                      <a:pt x="6591" y="43686"/>
                    </a:lnTo>
                    <a:lnTo>
                      <a:pt x="6695" y="43644"/>
                    </a:lnTo>
                    <a:lnTo>
                      <a:pt x="6799" y="43624"/>
                    </a:lnTo>
                    <a:lnTo>
                      <a:pt x="6903" y="43603"/>
                    </a:lnTo>
                    <a:lnTo>
                      <a:pt x="7007" y="43582"/>
                    </a:lnTo>
                    <a:close/>
                    <a:moveTo>
                      <a:pt x="17029" y="0"/>
                    </a:moveTo>
                    <a:lnTo>
                      <a:pt x="16406" y="21"/>
                    </a:lnTo>
                    <a:lnTo>
                      <a:pt x="15782" y="83"/>
                    </a:lnTo>
                    <a:lnTo>
                      <a:pt x="15158" y="167"/>
                    </a:lnTo>
                    <a:lnTo>
                      <a:pt x="14555" y="291"/>
                    </a:lnTo>
                    <a:lnTo>
                      <a:pt x="13931" y="437"/>
                    </a:lnTo>
                    <a:lnTo>
                      <a:pt x="13328" y="603"/>
                    </a:lnTo>
                    <a:lnTo>
                      <a:pt x="12725" y="811"/>
                    </a:lnTo>
                    <a:lnTo>
                      <a:pt x="12122" y="1019"/>
                    </a:lnTo>
                    <a:lnTo>
                      <a:pt x="11124" y="1373"/>
                    </a:lnTo>
                    <a:lnTo>
                      <a:pt x="10147" y="1768"/>
                    </a:lnTo>
                    <a:lnTo>
                      <a:pt x="9149" y="2163"/>
                    </a:lnTo>
                    <a:lnTo>
                      <a:pt x="8192" y="2599"/>
                    </a:lnTo>
                    <a:lnTo>
                      <a:pt x="7236" y="3057"/>
                    </a:lnTo>
                    <a:lnTo>
                      <a:pt x="6300" y="3556"/>
                    </a:lnTo>
                    <a:lnTo>
                      <a:pt x="5843" y="3826"/>
                    </a:lnTo>
                    <a:lnTo>
                      <a:pt x="5406" y="4097"/>
                    </a:lnTo>
                    <a:lnTo>
                      <a:pt x="4949" y="4388"/>
                    </a:lnTo>
                    <a:lnTo>
                      <a:pt x="4512" y="4699"/>
                    </a:lnTo>
                    <a:lnTo>
                      <a:pt x="4138" y="5011"/>
                    </a:lnTo>
                    <a:lnTo>
                      <a:pt x="3951" y="5178"/>
                    </a:lnTo>
                    <a:lnTo>
                      <a:pt x="3805" y="5344"/>
                    </a:lnTo>
                    <a:lnTo>
                      <a:pt x="3639" y="5510"/>
                    </a:lnTo>
                    <a:lnTo>
                      <a:pt x="3514" y="5698"/>
                    </a:lnTo>
                    <a:lnTo>
                      <a:pt x="3389" y="5864"/>
                    </a:lnTo>
                    <a:lnTo>
                      <a:pt x="3285" y="6072"/>
                    </a:lnTo>
                    <a:lnTo>
                      <a:pt x="3181" y="6259"/>
                    </a:lnTo>
                    <a:lnTo>
                      <a:pt x="3098" y="6467"/>
                    </a:lnTo>
                    <a:lnTo>
                      <a:pt x="3015" y="6675"/>
                    </a:lnTo>
                    <a:lnTo>
                      <a:pt x="2953" y="6883"/>
                    </a:lnTo>
                    <a:lnTo>
                      <a:pt x="2911" y="7111"/>
                    </a:lnTo>
                    <a:lnTo>
                      <a:pt x="2869" y="7340"/>
                    </a:lnTo>
                    <a:lnTo>
                      <a:pt x="2849" y="7569"/>
                    </a:lnTo>
                    <a:lnTo>
                      <a:pt x="2849" y="7818"/>
                    </a:lnTo>
                    <a:lnTo>
                      <a:pt x="2849" y="8006"/>
                    </a:lnTo>
                    <a:lnTo>
                      <a:pt x="2869" y="8442"/>
                    </a:lnTo>
                    <a:lnTo>
                      <a:pt x="2911" y="8858"/>
                    </a:lnTo>
                    <a:lnTo>
                      <a:pt x="2973" y="9274"/>
                    </a:lnTo>
                    <a:lnTo>
                      <a:pt x="3036" y="9690"/>
                    </a:lnTo>
                    <a:lnTo>
                      <a:pt x="3119" y="10106"/>
                    </a:lnTo>
                    <a:lnTo>
                      <a:pt x="3202" y="10521"/>
                    </a:lnTo>
                    <a:lnTo>
                      <a:pt x="3306" y="10917"/>
                    </a:lnTo>
                    <a:lnTo>
                      <a:pt x="3431" y="11312"/>
                    </a:lnTo>
                    <a:lnTo>
                      <a:pt x="3556" y="11707"/>
                    </a:lnTo>
                    <a:lnTo>
                      <a:pt x="3701" y="12102"/>
                    </a:lnTo>
                    <a:lnTo>
                      <a:pt x="4034" y="12871"/>
                    </a:lnTo>
                    <a:lnTo>
                      <a:pt x="4408" y="13640"/>
                    </a:lnTo>
                    <a:lnTo>
                      <a:pt x="4824" y="14368"/>
                    </a:lnTo>
                    <a:lnTo>
                      <a:pt x="4949" y="14576"/>
                    </a:lnTo>
                    <a:lnTo>
                      <a:pt x="5094" y="14742"/>
                    </a:lnTo>
                    <a:lnTo>
                      <a:pt x="5261" y="14888"/>
                    </a:lnTo>
                    <a:lnTo>
                      <a:pt x="5427" y="14992"/>
                    </a:lnTo>
                    <a:lnTo>
                      <a:pt x="5614" y="15075"/>
                    </a:lnTo>
                    <a:lnTo>
                      <a:pt x="5822" y="15137"/>
                    </a:lnTo>
                    <a:lnTo>
                      <a:pt x="6030" y="15179"/>
                    </a:lnTo>
                    <a:lnTo>
                      <a:pt x="6259" y="15200"/>
                    </a:lnTo>
                    <a:lnTo>
                      <a:pt x="6571" y="15179"/>
                    </a:lnTo>
                    <a:lnTo>
                      <a:pt x="6966" y="15096"/>
                    </a:lnTo>
                    <a:lnTo>
                      <a:pt x="7340" y="14992"/>
                    </a:lnTo>
                    <a:lnTo>
                      <a:pt x="7693" y="14867"/>
                    </a:lnTo>
                    <a:lnTo>
                      <a:pt x="8047" y="14722"/>
                    </a:lnTo>
                    <a:lnTo>
                      <a:pt x="8400" y="14534"/>
                    </a:lnTo>
                    <a:lnTo>
                      <a:pt x="8733" y="14347"/>
                    </a:lnTo>
                    <a:lnTo>
                      <a:pt x="9398" y="13952"/>
                    </a:lnTo>
                    <a:lnTo>
                      <a:pt x="10417" y="13349"/>
                    </a:lnTo>
                    <a:lnTo>
                      <a:pt x="10958" y="13058"/>
                    </a:lnTo>
                    <a:lnTo>
                      <a:pt x="11478" y="12788"/>
                    </a:lnTo>
                    <a:lnTo>
                      <a:pt x="12018" y="12538"/>
                    </a:lnTo>
                    <a:lnTo>
                      <a:pt x="12559" y="12289"/>
                    </a:lnTo>
                    <a:lnTo>
                      <a:pt x="13120" y="12081"/>
                    </a:lnTo>
                    <a:lnTo>
                      <a:pt x="13682" y="11873"/>
                    </a:lnTo>
                    <a:lnTo>
                      <a:pt x="14243" y="11727"/>
                    </a:lnTo>
                    <a:lnTo>
                      <a:pt x="14805" y="11624"/>
                    </a:lnTo>
                    <a:lnTo>
                      <a:pt x="15408" y="11540"/>
                    </a:lnTo>
                    <a:lnTo>
                      <a:pt x="16011" y="11520"/>
                    </a:lnTo>
                    <a:lnTo>
                      <a:pt x="16572" y="11540"/>
                    </a:lnTo>
                    <a:lnTo>
                      <a:pt x="17133" y="11603"/>
                    </a:lnTo>
                    <a:lnTo>
                      <a:pt x="17695" y="11707"/>
                    </a:lnTo>
                    <a:lnTo>
                      <a:pt x="18256" y="11831"/>
                    </a:lnTo>
                    <a:lnTo>
                      <a:pt x="18818" y="12019"/>
                    </a:lnTo>
                    <a:lnTo>
                      <a:pt x="19358" y="12226"/>
                    </a:lnTo>
                    <a:lnTo>
                      <a:pt x="19878" y="12497"/>
                    </a:lnTo>
                    <a:lnTo>
                      <a:pt x="20127" y="12642"/>
                    </a:lnTo>
                    <a:lnTo>
                      <a:pt x="20377" y="12788"/>
                    </a:lnTo>
                    <a:lnTo>
                      <a:pt x="20627" y="12954"/>
                    </a:lnTo>
                    <a:lnTo>
                      <a:pt x="20855" y="13141"/>
                    </a:lnTo>
                    <a:lnTo>
                      <a:pt x="21084" y="13329"/>
                    </a:lnTo>
                    <a:lnTo>
                      <a:pt x="21292" y="13536"/>
                    </a:lnTo>
                    <a:lnTo>
                      <a:pt x="21500" y="13744"/>
                    </a:lnTo>
                    <a:lnTo>
                      <a:pt x="21708" y="13973"/>
                    </a:lnTo>
                    <a:lnTo>
                      <a:pt x="21895" y="14202"/>
                    </a:lnTo>
                    <a:lnTo>
                      <a:pt x="22061" y="14451"/>
                    </a:lnTo>
                    <a:lnTo>
                      <a:pt x="22248" y="14722"/>
                    </a:lnTo>
                    <a:lnTo>
                      <a:pt x="22394" y="14992"/>
                    </a:lnTo>
                    <a:lnTo>
                      <a:pt x="22539" y="15283"/>
                    </a:lnTo>
                    <a:lnTo>
                      <a:pt x="22664" y="15574"/>
                    </a:lnTo>
                    <a:lnTo>
                      <a:pt x="22789" y="15886"/>
                    </a:lnTo>
                    <a:lnTo>
                      <a:pt x="22893" y="16219"/>
                    </a:lnTo>
                    <a:lnTo>
                      <a:pt x="22976" y="16551"/>
                    </a:lnTo>
                    <a:lnTo>
                      <a:pt x="23059" y="16905"/>
                    </a:lnTo>
                    <a:lnTo>
                      <a:pt x="23184" y="17633"/>
                    </a:lnTo>
                    <a:lnTo>
                      <a:pt x="23246" y="18298"/>
                    </a:lnTo>
                    <a:lnTo>
                      <a:pt x="23267" y="18610"/>
                    </a:lnTo>
                    <a:lnTo>
                      <a:pt x="23267" y="18901"/>
                    </a:lnTo>
                    <a:lnTo>
                      <a:pt x="23246" y="19192"/>
                    </a:lnTo>
                    <a:lnTo>
                      <a:pt x="23226" y="19462"/>
                    </a:lnTo>
                    <a:lnTo>
                      <a:pt x="23163" y="19774"/>
                    </a:lnTo>
                    <a:lnTo>
                      <a:pt x="23080" y="20086"/>
                    </a:lnTo>
                    <a:lnTo>
                      <a:pt x="22976" y="20377"/>
                    </a:lnTo>
                    <a:lnTo>
                      <a:pt x="22851" y="20648"/>
                    </a:lnTo>
                    <a:lnTo>
                      <a:pt x="22706" y="20918"/>
                    </a:lnTo>
                    <a:lnTo>
                      <a:pt x="22519" y="21188"/>
                    </a:lnTo>
                    <a:lnTo>
                      <a:pt x="22332" y="21438"/>
                    </a:lnTo>
                    <a:lnTo>
                      <a:pt x="22082" y="21708"/>
                    </a:lnTo>
                    <a:lnTo>
                      <a:pt x="21749" y="22020"/>
                    </a:lnTo>
                    <a:lnTo>
                      <a:pt x="21354" y="22353"/>
                    </a:lnTo>
                    <a:lnTo>
                      <a:pt x="21333" y="22353"/>
                    </a:lnTo>
                    <a:lnTo>
                      <a:pt x="20938" y="22644"/>
                    </a:lnTo>
                    <a:lnTo>
                      <a:pt x="20523" y="22893"/>
                    </a:lnTo>
                    <a:lnTo>
                      <a:pt x="20107" y="23101"/>
                    </a:lnTo>
                    <a:lnTo>
                      <a:pt x="19649" y="23288"/>
                    </a:lnTo>
                    <a:lnTo>
                      <a:pt x="19213" y="23455"/>
                    </a:lnTo>
                    <a:lnTo>
                      <a:pt x="18734" y="23579"/>
                    </a:lnTo>
                    <a:lnTo>
                      <a:pt x="18256" y="23683"/>
                    </a:lnTo>
                    <a:lnTo>
                      <a:pt x="17757" y="23746"/>
                    </a:lnTo>
                    <a:lnTo>
                      <a:pt x="16717" y="23850"/>
                    </a:lnTo>
                    <a:lnTo>
                      <a:pt x="15657" y="23954"/>
                    </a:lnTo>
                    <a:lnTo>
                      <a:pt x="14597" y="24078"/>
                    </a:lnTo>
                    <a:lnTo>
                      <a:pt x="14077" y="24141"/>
                    </a:lnTo>
                    <a:lnTo>
                      <a:pt x="13557" y="24245"/>
                    </a:lnTo>
                    <a:lnTo>
                      <a:pt x="13183" y="24328"/>
                    </a:lnTo>
                    <a:lnTo>
                      <a:pt x="13016" y="24390"/>
                    </a:lnTo>
                    <a:lnTo>
                      <a:pt x="12850" y="24473"/>
                    </a:lnTo>
                    <a:lnTo>
                      <a:pt x="12704" y="24557"/>
                    </a:lnTo>
                    <a:lnTo>
                      <a:pt x="12559" y="24640"/>
                    </a:lnTo>
                    <a:lnTo>
                      <a:pt x="12434" y="24744"/>
                    </a:lnTo>
                    <a:lnTo>
                      <a:pt x="12309" y="24848"/>
                    </a:lnTo>
                    <a:lnTo>
                      <a:pt x="12205" y="24972"/>
                    </a:lnTo>
                    <a:lnTo>
                      <a:pt x="12101" y="25097"/>
                    </a:lnTo>
                    <a:lnTo>
                      <a:pt x="11935" y="25368"/>
                    </a:lnTo>
                    <a:lnTo>
                      <a:pt x="11790" y="25679"/>
                    </a:lnTo>
                    <a:lnTo>
                      <a:pt x="11665" y="26033"/>
                    </a:lnTo>
                    <a:lnTo>
                      <a:pt x="11561" y="26386"/>
                    </a:lnTo>
                    <a:lnTo>
                      <a:pt x="11498" y="26740"/>
                    </a:lnTo>
                    <a:lnTo>
                      <a:pt x="11415" y="27093"/>
                    </a:lnTo>
                    <a:lnTo>
                      <a:pt x="11374" y="27426"/>
                    </a:lnTo>
                    <a:lnTo>
                      <a:pt x="11291" y="28133"/>
                    </a:lnTo>
                    <a:lnTo>
                      <a:pt x="11270" y="28840"/>
                    </a:lnTo>
                    <a:lnTo>
                      <a:pt x="11291" y="29381"/>
                    </a:lnTo>
                    <a:lnTo>
                      <a:pt x="11332" y="29921"/>
                    </a:lnTo>
                    <a:lnTo>
                      <a:pt x="11395" y="30462"/>
                    </a:lnTo>
                    <a:lnTo>
                      <a:pt x="11478" y="31023"/>
                    </a:lnTo>
                    <a:lnTo>
                      <a:pt x="11519" y="31210"/>
                    </a:lnTo>
                    <a:lnTo>
                      <a:pt x="11623" y="31522"/>
                    </a:lnTo>
                    <a:lnTo>
                      <a:pt x="11790" y="31813"/>
                    </a:lnTo>
                    <a:lnTo>
                      <a:pt x="11977" y="32084"/>
                    </a:lnTo>
                    <a:lnTo>
                      <a:pt x="12205" y="32333"/>
                    </a:lnTo>
                    <a:lnTo>
                      <a:pt x="12393" y="32479"/>
                    </a:lnTo>
                    <a:lnTo>
                      <a:pt x="12601" y="32603"/>
                    </a:lnTo>
                    <a:lnTo>
                      <a:pt x="12788" y="32707"/>
                    </a:lnTo>
                    <a:lnTo>
                      <a:pt x="13016" y="32791"/>
                    </a:lnTo>
                    <a:lnTo>
                      <a:pt x="13224" y="32832"/>
                    </a:lnTo>
                    <a:lnTo>
                      <a:pt x="13453" y="32874"/>
                    </a:lnTo>
                    <a:lnTo>
                      <a:pt x="13890" y="32915"/>
                    </a:lnTo>
                    <a:lnTo>
                      <a:pt x="14493" y="32936"/>
                    </a:lnTo>
                    <a:lnTo>
                      <a:pt x="15761" y="32957"/>
                    </a:lnTo>
                    <a:lnTo>
                      <a:pt x="16302" y="32957"/>
                    </a:lnTo>
                    <a:lnTo>
                      <a:pt x="16842" y="32978"/>
                    </a:lnTo>
                    <a:lnTo>
                      <a:pt x="17383" y="33019"/>
                    </a:lnTo>
                    <a:lnTo>
                      <a:pt x="17944" y="33102"/>
                    </a:lnTo>
                    <a:lnTo>
                      <a:pt x="18069" y="33123"/>
                    </a:lnTo>
                    <a:lnTo>
                      <a:pt x="18464" y="33227"/>
                    </a:lnTo>
                    <a:lnTo>
                      <a:pt x="18859" y="33352"/>
                    </a:lnTo>
                    <a:lnTo>
                      <a:pt x="19233" y="33518"/>
                    </a:lnTo>
                    <a:lnTo>
                      <a:pt x="19587" y="33726"/>
                    </a:lnTo>
                    <a:lnTo>
                      <a:pt x="19940" y="33955"/>
                    </a:lnTo>
                    <a:lnTo>
                      <a:pt x="20252" y="34225"/>
                    </a:lnTo>
                    <a:lnTo>
                      <a:pt x="20564" y="34516"/>
                    </a:lnTo>
                    <a:lnTo>
                      <a:pt x="20834" y="34828"/>
                    </a:lnTo>
                    <a:lnTo>
                      <a:pt x="21105" y="35161"/>
                    </a:lnTo>
                    <a:lnTo>
                      <a:pt x="21333" y="35514"/>
                    </a:lnTo>
                    <a:lnTo>
                      <a:pt x="21541" y="35889"/>
                    </a:lnTo>
                    <a:lnTo>
                      <a:pt x="21708" y="36263"/>
                    </a:lnTo>
                    <a:lnTo>
                      <a:pt x="21874" y="36679"/>
                    </a:lnTo>
                    <a:lnTo>
                      <a:pt x="21978" y="37095"/>
                    </a:lnTo>
                    <a:lnTo>
                      <a:pt x="22061" y="37531"/>
                    </a:lnTo>
                    <a:lnTo>
                      <a:pt x="22103" y="37968"/>
                    </a:lnTo>
                    <a:lnTo>
                      <a:pt x="22124" y="38280"/>
                    </a:lnTo>
                    <a:lnTo>
                      <a:pt x="22103" y="38633"/>
                    </a:lnTo>
                    <a:lnTo>
                      <a:pt x="22061" y="39008"/>
                    </a:lnTo>
                    <a:lnTo>
                      <a:pt x="21999" y="39340"/>
                    </a:lnTo>
                    <a:lnTo>
                      <a:pt x="21895" y="39694"/>
                    </a:lnTo>
                    <a:lnTo>
                      <a:pt x="21749" y="40026"/>
                    </a:lnTo>
                    <a:lnTo>
                      <a:pt x="21604" y="40338"/>
                    </a:lnTo>
                    <a:lnTo>
                      <a:pt x="21417" y="40650"/>
                    </a:lnTo>
                    <a:lnTo>
                      <a:pt x="21209" y="40962"/>
                    </a:lnTo>
                    <a:lnTo>
                      <a:pt x="20980" y="41232"/>
                    </a:lnTo>
                    <a:lnTo>
                      <a:pt x="20710" y="41503"/>
                    </a:lnTo>
                    <a:lnTo>
                      <a:pt x="20439" y="41752"/>
                    </a:lnTo>
                    <a:lnTo>
                      <a:pt x="20127" y="41981"/>
                    </a:lnTo>
                    <a:lnTo>
                      <a:pt x="19816" y="42189"/>
                    </a:lnTo>
                    <a:lnTo>
                      <a:pt x="19483" y="42355"/>
                    </a:lnTo>
                    <a:lnTo>
                      <a:pt x="19109" y="42522"/>
                    </a:lnTo>
                    <a:lnTo>
                      <a:pt x="18734" y="42667"/>
                    </a:lnTo>
                    <a:lnTo>
                      <a:pt x="18131" y="42854"/>
                    </a:lnTo>
                    <a:lnTo>
                      <a:pt x="18048" y="42875"/>
                    </a:lnTo>
                    <a:lnTo>
                      <a:pt x="18027" y="42875"/>
                    </a:lnTo>
                    <a:lnTo>
                      <a:pt x="17944" y="42896"/>
                    </a:lnTo>
                    <a:lnTo>
                      <a:pt x="17923" y="42917"/>
                    </a:lnTo>
                    <a:lnTo>
                      <a:pt x="17840" y="42937"/>
                    </a:lnTo>
                    <a:lnTo>
                      <a:pt x="17819" y="42937"/>
                    </a:lnTo>
                    <a:lnTo>
                      <a:pt x="17570" y="43000"/>
                    </a:lnTo>
                    <a:lnTo>
                      <a:pt x="17549" y="43000"/>
                    </a:lnTo>
                    <a:lnTo>
                      <a:pt x="17404" y="43041"/>
                    </a:lnTo>
                    <a:lnTo>
                      <a:pt x="17341" y="43041"/>
                    </a:lnTo>
                    <a:lnTo>
                      <a:pt x="17216" y="43062"/>
                    </a:lnTo>
                    <a:lnTo>
                      <a:pt x="16593" y="43187"/>
                    </a:lnTo>
                    <a:lnTo>
                      <a:pt x="15969" y="43249"/>
                    </a:lnTo>
                    <a:lnTo>
                      <a:pt x="15366" y="43291"/>
                    </a:lnTo>
                    <a:lnTo>
                      <a:pt x="14742" y="43312"/>
                    </a:lnTo>
                    <a:lnTo>
                      <a:pt x="14181" y="43291"/>
                    </a:lnTo>
                    <a:lnTo>
                      <a:pt x="13599" y="43270"/>
                    </a:lnTo>
                    <a:lnTo>
                      <a:pt x="13037" y="43208"/>
                    </a:lnTo>
                    <a:lnTo>
                      <a:pt x="12476" y="43125"/>
                    </a:lnTo>
                    <a:lnTo>
                      <a:pt x="11914" y="43021"/>
                    </a:lnTo>
                    <a:lnTo>
                      <a:pt x="11332" y="42917"/>
                    </a:lnTo>
                    <a:lnTo>
                      <a:pt x="10771" y="42771"/>
                    </a:lnTo>
                    <a:lnTo>
                      <a:pt x="10209" y="42626"/>
                    </a:lnTo>
                    <a:lnTo>
                      <a:pt x="9773" y="42480"/>
                    </a:lnTo>
                    <a:lnTo>
                      <a:pt x="9378" y="42314"/>
                    </a:lnTo>
                    <a:lnTo>
                      <a:pt x="8962" y="42106"/>
                    </a:lnTo>
                    <a:lnTo>
                      <a:pt x="8567" y="41898"/>
                    </a:lnTo>
                    <a:lnTo>
                      <a:pt x="7797" y="41482"/>
                    </a:lnTo>
                    <a:lnTo>
                      <a:pt x="7382" y="41274"/>
                    </a:lnTo>
                    <a:lnTo>
                      <a:pt x="6986" y="41087"/>
                    </a:lnTo>
                    <a:lnTo>
                      <a:pt x="6758" y="41004"/>
                    </a:lnTo>
                    <a:lnTo>
                      <a:pt x="6529" y="40941"/>
                    </a:lnTo>
                    <a:lnTo>
                      <a:pt x="6321" y="40900"/>
                    </a:lnTo>
                    <a:lnTo>
                      <a:pt x="5905" y="40900"/>
                    </a:lnTo>
                    <a:lnTo>
                      <a:pt x="5718" y="40941"/>
                    </a:lnTo>
                    <a:lnTo>
                      <a:pt x="5531" y="41004"/>
                    </a:lnTo>
                    <a:lnTo>
                      <a:pt x="5344" y="41087"/>
                    </a:lnTo>
                    <a:lnTo>
                      <a:pt x="5157" y="41212"/>
                    </a:lnTo>
                    <a:lnTo>
                      <a:pt x="4990" y="41336"/>
                    </a:lnTo>
                    <a:lnTo>
                      <a:pt x="4803" y="41482"/>
                    </a:lnTo>
                    <a:lnTo>
                      <a:pt x="4616" y="41648"/>
                    </a:lnTo>
                    <a:lnTo>
                      <a:pt x="4533" y="41732"/>
                    </a:lnTo>
                    <a:lnTo>
                      <a:pt x="4471" y="41794"/>
                    </a:lnTo>
                    <a:lnTo>
                      <a:pt x="4450" y="41835"/>
                    </a:lnTo>
                    <a:lnTo>
                      <a:pt x="4367" y="41898"/>
                    </a:lnTo>
                    <a:lnTo>
                      <a:pt x="4346" y="41939"/>
                    </a:lnTo>
                    <a:lnTo>
                      <a:pt x="4325" y="41960"/>
                    </a:lnTo>
                    <a:lnTo>
                      <a:pt x="4283" y="41981"/>
                    </a:lnTo>
                    <a:lnTo>
                      <a:pt x="4283" y="42002"/>
                    </a:lnTo>
                    <a:lnTo>
                      <a:pt x="4242" y="42043"/>
                    </a:lnTo>
                    <a:lnTo>
                      <a:pt x="4221" y="42043"/>
                    </a:lnTo>
                    <a:lnTo>
                      <a:pt x="4200" y="42085"/>
                    </a:lnTo>
                    <a:lnTo>
                      <a:pt x="4034" y="42251"/>
                    </a:lnTo>
                    <a:lnTo>
                      <a:pt x="3888" y="42418"/>
                    </a:lnTo>
                    <a:lnTo>
                      <a:pt x="3868" y="42438"/>
                    </a:lnTo>
                    <a:lnTo>
                      <a:pt x="3431" y="42937"/>
                    </a:lnTo>
                    <a:lnTo>
                      <a:pt x="3015" y="43457"/>
                    </a:lnTo>
                    <a:lnTo>
                      <a:pt x="2620" y="43998"/>
                    </a:lnTo>
                    <a:lnTo>
                      <a:pt x="2246" y="44539"/>
                    </a:lnTo>
                    <a:lnTo>
                      <a:pt x="1871" y="45100"/>
                    </a:lnTo>
                    <a:lnTo>
                      <a:pt x="1539" y="45661"/>
                    </a:lnTo>
                    <a:lnTo>
                      <a:pt x="1185" y="46244"/>
                    </a:lnTo>
                    <a:lnTo>
                      <a:pt x="873" y="46826"/>
                    </a:lnTo>
                    <a:lnTo>
                      <a:pt x="832" y="46888"/>
                    </a:lnTo>
                    <a:lnTo>
                      <a:pt x="541" y="47408"/>
                    </a:lnTo>
                    <a:lnTo>
                      <a:pt x="395" y="47678"/>
                    </a:lnTo>
                    <a:lnTo>
                      <a:pt x="270" y="47949"/>
                    </a:lnTo>
                    <a:lnTo>
                      <a:pt x="146" y="48219"/>
                    </a:lnTo>
                    <a:lnTo>
                      <a:pt x="62" y="48510"/>
                    </a:lnTo>
                    <a:lnTo>
                      <a:pt x="21" y="48822"/>
                    </a:lnTo>
                    <a:lnTo>
                      <a:pt x="0" y="49134"/>
                    </a:lnTo>
                    <a:lnTo>
                      <a:pt x="21" y="49425"/>
                    </a:lnTo>
                    <a:lnTo>
                      <a:pt x="62" y="49695"/>
                    </a:lnTo>
                    <a:lnTo>
                      <a:pt x="125" y="49965"/>
                    </a:lnTo>
                    <a:lnTo>
                      <a:pt x="187" y="50236"/>
                    </a:lnTo>
                    <a:lnTo>
                      <a:pt x="270" y="50485"/>
                    </a:lnTo>
                    <a:lnTo>
                      <a:pt x="374" y="50735"/>
                    </a:lnTo>
                    <a:lnTo>
                      <a:pt x="499" y="50984"/>
                    </a:lnTo>
                    <a:lnTo>
                      <a:pt x="624" y="51213"/>
                    </a:lnTo>
                    <a:lnTo>
                      <a:pt x="769" y="51442"/>
                    </a:lnTo>
                    <a:lnTo>
                      <a:pt x="915" y="51650"/>
                    </a:lnTo>
                    <a:lnTo>
                      <a:pt x="1081" y="51858"/>
                    </a:lnTo>
                    <a:lnTo>
                      <a:pt x="1268" y="52066"/>
                    </a:lnTo>
                    <a:lnTo>
                      <a:pt x="1643" y="52461"/>
                    </a:lnTo>
                    <a:lnTo>
                      <a:pt x="2059" y="52814"/>
                    </a:lnTo>
                    <a:lnTo>
                      <a:pt x="2454" y="53126"/>
                    </a:lnTo>
                    <a:lnTo>
                      <a:pt x="2849" y="53438"/>
                    </a:lnTo>
                    <a:lnTo>
                      <a:pt x="3244" y="53708"/>
                    </a:lnTo>
                    <a:lnTo>
                      <a:pt x="3639" y="53978"/>
                    </a:lnTo>
                    <a:lnTo>
                      <a:pt x="4055" y="54249"/>
                    </a:lnTo>
                    <a:lnTo>
                      <a:pt x="4471" y="54498"/>
                    </a:lnTo>
                    <a:lnTo>
                      <a:pt x="4886" y="54748"/>
                    </a:lnTo>
                    <a:lnTo>
                      <a:pt x="5323" y="54977"/>
                    </a:lnTo>
                    <a:lnTo>
                      <a:pt x="5760" y="55184"/>
                    </a:lnTo>
                    <a:lnTo>
                      <a:pt x="6196" y="55392"/>
                    </a:lnTo>
                    <a:lnTo>
                      <a:pt x="6654" y="55580"/>
                    </a:lnTo>
                    <a:lnTo>
                      <a:pt x="7090" y="55767"/>
                    </a:lnTo>
                    <a:lnTo>
                      <a:pt x="7548" y="55933"/>
                    </a:lnTo>
                    <a:lnTo>
                      <a:pt x="8026" y="56099"/>
                    </a:lnTo>
                    <a:lnTo>
                      <a:pt x="8484" y="56245"/>
                    </a:lnTo>
                    <a:lnTo>
                      <a:pt x="8962" y="56390"/>
                    </a:lnTo>
                    <a:lnTo>
                      <a:pt x="8983" y="56390"/>
                    </a:lnTo>
                    <a:lnTo>
                      <a:pt x="9066" y="56411"/>
                    </a:lnTo>
                    <a:lnTo>
                      <a:pt x="9835" y="56598"/>
                    </a:lnTo>
                    <a:lnTo>
                      <a:pt x="10625" y="56786"/>
                    </a:lnTo>
                    <a:lnTo>
                      <a:pt x="11415" y="56931"/>
                    </a:lnTo>
                    <a:lnTo>
                      <a:pt x="12205" y="57056"/>
                    </a:lnTo>
                    <a:lnTo>
                      <a:pt x="12996" y="57139"/>
                    </a:lnTo>
                    <a:lnTo>
                      <a:pt x="13786" y="57201"/>
                    </a:lnTo>
                    <a:lnTo>
                      <a:pt x="14576" y="57243"/>
                    </a:lnTo>
                    <a:lnTo>
                      <a:pt x="15366" y="57264"/>
                    </a:lnTo>
                    <a:lnTo>
                      <a:pt x="16281" y="57243"/>
                    </a:lnTo>
                    <a:lnTo>
                      <a:pt x="17196" y="57181"/>
                    </a:lnTo>
                    <a:lnTo>
                      <a:pt x="18131" y="57097"/>
                    </a:lnTo>
                    <a:lnTo>
                      <a:pt x="19046" y="56973"/>
                    </a:lnTo>
                    <a:lnTo>
                      <a:pt x="19982" y="56786"/>
                    </a:lnTo>
                    <a:lnTo>
                      <a:pt x="20918" y="56598"/>
                    </a:lnTo>
                    <a:lnTo>
                      <a:pt x="21832" y="56370"/>
                    </a:lnTo>
                    <a:lnTo>
                      <a:pt x="22727" y="56099"/>
                    </a:lnTo>
                    <a:lnTo>
                      <a:pt x="23600" y="55808"/>
                    </a:lnTo>
                    <a:lnTo>
                      <a:pt x="24452" y="55476"/>
                    </a:lnTo>
                    <a:lnTo>
                      <a:pt x="25284" y="55101"/>
                    </a:lnTo>
                    <a:lnTo>
                      <a:pt x="26095" y="54685"/>
                    </a:lnTo>
                    <a:lnTo>
                      <a:pt x="26864" y="54249"/>
                    </a:lnTo>
                    <a:lnTo>
                      <a:pt x="27634" y="53750"/>
                    </a:lnTo>
                    <a:lnTo>
                      <a:pt x="28008" y="53500"/>
                    </a:lnTo>
                    <a:lnTo>
                      <a:pt x="28382" y="53209"/>
                    </a:lnTo>
                    <a:lnTo>
                      <a:pt x="28736" y="52939"/>
                    </a:lnTo>
                    <a:lnTo>
                      <a:pt x="29089" y="52648"/>
                    </a:lnTo>
                    <a:lnTo>
                      <a:pt x="29443" y="52336"/>
                    </a:lnTo>
                    <a:lnTo>
                      <a:pt x="29775" y="52003"/>
                    </a:lnTo>
                    <a:lnTo>
                      <a:pt x="30108" y="51691"/>
                    </a:lnTo>
                    <a:lnTo>
                      <a:pt x="30441" y="51338"/>
                    </a:lnTo>
                    <a:lnTo>
                      <a:pt x="30753" y="50984"/>
                    </a:lnTo>
                    <a:lnTo>
                      <a:pt x="31085" y="50610"/>
                    </a:lnTo>
                    <a:lnTo>
                      <a:pt x="31376" y="50236"/>
                    </a:lnTo>
                    <a:lnTo>
                      <a:pt x="31688" y="49841"/>
                    </a:lnTo>
                    <a:lnTo>
                      <a:pt x="32021" y="49342"/>
                    </a:lnTo>
                    <a:lnTo>
                      <a:pt x="32354" y="48863"/>
                    </a:lnTo>
                    <a:lnTo>
                      <a:pt x="32666" y="48364"/>
                    </a:lnTo>
                    <a:lnTo>
                      <a:pt x="32936" y="47865"/>
                    </a:lnTo>
                    <a:lnTo>
                      <a:pt x="33206" y="47346"/>
                    </a:lnTo>
                    <a:lnTo>
                      <a:pt x="33435" y="46847"/>
                    </a:lnTo>
                    <a:lnTo>
                      <a:pt x="33664" y="46327"/>
                    </a:lnTo>
                    <a:lnTo>
                      <a:pt x="33851" y="45807"/>
                    </a:lnTo>
                    <a:lnTo>
                      <a:pt x="34017" y="45287"/>
                    </a:lnTo>
                    <a:lnTo>
                      <a:pt x="34163" y="44767"/>
                    </a:lnTo>
                    <a:lnTo>
                      <a:pt x="34287" y="44227"/>
                    </a:lnTo>
                    <a:lnTo>
                      <a:pt x="34391" y="43707"/>
                    </a:lnTo>
                    <a:lnTo>
                      <a:pt x="34475" y="43166"/>
                    </a:lnTo>
                    <a:lnTo>
                      <a:pt x="34537" y="42626"/>
                    </a:lnTo>
                    <a:lnTo>
                      <a:pt x="34578" y="42064"/>
                    </a:lnTo>
                    <a:lnTo>
                      <a:pt x="34578" y="41524"/>
                    </a:lnTo>
                    <a:lnTo>
                      <a:pt x="34578" y="41066"/>
                    </a:lnTo>
                    <a:lnTo>
                      <a:pt x="34558" y="40609"/>
                    </a:lnTo>
                    <a:lnTo>
                      <a:pt x="34516" y="40151"/>
                    </a:lnTo>
                    <a:lnTo>
                      <a:pt x="34454" y="39694"/>
                    </a:lnTo>
                    <a:lnTo>
                      <a:pt x="34391" y="39216"/>
                    </a:lnTo>
                    <a:lnTo>
                      <a:pt x="34287" y="38737"/>
                    </a:lnTo>
                    <a:lnTo>
                      <a:pt x="34183" y="38280"/>
                    </a:lnTo>
                    <a:lnTo>
                      <a:pt x="34079" y="37802"/>
                    </a:lnTo>
                    <a:lnTo>
                      <a:pt x="33872" y="37157"/>
                    </a:lnTo>
                    <a:lnTo>
                      <a:pt x="33664" y="36554"/>
                    </a:lnTo>
                    <a:lnTo>
                      <a:pt x="33456" y="36034"/>
                    </a:lnTo>
                    <a:lnTo>
                      <a:pt x="33227" y="35535"/>
                    </a:lnTo>
                    <a:lnTo>
                      <a:pt x="32998" y="35057"/>
                    </a:lnTo>
                    <a:lnTo>
                      <a:pt x="32728" y="34579"/>
                    </a:lnTo>
                    <a:lnTo>
                      <a:pt x="32458" y="34101"/>
                    </a:lnTo>
                    <a:lnTo>
                      <a:pt x="32187" y="33643"/>
                    </a:lnTo>
                    <a:lnTo>
                      <a:pt x="31875" y="33186"/>
                    </a:lnTo>
                    <a:lnTo>
                      <a:pt x="31564" y="32728"/>
                    </a:lnTo>
                    <a:lnTo>
                      <a:pt x="30919" y="31855"/>
                    </a:lnTo>
                    <a:lnTo>
                      <a:pt x="30212" y="30982"/>
                    </a:lnTo>
                    <a:lnTo>
                      <a:pt x="29505" y="30129"/>
                    </a:lnTo>
                    <a:lnTo>
                      <a:pt x="28756" y="29297"/>
                    </a:lnTo>
                    <a:lnTo>
                      <a:pt x="28923" y="29131"/>
                    </a:lnTo>
                    <a:lnTo>
                      <a:pt x="29027" y="29069"/>
                    </a:lnTo>
                    <a:lnTo>
                      <a:pt x="29048" y="29069"/>
                    </a:lnTo>
                    <a:lnTo>
                      <a:pt x="29547" y="28715"/>
                    </a:lnTo>
                    <a:lnTo>
                      <a:pt x="30025" y="28362"/>
                    </a:lnTo>
                    <a:lnTo>
                      <a:pt x="30503" y="27987"/>
                    </a:lnTo>
                    <a:lnTo>
                      <a:pt x="30919" y="27572"/>
                    </a:lnTo>
                    <a:lnTo>
                      <a:pt x="31335" y="27156"/>
                    </a:lnTo>
                    <a:lnTo>
                      <a:pt x="31730" y="26719"/>
                    </a:lnTo>
                    <a:lnTo>
                      <a:pt x="32083" y="26262"/>
                    </a:lnTo>
                    <a:lnTo>
                      <a:pt x="32416" y="25783"/>
                    </a:lnTo>
                    <a:lnTo>
                      <a:pt x="32645" y="25430"/>
                    </a:lnTo>
                    <a:lnTo>
                      <a:pt x="32853" y="25076"/>
                    </a:lnTo>
                    <a:lnTo>
                      <a:pt x="33061" y="24702"/>
                    </a:lnTo>
                    <a:lnTo>
                      <a:pt x="33269" y="24328"/>
                    </a:lnTo>
                    <a:lnTo>
                      <a:pt x="33435" y="23954"/>
                    </a:lnTo>
                    <a:lnTo>
                      <a:pt x="33622" y="23559"/>
                    </a:lnTo>
                    <a:lnTo>
                      <a:pt x="33934" y="22768"/>
                    </a:lnTo>
                    <a:lnTo>
                      <a:pt x="34183" y="22020"/>
                    </a:lnTo>
                    <a:lnTo>
                      <a:pt x="34391" y="21292"/>
                    </a:lnTo>
                    <a:lnTo>
                      <a:pt x="34599" y="20544"/>
                    </a:lnTo>
                    <a:lnTo>
                      <a:pt x="34766" y="19816"/>
                    </a:lnTo>
                    <a:lnTo>
                      <a:pt x="34911" y="19088"/>
                    </a:lnTo>
                    <a:lnTo>
                      <a:pt x="35015" y="18340"/>
                    </a:lnTo>
                    <a:lnTo>
                      <a:pt x="35077" y="17591"/>
                    </a:lnTo>
                    <a:lnTo>
                      <a:pt x="35119" y="16863"/>
                    </a:lnTo>
                    <a:lnTo>
                      <a:pt x="35119" y="16115"/>
                    </a:lnTo>
                    <a:lnTo>
                      <a:pt x="35077" y="15387"/>
                    </a:lnTo>
                    <a:lnTo>
                      <a:pt x="34994" y="14638"/>
                    </a:lnTo>
                    <a:lnTo>
                      <a:pt x="34870" y="13911"/>
                    </a:lnTo>
                    <a:lnTo>
                      <a:pt x="34724" y="13162"/>
                    </a:lnTo>
                    <a:lnTo>
                      <a:pt x="34516" y="12414"/>
                    </a:lnTo>
                    <a:lnTo>
                      <a:pt x="34267" y="11686"/>
                    </a:lnTo>
                    <a:lnTo>
                      <a:pt x="33955" y="10937"/>
                    </a:lnTo>
                    <a:lnTo>
                      <a:pt x="33705" y="10376"/>
                    </a:lnTo>
                    <a:lnTo>
                      <a:pt x="33456" y="9835"/>
                    </a:lnTo>
                    <a:lnTo>
                      <a:pt x="33185" y="9274"/>
                    </a:lnTo>
                    <a:lnTo>
                      <a:pt x="32894" y="8754"/>
                    </a:lnTo>
                    <a:lnTo>
                      <a:pt x="32582" y="8234"/>
                    </a:lnTo>
                    <a:lnTo>
                      <a:pt x="32291" y="7735"/>
                    </a:lnTo>
                    <a:lnTo>
                      <a:pt x="31959" y="7257"/>
                    </a:lnTo>
                    <a:lnTo>
                      <a:pt x="31605" y="6779"/>
                    </a:lnTo>
                    <a:lnTo>
                      <a:pt x="31252" y="6321"/>
                    </a:lnTo>
                    <a:lnTo>
                      <a:pt x="30877" y="5864"/>
                    </a:lnTo>
                    <a:lnTo>
                      <a:pt x="30461" y="5427"/>
                    </a:lnTo>
                    <a:lnTo>
                      <a:pt x="30046" y="5011"/>
                    </a:lnTo>
                    <a:lnTo>
                      <a:pt x="29401" y="4450"/>
                    </a:lnTo>
                    <a:lnTo>
                      <a:pt x="28756" y="3909"/>
                    </a:lnTo>
                    <a:lnTo>
                      <a:pt x="28070" y="3431"/>
                    </a:lnTo>
                    <a:lnTo>
                      <a:pt x="27384" y="2974"/>
                    </a:lnTo>
                    <a:lnTo>
                      <a:pt x="26677" y="2558"/>
                    </a:lnTo>
                    <a:lnTo>
                      <a:pt x="25949" y="2184"/>
                    </a:lnTo>
                    <a:lnTo>
                      <a:pt x="25222" y="1830"/>
                    </a:lnTo>
                    <a:lnTo>
                      <a:pt x="24473" y="1518"/>
                    </a:lnTo>
                    <a:lnTo>
                      <a:pt x="23704" y="1248"/>
                    </a:lnTo>
                    <a:lnTo>
                      <a:pt x="22935" y="998"/>
                    </a:lnTo>
                    <a:lnTo>
                      <a:pt x="22144" y="770"/>
                    </a:lnTo>
                    <a:lnTo>
                      <a:pt x="21354" y="583"/>
                    </a:lnTo>
                    <a:lnTo>
                      <a:pt x="20543" y="416"/>
                    </a:lnTo>
                    <a:lnTo>
                      <a:pt x="19712" y="271"/>
                    </a:lnTo>
                    <a:lnTo>
                      <a:pt x="18901" y="167"/>
                    </a:lnTo>
                    <a:lnTo>
                      <a:pt x="18048" y="63"/>
                    </a:lnTo>
                    <a:lnTo>
                      <a:pt x="17549" y="21"/>
                    </a:lnTo>
                    <a:lnTo>
                      <a:pt x="17029" y="0"/>
                    </a:lnTo>
                    <a:close/>
                  </a:path>
                </a:pathLst>
              </a:custGeom>
              <a:solidFill>
                <a:srgbClr val="E8E6E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1235;p8">
                <a:extLst>
                  <a:ext uri="{FF2B5EF4-FFF2-40B4-BE49-F238E27FC236}">
                    <a16:creationId xmlns:a16="http://schemas.microsoft.com/office/drawing/2014/main" id="{1A3F2808-551D-4C74-A009-9C84BF3C7113}"/>
                  </a:ext>
                </a:extLst>
              </p:cNvPr>
              <p:cNvSpPr/>
              <p:nvPr/>
            </p:nvSpPr>
            <p:spPr>
              <a:xfrm>
                <a:off x="5527725" y="1377050"/>
                <a:ext cx="278125" cy="78500"/>
              </a:xfrm>
              <a:custGeom>
                <a:avLst/>
                <a:gdLst/>
                <a:ahLst/>
                <a:cxnLst/>
                <a:rect l="l" t="t" r="r" b="b"/>
                <a:pathLst>
                  <a:path w="11125" h="3140" fill="none" extrusionOk="0">
                    <a:moveTo>
                      <a:pt x="6343" y="3140"/>
                    </a:moveTo>
                    <a:lnTo>
                      <a:pt x="6343" y="3140"/>
                    </a:lnTo>
                    <a:lnTo>
                      <a:pt x="5448" y="3119"/>
                    </a:lnTo>
                    <a:lnTo>
                      <a:pt x="4534" y="3057"/>
                    </a:lnTo>
                    <a:lnTo>
                      <a:pt x="3639" y="2973"/>
                    </a:lnTo>
                    <a:lnTo>
                      <a:pt x="2725" y="2828"/>
                    </a:lnTo>
                    <a:lnTo>
                      <a:pt x="2725" y="2828"/>
                    </a:lnTo>
                    <a:lnTo>
                      <a:pt x="2413" y="2766"/>
                    </a:lnTo>
                    <a:lnTo>
                      <a:pt x="2101" y="2682"/>
                    </a:lnTo>
                    <a:lnTo>
                      <a:pt x="1789" y="2599"/>
                    </a:lnTo>
                    <a:lnTo>
                      <a:pt x="1498" y="2474"/>
                    </a:lnTo>
                    <a:lnTo>
                      <a:pt x="1207" y="2308"/>
                    </a:lnTo>
                    <a:lnTo>
                      <a:pt x="916" y="2142"/>
                    </a:lnTo>
                    <a:lnTo>
                      <a:pt x="666" y="1955"/>
                    </a:lnTo>
                    <a:lnTo>
                      <a:pt x="417" y="1726"/>
                    </a:lnTo>
                    <a:lnTo>
                      <a:pt x="417" y="1726"/>
                    </a:lnTo>
                    <a:lnTo>
                      <a:pt x="292" y="1580"/>
                    </a:lnTo>
                    <a:lnTo>
                      <a:pt x="188" y="1456"/>
                    </a:lnTo>
                    <a:lnTo>
                      <a:pt x="105" y="1289"/>
                    </a:lnTo>
                    <a:lnTo>
                      <a:pt x="42" y="1144"/>
                    </a:lnTo>
                    <a:lnTo>
                      <a:pt x="1" y="977"/>
                    </a:lnTo>
                    <a:lnTo>
                      <a:pt x="1" y="811"/>
                    </a:lnTo>
                    <a:lnTo>
                      <a:pt x="42" y="645"/>
                    </a:lnTo>
                    <a:lnTo>
                      <a:pt x="105" y="458"/>
                    </a:lnTo>
                    <a:lnTo>
                      <a:pt x="105" y="458"/>
                    </a:lnTo>
                    <a:lnTo>
                      <a:pt x="167" y="354"/>
                    </a:lnTo>
                    <a:lnTo>
                      <a:pt x="250" y="250"/>
                    </a:lnTo>
                    <a:lnTo>
                      <a:pt x="333" y="166"/>
                    </a:lnTo>
                    <a:lnTo>
                      <a:pt x="437" y="104"/>
                    </a:lnTo>
                    <a:lnTo>
                      <a:pt x="541" y="62"/>
                    </a:lnTo>
                    <a:lnTo>
                      <a:pt x="645" y="42"/>
                    </a:lnTo>
                    <a:lnTo>
                      <a:pt x="749" y="21"/>
                    </a:lnTo>
                    <a:lnTo>
                      <a:pt x="853" y="0"/>
                    </a:lnTo>
                    <a:lnTo>
                      <a:pt x="853" y="0"/>
                    </a:lnTo>
                    <a:lnTo>
                      <a:pt x="1061" y="21"/>
                    </a:lnTo>
                    <a:lnTo>
                      <a:pt x="1269" y="83"/>
                    </a:lnTo>
                    <a:lnTo>
                      <a:pt x="1269" y="83"/>
                    </a:lnTo>
                    <a:lnTo>
                      <a:pt x="1789" y="229"/>
                    </a:lnTo>
                    <a:lnTo>
                      <a:pt x="2309" y="374"/>
                    </a:lnTo>
                    <a:lnTo>
                      <a:pt x="3348" y="624"/>
                    </a:lnTo>
                    <a:lnTo>
                      <a:pt x="4388" y="811"/>
                    </a:lnTo>
                    <a:lnTo>
                      <a:pt x="5448" y="977"/>
                    </a:lnTo>
                    <a:lnTo>
                      <a:pt x="7549" y="1289"/>
                    </a:lnTo>
                    <a:lnTo>
                      <a:pt x="8609" y="1456"/>
                    </a:lnTo>
                    <a:lnTo>
                      <a:pt x="9669" y="1622"/>
                    </a:lnTo>
                    <a:lnTo>
                      <a:pt x="9669" y="1622"/>
                    </a:lnTo>
                    <a:lnTo>
                      <a:pt x="10023" y="1684"/>
                    </a:lnTo>
                    <a:lnTo>
                      <a:pt x="10397" y="1767"/>
                    </a:lnTo>
                    <a:lnTo>
                      <a:pt x="10771" y="1892"/>
                    </a:lnTo>
                    <a:lnTo>
                      <a:pt x="10938" y="1975"/>
                    </a:lnTo>
                    <a:lnTo>
                      <a:pt x="11125" y="2059"/>
                    </a:lnTo>
                    <a:lnTo>
                      <a:pt x="11125" y="2059"/>
                    </a:lnTo>
                    <a:lnTo>
                      <a:pt x="11083" y="2204"/>
                    </a:lnTo>
                    <a:lnTo>
                      <a:pt x="11021" y="2308"/>
                    </a:lnTo>
                    <a:lnTo>
                      <a:pt x="10938" y="2391"/>
                    </a:lnTo>
                    <a:lnTo>
                      <a:pt x="10855" y="2454"/>
                    </a:lnTo>
                    <a:lnTo>
                      <a:pt x="10667" y="2537"/>
                    </a:lnTo>
                    <a:lnTo>
                      <a:pt x="10480" y="2620"/>
                    </a:lnTo>
                    <a:lnTo>
                      <a:pt x="10480" y="2620"/>
                    </a:lnTo>
                    <a:lnTo>
                      <a:pt x="10231" y="2703"/>
                    </a:lnTo>
                    <a:lnTo>
                      <a:pt x="10002" y="2786"/>
                    </a:lnTo>
                    <a:lnTo>
                      <a:pt x="9524" y="2911"/>
                    </a:lnTo>
                    <a:lnTo>
                      <a:pt x="9025" y="2994"/>
                    </a:lnTo>
                    <a:lnTo>
                      <a:pt x="8526" y="3036"/>
                    </a:lnTo>
                    <a:lnTo>
                      <a:pt x="8526" y="3036"/>
                    </a:lnTo>
                    <a:lnTo>
                      <a:pt x="7445" y="3119"/>
                    </a:lnTo>
                    <a:lnTo>
                      <a:pt x="6343" y="314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1236;p8">
                <a:extLst>
                  <a:ext uri="{FF2B5EF4-FFF2-40B4-BE49-F238E27FC236}">
                    <a16:creationId xmlns:a16="http://schemas.microsoft.com/office/drawing/2014/main" id="{1FDA4985-FC41-4FB2-B37B-BB230AA9E405}"/>
                  </a:ext>
                </a:extLst>
              </p:cNvPr>
              <p:cNvSpPr/>
              <p:nvPr/>
            </p:nvSpPr>
            <p:spPr>
              <a:xfrm>
                <a:off x="5713300" y="931550"/>
                <a:ext cx="82675" cy="45775"/>
              </a:xfrm>
              <a:custGeom>
                <a:avLst/>
                <a:gdLst/>
                <a:ahLst/>
                <a:cxnLst/>
                <a:rect l="l" t="t" r="r" b="b"/>
                <a:pathLst>
                  <a:path w="3307" h="1831" fill="none" extrusionOk="0">
                    <a:moveTo>
                      <a:pt x="936" y="1830"/>
                    </a:moveTo>
                    <a:lnTo>
                      <a:pt x="936" y="1830"/>
                    </a:lnTo>
                    <a:lnTo>
                      <a:pt x="749" y="1810"/>
                    </a:lnTo>
                    <a:lnTo>
                      <a:pt x="604" y="1789"/>
                    </a:lnTo>
                    <a:lnTo>
                      <a:pt x="604" y="1789"/>
                    </a:lnTo>
                    <a:lnTo>
                      <a:pt x="500" y="1747"/>
                    </a:lnTo>
                    <a:lnTo>
                      <a:pt x="396" y="1685"/>
                    </a:lnTo>
                    <a:lnTo>
                      <a:pt x="313" y="1622"/>
                    </a:lnTo>
                    <a:lnTo>
                      <a:pt x="229" y="1560"/>
                    </a:lnTo>
                    <a:lnTo>
                      <a:pt x="105" y="1415"/>
                    </a:lnTo>
                    <a:lnTo>
                      <a:pt x="42" y="1248"/>
                    </a:lnTo>
                    <a:lnTo>
                      <a:pt x="1" y="1061"/>
                    </a:lnTo>
                    <a:lnTo>
                      <a:pt x="1" y="957"/>
                    </a:lnTo>
                    <a:lnTo>
                      <a:pt x="22" y="874"/>
                    </a:lnTo>
                    <a:lnTo>
                      <a:pt x="63" y="770"/>
                    </a:lnTo>
                    <a:lnTo>
                      <a:pt x="105" y="666"/>
                    </a:lnTo>
                    <a:lnTo>
                      <a:pt x="146" y="583"/>
                    </a:lnTo>
                    <a:lnTo>
                      <a:pt x="229" y="500"/>
                    </a:lnTo>
                    <a:lnTo>
                      <a:pt x="229" y="500"/>
                    </a:lnTo>
                    <a:lnTo>
                      <a:pt x="354" y="375"/>
                    </a:lnTo>
                    <a:lnTo>
                      <a:pt x="500" y="271"/>
                    </a:lnTo>
                    <a:lnTo>
                      <a:pt x="645" y="188"/>
                    </a:lnTo>
                    <a:lnTo>
                      <a:pt x="832" y="125"/>
                    </a:lnTo>
                    <a:lnTo>
                      <a:pt x="1020" y="63"/>
                    </a:lnTo>
                    <a:lnTo>
                      <a:pt x="1228" y="21"/>
                    </a:lnTo>
                    <a:lnTo>
                      <a:pt x="1435" y="1"/>
                    </a:lnTo>
                    <a:lnTo>
                      <a:pt x="1643" y="1"/>
                    </a:lnTo>
                    <a:lnTo>
                      <a:pt x="1643" y="1"/>
                    </a:lnTo>
                    <a:lnTo>
                      <a:pt x="1893" y="1"/>
                    </a:lnTo>
                    <a:lnTo>
                      <a:pt x="2142" y="42"/>
                    </a:lnTo>
                    <a:lnTo>
                      <a:pt x="2371" y="84"/>
                    </a:lnTo>
                    <a:lnTo>
                      <a:pt x="2600" y="146"/>
                    </a:lnTo>
                    <a:lnTo>
                      <a:pt x="2829" y="250"/>
                    </a:lnTo>
                    <a:lnTo>
                      <a:pt x="3016" y="354"/>
                    </a:lnTo>
                    <a:lnTo>
                      <a:pt x="3182" y="479"/>
                    </a:lnTo>
                    <a:lnTo>
                      <a:pt x="3307" y="624"/>
                    </a:lnTo>
                    <a:lnTo>
                      <a:pt x="3307" y="624"/>
                    </a:lnTo>
                    <a:lnTo>
                      <a:pt x="3244" y="728"/>
                    </a:lnTo>
                    <a:lnTo>
                      <a:pt x="3161" y="853"/>
                    </a:lnTo>
                    <a:lnTo>
                      <a:pt x="3037" y="957"/>
                    </a:lnTo>
                    <a:lnTo>
                      <a:pt x="2912" y="1061"/>
                    </a:lnTo>
                    <a:lnTo>
                      <a:pt x="2641" y="1269"/>
                    </a:lnTo>
                    <a:lnTo>
                      <a:pt x="2309" y="1456"/>
                    </a:lnTo>
                    <a:lnTo>
                      <a:pt x="1955" y="1602"/>
                    </a:lnTo>
                    <a:lnTo>
                      <a:pt x="1602" y="1726"/>
                    </a:lnTo>
                    <a:lnTo>
                      <a:pt x="1248" y="1810"/>
                    </a:lnTo>
                    <a:lnTo>
                      <a:pt x="1082" y="1810"/>
                    </a:lnTo>
                    <a:lnTo>
                      <a:pt x="936" y="183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1237;p8">
                <a:extLst>
                  <a:ext uri="{FF2B5EF4-FFF2-40B4-BE49-F238E27FC236}">
                    <a16:creationId xmlns:a16="http://schemas.microsoft.com/office/drawing/2014/main" id="{543DFB26-97DD-4F12-A1CC-D8A60BDBC983}"/>
                  </a:ext>
                </a:extLst>
              </p:cNvPr>
              <p:cNvSpPr/>
              <p:nvPr/>
            </p:nvSpPr>
            <p:spPr>
              <a:xfrm>
                <a:off x="5509025" y="363900"/>
                <a:ext cx="220950" cy="120125"/>
              </a:xfrm>
              <a:custGeom>
                <a:avLst/>
                <a:gdLst/>
                <a:ahLst/>
                <a:cxnLst/>
                <a:rect l="l" t="t" r="r" b="b"/>
                <a:pathLst>
                  <a:path w="8838" h="4805" fill="none" extrusionOk="0">
                    <a:moveTo>
                      <a:pt x="811" y="4804"/>
                    </a:moveTo>
                    <a:lnTo>
                      <a:pt x="811" y="4804"/>
                    </a:lnTo>
                    <a:lnTo>
                      <a:pt x="666" y="4804"/>
                    </a:lnTo>
                    <a:lnTo>
                      <a:pt x="520" y="4762"/>
                    </a:lnTo>
                    <a:lnTo>
                      <a:pt x="395" y="4679"/>
                    </a:lnTo>
                    <a:lnTo>
                      <a:pt x="250" y="4575"/>
                    </a:lnTo>
                    <a:lnTo>
                      <a:pt x="250" y="4575"/>
                    </a:lnTo>
                    <a:lnTo>
                      <a:pt x="167" y="4471"/>
                    </a:lnTo>
                    <a:lnTo>
                      <a:pt x="104" y="4367"/>
                    </a:lnTo>
                    <a:lnTo>
                      <a:pt x="42" y="4263"/>
                    </a:lnTo>
                    <a:lnTo>
                      <a:pt x="0" y="4139"/>
                    </a:lnTo>
                    <a:lnTo>
                      <a:pt x="0" y="4035"/>
                    </a:lnTo>
                    <a:lnTo>
                      <a:pt x="0" y="3910"/>
                    </a:lnTo>
                    <a:lnTo>
                      <a:pt x="21" y="3764"/>
                    </a:lnTo>
                    <a:lnTo>
                      <a:pt x="42" y="3640"/>
                    </a:lnTo>
                    <a:lnTo>
                      <a:pt x="42" y="3640"/>
                    </a:lnTo>
                    <a:lnTo>
                      <a:pt x="146" y="3369"/>
                    </a:lnTo>
                    <a:lnTo>
                      <a:pt x="291" y="3141"/>
                    </a:lnTo>
                    <a:lnTo>
                      <a:pt x="374" y="3037"/>
                    </a:lnTo>
                    <a:lnTo>
                      <a:pt x="478" y="2953"/>
                    </a:lnTo>
                    <a:lnTo>
                      <a:pt x="582" y="2870"/>
                    </a:lnTo>
                    <a:lnTo>
                      <a:pt x="686" y="2787"/>
                    </a:lnTo>
                    <a:lnTo>
                      <a:pt x="686" y="2787"/>
                    </a:lnTo>
                    <a:lnTo>
                      <a:pt x="1560" y="2288"/>
                    </a:lnTo>
                    <a:lnTo>
                      <a:pt x="2433" y="1810"/>
                    </a:lnTo>
                    <a:lnTo>
                      <a:pt x="3327" y="1394"/>
                    </a:lnTo>
                    <a:lnTo>
                      <a:pt x="3784" y="1186"/>
                    </a:lnTo>
                    <a:lnTo>
                      <a:pt x="4242" y="999"/>
                    </a:lnTo>
                    <a:lnTo>
                      <a:pt x="4699" y="812"/>
                    </a:lnTo>
                    <a:lnTo>
                      <a:pt x="5178" y="666"/>
                    </a:lnTo>
                    <a:lnTo>
                      <a:pt x="5635" y="521"/>
                    </a:lnTo>
                    <a:lnTo>
                      <a:pt x="6113" y="375"/>
                    </a:lnTo>
                    <a:lnTo>
                      <a:pt x="6612" y="271"/>
                    </a:lnTo>
                    <a:lnTo>
                      <a:pt x="7091" y="167"/>
                    </a:lnTo>
                    <a:lnTo>
                      <a:pt x="7590" y="84"/>
                    </a:lnTo>
                    <a:lnTo>
                      <a:pt x="8089" y="22"/>
                    </a:lnTo>
                    <a:lnTo>
                      <a:pt x="8089" y="22"/>
                    </a:lnTo>
                    <a:lnTo>
                      <a:pt x="8359" y="1"/>
                    </a:lnTo>
                    <a:lnTo>
                      <a:pt x="8359" y="1"/>
                    </a:lnTo>
                    <a:lnTo>
                      <a:pt x="8463" y="22"/>
                    </a:lnTo>
                    <a:lnTo>
                      <a:pt x="8588" y="42"/>
                    </a:lnTo>
                    <a:lnTo>
                      <a:pt x="8712" y="63"/>
                    </a:lnTo>
                    <a:lnTo>
                      <a:pt x="8837" y="126"/>
                    </a:lnTo>
                    <a:lnTo>
                      <a:pt x="8837" y="126"/>
                    </a:lnTo>
                    <a:lnTo>
                      <a:pt x="8775" y="230"/>
                    </a:lnTo>
                    <a:lnTo>
                      <a:pt x="8712" y="334"/>
                    </a:lnTo>
                    <a:lnTo>
                      <a:pt x="8650" y="396"/>
                    </a:lnTo>
                    <a:lnTo>
                      <a:pt x="8588" y="458"/>
                    </a:lnTo>
                    <a:lnTo>
                      <a:pt x="8421" y="562"/>
                    </a:lnTo>
                    <a:lnTo>
                      <a:pt x="8276" y="645"/>
                    </a:lnTo>
                    <a:lnTo>
                      <a:pt x="8276" y="645"/>
                    </a:lnTo>
                    <a:lnTo>
                      <a:pt x="7444" y="1165"/>
                    </a:lnTo>
                    <a:lnTo>
                      <a:pt x="6592" y="1643"/>
                    </a:lnTo>
                    <a:lnTo>
                      <a:pt x="5718" y="2101"/>
                    </a:lnTo>
                    <a:lnTo>
                      <a:pt x="4845" y="2558"/>
                    </a:lnTo>
                    <a:lnTo>
                      <a:pt x="4845" y="2558"/>
                    </a:lnTo>
                    <a:lnTo>
                      <a:pt x="4013" y="2974"/>
                    </a:lnTo>
                    <a:lnTo>
                      <a:pt x="3223" y="3432"/>
                    </a:lnTo>
                    <a:lnTo>
                      <a:pt x="2828" y="3681"/>
                    </a:lnTo>
                    <a:lnTo>
                      <a:pt x="2433" y="3931"/>
                    </a:lnTo>
                    <a:lnTo>
                      <a:pt x="2059" y="4180"/>
                    </a:lnTo>
                    <a:lnTo>
                      <a:pt x="1684" y="4471"/>
                    </a:lnTo>
                    <a:lnTo>
                      <a:pt x="1684" y="4471"/>
                    </a:lnTo>
                    <a:lnTo>
                      <a:pt x="1435" y="4638"/>
                    </a:lnTo>
                    <a:lnTo>
                      <a:pt x="1310" y="4700"/>
                    </a:lnTo>
                    <a:lnTo>
                      <a:pt x="1165" y="4762"/>
                    </a:lnTo>
                    <a:lnTo>
                      <a:pt x="1165" y="4762"/>
                    </a:lnTo>
                    <a:lnTo>
                      <a:pt x="977" y="4804"/>
                    </a:lnTo>
                    <a:lnTo>
                      <a:pt x="811" y="4804"/>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1238;p8">
                <a:extLst>
                  <a:ext uri="{FF2B5EF4-FFF2-40B4-BE49-F238E27FC236}">
                    <a16:creationId xmlns:a16="http://schemas.microsoft.com/office/drawing/2014/main" id="{87E14CA8-ED84-4CC7-87CD-9872A51E3482}"/>
                  </a:ext>
                </a:extLst>
              </p:cNvPr>
              <p:cNvSpPr/>
              <p:nvPr/>
            </p:nvSpPr>
            <p:spPr>
              <a:xfrm>
                <a:off x="5783475" y="342075"/>
                <a:ext cx="89950" cy="40575"/>
              </a:xfrm>
              <a:custGeom>
                <a:avLst/>
                <a:gdLst/>
                <a:ahLst/>
                <a:cxnLst/>
                <a:rect l="l" t="t" r="r" b="b"/>
                <a:pathLst>
                  <a:path w="3598" h="1623" fill="none" extrusionOk="0">
                    <a:moveTo>
                      <a:pt x="1394" y="1622"/>
                    </a:moveTo>
                    <a:lnTo>
                      <a:pt x="1394" y="1622"/>
                    </a:lnTo>
                    <a:lnTo>
                      <a:pt x="1020" y="1602"/>
                    </a:lnTo>
                    <a:lnTo>
                      <a:pt x="645" y="1560"/>
                    </a:lnTo>
                    <a:lnTo>
                      <a:pt x="645" y="1560"/>
                    </a:lnTo>
                    <a:lnTo>
                      <a:pt x="500" y="1539"/>
                    </a:lnTo>
                    <a:lnTo>
                      <a:pt x="396" y="1477"/>
                    </a:lnTo>
                    <a:lnTo>
                      <a:pt x="271" y="1414"/>
                    </a:lnTo>
                    <a:lnTo>
                      <a:pt x="188" y="1331"/>
                    </a:lnTo>
                    <a:lnTo>
                      <a:pt x="105" y="1248"/>
                    </a:lnTo>
                    <a:lnTo>
                      <a:pt x="63" y="1123"/>
                    </a:lnTo>
                    <a:lnTo>
                      <a:pt x="22" y="999"/>
                    </a:lnTo>
                    <a:lnTo>
                      <a:pt x="1" y="853"/>
                    </a:lnTo>
                    <a:lnTo>
                      <a:pt x="1" y="853"/>
                    </a:lnTo>
                    <a:lnTo>
                      <a:pt x="1" y="708"/>
                    </a:lnTo>
                    <a:lnTo>
                      <a:pt x="22" y="583"/>
                    </a:lnTo>
                    <a:lnTo>
                      <a:pt x="84" y="437"/>
                    </a:lnTo>
                    <a:lnTo>
                      <a:pt x="146" y="333"/>
                    </a:lnTo>
                    <a:lnTo>
                      <a:pt x="230" y="250"/>
                    </a:lnTo>
                    <a:lnTo>
                      <a:pt x="333" y="167"/>
                    </a:lnTo>
                    <a:lnTo>
                      <a:pt x="458" y="105"/>
                    </a:lnTo>
                    <a:lnTo>
                      <a:pt x="604" y="63"/>
                    </a:lnTo>
                    <a:lnTo>
                      <a:pt x="604" y="63"/>
                    </a:lnTo>
                    <a:lnTo>
                      <a:pt x="936" y="21"/>
                    </a:lnTo>
                    <a:lnTo>
                      <a:pt x="1269" y="1"/>
                    </a:lnTo>
                    <a:lnTo>
                      <a:pt x="1269" y="1"/>
                    </a:lnTo>
                    <a:lnTo>
                      <a:pt x="1581" y="21"/>
                    </a:lnTo>
                    <a:lnTo>
                      <a:pt x="1893" y="63"/>
                    </a:lnTo>
                    <a:lnTo>
                      <a:pt x="2184" y="125"/>
                    </a:lnTo>
                    <a:lnTo>
                      <a:pt x="2475" y="229"/>
                    </a:lnTo>
                    <a:lnTo>
                      <a:pt x="2766" y="333"/>
                    </a:lnTo>
                    <a:lnTo>
                      <a:pt x="3057" y="479"/>
                    </a:lnTo>
                    <a:lnTo>
                      <a:pt x="3328" y="624"/>
                    </a:lnTo>
                    <a:lnTo>
                      <a:pt x="3598" y="811"/>
                    </a:lnTo>
                    <a:lnTo>
                      <a:pt x="3598" y="811"/>
                    </a:lnTo>
                    <a:lnTo>
                      <a:pt x="3577" y="957"/>
                    </a:lnTo>
                    <a:lnTo>
                      <a:pt x="3536" y="1040"/>
                    </a:lnTo>
                    <a:lnTo>
                      <a:pt x="3473" y="1123"/>
                    </a:lnTo>
                    <a:lnTo>
                      <a:pt x="3390" y="1165"/>
                    </a:lnTo>
                    <a:lnTo>
                      <a:pt x="3390" y="1165"/>
                    </a:lnTo>
                    <a:lnTo>
                      <a:pt x="3161" y="1269"/>
                    </a:lnTo>
                    <a:lnTo>
                      <a:pt x="2912" y="1373"/>
                    </a:lnTo>
                    <a:lnTo>
                      <a:pt x="2662" y="1435"/>
                    </a:lnTo>
                    <a:lnTo>
                      <a:pt x="2413" y="1498"/>
                    </a:lnTo>
                    <a:lnTo>
                      <a:pt x="2163" y="1560"/>
                    </a:lnTo>
                    <a:lnTo>
                      <a:pt x="1914" y="1602"/>
                    </a:lnTo>
                    <a:lnTo>
                      <a:pt x="1643" y="1622"/>
                    </a:lnTo>
                    <a:lnTo>
                      <a:pt x="1394" y="1622"/>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1239;p8">
                <a:extLst>
                  <a:ext uri="{FF2B5EF4-FFF2-40B4-BE49-F238E27FC236}">
                    <a16:creationId xmlns:a16="http://schemas.microsoft.com/office/drawing/2014/main" id="{B8F193C1-1015-4354-8C5F-967D0F61D350}"/>
                  </a:ext>
                </a:extLst>
              </p:cNvPr>
              <p:cNvSpPr/>
              <p:nvPr/>
            </p:nvSpPr>
            <p:spPr>
              <a:xfrm>
                <a:off x="5373875" y="287500"/>
                <a:ext cx="878000" cy="1431600"/>
              </a:xfrm>
              <a:custGeom>
                <a:avLst/>
                <a:gdLst/>
                <a:ahLst/>
                <a:cxnLst/>
                <a:rect l="l" t="t" r="r" b="b"/>
                <a:pathLst>
                  <a:path w="35120" h="57264" fill="none" extrusionOk="0">
                    <a:moveTo>
                      <a:pt x="17029" y="0"/>
                    </a:moveTo>
                    <a:lnTo>
                      <a:pt x="17029" y="0"/>
                    </a:lnTo>
                    <a:lnTo>
                      <a:pt x="16406" y="21"/>
                    </a:lnTo>
                    <a:lnTo>
                      <a:pt x="15782" y="83"/>
                    </a:lnTo>
                    <a:lnTo>
                      <a:pt x="15158" y="167"/>
                    </a:lnTo>
                    <a:lnTo>
                      <a:pt x="14555" y="291"/>
                    </a:lnTo>
                    <a:lnTo>
                      <a:pt x="13931" y="437"/>
                    </a:lnTo>
                    <a:lnTo>
                      <a:pt x="13328" y="603"/>
                    </a:lnTo>
                    <a:lnTo>
                      <a:pt x="12725" y="811"/>
                    </a:lnTo>
                    <a:lnTo>
                      <a:pt x="12122" y="1019"/>
                    </a:lnTo>
                    <a:lnTo>
                      <a:pt x="12122" y="1019"/>
                    </a:lnTo>
                    <a:lnTo>
                      <a:pt x="11124" y="1373"/>
                    </a:lnTo>
                    <a:lnTo>
                      <a:pt x="10147" y="1768"/>
                    </a:lnTo>
                    <a:lnTo>
                      <a:pt x="9149" y="2163"/>
                    </a:lnTo>
                    <a:lnTo>
                      <a:pt x="8192" y="2599"/>
                    </a:lnTo>
                    <a:lnTo>
                      <a:pt x="7236" y="3057"/>
                    </a:lnTo>
                    <a:lnTo>
                      <a:pt x="6300" y="3556"/>
                    </a:lnTo>
                    <a:lnTo>
                      <a:pt x="5843" y="3826"/>
                    </a:lnTo>
                    <a:lnTo>
                      <a:pt x="5406" y="4097"/>
                    </a:lnTo>
                    <a:lnTo>
                      <a:pt x="4949" y="4388"/>
                    </a:lnTo>
                    <a:lnTo>
                      <a:pt x="4512" y="4699"/>
                    </a:lnTo>
                    <a:lnTo>
                      <a:pt x="4512" y="4699"/>
                    </a:lnTo>
                    <a:lnTo>
                      <a:pt x="4138" y="5011"/>
                    </a:lnTo>
                    <a:lnTo>
                      <a:pt x="3951" y="5178"/>
                    </a:lnTo>
                    <a:lnTo>
                      <a:pt x="3805" y="5344"/>
                    </a:lnTo>
                    <a:lnTo>
                      <a:pt x="3639" y="5510"/>
                    </a:lnTo>
                    <a:lnTo>
                      <a:pt x="3514" y="5698"/>
                    </a:lnTo>
                    <a:lnTo>
                      <a:pt x="3389" y="5864"/>
                    </a:lnTo>
                    <a:lnTo>
                      <a:pt x="3285" y="6072"/>
                    </a:lnTo>
                    <a:lnTo>
                      <a:pt x="3181" y="6259"/>
                    </a:lnTo>
                    <a:lnTo>
                      <a:pt x="3098" y="6467"/>
                    </a:lnTo>
                    <a:lnTo>
                      <a:pt x="3015" y="6675"/>
                    </a:lnTo>
                    <a:lnTo>
                      <a:pt x="2953" y="6883"/>
                    </a:lnTo>
                    <a:lnTo>
                      <a:pt x="2911" y="7111"/>
                    </a:lnTo>
                    <a:lnTo>
                      <a:pt x="2869" y="7340"/>
                    </a:lnTo>
                    <a:lnTo>
                      <a:pt x="2849" y="7569"/>
                    </a:lnTo>
                    <a:lnTo>
                      <a:pt x="2849" y="7818"/>
                    </a:lnTo>
                    <a:lnTo>
                      <a:pt x="2849" y="7818"/>
                    </a:lnTo>
                    <a:lnTo>
                      <a:pt x="2849" y="8006"/>
                    </a:lnTo>
                    <a:lnTo>
                      <a:pt x="2849" y="8006"/>
                    </a:lnTo>
                    <a:lnTo>
                      <a:pt x="2869" y="8442"/>
                    </a:lnTo>
                    <a:lnTo>
                      <a:pt x="2911" y="8858"/>
                    </a:lnTo>
                    <a:lnTo>
                      <a:pt x="2973" y="9274"/>
                    </a:lnTo>
                    <a:lnTo>
                      <a:pt x="3036" y="9690"/>
                    </a:lnTo>
                    <a:lnTo>
                      <a:pt x="3119" y="10106"/>
                    </a:lnTo>
                    <a:lnTo>
                      <a:pt x="3202" y="10521"/>
                    </a:lnTo>
                    <a:lnTo>
                      <a:pt x="3306" y="10917"/>
                    </a:lnTo>
                    <a:lnTo>
                      <a:pt x="3431" y="11312"/>
                    </a:lnTo>
                    <a:lnTo>
                      <a:pt x="3556" y="11707"/>
                    </a:lnTo>
                    <a:lnTo>
                      <a:pt x="3701" y="12102"/>
                    </a:lnTo>
                    <a:lnTo>
                      <a:pt x="4034" y="12871"/>
                    </a:lnTo>
                    <a:lnTo>
                      <a:pt x="4408" y="13640"/>
                    </a:lnTo>
                    <a:lnTo>
                      <a:pt x="4824" y="14368"/>
                    </a:lnTo>
                    <a:lnTo>
                      <a:pt x="4824" y="14368"/>
                    </a:lnTo>
                    <a:lnTo>
                      <a:pt x="4949" y="14576"/>
                    </a:lnTo>
                    <a:lnTo>
                      <a:pt x="5094" y="14742"/>
                    </a:lnTo>
                    <a:lnTo>
                      <a:pt x="5261" y="14888"/>
                    </a:lnTo>
                    <a:lnTo>
                      <a:pt x="5427" y="14992"/>
                    </a:lnTo>
                    <a:lnTo>
                      <a:pt x="5614" y="15075"/>
                    </a:lnTo>
                    <a:lnTo>
                      <a:pt x="5822" y="15137"/>
                    </a:lnTo>
                    <a:lnTo>
                      <a:pt x="6030" y="15179"/>
                    </a:lnTo>
                    <a:lnTo>
                      <a:pt x="6259" y="15200"/>
                    </a:lnTo>
                    <a:lnTo>
                      <a:pt x="6259" y="15200"/>
                    </a:lnTo>
                    <a:lnTo>
                      <a:pt x="6571" y="15179"/>
                    </a:lnTo>
                    <a:lnTo>
                      <a:pt x="6571" y="15179"/>
                    </a:lnTo>
                    <a:lnTo>
                      <a:pt x="6966" y="15096"/>
                    </a:lnTo>
                    <a:lnTo>
                      <a:pt x="7340" y="14992"/>
                    </a:lnTo>
                    <a:lnTo>
                      <a:pt x="7693" y="14867"/>
                    </a:lnTo>
                    <a:lnTo>
                      <a:pt x="8047" y="14722"/>
                    </a:lnTo>
                    <a:lnTo>
                      <a:pt x="8400" y="14534"/>
                    </a:lnTo>
                    <a:lnTo>
                      <a:pt x="8733" y="14347"/>
                    </a:lnTo>
                    <a:lnTo>
                      <a:pt x="9398" y="13952"/>
                    </a:lnTo>
                    <a:lnTo>
                      <a:pt x="9398" y="13952"/>
                    </a:lnTo>
                    <a:lnTo>
                      <a:pt x="10417" y="13349"/>
                    </a:lnTo>
                    <a:lnTo>
                      <a:pt x="10958" y="13058"/>
                    </a:lnTo>
                    <a:lnTo>
                      <a:pt x="11478" y="12788"/>
                    </a:lnTo>
                    <a:lnTo>
                      <a:pt x="12018" y="12538"/>
                    </a:lnTo>
                    <a:lnTo>
                      <a:pt x="12559" y="12289"/>
                    </a:lnTo>
                    <a:lnTo>
                      <a:pt x="13120" y="12081"/>
                    </a:lnTo>
                    <a:lnTo>
                      <a:pt x="13682" y="11873"/>
                    </a:lnTo>
                    <a:lnTo>
                      <a:pt x="13682" y="11873"/>
                    </a:lnTo>
                    <a:lnTo>
                      <a:pt x="14243" y="11727"/>
                    </a:lnTo>
                    <a:lnTo>
                      <a:pt x="14805" y="11624"/>
                    </a:lnTo>
                    <a:lnTo>
                      <a:pt x="15408" y="11540"/>
                    </a:lnTo>
                    <a:lnTo>
                      <a:pt x="16011" y="11520"/>
                    </a:lnTo>
                    <a:lnTo>
                      <a:pt x="16011" y="11520"/>
                    </a:lnTo>
                    <a:lnTo>
                      <a:pt x="16011" y="11520"/>
                    </a:lnTo>
                    <a:lnTo>
                      <a:pt x="16011" y="11520"/>
                    </a:lnTo>
                    <a:lnTo>
                      <a:pt x="16572" y="11540"/>
                    </a:lnTo>
                    <a:lnTo>
                      <a:pt x="17133" y="11603"/>
                    </a:lnTo>
                    <a:lnTo>
                      <a:pt x="17695" y="11707"/>
                    </a:lnTo>
                    <a:lnTo>
                      <a:pt x="18256" y="11831"/>
                    </a:lnTo>
                    <a:lnTo>
                      <a:pt x="18818" y="12019"/>
                    </a:lnTo>
                    <a:lnTo>
                      <a:pt x="19358" y="12226"/>
                    </a:lnTo>
                    <a:lnTo>
                      <a:pt x="19878" y="12497"/>
                    </a:lnTo>
                    <a:lnTo>
                      <a:pt x="20127" y="12642"/>
                    </a:lnTo>
                    <a:lnTo>
                      <a:pt x="20377" y="12788"/>
                    </a:lnTo>
                    <a:lnTo>
                      <a:pt x="20627" y="12954"/>
                    </a:lnTo>
                    <a:lnTo>
                      <a:pt x="20855" y="13141"/>
                    </a:lnTo>
                    <a:lnTo>
                      <a:pt x="21084" y="13329"/>
                    </a:lnTo>
                    <a:lnTo>
                      <a:pt x="21292" y="13536"/>
                    </a:lnTo>
                    <a:lnTo>
                      <a:pt x="21500" y="13744"/>
                    </a:lnTo>
                    <a:lnTo>
                      <a:pt x="21708" y="13973"/>
                    </a:lnTo>
                    <a:lnTo>
                      <a:pt x="21895" y="14202"/>
                    </a:lnTo>
                    <a:lnTo>
                      <a:pt x="22061" y="14451"/>
                    </a:lnTo>
                    <a:lnTo>
                      <a:pt x="22248" y="14722"/>
                    </a:lnTo>
                    <a:lnTo>
                      <a:pt x="22394" y="14992"/>
                    </a:lnTo>
                    <a:lnTo>
                      <a:pt x="22539" y="15283"/>
                    </a:lnTo>
                    <a:lnTo>
                      <a:pt x="22664" y="15574"/>
                    </a:lnTo>
                    <a:lnTo>
                      <a:pt x="22789" y="15886"/>
                    </a:lnTo>
                    <a:lnTo>
                      <a:pt x="22893" y="16219"/>
                    </a:lnTo>
                    <a:lnTo>
                      <a:pt x="22976" y="16551"/>
                    </a:lnTo>
                    <a:lnTo>
                      <a:pt x="23059" y="16905"/>
                    </a:lnTo>
                    <a:lnTo>
                      <a:pt x="23059" y="16905"/>
                    </a:lnTo>
                    <a:lnTo>
                      <a:pt x="23184" y="17633"/>
                    </a:lnTo>
                    <a:lnTo>
                      <a:pt x="23246" y="18298"/>
                    </a:lnTo>
                    <a:lnTo>
                      <a:pt x="23267" y="18610"/>
                    </a:lnTo>
                    <a:lnTo>
                      <a:pt x="23267" y="18901"/>
                    </a:lnTo>
                    <a:lnTo>
                      <a:pt x="23246" y="19192"/>
                    </a:lnTo>
                    <a:lnTo>
                      <a:pt x="23226" y="19462"/>
                    </a:lnTo>
                    <a:lnTo>
                      <a:pt x="23226" y="19462"/>
                    </a:lnTo>
                    <a:lnTo>
                      <a:pt x="23163" y="19774"/>
                    </a:lnTo>
                    <a:lnTo>
                      <a:pt x="23080" y="20086"/>
                    </a:lnTo>
                    <a:lnTo>
                      <a:pt x="22976" y="20377"/>
                    </a:lnTo>
                    <a:lnTo>
                      <a:pt x="22851" y="20648"/>
                    </a:lnTo>
                    <a:lnTo>
                      <a:pt x="22706" y="20918"/>
                    </a:lnTo>
                    <a:lnTo>
                      <a:pt x="22519" y="21188"/>
                    </a:lnTo>
                    <a:lnTo>
                      <a:pt x="22332" y="21438"/>
                    </a:lnTo>
                    <a:lnTo>
                      <a:pt x="22082" y="21708"/>
                    </a:lnTo>
                    <a:lnTo>
                      <a:pt x="22082" y="21708"/>
                    </a:lnTo>
                    <a:lnTo>
                      <a:pt x="21749" y="22020"/>
                    </a:lnTo>
                    <a:lnTo>
                      <a:pt x="21354" y="22353"/>
                    </a:lnTo>
                    <a:lnTo>
                      <a:pt x="21354" y="22353"/>
                    </a:lnTo>
                    <a:lnTo>
                      <a:pt x="21333" y="22353"/>
                    </a:lnTo>
                    <a:lnTo>
                      <a:pt x="21333" y="22353"/>
                    </a:lnTo>
                    <a:lnTo>
                      <a:pt x="21333" y="22353"/>
                    </a:lnTo>
                    <a:lnTo>
                      <a:pt x="20938" y="22644"/>
                    </a:lnTo>
                    <a:lnTo>
                      <a:pt x="20523" y="22893"/>
                    </a:lnTo>
                    <a:lnTo>
                      <a:pt x="20107" y="23101"/>
                    </a:lnTo>
                    <a:lnTo>
                      <a:pt x="19649" y="23288"/>
                    </a:lnTo>
                    <a:lnTo>
                      <a:pt x="19213" y="23455"/>
                    </a:lnTo>
                    <a:lnTo>
                      <a:pt x="18734" y="23579"/>
                    </a:lnTo>
                    <a:lnTo>
                      <a:pt x="18256" y="23683"/>
                    </a:lnTo>
                    <a:lnTo>
                      <a:pt x="17757" y="23746"/>
                    </a:lnTo>
                    <a:lnTo>
                      <a:pt x="17757" y="23746"/>
                    </a:lnTo>
                    <a:lnTo>
                      <a:pt x="16717" y="23850"/>
                    </a:lnTo>
                    <a:lnTo>
                      <a:pt x="15657" y="23954"/>
                    </a:lnTo>
                    <a:lnTo>
                      <a:pt x="14597" y="24078"/>
                    </a:lnTo>
                    <a:lnTo>
                      <a:pt x="14077" y="24141"/>
                    </a:lnTo>
                    <a:lnTo>
                      <a:pt x="13557" y="24245"/>
                    </a:lnTo>
                    <a:lnTo>
                      <a:pt x="13557" y="24245"/>
                    </a:lnTo>
                    <a:lnTo>
                      <a:pt x="13183" y="24328"/>
                    </a:lnTo>
                    <a:lnTo>
                      <a:pt x="13016" y="24390"/>
                    </a:lnTo>
                    <a:lnTo>
                      <a:pt x="12850" y="24473"/>
                    </a:lnTo>
                    <a:lnTo>
                      <a:pt x="12704" y="24557"/>
                    </a:lnTo>
                    <a:lnTo>
                      <a:pt x="12559" y="24640"/>
                    </a:lnTo>
                    <a:lnTo>
                      <a:pt x="12434" y="24744"/>
                    </a:lnTo>
                    <a:lnTo>
                      <a:pt x="12309" y="24848"/>
                    </a:lnTo>
                    <a:lnTo>
                      <a:pt x="12205" y="24972"/>
                    </a:lnTo>
                    <a:lnTo>
                      <a:pt x="12101" y="25097"/>
                    </a:lnTo>
                    <a:lnTo>
                      <a:pt x="11935" y="25368"/>
                    </a:lnTo>
                    <a:lnTo>
                      <a:pt x="11790" y="25679"/>
                    </a:lnTo>
                    <a:lnTo>
                      <a:pt x="11665" y="26033"/>
                    </a:lnTo>
                    <a:lnTo>
                      <a:pt x="11665" y="26033"/>
                    </a:lnTo>
                    <a:lnTo>
                      <a:pt x="11561" y="26386"/>
                    </a:lnTo>
                    <a:lnTo>
                      <a:pt x="11498" y="26740"/>
                    </a:lnTo>
                    <a:lnTo>
                      <a:pt x="11415" y="27093"/>
                    </a:lnTo>
                    <a:lnTo>
                      <a:pt x="11374" y="27426"/>
                    </a:lnTo>
                    <a:lnTo>
                      <a:pt x="11291" y="28133"/>
                    </a:lnTo>
                    <a:lnTo>
                      <a:pt x="11270" y="28840"/>
                    </a:lnTo>
                    <a:lnTo>
                      <a:pt x="11270" y="28840"/>
                    </a:lnTo>
                    <a:lnTo>
                      <a:pt x="11291" y="29381"/>
                    </a:lnTo>
                    <a:lnTo>
                      <a:pt x="11332" y="29921"/>
                    </a:lnTo>
                    <a:lnTo>
                      <a:pt x="11395" y="30462"/>
                    </a:lnTo>
                    <a:lnTo>
                      <a:pt x="11478" y="31023"/>
                    </a:lnTo>
                    <a:lnTo>
                      <a:pt x="11478" y="31023"/>
                    </a:lnTo>
                    <a:lnTo>
                      <a:pt x="11519" y="31210"/>
                    </a:lnTo>
                    <a:lnTo>
                      <a:pt x="11519" y="31210"/>
                    </a:lnTo>
                    <a:lnTo>
                      <a:pt x="11623" y="31522"/>
                    </a:lnTo>
                    <a:lnTo>
                      <a:pt x="11790" y="31813"/>
                    </a:lnTo>
                    <a:lnTo>
                      <a:pt x="11977" y="32084"/>
                    </a:lnTo>
                    <a:lnTo>
                      <a:pt x="12205" y="32333"/>
                    </a:lnTo>
                    <a:lnTo>
                      <a:pt x="12205" y="32333"/>
                    </a:lnTo>
                    <a:lnTo>
                      <a:pt x="12393" y="32479"/>
                    </a:lnTo>
                    <a:lnTo>
                      <a:pt x="12601" y="32603"/>
                    </a:lnTo>
                    <a:lnTo>
                      <a:pt x="12788" y="32707"/>
                    </a:lnTo>
                    <a:lnTo>
                      <a:pt x="13016" y="32791"/>
                    </a:lnTo>
                    <a:lnTo>
                      <a:pt x="13224" y="32832"/>
                    </a:lnTo>
                    <a:lnTo>
                      <a:pt x="13453" y="32874"/>
                    </a:lnTo>
                    <a:lnTo>
                      <a:pt x="13890" y="32915"/>
                    </a:lnTo>
                    <a:lnTo>
                      <a:pt x="13890" y="32915"/>
                    </a:lnTo>
                    <a:lnTo>
                      <a:pt x="14493" y="32936"/>
                    </a:lnTo>
                    <a:lnTo>
                      <a:pt x="14493" y="32936"/>
                    </a:lnTo>
                    <a:lnTo>
                      <a:pt x="15761" y="32957"/>
                    </a:lnTo>
                    <a:lnTo>
                      <a:pt x="15761" y="32957"/>
                    </a:lnTo>
                    <a:lnTo>
                      <a:pt x="16302" y="32957"/>
                    </a:lnTo>
                    <a:lnTo>
                      <a:pt x="16842" y="32978"/>
                    </a:lnTo>
                    <a:lnTo>
                      <a:pt x="17383" y="33019"/>
                    </a:lnTo>
                    <a:lnTo>
                      <a:pt x="17944" y="33102"/>
                    </a:lnTo>
                    <a:lnTo>
                      <a:pt x="17944" y="33102"/>
                    </a:lnTo>
                    <a:lnTo>
                      <a:pt x="18069" y="33123"/>
                    </a:lnTo>
                    <a:lnTo>
                      <a:pt x="18069" y="33123"/>
                    </a:lnTo>
                    <a:lnTo>
                      <a:pt x="18464" y="33227"/>
                    </a:lnTo>
                    <a:lnTo>
                      <a:pt x="18859" y="33352"/>
                    </a:lnTo>
                    <a:lnTo>
                      <a:pt x="19233" y="33518"/>
                    </a:lnTo>
                    <a:lnTo>
                      <a:pt x="19587" y="33726"/>
                    </a:lnTo>
                    <a:lnTo>
                      <a:pt x="19940" y="33955"/>
                    </a:lnTo>
                    <a:lnTo>
                      <a:pt x="20252" y="34225"/>
                    </a:lnTo>
                    <a:lnTo>
                      <a:pt x="20564" y="34516"/>
                    </a:lnTo>
                    <a:lnTo>
                      <a:pt x="20834" y="34828"/>
                    </a:lnTo>
                    <a:lnTo>
                      <a:pt x="21105" y="35161"/>
                    </a:lnTo>
                    <a:lnTo>
                      <a:pt x="21333" y="35514"/>
                    </a:lnTo>
                    <a:lnTo>
                      <a:pt x="21541" y="35889"/>
                    </a:lnTo>
                    <a:lnTo>
                      <a:pt x="21708" y="36263"/>
                    </a:lnTo>
                    <a:lnTo>
                      <a:pt x="21874" y="36679"/>
                    </a:lnTo>
                    <a:lnTo>
                      <a:pt x="21978" y="37095"/>
                    </a:lnTo>
                    <a:lnTo>
                      <a:pt x="22061" y="37531"/>
                    </a:lnTo>
                    <a:lnTo>
                      <a:pt x="22103" y="37968"/>
                    </a:lnTo>
                    <a:lnTo>
                      <a:pt x="22103" y="37968"/>
                    </a:lnTo>
                    <a:lnTo>
                      <a:pt x="22103" y="37968"/>
                    </a:lnTo>
                    <a:lnTo>
                      <a:pt x="22124" y="38280"/>
                    </a:lnTo>
                    <a:lnTo>
                      <a:pt x="22124" y="38280"/>
                    </a:lnTo>
                    <a:lnTo>
                      <a:pt x="22103" y="38633"/>
                    </a:lnTo>
                    <a:lnTo>
                      <a:pt x="22061" y="39008"/>
                    </a:lnTo>
                    <a:lnTo>
                      <a:pt x="21999" y="39340"/>
                    </a:lnTo>
                    <a:lnTo>
                      <a:pt x="21895" y="39694"/>
                    </a:lnTo>
                    <a:lnTo>
                      <a:pt x="21749" y="40026"/>
                    </a:lnTo>
                    <a:lnTo>
                      <a:pt x="21604" y="40338"/>
                    </a:lnTo>
                    <a:lnTo>
                      <a:pt x="21417" y="40650"/>
                    </a:lnTo>
                    <a:lnTo>
                      <a:pt x="21209" y="40962"/>
                    </a:lnTo>
                    <a:lnTo>
                      <a:pt x="20980" y="41232"/>
                    </a:lnTo>
                    <a:lnTo>
                      <a:pt x="20710" y="41503"/>
                    </a:lnTo>
                    <a:lnTo>
                      <a:pt x="20439" y="41752"/>
                    </a:lnTo>
                    <a:lnTo>
                      <a:pt x="20127" y="41981"/>
                    </a:lnTo>
                    <a:lnTo>
                      <a:pt x="19816" y="42189"/>
                    </a:lnTo>
                    <a:lnTo>
                      <a:pt x="19483" y="42355"/>
                    </a:lnTo>
                    <a:lnTo>
                      <a:pt x="19109" y="42522"/>
                    </a:lnTo>
                    <a:lnTo>
                      <a:pt x="18734" y="42667"/>
                    </a:lnTo>
                    <a:lnTo>
                      <a:pt x="18734" y="42667"/>
                    </a:lnTo>
                    <a:lnTo>
                      <a:pt x="18131" y="42854"/>
                    </a:lnTo>
                    <a:lnTo>
                      <a:pt x="18131" y="42854"/>
                    </a:lnTo>
                    <a:lnTo>
                      <a:pt x="18048" y="42875"/>
                    </a:lnTo>
                    <a:lnTo>
                      <a:pt x="18048" y="42875"/>
                    </a:lnTo>
                    <a:lnTo>
                      <a:pt x="18027" y="42875"/>
                    </a:lnTo>
                    <a:lnTo>
                      <a:pt x="18027" y="42875"/>
                    </a:lnTo>
                    <a:lnTo>
                      <a:pt x="17944" y="42896"/>
                    </a:lnTo>
                    <a:lnTo>
                      <a:pt x="17944" y="42896"/>
                    </a:lnTo>
                    <a:lnTo>
                      <a:pt x="17923" y="42917"/>
                    </a:lnTo>
                    <a:lnTo>
                      <a:pt x="17923" y="42917"/>
                    </a:lnTo>
                    <a:lnTo>
                      <a:pt x="17840" y="42937"/>
                    </a:lnTo>
                    <a:lnTo>
                      <a:pt x="17840" y="42937"/>
                    </a:lnTo>
                    <a:lnTo>
                      <a:pt x="17840" y="42937"/>
                    </a:lnTo>
                    <a:lnTo>
                      <a:pt x="17840" y="42937"/>
                    </a:lnTo>
                    <a:lnTo>
                      <a:pt x="17819" y="42937"/>
                    </a:lnTo>
                    <a:lnTo>
                      <a:pt x="17819" y="42937"/>
                    </a:lnTo>
                    <a:lnTo>
                      <a:pt x="17570" y="43000"/>
                    </a:lnTo>
                    <a:lnTo>
                      <a:pt x="17570" y="43000"/>
                    </a:lnTo>
                    <a:lnTo>
                      <a:pt x="17549" y="43000"/>
                    </a:lnTo>
                    <a:lnTo>
                      <a:pt x="17549" y="43000"/>
                    </a:lnTo>
                    <a:lnTo>
                      <a:pt x="17404" y="43041"/>
                    </a:lnTo>
                    <a:lnTo>
                      <a:pt x="17404" y="43041"/>
                    </a:lnTo>
                    <a:lnTo>
                      <a:pt x="17404" y="43041"/>
                    </a:lnTo>
                    <a:lnTo>
                      <a:pt x="17404" y="43041"/>
                    </a:lnTo>
                    <a:lnTo>
                      <a:pt x="17341" y="43041"/>
                    </a:lnTo>
                    <a:lnTo>
                      <a:pt x="17341" y="43041"/>
                    </a:lnTo>
                    <a:lnTo>
                      <a:pt x="17216" y="43062"/>
                    </a:lnTo>
                    <a:lnTo>
                      <a:pt x="17216" y="43062"/>
                    </a:lnTo>
                    <a:lnTo>
                      <a:pt x="17216" y="43062"/>
                    </a:lnTo>
                    <a:lnTo>
                      <a:pt x="17216" y="43062"/>
                    </a:lnTo>
                    <a:lnTo>
                      <a:pt x="16593" y="43187"/>
                    </a:lnTo>
                    <a:lnTo>
                      <a:pt x="15969" y="43249"/>
                    </a:lnTo>
                    <a:lnTo>
                      <a:pt x="15366" y="43291"/>
                    </a:lnTo>
                    <a:lnTo>
                      <a:pt x="14742" y="43312"/>
                    </a:lnTo>
                    <a:lnTo>
                      <a:pt x="14742" y="43312"/>
                    </a:lnTo>
                    <a:lnTo>
                      <a:pt x="14181" y="43291"/>
                    </a:lnTo>
                    <a:lnTo>
                      <a:pt x="13599" y="43270"/>
                    </a:lnTo>
                    <a:lnTo>
                      <a:pt x="13037" y="43208"/>
                    </a:lnTo>
                    <a:lnTo>
                      <a:pt x="12476" y="43125"/>
                    </a:lnTo>
                    <a:lnTo>
                      <a:pt x="11914" y="43021"/>
                    </a:lnTo>
                    <a:lnTo>
                      <a:pt x="11332" y="42917"/>
                    </a:lnTo>
                    <a:lnTo>
                      <a:pt x="10771" y="42771"/>
                    </a:lnTo>
                    <a:lnTo>
                      <a:pt x="10209" y="42626"/>
                    </a:lnTo>
                    <a:lnTo>
                      <a:pt x="10209" y="42626"/>
                    </a:lnTo>
                    <a:lnTo>
                      <a:pt x="9773" y="42480"/>
                    </a:lnTo>
                    <a:lnTo>
                      <a:pt x="9378" y="42314"/>
                    </a:lnTo>
                    <a:lnTo>
                      <a:pt x="8962" y="42106"/>
                    </a:lnTo>
                    <a:lnTo>
                      <a:pt x="8567" y="41898"/>
                    </a:lnTo>
                    <a:lnTo>
                      <a:pt x="7797" y="41482"/>
                    </a:lnTo>
                    <a:lnTo>
                      <a:pt x="7382" y="41274"/>
                    </a:lnTo>
                    <a:lnTo>
                      <a:pt x="6986" y="41087"/>
                    </a:lnTo>
                    <a:lnTo>
                      <a:pt x="6986" y="41087"/>
                    </a:lnTo>
                    <a:lnTo>
                      <a:pt x="6758" y="41004"/>
                    </a:lnTo>
                    <a:lnTo>
                      <a:pt x="6529" y="40941"/>
                    </a:lnTo>
                    <a:lnTo>
                      <a:pt x="6321" y="40900"/>
                    </a:lnTo>
                    <a:lnTo>
                      <a:pt x="6113" y="40900"/>
                    </a:lnTo>
                    <a:lnTo>
                      <a:pt x="6113" y="40900"/>
                    </a:lnTo>
                    <a:lnTo>
                      <a:pt x="5905" y="40900"/>
                    </a:lnTo>
                    <a:lnTo>
                      <a:pt x="5718" y="40941"/>
                    </a:lnTo>
                    <a:lnTo>
                      <a:pt x="5531" y="41004"/>
                    </a:lnTo>
                    <a:lnTo>
                      <a:pt x="5344" y="41087"/>
                    </a:lnTo>
                    <a:lnTo>
                      <a:pt x="5157" y="41212"/>
                    </a:lnTo>
                    <a:lnTo>
                      <a:pt x="4990" y="41336"/>
                    </a:lnTo>
                    <a:lnTo>
                      <a:pt x="4803" y="41482"/>
                    </a:lnTo>
                    <a:lnTo>
                      <a:pt x="4616" y="41648"/>
                    </a:lnTo>
                    <a:lnTo>
                      <a:pt x="4616" y="41648"/>
                    </a:lnTo>
                    <a:lnTo>
                      <a:pt x="4533" y="41732"/>
                    </a:lnTo>
                    <a:lnTo>
                      <a:pt x="4533" y="41732"/>
                    </a:lnTo>
                    <a:lnTo>
                      <a:pt x="4471" y="41794"/>
                    </a:lnTo>
                    <a:lnTo>
                      <a:pt x="4471" y="41794"/>
                    </a:lnTo>
                    <a:lnTo>
                      <a:pt x="4450" y="41835"/>
                    </a:lnTo>
                    <a:lnTo>
                      <a:pt x="4450" y="41835"/>
                    </a:lnTo>
                    <a:lnTo>
                      <a:pt x="4367" y="41898"/>
                    </a:lnTo>
                    <a:lnTo>
                      <a:pt x="4367" y="41898"/>
                    </a:lnTo>
                    <a:lnTo>
                      <a:pt x="4346" y="41939"/>
                    </a:lnTo>
                    <a:lnTo>
                      <a:pt x="4346" y="41939"/>
                    </a:lnTo>
                    <a:lnTo>
                      <a:pt x="4325" y="41960"/>
                    </a:lnTo>
                    <a:lnTo>
                      <a:pt x="4325" y="41960"/>
                    </a:lnTo>
                    <a:lnTo>
                      <a:pt x="4283" y="41981"/>
                    </a:lnTo>
                    <a:lnTo>
                      <a:pt x="4283" y="41981"/>
                    </a:lnTo>
                    <a:lnTo>
                      <a:pt x="4283" y="42002"/>
                    </a:lnTo>
                    <a:lnTo>
                      <a:pt x="4283" y="42002"/>
                    </a:lnTo>
                    <a:lnTo>
                      <a:pt x="4242" y="42043"/>
                    </a:lnTo>
                    <a:lnTo>
                      <a:pt x="4242" y="42043"/>
                    </a:lnTo>
                    <a:lnTo>
                      <a:pt x="4221" y="42043"/>
                    </a:lnTo>
                    <a:lnTo>
                      <a:pt x="4221" y="42043"/>
                    </a:lnTo>
                    <a:lnTo>
                      <a:pt x="4200" y="42085"/>
                    </a:lnTo>
                    <a:lnTo>
                      <a:pt x="4200" y="42085"/>
                    </a:lnTo>
                    <a:lnTo>
                      <a:pt x="4034" y="42251"/>
                    </a:lnTo>
                    <a:lnTo>
                      <a:pt x="4034" y="42251"/>
                    </a:lnTo>
                    <a:lnTo>
                      <a:pt x="4034" y="42251"/>
                    </a:lnTo>
                    <a:lnTo>
                      <a:pt x="4034" y="42251"/>
                    </a:lnTo>
                    <a:lnTo>
                      <a:pt x="3888" y="42418"/>
                    </a:lnTo>
                    <a:lnTo>
                      <a:pt x="3888" y="42418"/>
                    </a:lnTo>
                    <a:lnTo>
                      <a:pt x="3868" y="42438"/>
                    </a:lnTo>
                    <a:lnTo>
                      <a:pt x="3868" y="42438"/>
                    </a:lnTo>
                    <a:lnTo>
                      <a:pt x="3431" y="42937"/>
                    </a:lnTo>
                    <a:lnTo>
                      <a:pt x="3015" y="43457"/>
                    </a:lnTo>
                    <a:lnTo>
                      <a:pt x="2620" y="43998"/>
                    </a:lnTo>
                    <a:lnTo>
                      <a:pt x="2246" y="44539"/>
                    </a:lnTo>
                    <a:lnTo>
                      <a:pt x="1871" y="45100"/>
                    </a:lnTo>
                    <a:lnTo>
                      <a:pt x="1539" y="45661"/>
                    </a:lnTo>
                    <a:lnTo>
                      <a:pt x="1185" y="46244"/>
                    </a:lnTo>
                    <a:lnTo>
                      <a:pt x="873" y="46826"/>
                    </a:lnTo>
                    <a:lnTo>
                      <a:pt x="873" y="46826"/>
                    </a:lnTo>
                    <a:lnTo>
                      <a:pt x="873" y="46826"/>
                    </a:lnTo>
                    <a:lnTo>
                      <a:pt x="832" y="46888"/>
                    </a:lnTo>
                    <a:lnTo>
                      <a:pt x="832" y="46888"/>
                    </a:lnTo>
                    <a:lnTo>
                      <a:pt x="541" y="47408"/>
                    </a:lnTo>
                    <a:lnTo>
                      <a:pt x="395" y="47678"/>
                    </a:lnTo>
                    <a:lnTo>
                      <a:pt x="270" y="47949"/>
                    </a:lnTo>
                    <a:lnTo>
                      <a:pt x="146" y="48219"/>
                    </a:lnTo>
                    <a:lnTo>
                      <a:pt x="62" y="48510"/>
                    </a:lnTo>
                    <a:lnTo>
                      <a:pt x="21" y="48822"/>
                    </a:lnTo>
                    <a:lnTo>
                      <a:pt x="0" y="49134"/>
                    </a:lnTo>
                    <a:lnTo>
                      <a:pt x="0" y="49134"/>
                    </a:lnTo>
                    <a:lnTo>
                      <a:pt x="21" y="49425"/>
                    </a:lnTo>
                    <a:lnTo>
                      <a:pt x="62" y="49695"/>
                    </a:lnTo>
                    <a:lnTo>
                      <a:pt x="125" y="49965"/>
                    </a:lnTo>
                    <a:lnTo>
                      <a:pt x="187" y="50236"/>
                    </a:lnTo>
                    <a:lnTo>
                      <a:pt x="270" y="50485"/>
                    </a:lnTo>
                    <a:lnTo>
                      <a:pt x="374" y="50735"/>
                    </a:lnTo>
                    <a:lnTo>
                      <a:pt x="499" y="50984"/>
                    </a:lnTo>
                    <a:lnTo>
                      <a:pt x="624" y="51213"/>
                    </a:lnTo>
                    <a:lnTo>
                      <a:pt x="769" y="51442"/>
                    </a:lnTo>
                    <a:lnTo>
                      <a:pt x="915" y="51650"/>
                    </a:lnTo>
                    <a:lnTo>
                      <a:pt x="1081" y="51858"/>
                    </a:lnTo>
                    <a:lnTo>
                      <a:pt x="1268" y="52066"/>
                    </a:lnTo>
                    <a:lnTo>
                      <a:pt x="1643" y="52461"/>
                    </a:lnTo>
                    <a:lnTo>
                      <a:pt x="2059" y="52814"/>
                    </a:lnTo>
                    <a:lnTo>
                      <a:pt x="2059" y="52814"/>
                    </a:lnTo>
                    <a:lnTo>
                      <a:pt x="2454" y="53126"/>
                    </a:lnTo>
                    <a:lnTo>
                      <a:pt x="2849" y="53438"/>
                    </a:lnTo>
                    <a:lnTo>
                      <a:pt x="3244" y="53708"/>
                    </a:lnTo>
                    <a:lnTo>
                      <a:pt x="3639" y="53978"/>
                    </a:lnTo>
                    <a:lnTo>
                      <a:pt x="4055" y="54249"/>
                    </a:lnTo>
                    <a:lnTo>
                      <a:pt x="4471" y="54498"/>
                    </a:lnTo>
                    <a:lnTo>
                      <a:pt x="4886" y="54748"/>
                    </a:lnTo>
                    <a:lnTo>
                      <a:pt x="5323" y="54977"/>
                    </a:lnTo>
                    <a:lnTo>
                      <a:pt x="5760" y="55184"/>
                    </a:lnTo>
                    <a:lnTo>
                      <a:pt x="6196" y="55392"/>
                    </a:lnTo>
                    <a:lnTo>
                      <a:pt x="6654" y="55580"/>
                    </a:lnTo>
                    <a:lnTo>
                      <a:pt x="7090" y="55767"/>
                    </a:lnTo>
                    <a:lnTo>
                      <a:pt x="7548" y="55933"/>
                    </a:lnTo>
                    <a:lnTo>
                      <a:pt x="8026" y="56099"/>
                    </a:lnTo>
                    <a:lnTo>
                      <a:pt x="8484" y="56245"/>
                    </a:lnTo>
                    <a:lnTo>
                      <a:pt x="8962" y="56390"/>
                    </a:lnTo>
                    <a:lnTo>
                      <a:pt x="8962" y="56390"/>
                    </a:lnTo>
                    <a:lnTo>
                      <a:pt x="8962" y="56390"/>
                    </a:lnTo>
                    <a:lnTo>
                      <a:pt x="8983" y="56390"/>
                    </a:lnTo>
                    <a:lnTo>
                      <a:pt x="8983" y="56390"/>
                    </a:lnTo>
                    <a:lnTo>
                      <a:pt x="9066" y="56411"/>
                    </a:lnTo>
                    <a:lnTo>
                      <a:pt x="9066" y="56411"/>
                    </a:lnTo>
                    <a:lnTo>
                      <a:pt x="9835" y="56598"/>
                    </a:lnTo>
                    <a:lnTo>
                      <a:pt x="10625" y="56786"/>
                    </a:lnTo>
                    <a:lnTo>
                      <a:pt x="11415" y="56931"/>
                    </a:lnTo>
                    <a:lnTo>
                      <a:pt x="12205" y="57056"/>
                    </a:lnTo>
                    <a:lnTo>
                      <a:pt x="12996" y="57139"/>
                    </a:lnTo>
                    <a:lnTo>
                      <a:pt x="13786" y="57201"/>
                    </a:lnTo>
                    <a:lnTo>
                      <a:pt x="14576" y="57243"/>
                    </a:lnTo>
                    <a:lnTo>
                      <a:pt x="15366" y="57264"/>
                    </a:lnTo>
                    <a:lnTo>
                      <a:pt x="15366" y="57264"/>
                    </a:lnTo>
                    <a:lnTo>
                      <a:pt x="16281" y="57243"/>
                    </a:lnTo>
                    <a:lnTo>
                      <a:pt x="17196" y="57181"/>
                    </a:lnTo>
                    <a:lnTo>
                      <a:pt x="18131" y="57097"/>
                    </a:lnTo>
                    <a:lnTo>
                      <a:pt x="19046" y="56973"/>
                    </a:lnTo>
                    <a:lnTo>
                      <a:pt x="19046" y="56973"/>
                    </a:lnTo>
                    <a:lnTo>
                      <a:pt x="19046" y="56973"/>
                    </a:lnTo>
                    <a:lnTo>
                      <a:pt x="19982" y="56786"/>
                    </a:lnTo>
                    <a:lnTo>
                      <a:pt x="20918" y="56598"/>
                    </a:lnTo>
                    <a:lnTo>
                      <a:pt x="21832" y="56370"/>
                    </a:lnTo>
                    <a:lnTo>
                      <a:pt x="22727" y="56099"/>
                    </a:lnTo>
                    <a:lnTo>
                      <a:pt x="23600" y="55808"/>
                    </a:lnTo>
                    <a:lnTo>
                      <a:pt x="24452" y="55476"/>
                    </a:lnTo>
                    <a:lnTo>
                      <a:pt x="25284" y="55101"/>
                    </a:lnTo>
                    <a:lnTo>
                      <a:pt x="26095" y="54685"/>
                    </a:lnTo>
                    <a:lnTo>
                      <a:pt x="26864" y="54249"/>
                    </a:lnTo>
                    <a:lnTo>
                      <a:pt x="27634" y="53750"/>
                    </a:lnTo>
                    <a:lnTo>
                      <a:pt x="28008" y="53500"/>
                    </a:lnTo>
                    <a:lnTo>
                      <a:pt x="28382" y="53209"/>
                    </a:lnTo>
                    <a:lnTo>
                      <a:pt x="28736" y="52939"/>
                    </a:lnTo>
                    <a:lnTo>
                      <a:pt x="29089" y="52648"/>
                    </a:lnTo>
                    <a:lnTo>
                      <a:pt x="29443" y="52336"/>
                    </a:lnTo>
                    <a:lnTo>
                      <a:pt x="29775" y="52003"/>
                    </a:lnTo>
                    <a:lnTo>
                      <a:pt x="30108" y="51691"/>
                    </a:lnTo>
                    <a:lnTo>
                      <a:pt x="30441" y="51338"/>
                    </a:lnTo>
                    <a:lnTo>
                      <a:pt x="30753" y="50984"/>
                    </a:lnTo>
                    <a:lnTo>
                      <a:pt x="31085" y="50610"/>
                    </a:lnTo>
                    <a:lnTo>
                      <a:pt x="31376" y="50236"/>
                    </a:lnTo>
                    <a:lnTo>
                      <a:pt x="31688" y="49841"/>
                    </a:lnTo>
                    <a:lnTo>
                      <a:pt x="31688" y="49841"/>
                    </a:lnTo>
                    <a:lnTo>
                      <a:pt x="32021" y="49342"/>
                    </a:lnTo>
                    <a:lnTo>
                      <a:pt x="32354" y="48863"/>
                    </a:lnTo>
                    <a:lnTo>
                      <a:pt x="32666" y="48364"/>
                    </a:lnTo>
                    <a:lnTo>
                      <a:pt x="32936" y="47865"/>
                    </a:lnTo>
                    <a:lnTo>
                      <a:pt x="33206" y="47346"/>
                    </a:lnTo>
                    <a:lnTo>
                      <a:pt x="33435" y="46847"/>
                    </a:lnTo>
                    <a:lnTo>
                      <a:pt x="33664" y="46327"/>
                    </a:lnTo>
                    <a:lnTo>
                      <a:pt x="33851" y="45807"/>
                    </a:lnTo>
                    <a:lnTo>
                      <a:pt x="34017" y="45287"/>
                    </a:lnTo>
                    <a:lnTo>
                      <a:pt x="34163" y="44767"/>
                    </a:lnTo>
                    <a:lnTo>
                      <a:pt x="34287" y="44227"/>
                    </a:lnTo>
                    <a:lnTo>
                      <a:pt x="34391" y="43707"/>
                    </a:lnTo>
                    <a:lnTo>
                      <a:pt x="34475" y="43166"/>
                    </a:lnTo>
                    <a:lnTo>
                      <a:pt x="34537" y="42626"/>
                    </a:lnTo>
                    <a:lnTo>
                      <a:pt x="34578" y="42064"/>
                    </a:lnTo>
                    <a:lnTo>
                      <a:pt x="34578" y="41524"/>
                    </a:lnTo>
                    <a:lnTo>
                      <a:pt x="34578" y="41524"/>
                    </a:lnTo>
                    <a:lnTo>
                      <a:pt x="34578" y="41066"/>
                    </a:lnTo>
                    <a:lnTo>
                      <a:pt x="34558" y="40609"/>
                    </a:lnTo>
                    <a:lnTo>
                      <a:pt x="34516" y="40151"/>
                    </a:lnTo>
                    <a:lnTo>
                      <a:pt x="34454" y="39694"/>
                    </a:lnTo>
                    <a:lnTo>
                      <a:pt x="34391" y="39216"/>
                    </a:lnTo>
                    <a:lnTo>
                      <a:pt x="34287" y="38737"/>
                    </a:lnTo>
                    <a:lnTo>
                      <a:pt x="34183" y="38280"/>
                    </a:lnTo>
                    <a:lnTo>
                      <a:pt x="34079" y="37802"/>
                    </a:lnTo>
                    <a:lnTo>
                      <a:pt x="34079" y="37802"/>
                    </a:lnTo>
                    <a:lnTo>
                      <a:pt x="33872" y="37157"/>
                    </a:lnTo>
                    <a:lnTo>
                      <a:pt x="33664" y="36554"/>
                    </a:lnTo>
                    <a:lnTo>
                      <a:pt x="33664" y="36554"/>
                    </a:lnTo>
                    <a:lnTo>
                      <a:pt x="33456" y="36034"/>
                    </a:lnTo>
                    <a:lnTo>
                      <a:pt x="33227" y="35535"/>
                    </a:lnTo>
                    <a:lnTo>
                      <a:pt x="32998" y="35057"/>
                    </a:lnTo>
                    <a:lnTo>
                      <a:pt x="32728" y="34579"/>
                    </a:lnTo>
                    <a:lnTo>
                      <a:pt x="32458" y="34101"/>
                    </a:lnTo>
                    <a:lnTo>
                      <a:pt x="32187" y="33643"/>
                    </a:lnTo>
                    <a:lnTo>
                      <a:pt x="31875" y="33186"/>
                    </a:lnTo>
                    <a:lnTo>
                      <a:pt x="31564" y="32728"/>
                    </a:lnTo>
                    <a:lnTo>
                      <a:pt x="30919" y="31855"/>
                    </a:lnTo>
                    <a:lnTo>
                      <a:pt x="30212" y="30982"/>
                    </a:lnTo>
                    <a:lnTo>
                      <a:pt x="29505" y="30129"/>
                    </a:lnTo>
                    <a:lnTo>
                      <a:pt x="28756" y="29297"/>
                    </a:lnTo>
                    <a:lnTo>
                      <a:pt x="28756" y="29297"/>
                    </a:lnTo>
                    <a:lnTo>
                      <a:pt x="28756" y="29297"/>
                    </a:lnTo>
                    <a:lnTo>
                      <a:pt x="28756" y="29297"/>
                    </a:lnTo>
                    <a:lnTo>
                      <a:pt x="28756" y="29297"/>
                    </a:lnTo>
                    <a:lnTo>
                      <a:pt x="28756" y="29297"/>
                    </a:lnTo>
                    <a:lnTo>
                      <a:pt x="28923" y="29131"/>
                    </a:lnTo>
                    <a:lnTo>
                      <a:pt x="28923" y="29131"/>
                    </a:lnTo>
                    <a:lnTo>
                      <a:pt x="29027" y="29069"/>
                    </a:lnTo>
                    <a:lnTo>
                      <a:pt x="29027" y="29069"/>
                    </a:lnTo>
                    <a:lnTo>
                      <a:pt x="29048" y="29069"/>
                    </a:lnTo>
                    <a:lnTo>
                      <a:pt x="29048" y="29069"/>
                    </a:lnTo>
                    <a:lnTo>
                      <a:pt x="29048" y="29069"/>
                    </a:lnTo>
                    <a:lnTo>
                      <a:pt x="29048" y="29069"/>
                    </a:lnTo>
                    <a:lnTo>
                      <a:pt x="29547" y="28715"/>
                    </a:lnTo>
                    <a:lnTo>
                      <a:pt x="30025" y="28362"/>
                    </a:lnTo>
                    <a:lnTo>
                      <a:pt x="30503" y="27987"/>
                    </a:lnTo>
                    <a:lnTo>
                      <a:pt x="30919" y="27572"/>
                    </a:lnTo>
                    <a:lnTo>
                      <a:pt x="31335" y="27156"/>
                    </a:lnTo>
                    <a:lnTo>
                      <a:pt x="31730" y="26719"/>
                    </a:lnTo>
                    <a:lnTo>
                      <a:pt x="32083" y="26262"/>
                    </a:lnTo>
                    <a:lnTo>
                      <a:pt x="32416" y="25783"/>
                    </a:lnTo>
                    <a:lnTo>
                      <a:pt x="32416" y="25783"/>
                    </a:lnTo>
                    <a:lnTo>
                      <a:pt x="32645" y="25430"/>
                    </a:lnTo>
                    <a:lnTo>
                      <a:pt x="32853" y="25076"/>
                    </a:lnTo>
                    <a:lnTo>
                      <a:pt x="33061" y="24702"/>
                    </a:lnTo>
                    <a:lnTo>
                      <a:pt x="33269" y="24328"/>
                    </a:lnTo>
                    <a:lnTo>
                      <a:pt x="33435" y="23954"/>
                    </a:lnTo>
                    <a:lnTo>
                      <a:pt x="33622" y="23559"/>
                    </a:lnTo>
                    <a:lnTo>
                      <a:pt x="33934" y="22768"/>
                    </a:lnTo>
                    <a:lnTo>
                      <a:pt x="33934" y="22768"/>
                    </a:lnTo>
                    <a:lnTo>
                      <a:pt x="34183" y="22020"/>
                    </a:lnTo>
                    <a:lnTo>
                      <a:pt x="34391" y="21292"/>
                    </a:lnTo>
                    <a:lnTo>
                      <a:pt x="34599" y="20544"/>
                    </a:lnTo>
                    <a:lnTo>
                      <a:pt x="34766" y="19816"/>
                    </a:lnTo>
                    <a:lnTo>
                      <a:pt x="34911" y="19088"/>
                    </a:lnTo>
                    <a:lnTo>
                      <a:pt x="35015" y="18340"/>
                    </a:lnTo>
                    <a:lnTo>
                      <a:pt x="35077" y="17591"/>
                    </a:lnTo>
                    <a:lnTo>
                      <a:pt x="35119" y="16863"/>
                    </a:lnTo>
                    <a:lnTo>
                      <a:pt x="35119" y="16115"/>
                    </a:lnTo>
                    <a:lnTo>
                      <a:pt x="35077" y="15387"/>
                    </a:lnTo>
                    <a:lnTo>
                      <a:pt x="34994" y="14638"/>
                    </a:lnTo>
                    <a:lnTo>
                      <a:pt x="34870" y="13911"/>
                    </a:lnTo>
                    <a:lnTo>
                      <a:pt x="34724" y="13162"/>
                    </a:lnTo>
                    <a:lnTo>
                      <a:pt x="34516" y="12414"/>
                    </a:lnTo>
                    <a:lnTo>
                      <a:pt x="34267" y="11686"/>
                    </a:lnTo>
                    <a:lnTo>
                      <a:pt x="33955" y="10937"/>
                    </a:lnTo>
                    <a:lnTo>
                      <a:pt x="33955" y="10937"/>
                    </a:lnTo>
                    <a:lnTo>
                      <a:pt x="33705" y="10376"/>
                    </a:lnTo>
                    <a:lnTo>
                      <a:pt x="33456" y="9835"/>
                    </a:lnTo>
                    <a:lnTo>
                      <a:pt x="33185" y="9274"/>
                    </a:lnTo>
                    <a:lnTo>
                      <a:pt x="32894" y="8754"/>
                    </a:lnTo>
                    <a:lnTo>
                      <a:pt x="32894" y="8754"/>
                    </a:lnTo>
                    <a:lnTo>
                      <a:pt x="32582" y="8234"/>
                    </a:lnTo>
                    <a:lnTo>
                      <a:pt x="32291" y="7735"/>
                    </a:lnTo>
                    <a:lnTo>
                      <a:pt x="31959" y="7257"/>
                    </a:lnTo>
                    <a:lnTo>
                      <a:pt x="31605" y="6779"/>
                    </a:lnTo>
                    <a:lnTo>
                      <a:pt x="31252" y="6321"/>
                    </a:lnTo>
                    <a:lnTo>
                      <a:pt x="30877" y="5864"/>
                    </a:lnTo>
                    <a:lnTo>
                      <a:pt x="30461" y="5427"/>
                    </a:lnTo>
                    <a:lnTo>
                      <a:pt x="30046" y="5011"/>
                    </a:lnTo>
                    <a:lnTo>
                      <a:pt x="30046" y="5011"/>
                    </a:lnTo>
                    <a:lnTo>
                      <a:pt x="29401" y="4450"/>
                    </a:lnTo>
                    <a:lnTo>
                      <a:pt x="28756" y="3909"/>
                    </a:lnTo>
                    <a:lnTo>
                      <a:pt x="28070" y="3431"/>
                    </a:lnTo>
                    <a:lnTo>
                      <a:pt x="27384" y="2974"/>
                    </a:lnTo>
                    <a:lnTo>
                      <a:pt x="26677" y="2558"/>
                    </a:lnTo>
                    <a:lnTo>
                      <a:pt x="25949" y="2184"/>
                    </a:lnTo>
                    <a:lnTo>
                      <a:pt x="25222" y="1830"/>
                    </a:lnTo>
                    <a:lnTo>
                      <a:pt x="24473" y="1518"/>
                    </a:lnTo>
                    <a:lnTo>
                      <a:pt x="23704" y="1248"/>
                    </a:lnTo>
                    <a:lnTo>
                      <a:pt x="22935" y="998"/>
                    </a:lnTo>
                    <a:lnTo>
                      <a:pt x="22144" y="770"/>
                    </a:lnTo>
                    <a:lnTo>
                      <a:pt x="21354" y="583"/>
                    </a:lnTo>
                    <a:lnTo>
                      <a:pt x="20543" y="416"/>
                    </a:lnTo>
                    <a:lnTo>
                      <a:pt x="19712" y="271"/>
                    </a:lnTo>
                    <a:lnTo>
                      <a:pt x="18901" y="167"/>
                    </a:lnTo>
                    <a:lnTo>
                      <a:pt x="18048" y="63"/>
                    </a:lnTo>
                    <a:lnTo>
                      <a:pt x="18048" y="63"/>
                    </a:lnTo>
                    <a:lnTo>
                      <a:pt x="17549" y="21"/>
                    </a:lnTo>
                    <a:lnTo>
                      <a:pt x="1702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1240;p8">
                <a:extLst>
                  <a:ext uri="{FF2B5EF4-FFF2-40B4-BE49-F238E27FC236}">
                    <a16:creationId xmlns:a16="http://schemas.microsoft.com/office/drawing/2014/main" id="{2EDDBC20-6602-400D-A881-EFEE17E0A84B}"/>
                  </a:ext>
                </a:extLst>
              </p:cNvPr>
              <p:cNvSpPr/>
              <p:nvPr/>
            </p:nvSpPr>
            <p:spPr>
              <a:xfrm>
                <a:off x="5326050" y="244350"/>
                <a:ext cx="1003275" cy="1557400"/>
              </a:xfrm>
              <a:custGeom>
                <a:avLst/>
                <a:gdLst/>
                <a:ahLst/>
                <a:cxnLst/>
                <a:rect l="l" t="t" r="r" b="b"/>
                <a:pathLst>
                  <a:path w="40131" h="62296" extrusionOk="0">
                    <a:moveTo>
                      <a:pt x="18942" y="1726"/>
                    </a:moveTo>
                    <a:lnTo>
                      <a:pt x="19462" y="1747"/>
                    </a:lnTo>
                    <a:lnTo>
                      <a:pt x="19961" y="1789"/>
                    </a:lnTo>
                    <a:lnTo>
                      <a:pt x="20814" y="1893"/>
                    </a:lnTo>
                    <a:lnTo>
                      <a:pt x="21625" y="1997"/>
                    </a:lnTo>
                    <a:lnTo>
                      <a:pt x="22456" y="2142"/>
                    </a:lnTo>
                    <a:lnTo>
                      <a:pt x="23267" y="2309"/>
                    </a:lnTo>
                    <a:lnTo>
                      <a:pt x="24057" y="2496"/>
                    </a:lnTo>
                    <a:lnTo>
                      <a:pt x="24848" y="2724"/>
                    </a:lnTo>
                    <a:lnTo>
                      <a:pt x="25617" y="2974"/>
                    </a:lnTo>
                    <a:lnTo>
                      <a:pt x="26386" y="3244"/>
                    </a:lnTo>
                    <a:lnTo>
                      <a:pt x="27135" y="3556"/>
                    </a:lnTo>
                    <a:lnTo>
                      <a:pt x="27862" y="3910"/>
                    </a:lnTo>
                    <a:lnTo>
                      <a:pt x="28590" y="4284"/>
                    </a:lnTo>
                    <a:lnTo>
                      <a:pt x="29297" y="4700"/>
                    </a:lnTo>
                    <a:lnTo>
                      <a:pt x="29983" y="5157"/>
                    </a:lnTo>
                    <a:lnTo>
                      <a:pt x="30669" y="5635"/>
                    </a:lnTo>
                    <a:lnTo>
                      <a:pt x="31314" y="6176"/>
                    </a:lnTo>
                    <a:lnTo>
                      <a:pt x="31959" y="6737"/>
                    </a:lnTo>
                    <a:lnTo>
                      <a:pt x="32374" y="7153"/>
                    </a:lnTo>
                    <a:lnTo>
                      <a:pt x="32790" y="7590"/>
                    </a:lnTo>
                    <a:lnTo>
                      <a:pt x="33165" y="8047"/>
                    </a:lnTo>
                    <a:lnTo>
                      <a:pt x="33518" y="8505"/>
                    </a:lnTo>
                    <a:lnTo>
                      <a:pt x="33872" y="8983"/>
                    </a:lnTo>
                    <a:lnTo>
                      <a:pt x="34204" y="9461"/>
                    </a:lnTo>
                    <a:lnTo>
                      <a:pt x="34495" y="9960"/>
                    </a:lnTo>
                    <a:lnTo>
                      <a:pt x="34807" y="10480"/>
                    </a:lnTo>
                    <a:lnTo>
                      <a:pt x="35098" y="11000"/>
                    </a:lnTo>
                    <a:lnTo>
                      <a:pt x="35369" y="11561"/>
                    </a:lnTo>
                    <a:lnTo>
                      <a:pt x="35618" y="12102"/>
                    </a:lnTo>
                    <a:lnTo>
                      <a:pt x="35868" y="12663"/>
                    </a:lnTo>
                    <a:lnTo>
                      <a:pt x="36180" y="13412"/>
                    </a:lnTo>
                    <a:lnTo>
                      <a:pt x="36429" y="14140"/>
                    </a:lnTo>
                    <a:lnTo>
                      <a:pt x="36637" y="14888"/>
                    </a:lnTo>
                    <a:lnTo>
                      <a:pt x="36783" y="15637"/>
                    </a:lnTo>
                    <a:lnTo>
                      <a:pt x="36907" y="16364"/>
                    </a:lnTo>
                    <a:lnTo>
                      <a:pt x="36990" y="17113"/>
                    </a:lnTo>
                    <a:lnTo>
                      <a:pt x="37032" y="17841"/>
                    </a:lnTo>
                    <a:lnTo>
                      <a:pt x="37032" y="18589"/>
                    </a:lnTo>
                    <a:lnTo>
                      <a:pt x="36990" y="19317"/>
                    </a:lnTo>
                    <a:lnTo>
                      <a:pt x="36928" y="20066"/>
                    </a:lnTo>
                    <a:lnTo>
                      <a:pt x="36824" y="20814"/>
                    </a:lnTo>
                    <a:lnTo>
                      <a:pt x="36679" y="21542"/>
                    </a:lnTo>
                    <a:lnTo>
                      <a:pt x="36512" y="22270"/>
                    </a:lnTo>
                    <a:lnTo>
                      <a:pt x="36304" y="23018"/>
                    </a:lnTo>
                    <a:lnTo>
                      <a:pt x="36096" y="23746"/>
                    </a:lnTo>
                    <a:lnTo>
                      <a:pt x="35847" y="24494"/>
                    </a:lnTo>
                    <a:lnTo>
                      <a:pt x="35535" y="25285"/>
                    </a:lnTo>
                    <a:lnTo>
                      <a:pt x="35348" y="25680"/>
                    </a:lnTo>
                    <a:lnTo>
                      <a:pt x="35182" y="26054"/>
                    </a:lnTo>
                    <a:lnTo>
                      <a:pt x="34974" y="26428"/>
                    </a:lnTo>
                    <a:lnTo>
                      <a:pt x="34766" y="26802"/>
                    </a:lnTo>
                    <a:lnTo>
                      <a:pt x="34558" y="27156"/>
                    </a:lnTo>
                    <a:lnTo>
                      <a:pt x="34329" y="27509"/>
                    </a:lnTo>
                    <a:lnTo>
                      <a:pt x="33996" y="27988"/>
                    </a:lnTo>
                    <a:lnTo>
                      <a:pt x="33643" y="28445"/>
                    </a:lnTo>
                    <a:lnTo>
                      <a:pt x="33248" y="28882"/>
                    </a:lnTo>
                    <a:lnTo>
                      <a:pt x="32832" y="29298"/>
                    </a:lnTo>
                    <a:lnTo>
                      <a:pt x="32416" y="29713"/>
                    </a:lnTo>
                    <a:lnTo>
                      <a:pt x="31938" y="30088"/>
                    </a:lnTo>
                    <a:lnTo>
                      <a:pt x="31460" y="30441"/>
                    </a:lnTo>
                    <a:lnTo>
                      <a:pt x="30961" y="30795"/>
                    </a:lnTo>
                    <a:lnTo>
                      <a:pt x="30940" y="30795"/>
                    </a:lnTo>
                    <a:lnTo>
                      <a:pt x="30836" y="30857"/>
                    </a:lnTo>
                    <a:lnTo>
                      <a:pt x="30669" y="31023"/>
                    </a:lnTo>
                    <a:lnTo>
                      <a:pt x="31418" y="31855"/>
                    </a:lnTo>
                    <a:lnTo>
                      <a:pt x="32125" y="32708"/>
                    </a:lnTo>
                    <a:lnTo>
                      <a:pt x="32832" y="33581"/>
                    </a:lnTo>
                    <a:lnTo>
                      <a:pt x="33477" y="34454"/>
                    </a:lnTo>
                    <a:lnTo>
                      <a:pt x="33788" y="34912"/>
                    </a:lnTo>
                    <a:lnTo>
                      <a:pt x="34100" y="35369"/>
                    </a:lnTo>
                    <a:lnTo>
                      <a:pt x="34371" y="35827"/>
                    </a:lnTo>
                    <a:lnTo>
                      <a:pt x="34641" y="36305"/>
                    </a:lnTo>
                    <a:lnTo>
                      <a:pt x="34911" y="36783"/>
                    </a:lnTo>
                    <a:lnTo>
                      <a:pt x="35140" y="37261"/>
                    </a:lnTo>
                    <a:lnTo>
                      <a:pt x="35369" y="37760"/>
                    </a:lnTo>
                    <a:lnTo>
                      <a:pt x="35577" y="38280"/>
                    </a:lnTo>
                    <a:lnTo>
                      <a:pt x="35785" y="38883"/>
                    </a:lnTo>
                    <a:lnTo>
                      <a:pt x="35992" y="39528"/>
                    </a:lnTo>
                    <a:lnTo>
                      <a:pt x="36096" y="40006"/>
                    </a:lnTo>
                    <a:lnTo>
                      <a:pt x="36200" y="40463"/>
                    </a:lnTo>
                    <a:lnTo>
                      <a:pt x="36304" y="40942"/>
                    </a:lnTo>
                    <a:lnTo>
                      <a:pt x="36367" y="41420"/>
                    </a:lnTo>
                    <a:lnTo>
                      <a:pt x="36429" y="41877"/>
                    </a:lnTo>
                    <a:lnTo>
                      <a:pt x="36471" y="42335"/>
                    </a:lnTo>
                    <a:lnTo>
                      <a:pt x="36491" y="42792"/>
                    </a:lnTo>
                    <a:lnTo>
                      <a:pt x="36491" y="43250"/>
                    </a:lnTo>
                    <a:lnTo>
                      <a:pt x="36491" y="43790"/>
                    </a:lnTo>
                    <a:lnTo>
                      <a:pt x="36450" y="44352"/>
                    </a:lnTo>
                    <a:lnTo>
                      <a:pt x="36388" y="44892"/>
                    </a:lnTo>
                    <a:lnTo>
                      <a:pt x="36304" y="45433"/>
                    </a:lnTo>
                    <a:lnTo>
                      <a:pt x="36200" y="45953"/>
                    </a:lnTo>
                    <a:lnTo>
                      <a:pt x="36076" y="46493"/>
                    </a:lnTo>
                    <a:lnTo>
                      <a:pt x="35930" y="47013"/>
                    </a:lnTo>
                    <a:lnTo>
                      <a:pt x="35764" y="47533"/>
                    </a:lnTo>
                    <a:lnTo>
                      <a:pt x="35577" y="48053"/>
                    </a:lnTo>
                    <a:lnTo>
                      <a:pt x="35348" y="48573"/>
                    </a:lnTo>
                    <a:lnTo>
                      <a:pt x="35119" y="49072"/>
                    </a:lnTo>
                    <a:lnTo>
                      <a:pt x="34849" y="49591"/>
                    </a:lnTo>
                    <a:lnTo>
                      <a:pt x="34579" y="50090"/>
                    </a:lnTo>
                    <a:lnTo>
                      <a:pt x="34267" y="50589"/>
                    </a:lnTo>
                    <a:lnTo>
                      <a:pt x="33934" y="51068"/>
                    </a:lnTo>
                    <a:lnTo>
                      <a:pt x="33601" y="51567"/>
                    </a:lnTo>
                    <a:lnTo>
                      <a:pt x="33289" y="51962"/>
                    </a:lnTo>
                    <a:lnTo>
                      <a:pt x="32998" y="52336"/>
                    </a:lnTo>
                    <a:lnTo>
                      <a:pt x="32666" y="52710"/>
                    </a:lnTo>
                    <a:lnTo>
                      <a:pt x="32354" y="53064"/>
                    </a:lnTo>
                    <a:lnTo>
                      <a:pt x="32021" y="53417"/>
                    </a:lnTo>
                    <a:lnTo>
                      <a:pt x="31688" y="53729"/>
                    </a:lnTo>
                    <a:lnTo>
                      <a:pt x="31356" y="54062"/>
                    </a:lnTo>
                    <a:lnTo>
                      <a:pt x="31002" y="54374"/>
                    </a:lnTo>
                    <a:lnTo>
                      <a:pt x="30649" y="54665"/>
                    </a:lnTo>
                    <a:lnTo>
                      <a:pt x="30295" y="54935"/>
                    </a:lnTo>
                    <a:lnTo>
                      <a:pt x="29921" y="55226"/>
                    </a:lnTo>
                    <a:lnTo>
                      <a:pt x="29547" y="55476"/>
                    </a:lnTo>
                    <a:lnTo>
                      <a:pt x="28777" y="55975"/>
                    </a:lnTo>
                    <a:lnTo>
                      <a:pt x="28008" y="56411"/>
                    </a:lnTo>
                    <a:lnTo>
                      <a:pt x="27197" y="56827"/>
                    </a:lnTo>
                    <a:lnTo>
                      <a:pt x="26365" y="57202"/>
                    </a:lnTo>
                    <a:lnTo>
                      <a:pt x="25513" y="57534"/>
                    </a:lnTo>
                    <a:lnTo>
                      <a:pt x="24640" y="57825"/>
                    </a:lnTo>
                    <a:lnTo>
                      <a:pt x="23745" y="58096"/>
                    </a:lnTo>
                    <a:lnTo>
                      <a:pt x="22831" y="58324"/>
                    </a:lnTo>
                    <a:lnTo>
                      <a:pt x="21895" y="58512"/>
                    </a:lnTo>
                    <a:lnTo>
                      <a:pt x="20959" y="58699"/>
                    </a:lnTo>
                    <a:lnTo>
                      <a:pt x="20044" y="58823"/>
                    </a:lnTo>
                    <a:lnTo>
                      <a:pt x="19109" y="58907"/>
                    </a:lnTo>
                    <a:lnTo>
                      <a:pt x="18194" y="58969"/>
                    </a:lnTo>
                    <a:lnTo>
                      <a:pt x="17279" y="58990"/>
                    </a:lnTo>
                    <a:lnTo>
                      <a:pt x="16489" y="58969"/>
                    </a:lnTo>
                    <a:lnTo>
                      <a:pt x="15699" y="58927"/>
                    </a:lnTo>
                    <a:lnTo>
                      <a:pt x="14909" y="58865"/>
                    </a:lnTo>
                    <a:lnTo>
                      <a:pt x="14118" y="58782"/>
                    </a:lnTo>
                    <a:lnTo>
                      <a:pt x="13328" y="58657"/>
                    </a:lnTo>
                    <a:lnTo>
                      <a:pt x="12538" y="58512"/>
                    </a:lnTo>
                    <a:lnTo>
                      <a:pt x="11748" y="58324"/>
                    </a:lnTo>
                    <a:lnTo>
                      <a:pt x="10979" y="58137"/>
                    </a:lnTo>
                    <a:lnTo>
                      <a:pt x="10896" y="58116"/>
                    </a:lnTo>
                    <a:lnTo>
                      <a:pt x="10875" y="58116"/>
                    </a:lnTo>
                    <a:lnTo>
                      <a:pt x="10397" y="57971"/>
                    </a:lnTo>
                    <a:lnTo>
                      <a:pt x="9939" y="57825"/>
                    </a:lnTo>
                    <a:lnTo>
                      <a:pt x="9461" y="57659"/>
                    </a:lnTo>
                    <a:lnTo>
                      <a:pt x="9003" y="57493"/>
                    </a:lnTo>
                    <a:lnTo>
                      <a:pt x="8567" y="57306"/>
                    </a:lnTo>
                    <a:lnTo>
                      <a:pt x="8109" y="57118"/>
                    </a:lnTo>
                    <a:lnTo>
                      <a:pt x="7673" y="56910"/>
                    </a:lnTo>
                    <a:lnTo>
                      <a:pt x="7236" y="56703"/>
                    </a:lnTo>
                    <a:lnTo>
                      <a:pt x="6799" y="56474"/>
                    </a:lnTo>
                    <a:lnTo>
                      <a:pt x="6384" y="56224"/>
                    </a:lnTo>
                    <a:lnTo>
                      <a:pt x="5968" y="55975"/>
                    </a:lnTo>
                    <a:lnTo>
                      <a:pt x="5552" y="55704"/>
                    </a:lnTo>
                    <a:lnTo>
                      <a:pt x="5157" y="55434"/>
                    </a:lnTo>
                    <a:lnTo>
                      <a:pt x="4762" y="55164"/>
                    </a:lnTo>
                    <a:lnTo>
                      <a:pt x="4367" y="54852"/>
                    </a:lnTo>
                    <a:lnTo>
                      <a:pt x="3972" y="54540"/>
                    </a:lnTo>
                    <a:lnTo>
                      <a:pt x="3556" y="54187"/>
                    </a:lnTo>
                    <a:lnTo>
                      <a:pt x="3181" y="53792"/>
                    </a:lnTo>
                    <a:lnTo>
                      <a:pt x="2994" y="53584"/>
                    </a:lnTo>
                    <a:lnTo>
                      <a:pt x="2828" y="53376"/>
                    </a:lnTo>
                    <a:lnTo>
                      <a:pt x="2682" y="53168"/>
                    </a:lnTo>
                    <a:lnTo>
                      <a:pt x="2537" y="52939"/>
                    </a:lnTo>
                    <a:lnTo>
                      <a:pt x="2412" y="52710"/>
                    </a:lnTo>
                    <a:lnTo>
                      <a:pt x="2287" y="52461"/>
                    </a:lnTo>
                    <a:lnTo>
                      <a:pt x="2183" y="52211"/>
                    </a:lnTo>
                    <a:lnTo>
                      <a:pt x="2100" y="51962"/>
                    </a:lnTo>
                    <a:lnTo>
                      <a:pt x="2038" y="51691"/>
                    </a:lnTo>
                    <a:lnTo>
                      <a:pt x="1975" y="51421"/>
                    </a:lnTo>
                    <a:lnTo>
                      <a:pt x="1934" y="51151"/>
                    </a:lnTo>
                    <a:lnTo>
                      <a:pt x="1913" y="50860"/>
                    </a:lnTo>
                    <a:lnTo>
                      <a:pt x="1934" y="50548"/>
                    </a:lnTo>
                    <a:lnTo>
                      <a:pt x="1975" y="50236"/>
                    </a:lnTo>
                    <a:lnTo>
                      <a:pt x="2059" y="49945"/>
                    </a:lnTo>
                    <a:lnTo>
                      <a:pt x="2183" y="49675"/>
                    </a:lnTo>
                    <a:lnTo>
                      <a:pt x="2308" y="49404"/>
                    </a:lnTo>
                    <a:lnTo>
                      <a:pt x="2454" y="49134"/>
                    </a:lnTo>
                    <a:lnTo>
                      <a:pt x="2745" y="48614"/>
                    </a:lnTo>
                    <a:lnTo>
                      <a:pt x="2786" y="48552"/>
                    </a:lnTo>
                    <a:lnTo>
                      <a:pt x="3098" y="47970"/>
                    </a:lnTo>
                    <a:lnTo>
                      <a:pt x="3452" y="47387"/>
                    </a:lnTo>
                    <a:lnTo>
                      <a:pt x="3784" y="46826"/>
                    </a:lnTo>
                    <a:lnTo>
                      <a:pt x="4159" y="46265"/>
                    </a:lnTo>
                    <a:lnTo>
                      <a:pt x="4533" y="45724"/>
                    </a:lnTo>
                    <a:lnTo>
                      <a:pt x="4928" y="45183"/>
                    </a:lnTo>
                    <a:lnTo>
                      <a:pt x="5344" y="44663"/>
                    </a:lnTo>
                    <a:lnTo>
                      <a:pt x="5781" y="44164"/>
                    </a:lnTo>
                    <a:lnTo>
                      <a:pt x="5801" y="44144"/>
                    </a:lnTo>
                    <a:lnTo>
                      <a:pt x="5947" y="43977"/>
                    </a:lnTo>
                    <a:lnTo>
                      <a:pt x="6113" y="43811"/>
                    </a:lnTo>
                    <a:lnTo>
                      <a:pt x="6134" y="43769"/>
                    </a:lnTo>
                    <a:lnTo>
                      <a:pt x="6155" y="43769"/>
                    </a:lnTo>
                    <a:lnTo>
                      <a:pt x="6196" y="43728"/>
                    </a:lnTo>
                    <a:lnTo>
                      <a:pt x="6196" y="43707"/>
                    </a:lnTo>
                    <a:lnTo>
                      <a:pt x="6238" y="43686"/>
                    </a:lnTo>
                    <a:lnTo>
                      <a:pt x="6259" y="43665"/>
                    </a:lnTo>
                    <a:lnTo>
                      <a:pt x="6280" y="43624"/>
                    </a:lnTo>
                    <a:lnTo>
                      <a:pt x="6363" y="43561"/>
                    </a:lnTo>
                    <a:lnTo>
                      <a:pt x="6384" y="43520"/>
                    </a:lnTo>
                    <a:lnTo>
                      <a:pt x="6446" y="43458"/>
                    </a:lnTo>
                    <a:lnTo>
                      <a:pt x="6529" y="43374"/>
                    </a:lnTo>
                    <a:lnTo>
                      <a:pt x="6716" y="43208"/>
                    </a:lnTo>
                    <a:lnTo>
                      <a:pt x="6903" y="43062"/>
                    </a:lnTo>
                    <a:lnTo>
                      <a:pt x="7070" y="42938"/>
                    </a:lnTo>
                    <a:lnTo>
                      <a:pt x="7257" y="42813"/>
                    </a:lnTo>
                    <a:lnTo>
                      <a:pt x="7444" y="42730"/>
                    </a:lnTo>
                    <a:lnTo>
                      <a:pt x="7631" y="42667"/>
                    </a:lnTo>
                    <a:lnTo>
                      <a:pt x="7818" y="42626"/>
                    </a:lnTo>
                    <a:lnTo>
                      <a:pt x="8234" y="42626"/>
                    </a:lnTo>
                    <a:lnTo>
                      <a:pt x="8442" y="42667"/>
                    </a:lnTo>
                    <a:lnTo>
                      <a:pt x="8671" y="42730"/>
                    </a:lnTo>
                    <a:lnTo>
                      <a:pt x="8899" y="42813"/>
                    </a:lnTo>
                    <a:lnTo>
                      <a:pt x="9295" y="43000"/>
                    </a:lnTo>
                    <a:lnTo>
                      <a:pt x="9710" y="43208"/>
                    </a:lnTo>
                    <a:lnTo>
                      <a:pt x="10480" y="43624"/>
                    </a:lnTo>
                    <a:lnTo>
                      <a:pt x="10875" y="43832"/>
                    </a:lnTo>
                    <a:lnTo>
                      <a:pt x="11291" y="44040"/>
                    </a:lnTo>
                    <a:lnTo>
                      <a:pt x="11686" y="44206"/>
                    </a:lnTo>
                    <a:lnTo>
                      <a:pt x="12122" y="44352"/>
                    </a:lnTo>
                    <a:lnTo>
                      <a:pt x="12684" y="44497"/>
                    </a:lnTo>
                    <a:lnTo>
                      <a:pt x="13245" y="44643"/>
                    </a:lnTo>
                    <a:lnTo>
                      <a:pt x="13827" y="44747"/>
                    </a:lnTo>
                    <a:lnTo>
                      <a:pt x="14389" y="44851"/>
                    </a:lnTo>
                    <a:lnTo>
                      <a:pt x="14950" y="44934"/>
                    </a:lnTo>
                    <a:lnTo>
                      <a:pt x="15512" y="44996"/>
                    </a:lnTo>
                    <a:lnTo>
                      <a:pt x="16094" y="45017"/>
                    </a:lnTo>
                    <a:lnTo>
                      <a:pt x="16655" y="45038"/>
                    </a:lnTo>
                    <a:lnTo>
                      <a:pt x="17279" y="45017"/>
                    </a:lnTo>
                    <a:lnTo>
                      <a:pt x="17882" y="44975"/>
                    </a:lnTo>
                    <a:lnTo>
                      <a:pt x="18506" y="44913"/>
                    </a:lnTo>
                    <a:lnTo>
                      <a:pt x="19129" y="44788"/>
                    </a:lnTo>
                    <a:lnTo>
                      <a:pt x="19254" y="44767"/>
                    </a:lnTo>
                    <a:lnTo>
                      <a:pt x="19317" y="44767"/>
                    </a:lnTo>
                    <a:lnTo>
                      <a:pt x="19462" y="44726"/>
                    </a:lnTo>
                    <a:lnTo>
                      <a:pt x="19483" y="44726"/>
                    </a:lnTo>
                    <a:lnTo>
                      <a:pt x="19732" y="44663"/>
                    </a:lnTo>
                    <a:lnTo>
                      <a:pt x="19753" y="44663"/>
                    </a:lnTo>
                    <a:lnTo>
                      <a:pt x="19836" y="44643"/>
                    </a:lnTo>
                    <a:lnTo>
                      <a:pt x="19857" y="44622"/>
                    </a:lnTo>
                    <a:lnTo>
                      <a:pt x="19940" y="44601"/>
                    </a:lnTo>
                    <a:lnTo>
                      <a:pt x="19961" y="44601"/>
                    </a:lnTo>
                    <a:lnTo>
                      <a:pt x="20044" y="44580"/>
                    </a:lnTo>
                    <a:lnTo>
                      <a:pt x="20647" y="44393"/>
                    </a:lnTo>
                    <a:lnTo>
                      <a:pt x="21022" y="44248"/>
                    </a:lnTo>
                    <a:lnTo>
                      <a:pt x="21396" y="44081"/>
                    </a:lnTo>
                    <a:lnTo>
                      <a:pt x="21729" y="43915"/>
                    </a:lnTo>
                    <a:lnTo>
                      <a:pt x="22040" y="43707"/>
                    </a:lnTo>
                    <a:lnTo>
                      <a:pt x="22352" y="43478"/>
                    </a:lnTo>
                    <a:lnTo>
                      <a:pt x="22623" y="43229"/>
                    </a:lnTo>
                    <a:lnTo>
                      <a:pt x="22893" y="42958"/>
                    </a:lnTo>
                    <a:lnTo>
                      <a:pt x="23122" y="42688"/>
                    </a:lnTo>
                    <a:lnTo>
                      <a:pt x="23330" y="42376"/>
                    </a:lnTo>
                    <a:lnTo>
                      <a:pt x="23517" y="42064"/>
                    </a:lnTo>
                    <a:lnTo>
                      <a:pt x="23662" y="41752"/>
                    </a:lnTo>
                    <a:lnTo>
                      <a:pt x="23808" y="41420"/>
                    </a:lnTo>
                    <a:lnTo>
                      <a:pt x="23912" y="41066"/>
                    </a:lnTo>
                    <a:lnTo>
                      <a:pt x="23974" y="40734"/>
                    </a:lnTo>
                    <a:lnTo>
                      <a:pt x="24016" y="40359"/>
                    </a:lnTo>
                    <a:lnTo>
                      <a:pt x="24037" y="40006"/>
                    </a:lnTo>
                    <a:lnTo>
                      <a:pt x="24016" y="39694"/>
                    </a:lnTo>
                    <a:lnTo>
                      <a:pt x="23974" y="39257"/>
                    </a:lnTo>
                    <a:lnTo>
                      <a:pt x="23891" y="38821"/>
                    </a:lnTo>
                    <a:lnTo>
                      <a:pt x="23787" y="38405"/>
                    </a:lnTo>
                    <a:lnTo>
                      <a:pt x="23621" y="37989"/>
                    </a:lnTo>
                    <a:lnTo>
                      <a:pt x="23454" y="37615"/>
                    </a:lnTo>
                    <a:lnTo>
                      <a:pt x="23246" y="37240"/>
                    </a:lnTo>
                    <a:lnTo>
                      <a:pt x="23018" y="36887"/>
                    </a:lnTo>
                    <a:lnTo>
                      <a:pt x="22747" y="36554"/>
                    </a:lnTo>
                    <a:lnTo>
                      <a:pt x="22477" y="36242"/>
                    </a:lnTo>
                    <a:lnTo>
                      <a:pt x="22165" y="35951"/>
                    </a:lnTo>
                    <a:lnTo>
                      <a:pt x="21853" y="35681"/>
                    </a:lnTo>
                    <a:lnTo>
                      <a:pt x="21500" y="35452"/>
                    </a:lnTo>
                    <a:lnTo>
                      <a:pt x="21146" y="35244"/>
                    </a:lnTo>
                    <a:lnTo>
                      <a:pt x="20772" y="35078"/>
                    </a:lnTo>
                    <a:lnTo>
                      <a:pt x="20377" y="34953"/>
                    </a:lnTo>
                    <a:lnTo>
                      <a:pt x="19982" y="34849"/>
                    </a:lnTo>
                    <a:lnTo>
                      <a:pt x="19857" y="34828"/>
                    </a:lnTo>
                    <a:lnTo>
                      <a:pt x="19296" y="34745"/>
                    </a:lnTo>
                    <a:lnTo>
                      <a:pt x="18755" y="34704"/>
                    </a:lnTo>
                    <a:lnTo>
                      <a:pt x="18215" y="34683"/>
                    </a:lnTo>
                    <a:lnTo>
                      <a:pt x="17674" y="34683"/>
                    </a:lnTo>
                    <a:lnTo>
                      <a:pt x="16406" y="34662"/>
                    </a:lnTo>
                    <a:lnTo>
                      <a:pt x="15803" y="34641"/>
                    </a:lnTo>
                    <a:lnTo>
                      <a:pt x="15366" y="34600"/>
                    </a:lnTo>
                    <a:lnTo>
                      <a:pt x="15137" y="34558"/>
                    </a:lnTo>
                    <a:lnTo>
                      <a:pt x="14929" y="34517"/>
                    </a:lnTo>
                    <a:lnTo>
                      <a:pt x="14701" y="34433"/>
                    </a:lnTo>
                    <a:lnTo>
                      <a:pt x="14514" y="34329"/>
                    </a:lnTo>
                    <a:lnTo>
                      <a:pt x="14306" y="34205"/>
                    </a:lnTo>
                    <a:lnTo>
                      <a:pt x="14118" y="34059"/>
                    </a:lnTo>
                    <a:lnTo>
                      <a:pt x="13890" y="33810"/>
                    </a:lnTo>
                    <a:lnTo>
                      <a:pt x="13703" y="33539"/>
                    </a:lnTo>
                    <a:lnTo>
                      <a:pt x="13536" y="33248"/>
                    </a:lnTo>
                    <a:lnTo>
                      <a:pt x="13432" y="32936"/>
                    </a:lnTo>
                    <a:lnTo>
                      <a:pt x="13391" y="32749"/>
                    </a:lnTo>
                    <a:lnTo>
                      <a:pt x="13308" y="32188"/>
                    </a:lnTo>
                    <a:lnTo>
                      <a:pt x="13245" y="31647"/>
                    </a:lnTo>
                    <a:lnTo>
                      <a:pt x="13204" y="31107"/>
                    </a:lnTo>
                    <a:lnTo>
                      <a:pt x="13183" y="30566"/>
                    </a:lnTo>
                    <a:lnTo>
                      <a:pt x="13204" y="29859"/>
                    </a:lnTo>
                    <a:lnTo>
                      <a:pt x="13287" y="29152"/>
                    </a:lnTo>
                    <a:lnTo>
                      <a:pt x="13328" y="28819"/>
                    </a:lnTo>
                    <a:lnTo>
                      <a:pt x="13411" y="28466"/>
                    </a:lnTo>
                    <a:lnTo>
                      <a:pt x="13474" y="28112"/>
                    </a:lnTo>
                    <a:lnTo>
                      <a:pt x="13578" y="27759"/>
                    </a:lnTo>
                    <a:lnTo>
                      <a:pt x="13703" y="27405"/>
                    </a:lnTo>
                    <a:lnTo>
                      <a:pt x="13848" y="27094"/>
                    </a:lnTo>
                    <a:lnTo>
                      <a:pt x="14014" y="26823"/>
                    </a:lnTo>
                    <a:lnTo>
                      <a:pt x="14118" y="26698"/>
                    </a:lnTo>
                    <a:lnTo>
                      <a:pt x="14222" y="26574"/>
                    </a:lnTo>
                    <a:lnTo>
                      <a:pt x="14347" y="26470"/>
                    </a:lnTo>
                    <a:lnTo>
                      <a:pt x="14472" y="26366"/>
                    </a:lnTo>
                    <a:lnTo>
                      <a:pt x="14617" y="26283"/>
                    </a:lnTo>
                    <a:lnTo>
                      <a:pt x="14763" y="26199"/>
                    </a:lnTo>
                    <a:lnTo>
                      <a:pt x="14929" y="26116"/>
                    </a:lnTo>
                    <a:lnTo>
                      <a:pt x="15096" y="26054"/>
                    </a:lnTo>
                    <a:lnTo>
                      <a:pt x="15470" y="25971"/>
                    </a:lnTo>
                    <a:lnTo>
                      <a:pt x="15990" y="25867"/>
                    </a:lnTo>
                    <a:lnTo>
                      <a:pt x="16510" y="25804"/>
                    </a:lnTo>
                    <a:lnTo>
                      <a:pt x="17570" y="25680"/>
                    </a:lnTo>
                    <a:lnTo>
                      <a:pt x="18630" y="25576"/>
                    </a:lnTo>
                    <a:lnTo>
                      <a:pt x="19670" y="25472"/>
                    </a:lnTo>
                    <a:lnTo>
                      <a:pt x="20169" y="25409"/>
                    </a:lnTo>
                    <a:lnTo>
                      <a:pt x="20647" y="25305"/>
                    </a:lnTo>
                    <a:lnTo>
                      <a:pt x="21126" y="25181"/>
                    </a:lnTo>
                    <a:lnTo>
                      <a:pt x="21562" y="25014"/>
                    </a:lnTo>
                    <a:lnTo>
                      <a:pt x="22020" y="24827"/>
                    </a:lnTo>
                    <a:lnTo>
                      <a:pt x="22436" y="24619"/>
                    </a:lnTo>
                    <a:lnTo>
                      <a:pt x="22851" y="24370"/>
                    </a:lnTo>
                    <a:lnTo>
                      <a:pt x="23246" y="24079"/>
                    </a:lnTo>
                    <a:lnTo>
                      <a:pt x="23267" y="24079"/>
                    </a:lnTo>
                    <a:lnTo>
                      <a:pt x="23662" y="23746"/>
                    </a:lnTo>
                    <a:lnTo>
                      <a:pt x="23995" y="23434"/>
                    </a:lnTo>
                    <a:lnTo>
                      <a:pt x="24245" y="23164"/>
                    </a:lnTo>
                    <a:lnTo>
                      <a:pt x="24432" y="22914"/>
                    </a:lnTo>
                    <a:lnTo>
                      <a:pt x="24619" y="22644"/>
                    </a:lnTo>
                    <a:lnTo>
                      <a:pt x="24764" y="22374"/>
                    </a:lnTo>
                    <a:lnTo>
                      <a:pt x="24889" y="22103"/>
                    </a:lnTo>
                    <a:lnTo>
                      <a:pt x="24993" y="21812"/>
                    </a:lnTo>
                    <a:lnTo>
                      <a:pt x="25076" y="21500"/>
                    </a:lnTo>
                    <a:lnTo>
                      <a:pt x="25139" y="21188"/>
                    </a:lnTo>
                    <a:lnTo>
                      <a:pt x="25159" y="20918"/>
                    </a:lnTo>
                    <a:lnTo>
                      <a:pt x="25180" y="20627"/>
                    </a:lnTo>
                    <a:lnTo>
                      <a:pt x="25180" y="20336"/>
                    </a:lnTo>
                    <a:lnTo>
                      <a:pt x="25159" y="20024"/>
                    </a:lnTo>
                    <a:lnTo>
                      <a:pt x="25097" y="19359"/>
                    </a:lnTo>
                    <a:lnTo>
                      <a:pt x="24972" y="18631"/>
                    </a:lnTo>
                    <a:lnTo>
                      <a:pt x="24889" y="18277"/>
                    </a:lnTo>
                    <a:lnTo>
                      <a:pt x="24806" y="17945"/>
                    </a:lnTo>
                    <a:lnTo>
                      <a:pt x="24702" y="17612"/>
                    </a:lnTo>
                    <a:lnTo>
                      <a:pt x="24577" y="17300"/>
                    </a:lnTo>
                    <a:lnTo>
                      <a:pt x="24452" y="17009"/>
                    </a:lnTo>
                    <a:lnTo>
                      <a:pt x="24307" y="16718"/>
                    </a:lnTo>
                    <a:lnTo>
                      <a:pt x="24161" y="16448"/>
                    </a:lnTo>
                    <a:lnTo>
                      <a:pt x="23974" y="16177"/>
                    </a:lnTo>
                    <a:lnTo>
                      <a:pt x="23808" y="15928"/>
                    </a:lnTo>
                    <a:lnTo>
                      <a:pt x="23621" y="15699"/>
                    </a:lnTo>
                    <a:lnTo>
                      <a:pt x="23413" y="15470"/>
                    </a:lnTo>
                    <a:lnTo>
                      <a:pt x="23205" y="15262"/>
                    </a:lnTo>
                    <a:lnTo>
                      <a:pt x="22997" y="15055"/>
                    </a:lnTo>
                    <a:lnTo>
                      <a:pt x="22768" y="14867"/>
                    </a:lnTo>
                    <a:lnTo>
                      <a:pt x="22540" y="14680"/>
                    </a:lnTo>
                    <a:lnTo>
                      <a:pt x="22290" y="14514"/>
                    </a:lnTo>
                    <a:lnTo>
                      <a:pt x="22040" y="14368"/>
                    </a:lnTo>
                    <a:lnTo>
                      <a:pt x="21791" y="14223"/>
                    </a:lnTo>
                    <a:lnTo>
                      <a:pt x="21271" y="13952"/>
                    </a:lnTo>
                    <a:lnTo>
                      <a:pt x="20731" y="13745"/>
                    </a:lnTo>
                    <a:lnTo>
                      <a:pt x="20169" y="13557"/>
                    </a:lnTo>
                    <a:lnTo>
                      <a:pt x="19608" y="13433"/>
                    </a:lnTo>
                    <a:lnTo>
                      <a:pt x="19046" y="13329"/>
                    </a:lnTo>
                    <a:lnTo>
                      <a:pt x="18485" y="13266"/>
                    </a:lnTo>
                    <a:lnTo>
                      <a:pt x="17924" y="13246"/>
                    </a:lnTo>
                    <a:lnTo>
                      <a:pt x="17321" y="13266"/>
                    </a:lnTo>
                    <a:lnTo>
                      <a:pt x="16718" y="13350"/>
                    </a:lnTo>
                    <a:lnTo>
                      <a:pt x="16156" y="13453"/>
                    </a:lnTo>
                    <a:lnTo>
                      <a:pt x="15595" y="13599"/>
                    </a:lnTo>
                    <a:lnTo>
                      <a:pt x="15033" y="13807"/>
                    </a:lnTo>
                    <a:lnTo>
                      <a:pt x="14472" y="14015"/>
                    </a:lnTo>
                    <a:lnTo>
                      <a:pt x="13931" y="14264"/>
                    </a:lnTo>
                    <a:lnTo>
                      <a:pt x="13391" y="14514"/>
                    </a:lnTo>
                    <a:lnTo>
                      <a:pt x="12871" y="14784"/>
                    </a:lnTo>
                    <a:lnTo>
                      <a:pt x="12330" y="15075"/>
                    </a:lnTo>
                    <a:lnTo>
                      <a:pt x="11311" y="15678"/>
                    </a:lnTo>
                    <a:lnTo>
                      <a:pt x="10646" y="16073"/>
                    </a:lnTo>
                    <a:lnTo>
                      <a:pt x="10313" y="16260"/>
                    </a:lnTo>
                    <a:lnTo>
                      <a:pt x="9960" y="16448"/>
                    </a:lnTo>
                    <a:lnTo>
                      <a:pt x="9606" y="16593"/>
                    </a:lnTo>
                    <a:lnTo>
                      <a:pt x="9253" y="16718"/>
                    </a:lnTo>
                    <a:lnTo>
                      <a:pt x="8879" y="16822"/>
                    </a:lnTo>
                    <a:lnTo>
                      <a:pt x="8484" y="16905"/>
                    </a:lnTo>
                    <a:lnTo>
                      <a:pt x="8172" y="16926"/>
                    </a:lnTo>
                    <a:lnTo>
                      <a:pt x="7943" y="16905"/>
                    </a:lnTo>
                    <a:lnTo>
                      <a:pt x="7735" y="16863"/>
                    </a:lnTo>
                    <a:lnTo>
                      <a:pt x="7527" y="16801"/>
                    </a:lnTo>
                    <a:lnTo>
                      <a:pt x="7340" y="16718"/>
                    </a:lnTo>
                    <a:lnTo>
                      <a:pt x="7174" y="16614"/>
                    </a:lnTo>
                    <a:lnTo>
                      <a:pt x="7007" y="16468"/>
                    </a:lnTo>
                    <a:lnTo>
                      <a:pt x="6862" y="16302"/>
                    </a:lnTo>
                    <a:lnTo>
                      <a:pt x="6737" y="16094"/>
                    </a:lnTo>
                    <a:lnTo>
                      <a:pt x="6321" y="15366"/>
                    </a:lnTo>
                    <a:lnTo>
                      <a:pt x="5947" y="14597"/>
                    </a:lnTo>
                    <a:lnTo>
                      <a:pt x="5614" y="13828"/>
                    </a:lnTo>
                    <a:lnTo>
                      <a:pt x="5469" y="13433"/>
                    </a:lnTo>
                    <a:lnTo>
                      <a:pt x="5344" y="13038"/>
                    </a:lnTo>
                    <a:lnTo>
                      <a:pt x="5219" y="12643"/>
                    </a:lnTo>
                    <a:lnTo>
                      <a:pt x="5115" y="12247"/>
                    </a:lnTo>
                    <a:lnTo>
                      <a:pt x="5032" y="11832"/>
                    </a:lnTo>
                    <a:lnTo>
                      <a:pt x="4949" y="11416"/>
                    </a:lnTo>
                    <a:lnTo>
                      <a:pt x="4886" y="11000"/>
                    </a:lnTo>
                    <a:lnTo>
                      <a:pt x="4824" y="10584"/>
                    </a:lnTo>
                    <a:lnTo>
                      <a:pt x="4782" y="10168"/>
                    </a:lnTo>
                    <a:lnTo>
                      <a:pt x="4762" y="9732"/>
                    </a:lnTo>
                    <a:lnTo>
                      <a:pt x="4762" y="9544"/>
                    </a:lnTo>
                    <a:lnTo>
                      <a:pt x="4762" y="9295"/>
                    </a:lnTo>
                    <a:lnTo>
                      <a:pt x="4782" y="9066"/>
                    </a:lnTo>
                    <a:lnTo>
                      <a:pt x="4824" y="8837"/>
                    </a:lnTo>
                    <a:lnTo>
                      <a:pt x="4866" y="8609"/>
                    </a:lnTo>
                    <a:lnTo>
                      <a:pt x="4928" y="8401"/>
                    </a:lnTo>
                    <a:lnTo>
                      <a:pt x="5011" y="8193"/>
                    </a:lnTo>
                    <a:lnTo>
                      <a:pt x="5094" y="7985"/>
                    </a:lnTo>
                    <a:lnTo>
                      <a:pt x="5198" y="7798"/>
                    </a:lnTo>
                    <a:lnTo>
                      <a:pt x="5302" y="7590"/>
                    </a:lnTo>
                    <a:lnTo>
                      <a:pt x="5427" y="7403"/>
                    </a:lnTo>
                    <a:lnTo>
                      <a:pt x="5552" y="7236"/>
                    </a:lnTo>
                    <a:lnTo>
                      <a:pt x="5718" y="7070"/>
                    </a:lnTo>
                    <a:lnTo>
                      <a:pt x="5864" y="6904"/>
                    </a:lnTo>
                    <a:lnTo>
                      <a:pt x="6051" y="6737"/>
                    </a:lnTo>
                    <a:lnTo>
                      <a:pt x="6425" y="6425"/>
                    </a:lnTo>
                    <a:lnTo>
                      <a:pt x="6862" y="6114"/>
                    </a:lnTo>
                    <a:lnTo>
                      <a:pt x="7319" y="5823"/>
                    </a:lnTo>
                    <a:lnTo>
                      <a:pt x="7756" y="5552"/>
                    </a:lnTo>
                    <a:lnTo>
                      <a:pt x="8213" y="5282"/>
                    </a:lnTo>
                    <a:lnTo>
                      <a:pt x="9149" y="4783"/>
                    </a:lnTo>
                    <a:lnTo>
                      <a:pt x="10105" y="4325"/>
                    </a:lnTo>
                    <a:lnTo>
                      <a:pt x="11062" y="3889"/>
                    </a:lnTo>
                    <a:lnTo>
                      <a:pt x="12060" y="3494"/>
                    </a:lnTo>
                    <a:lnTo>
                      <a:pt x="13037" y="3099"/>
                    </a:lnTo>
                    <a:lnTo>
                      <a:pt x="14035" y="2745"/>
                    </a:lnTo>
                    <a:lnTo>
                      <a:pt x="14638" y="2537"/>
                    </a:lnTo>
                    <a:lnTo>
                      <a:pt x="15241" y="2329"/>
                    </a:lnTo>
                    <a:lnTo>
                      <a:pt x="15844" y="2163"/>
                    </a:lnTo>
                    <a:lnTo>
                      <a:pt x="16468" y="2017"/>
                    </a:lnTo>
                    <a:lnTo>
                      <a:pt x="17071" y="1893"/>
                    </a:lnTo>
                    <a:lnTo>
                      <a:pt x="17695" y="1809"/>
                    </a:lnTo>
                    <a:lnTo>
                      <a:pt x="18319" y="1747"/>
                    </a:lnTo>
                    <a:lnTo>
                      <a:pt x="18942" y="1726"/>
                    </a:lnTo>
                    <a:close/>
                    <a:moveTo>
                      <a:pt x="19233" y="1"/>
                    </a:moveTo>
                    <a:lnTo>
                      <a:pt x="18339" y="21"/>
                    </a:lnTo>
                    <a:lnTo>
                      <a:pt x="17404" y="84"/>
                    </a:lnTo>
                    <a:lnTo>
                      <a:pt x="16489" y="188"/>
                    </a:lnTo>
                    <a:lnTo>
                      <a:pt x="15574" y="333"/>
                    </a:lnTo>
                    <a:lnTo>
                      <a:pt x="15075" y="437"/>
                    </a:lnTo>
                    <a:lnTo>
                      <a:pt x="14576" y="562"/>
                    </a:lnTo>
                    <a:lnTo>
                      <a:pt x="14098" y="687"/>
                    </a:lnTo>
                    <a:lnTo>
                      <a:pt x="13640" y="832"/>
                    </a:lnTo>
                    <a:lnTo>
                      <a:pt x="13162" y="999"/>
                    </a:lnTo>
                    <a:lnTo>
                      <a:pt x="12705" y="1165"/>
                    </a:lnTo>
                    <a:lnTo>
                      <a:pt x="11790" y="1560"/>
                    </a:lnTo>
                    <a:lnTo>
                      <a:pt x="10896" y="1955"/>
                    </a:lnTo>
                    <a:lnTo>
                      <a:pt x="10001" y="2392"/>
                    </a:lnTo>
                    <a:lnTo>
                      <a:pt x="8234" y="3307"/>
                    </a:lnTo>
                    <a:lnTo>
                      <a:pt x="7756" y="3577"/>
                    </a:lnTo>
                    <a:lnTo>
                      <a:pt x="7278" y="3847"/>
                    </a:lnTo>
                    <a:lnTo>
                      <a:pt x="6841" y="4159"/>
                    </a:lnTo>
                    <a:lnTo>
                      <a:pt x="6404" y="4471"/>
                    </a:lnTo>
                    <a:lnTo>
                      <a:pt x="5968" y="4804"/>
                    </a:lnTo>
                    <a:lnTo>
                      <a:pt x="5552" y="5157"/>
                    </a:lnTo>
                    <a:lnTo>
                      <a:pt x="5157" y="5531"/>
                    </a:lnTo>
                    <a:lnTo>
                      <a:pt x="4762" y="5906"/>
                    </a:lnTo>
                    <a:lnTo>
                      <a:pt x="4346" y="6363"/>
                    </a:lnTo>
                    <a:lnTo>
                      <a:pt x="3951" y="6841"/>
                    </a:lnTo>
                    <a:lnTo>
                      <a:pt x="3784" y="7091"/>
                    </a:lnTo>
                    <a:lnTo>
                      <a:pt x="3618" y="7340"/>
                    </a:lnTo>
                    <a:lnTo>
                      <a:pt x="3473" y="7590"/>
                    </a:lnTo>
                    <a:lnTo>
                      <a:pt x="3327" y="7860"/>
                    </a:lnTo>
                    <a:lnTo>
                      <a:pt x="3202" y="8131"/>
                    </a:lnTo>
                    <a:lnTo>
                      <a:pt x="3098" y="8401"/>
                    </a:lnTo>
                    <a:lnTo>
                      <a:pt x="2994" y="8692"/>
                    </a:lnTo>
                    <a:lnTo>
                      <a:pt x="2932" y="8983"/>
                    </a:lnTo>
                    <a:lnTo>
                      <a:pt x="2890" y="9274"/>
                    </a:lnTo>
                    <a:lnTo>
                      <a:pt x="2849" y="9586"/>
                    </a:lnTo>
                    <a:lnTo>
                      <a:pt x="2828" y="9898"/>
                    </a:lnTo>
                    <a:lnTo>
                      <a:pt x="2849" y="10210"/>
                    </a:lnTo>
                    <a:lnTo>
                      <a:pt x="2890" y="10688"/>
                    </a:lnTo>
                    <a:lnTo>
                      <a:pt x="2953" y="11166"/>
                    </a:lnTo>
                    <a:lnTo>
                      <a:pt x="3015" y="11644"/>
                    </a:lnTo>
                    <a:lnTo>
                      <a:pt x="3098" y="12123"/>
                    </a:lnTo>
                    <a:lnTo>
                      <a:pt x="3202" y="12601"/>
                    </a:lnTo>
                    <a:lnTo>
                      <a:pt x="3327" y="13058"/>
                    </a:lnTo>
                    <a:lnTo>
                      <a:pt x="3452" y="13516"/>
                    </a:lnTo>
                    <a:lnTo>
                      <a:pt x="3597" y="13952"/>
                    </a:lnTo>
                    <a:lnTo>
                      <a:pt x="3764" y="14410"/>
                    </a:lnTo>
                    <a:lnTo>
                      <a:pt x="3951" y="14847"/>
                    </a:lnTo>
                    <a:lnTo>
                      <a:pt x="4159" y="15283"/>
                    </a:lnTo>
                    <a:lnTo>
                      <a:pt x="4387" y="15699"/>
                    </a:lnTo>
                    <a:lnTo>
                      <a:pt x="4616" y="16115"/>
                    </a:lnTo>
                    <a:lnTo>
                      <a:pt x="4886" y="16531"/>
                    </a:lnTo>
                    <a:lnTo>
                      <a:pt x="5157" y="16926"/>
                    </a:lnTo>
                    <a:lnTo>
                      <a:pt x="5448" y="17321"/>
                    </a:lnTo>
                    <a:lnTo>
                      <a:pt x="5801" y="17737"/>
                    </a:lnTo>
                    <a:lnTo>
                      <a:pt x="6176" y="18132"/>
                    </a:lnTo>
                    <a:lnTo>
                      <a:pt x="6363" y="18298"/>
                    </a:lnTo>
                    <a:lnTo>
                      <a:pt x="6550" y="18465"/>
                    </a:lnTo>
                    <a:lnTo>
                      <a:pt x="6758" y="18610"/>
                    </a:lnTo>
                    <a:lnTo>
                      <a:pt x="6966" y="18735"/>
                    </a:lnTo>
                    <a:lnTo>
                      <a:pt x="7174" y="18860"/>
                    </a:lnTo>
                    <a:lnTo>
                      <a:pt x="7402" y="18964"/>
                    </a:lnTo>
                    <a:lnTo>
                      <a:pt x="7631" y="19068"/>
                    </a:lnTo>
                    <a:lnTo>
                      <a:pt x="7860" y="19151"/>
                    </a:lnTo>
                    <a:lnTo>
                      <a:pt x="8089" y="19192"/>
                    </a:lnTo>
                    <a:lnTo>
                      <a:pt x="8338" y="19255"/>
                    </a:lnTo>
                    <a:lnTo>
                      <a:pt x="8588" y="19275"/>
                    </a:lnTo>
                    <a:lnTo>
                      <a:pt x="9107" y="19275"/>
                    </a:lnTo>
                    <a:lnTo>
                      <a:pt x="9357" y="19255"/>
                    </a:lnTo>
                    <a:lnTo>
                      <a:pt x="9606" y="19213"/>
                    </a:lnTo>
                    <a:lnTo>
                      <a:pt x="9877" y="19151"/>
                    </a:lnTo>
                    <a:lnTo>
                      <a:pt x="10417" y="19005"/>
                    </a:lnTo>
                    <a:lnTo>
                      <a:pt x="10937" y="18818"/>
                    </a:lnTo>
                    <a:lnTo>
                      <a:pt x="11457" y="18610"/>
                    </a:lnTo>
                    <a:lnTo>
                      <a:pt x="11956" y="18381"/>
                    </a:lnTo>
                    <a:lnTo>
                      <a:pt x="12476" y="18111"/>
                    </a:lnTo>
                    <a:lnTo>
                      <a:pt x="12975" y="17841"/>
                    </a:lnTo>
                    <a:lnTo>
                      <a:pt x="13973" y="17300"/>
                    </a:lnTo>
                    <a:lnTo>
                      <a:pt x="14472" y="17051"/>
                    </a:lnTo>
                    <a:lnTo>
                      <a:pt x="14992" y="16822"/>
                    </a:lnTo>
                    <a:lnTo>
                      <a:pt x="15512" y="16614"/>
                    </a:lnTo>
                    <a:lnTo>
                      <a:pt x="16073" y="16427"/>
                    </a:lnTo>
                    <a:lnTo>
                      <a:pt x="16593" y="16302"/>
                    </a:lnTo>
                    <a:lnTo>
                      <a:pt x="17113" y="16198"/>
                    </a:lnTo>
                    <a:lnTo>
                      <a:pt x="17632" y="16136"/>
                    </a:lnTo>
                    <a:lnTo>
                      <a:pt x="18152" y="16115"/>
                    </a:lnTo>
                    <a:lnTo>
                      <a:pt x="18568" y="16136"/>
                    </a:lnTo>
                    <a:lnTo>
                      <a:pt x="19005" y="16177"/>
                    </a:lnTo>
                    <a:lnTo>
                      <a:pt x="19421" y="16260"/>
                    </a:lnTo>
                    <a:lnTo>
                      <a:pt x="19836" y="16364"/>
                    </a:lnTo>
                    <a:lnTo>
                      <a:pt x="20252" y="16510"/>
                    </a:lnTo>
                    <a:lnTo>
                      <a:pt x="20647" y="16697"/>
                    </a:lnTo>
                    <a:lnTo>
                      <a:pt x="21063" y="16926"/>
                    </a:lnTo>
                    <a:lnTo>
                      <a:pt x="21437" y="17175"/>
                    </a:lnTo>
                    <a:lnTo>
                      <a:pt x="21687" y="17383"/>
                    </a:lnTo>
                    <a:lnTo>
                      <a:pt x="21916" y="17612"/>
                    </a:lnTo>
                    <a:lnTo>
                      <a:pt x="22124" y="17841"/>
                    </a:lnTo>
                    <a:lnTo>
                      <a:pt x="22311" y="18090"/>
                    </a:lnTo>
                    <a:lnTo>
                      <a:pt x="22498" y="18361"/>
                    </a:lnTo>
                    <a:lnTo>
                      <a:pt x="22664" y="18631"/>
                    </a:lnTo>
                    <a:lnTo>
                      <a:pt x="22997" y="19171"/>
                    </a:lnTo>
                    <a:lnTo>
                      <a:pt x="23143" y="19442"/>
                    </a:lnTo>
                    <a:lnTo>
                      <a:pt x="23267" y="19712"/>
                    </a:lnTo>
                    <a:lnTo>
                      <a:pt x="23371" y="19982"/>
                    </a:lnTo>
                    <a:lnTo>
                      <a:pt x="23434" y="20232"/>
                    </a:lnTo>
                    <a:lnTo>
                      <a:pt x="23475" y="20502"/>
                    </a:lnTo>
                    <a:lnTo>
                      <a:pt x="23496" y="20752"/>
                    </a:lnTo>
                    <a:lnTo>
                      <a:pt x="23496" y="21001"/>
                    </a:lnTo>
                    <a:lnTo>
                      <a:pt x="23454" y="21230"/>
                    </a:lnTo>
                    <a:lnTo>
                      <a:pt x="23392" y="21479"/>
                    </a:lnTo>
                    <a:lnTo>
                      <a:pt x="23309" y="21708"/>
                    </a:lnTo>
                    <a:lnTo>
                      <a:pt x="23184" y="21916"/>
                    </a:lnTo>
                    <a:lnTo>
                      <a:pt x="23059" y="22145"/>
                    </a:lnTo>
                    <a:lnTo>
                      <a:pt x="22893" y="22353"/>
                    </a:lnTo>
                    <a:lnTo>
                      <a:pt x="22706" y="22561"/>
                    </a:lnTo>
                    <a:lnTo>
                      <a:pt x="22477" y="22748"/>
                    </a:lnTo>
                    <a:lnTo>
                      <a:pt x="22248" y="22935"/>
                    </a:lnTo>
                    <a:lnTo>
                      <a:pt x="22040" y="23060"/>
                    </a:lnTo>
                    <a:lnTo>
                      <a:pt x="21853" y="23185"/>
                    </a:lnTo>
                    <a:lnTo>
                      <a:pt x="21437" y="23372"/>
                    </a:lnTo>
                    <a:lnTo>
                      <a:pt x="21022" y="23517"/>
                    </a:lnTo>
                    <a:lnTo>
                      <a:pt x="20585" y="23663"/>
                    </a:lnTo>
                    <a:lnTo>
                      <a:pt x="20024" y="23787"/>
                    </a:lnTo>
                    <a:lnTo>
                      <a:pt x="19462" y="23891"/>
                    </a:lnTo>
                    <a:lnTo>
                      <a:pt x="18880" y="23975"/>
                    </a:lnTo>
                    <a:lnTo>
                      <a:pt x="18319" y="24016"/>
                    </a:lnTo>
                    <a:lnTo>
                      <a:pt x="17154" y="24120"/>
                    </a:lnTo>
                    <a:lnTo>
                      <a:pt x="16593" y="24183"/>
                    </a:lnTo>
                    <a:lnTo>
                      <a:pt x="16011" y="24266"/>
                    </a:lnTo>
                    <a:lnTo>
                      <a:pt x="15574" y="24349"/>
                    </a:lnTo>
                    <a:lnTo>
                      <a:pt x="15179" y="24453"/>
                    </a:lnTo>
                    <a:lnTo>
                      <a:pt x="14784" y="24598"/>
                    </a:lnTo>
                    <a:lnTo>
                      <a:pt x="14410" y="24744"/>
                    </a:lnTo>
                    <a:lnTo>
                      <a:pt x="14077" y="24910"/>
                    </a:lnTo>
                    <a:lnTo>
                      <a:pt x="13765" y="25118"/>
                    </a:lnTo>
                    <a:lnTo>
                      <a:pt x="13474" y="25326"/>
                    </a:lnTo>
                    <a:lnTo>
                      <a:pt x="13204" y="25555"/>
                    </a:lnTo>
                    <a:lnTo>
                      <a:pt x="12954" y="25825"/>
                    </a:lnTo>
                    <a:lnTo>
                      <a:pt x="12746" y="26116"/>
                    </a:lnTo>
                    <a:lnTo>
                      <a:pt x="12538" y="26428"/>
                    </a:lnTo>
                    <a:lnTo>
                      <a:pt x="12372" y="26761"/>
                    </a:lnTo>
                    <a:lnTo>
                      <a:pt x="12206" y="27114"/>
                    </a:lnTo>
                    <a:lnTo>
                      <a:pt x="12081" y="27509"/>
                    </a:lnTo>
                    <a:lnTo>
                      <a:pt x="11977" y="27925"/>
                    </a:lnTo>
                    <a:lnTo>
                      <a:pt x="11894" y="28362"/>
                    </a:lnTo>
                    <a:lnTo>
                      <a:pt x="11810" y="28965"/>
                    </a:lnTo>
                    <a:lnTo>
                      <a:pt x="11769" y="29589"/>
                    </a:lnTo>
                    <a:lnTo>
                      <a:pt x="11748" y="30192"/>
                    </a:lnTo>
                    <a:lnTo>
                      <a:pt x="11769" y="30795"/>
                    </a:lnTo>
                    <a:lnTo>
                      <a:pt x="11810" y="31398"/>
                    </a:lnTo>
                    <a:lnTo>
                      <a:pt x="11873" y="32001"/>
                    </a:lnTo>
                    <a:lnTo>
                      <a:pt x="11956" y="32604"/>
                    </a:lnTo>
                    <a:lnTo>
                      <a:pt x="12081" y="33207"/>
                    </a:lnTo>
                    <a:lnTo>
                      <a:pt x="12206" y="33851"/>
                    </a:lnTo>
                    <a:lnTo>
                      <a:pt x="12372" y="34475"/>
                    </a:lnTo>
                    <a:lnTo>
                      <a:pt x="12497" y="34849"/>
                    </a:lnTo>
                    <a:lnTo>
                      <a:pt x="12642" y="35161"/>
                    </a:lnTo>
                    <a:lnTo>
                      <a:pt x="12829" y="35473"/>
                    </a:lnTo>
                    <a:lnTo>
                      <a:pt x="13058" y="35723"/>
                    </a:lnTo>
                    <a:lnTo>
                      <a:pt x="13328" y="35951"/>
                    </a:lnTo>
                    <a:lnTo>
                      <a:pt x="13619" y="36138"/>
                    </a:lnTo>
                    <a:lnTo>
                      <a:pt x="13952" y="36305"/>
                    </a:lnTo>
                    <a:lnTo>
                      <a:pt x="14326" y="36430"/>
                    </a:lnTo>
                    <a:lnTo>
                      <a:pt x="14701" y="36533"/>
                    </a:lnTo>
                    <a:lnTo>
                      <a:pt x="15075" y="36617"/>
                    </a:lnTo>
                    <a:lnTo>
                      <a:pt x="15449" y="36679"/>
                    </a:lnTo>
                    <a:lnTo>
                      <a:pt x="15823" y="36741"/>
                    </a:lnTo>
                    <a:lnTo>
                      <a:pt x="16593" y="36825"/>
                    </a:lnTo>
                    <a:lnTo>
                      <a:pt x="17362" y="36866"/>
                    </a:lnTo>
                    <a:lnTo>
                      <a:pt x="17820" y="36929"/>
                    </a:lnTo>
                    <a:lnTo>
                      <a:pt x="18277" y="36991"/>
                    </a:lnTo>
                    <a:lnTo>
                      <a:pt x="18693" y="37095"/>
                    </a:lnTo>
                    <a:lnTo>
                      <a:pt x="19067" y="37220"/>
                    </a:lnTo>
                    <a:lnTo>
                      <a:pt x="19441" y="37386"/>
                    </a:lnTo>
                    <a:lnTo>
                      <a:pt x="19795" y="37573"/>
                    </a:lnTo>
                    <a:lnTo>
                      <a:pt x="20107" y="37781"/>
                    </a:lnTo>
                    <a:lnTo>
                      <a:pt x="20398" y="38010"/>
                    </a:lnTo>
                    <a:lnTo>
                      <a:pt x="20668" y="38259"/>
                    </a:lnTo>
                    <a:lnTo>
                      <a:pt x="20918" y="38550"/>
                    </a:lnTo>
                    <a:lnTo>
                      <a:pt x="21126" y="38862"/>
                    </a:lnTo>
                    <a:lnTo>
                      <a:pt x="21313" y="39195"/>
                    </a:lnTo>
                    <a:lnTo>
                      <a:pt x="21458" y="39548"/>
                    </a:lnTo>
                    <a:lnTo>
                      <a:pt x="21583" y="39923"/>
                    </a:lnTo>
                    <a:lnTo>
                      <a:pt x="21687" y="40318"/>
                    </a:lnTo>
                    <a:lnTo>
                      <a:pt x="21749" y="40734"/>
                    </a:lnTo>
                    <a:lnTo>
                      <a:pt x="21791" y="41191"/>
                    </a:lnTo>
                    <a:lnTo>
                      <a:pt x="21791" y="41399"/>
                    </a:lnTo>
                    <a:lnTo>
                      <a:pt x="21770" y="41586"/>
                    </a:lnTo>
                    <a:lnTo>
                      <a:pt x="21729" y="41752"/>
                    </a:lnTo>
                    <a:lnTo>
                      <a:pt x="21687" y="41919"/>
                    </a:lnTo>
                    <a:lnTo>
                      <a:pt x="21625" y="42085"/>
                    </a:lnTo>
                    <a:lnTo>
                      <a:pt x="21541" y="42231"/>
                    </a:lnTo>
                    <a:lnTo>
                      <a:pt x="21458" y="42355"/>
                    </a:lnTo>
                    <a:lnTo>
                      <a:pt x="21354" y="42480"/>
                    </a:lnTo>
                    <a:lnTo>
                      <a:pt x="21230" y="42605"/>
                    </a:lnTo>
                    <a:lnTo>
                      <a:pt x="21084" y="42709"/>
                    </a:lnTo>
                    <a:lnTo>
                      <a:pt x="20938" y="42813"/>
                    </a:lnTo>
                    <a:lnTo>
                      <a:pt x="20751" y="42896"/>
                    </a:lnTo>
                    <a:lnTo>
                      <a:pt x="20356" y="43083"/>
                    </a:lnTo>
                    <a:lnTo>
                      <a:pt x="20024" y="43187"/>
                    </a:lnTo>
                    <a:lnTo>
                      <a:pt x="19691" y="43291"/>
                    </a:lnTo>
                    <a:lnTo>
                      <a:pt x="19483" y="43333"/>
                    </a:lnTo>
                    <a:lnTo>
                      <a:pt x="18880" y="43416"/>
                    </a:lnTo>
                    <a:lnTo>
                      <a:pt x="18298" y="43478"/>
                    </a:lnTo>
                    <a:lnTo>
                      <a:pt x="17716" y="43520"/>
                    </a:lnTo>
                    <a:lnTo>
                      <a:pt x="17133" y="43541"/>
                    </a:lnTo>
                    <a:lnTo>
                      <a:pt x="16676" y="43520"/>
                    </a:lnTo>
                    <a:lnTo>
                      <a:pt x="16219" y="43499"/>
                    </a:lnTo>
                    <a:lnTo>
                      <a:pt x="15283" y="43416"/>
                    </a:lnTo>
                    <a:lnTo>
                      <a:pt x="14368" y="43291"/>
                    </a:lnTo>
                    <a:lnTo>
                      <a:pt x="13453" y="43146"/>
                    </a:lnTo>
                    <a:lnTo>
                      <a:pt x="12892" y="43000"/>
                    </a:lnTo>
                    <a:lnTo>
                      <a:pt x="12351" y="42834"/>
                    </a:lnTo>
                    <a:lnTo>
                      <a:pt x="11831" y="42647"/>
                    </a:lnTo>
                    <a:lnTo>
                      <a:pt x="11311" y="42418"/>
                    </a:lnTo>
                    <a:lnTo>
                      <a:pt x="10792" y="42168"/>
                    </a:lnTo>
                    <a:lnTo>
                      <a:pt x="10293" y="41898"/>
                    </a:lnTo>
                    <a:lnTo>
                      <a:pt x="9295" y="41357"/>
                    </a:lnTo>
                    <a:lnTo>
                      <a:pt x="8920" y="41170"/>
                    </a:lnTo>
                    <a:lnTo>
                      <a:pt x="8546" y="41025"/>
                    </a:lnTo>
                    <a:lnTo>
                      <a:pt x="8338" y="40962"/>
                    </a:lnTo>
                    <a:lnTo>
                      <a:pt x="8130" y="40921"/>
                    </a:lnTo>
                    <a:lnTo>
                      <a:pt x="7922" y="40879"/>
                    </a:lnTo>
                    <a:lnTo>
                      <a:pt x="7486" y="40879"/>
                    </a:lnTo>
                    <a:lnTo>
                      <a:pt x="7257" y="40900"/>
                    </a:lnTo>
                    <a:lnTo>
                      <a:pt x="7049" y="40942"/>
                    </a:lnTo>
                    <a:lnTo>
                      <a:pt x="6862" y="40983"/>
                    </a:lnTo>
                    <a:lnTo>
                      <a:pt x="6467" y="41108"/>
                    </a:lnTo>
                    <a:lnTo>
                      <a:pt x="6113" y="41274"/>
                    </a:lnTo>
                    <a:lnTo>
                      <a:pt x="5760" y="41482"/>
                    </a:lnTo>
                    <a:lnTo>
                      <a:pt x="5427" y="41711"/>
                    </a:lnTo>
                    <a:lnTo>
                      <a:pt x="5136" y="41981"/>
                    </a:lnTo>
                    <a:lnTo>
                      <a:pt x="4845" y="42272"/>
                    </a:lnTo>
                    <a:lnTo>
                      <a:pt x="4138" y="43083"/>
                    </a:lnTo>
                    <a:lnTo>
                      <a:pt x="3493" y="43894"/>
                    </a:lnTo>
                    <a:lnTo>
                      <a:pt x="2870" y="44747"/>
                    </a:lnTo>
                    <a:lnTo>
                      <a:pt x="2287" y="45620"/>
                    </a:lnTo>
                    <a:lnTo>
                      <a:pt x="2017" y="46057"/>
                    </a:lnTo>
                    <a:lnTo>
                      <a:pt x="1747" y="46514"/>
                    </a:lnTo>
                    <a:lnTo>
                      <a:pt x="1497" y="46971"/>
                    </a:lnTo>
                    <a:lnTo>
                      <a:pt x="1248" y="47429"/>
                    </a:lnTo>
                    <a:lnTo>
                      <a:pt x="1019" y="47907"/>
                    </a:lnTo>
                    <a:lnTo>
                      <a:pt x="811" y="48385"/>
                    </a:lnTo>
                    <a:lnTo>
                      <a:pt x="603" y="48884"/>
                    </a:lnTo>
                    <a:lnTo>
                      <a:pt x="416" y="49383"/>
                    </a:lnTo>
                    <a:lnTo>
                      <a:pt x="312" y="49675"/>
                    </a:lnTo>
                    <a:lnTo>
                      <a:pt x="229" y="49986"/>
                    </a:lnTo>
                    <a:lnTo>
                      <a:pt x="146" y="50278"/>
                    </a:lnTo>
                    <a:lnTo>
                      <a:pt x="83" y="50589"/>
                    </a:lnTo>
                    <a:lnTo>
                      <a:pt x="42" y="50901"/>
                    </a:lnTo>
                    <a:lnTo>
                      <a:pt x="21" y="51192"/>
                    </a:lnTo>
                    <a:lnTo>
                      <a:pt x="0" y="51504"/>
                    </a:lnTo>
                    <a:lnTo>
                      <a:pt x="0" y="51816"/>
                    </a:lnTo>
                    <a:lnTo>
                      <a:pt x="21" y="52128"/>
                    </a:lnTo>
                    <a:lnTo>
                      <a:pt x="42" y="52419"/>
                    </a:lnTo>
                    <a:lnTo>
                      <a:pt x="83" y="52731"/>
                    </a:lnTo>
                    <a:lnTo>
                      <a:pt x="146" y="53043"/>
                    </a:lnTo>
                    <a:lnTo>
                      <a:pt x="208" y="53334"/>
                    </a:lnTo>
                    <a:lnTo>
                      <a:pt x="291" y="53646"/>
                    </a:lnTo>
                    <a:lnTo>
                      <a:pt x="374" y="53937"/>
                    </a:lnTo>
                    <a:lnTo>
                      <a:pt x="478" y="54228"/>
                    </a:lnTo>
                    <a:lnTo>
                      <a:pt x="603" y="54498"/>
                    </a:lnTo>
                    <a:lnTo>
                      <a:pt x="728" y="54790"/>
                    </a:lnTo>
                    <a:lnTo>
                      <a:pt x="853" y="55060"/>
                    </a:lnTo>
                    <a:lnTo>
                      <a:pt x="1019" y="55330"/>
                    </a:lnTo>
                    <a:lnTo>
                      <a:pt x="1165" y="55601"/>
                    </a:lnTo>
                    <a:lnTo>
                      <a:pt x="1331" y="55850"/>
                    </a:lnTo>
                    <a:lnTo>
                      <a:pt x="1518" y="56100"/>
                    </a:lnTo>
                    <a:lnTo>
                      <a:pt x="1705" y="56349"/>
                    </a:lnTo>
                    <a:lnTo>
                      <a:pt x="1913" y="56578"/>
                    </a:lnTo>
                    <a:lnTo>
                      <a:pt x="2121" y="56786"/>
                    </a:lnTo>
                    <a:lnTo>
                      <a:pt x="2350" y="57014"/>
                    </a:lnTo>
                    <a:lnTo>
                      <a:pt x="2578" y="57202"/>
                    </a:lnTo>
                    <a:lnTo>
                      <a:pt x="2828" y="57389"/>
                    </a:lnTo>
                    <a:lnTo>
                      <a:pt x="3077" y="57576"/>
                    </a:lnTo>
                    <a:lnTo>
                      <a:pt x="3327" y="57742"/>
                    </a:lnTo>
                    <a:lnTo>
                      <a:pt x="3597" y="57909"/>
                    </a:lnTo>
                    <a:lnTo>
                      <a:pt x="4283" y="58262"/>
                    </a:lnTo>
                    <a:lnTo>
                      <a:pt x="4970" y="58615"/>
                    </a:lnTo>
                    <a:lnTo>
                      <a:pt x="5656" y="58948"/>
                    </a:lnTo>
                    <a:lnTo>
                      <a:pt x="6363" y="59281"/>
                    </a:lnTo>
                    <a:lnTo>
                      <a:pt x="6987" y="59551"/>
                    </a:lnTo>
                    <a:lnTo>
                      <a:pt x="7610" y="59801"/>
                    </a:lnTo>
                    <a:lnTo>
                      <a:pt x="8234" y="60050"/>
                    </a:lnTo>
                    <a:lnTo>
                      <a:pt x="8879" y="60279"/>
                    </a:lnTo>
                    <a:lnTo>
                      <a:pt x="9502" y="60508"/>
                    </a:lnTo>
                    <a:lnTo>
                      <a:pt x="10147" y="60716"/>
                    </a:lnTo>
                    <a:lnTo>
                      <a:pt x="11436" y="61090"/>
                    </a:lnTo>
                    <a:lnTo>
                      <a:pt x="12746" y="61422"/>
                    </a:lnTo>
                    <a:lnTo>
                      <a:pt x="14056" y="61714"/>
                    </a:lnTo>
                    <a:lnTo>
                      <a:pt x="15387" y="61963"/>
                    </a:lnTo>
                    <a:lnTo>
                      <a:pt x="16718" y="62150"/>
                    </a:lnTo>
                    <a:lnTo>
                      <a:pt x="17279" y="62213"/>
                    </a:lnTo>
                    <a:lnTo>
                      <a:pt x="17820" y="62275"/>
                    </a:lnTo>
                    <a:lnTo>
                      <a:pt x="18381" y="62296"/>
                    </a:lnTo>
                    <a:lnTo>
                      <a:pt x="19421" y="62296"/>
                    </a:lnTo>
                    <a:lnTo>
                      <a:pt x="19920" y="62275"/>
                    </a:lnTo>
                    <a:lnTo>
                      <a:pt x="20398" y="62233"/>
                    </a:lnTo>
                    <a:lnTo>
                      <a:pt x="20897" y="62192"/>
                    </a:lnTo>
                    <a:lnTo>
                      <a:pt x="21874" y="62067"/>
                    </a:lnTo>
                    <a:lnTo>
                      <a:pt x="22831" y="61880"/>
                    </a:lnTo>
                    <a:lnTo>
                      <a:pt x="23808" y="61672"/>
                    </a:lnTo>
                    <a:lnTo>
                      <a:pt x="24764" y="61422"/>
                    </a:lnTo>
                    <a:lnTo>
                      <a:pt x="25721" y="61131"/>
                    </a:lnTo>
                    <a:lnTo>
                      <a:pt x="26656" y="60820"/>
                    </a:lnTo>
                    <a:lnTo>
                      <a:pt x="27447" y="60528"/>
                    </a:lnTo>
                    <a:lnTo>
                      <a:pt x="28216" y="60196"/>
                    </a:lnTo>
                    <a:lnTo>
                      <a:pt x="28985" y="59842"/>
                    </a:lnTo>
                    <a:lnTo>
                      <a:pt x="29713" y="59447"/>
                    </a:lnTo>
                    <a:lnTo>
                      <a:pt x="30441" y="59011"/>
                    </a:lnTo>
                    <a:lnTo>
                      <a:pt x="31127" y="58553"/>
                    </a:lnTo>
                    <a:lnTo>
                      <a:pt x="31813" y="58033"/>
                    </a:lnTo>
                    <a:lnTo>
                      <a:pt x="32458" y="57493"/>
                    </a:lnTo>
                    <a:lnTo>
                      <a:pt x="32977" y="56994"/>
                    </a:lnTo>
                    <a:lnTo>
                      <a:pt x="33477" y="56495"/>
                    </a:lnTo>
                    <a:lnTo>
                      <a:pt x="33955" y="55954"/>
                    </a:lnTo>
                    <a:lnTo>
                      <a:pt x="34412" y="55413"/>
                    </a:lnTo>
                    <a:lnTo>
                      <a:pt x="34828" y="54852"/>
                    </a:lnTo>
                    <a:lnTo>
                      <a:pt x="35265" y="54291"/>
                    </a:lnTo>
                    <a:lnTo>
                      <a:pt x="36076" y="53105"/>
                    </a:lnTo>
                    <a:lnTo>
                      <a:pt x="36491" y="52461"/>
                    </a:lnTo>
                    <a:lnTo>
                      <a:pt x="36866" y="51795"/>
                    </a:lnTo>
                    <a:lnTo>
                      <a:pt x="37198" y="51130"/>
                    </a:lnTo>
                    <a:lnTo>
                      <a:pt x="37510" y="50444"/>
                    </a:lnTo>
                    <a:lnTo>
                      <a:pt x="37760" y="49758"/>
                    </a:lnTo>
                    <a:lnTo>
                      <a:pt x="37989" y="49072"/>
                    </a:lnTo>
                    <a:lnTo>
                      <a:pt x="38196" y="48365"/>
                    </a:lnTo>
                    <a:lnTo>
                      <a:pt x="38363" y="47658"/>
                    </a:lnTo>
                    <a:lnTo>
                      <a:pt x="38488" y="46951"/>
                    </a:lnTo>
                    <a:lnTo>
                      <a:pt x="38592" y="46223"/>
                    </a:lnTo>
                    <a:lnTo>
                      <a:pt x="38675" y="45516"/>
                    </a:lnTo>
                    <a:lnTo>
                      <a:pt x="38716" y="44767"/>
                    </a:lnTo>
                    <a:lnTo>
                      <a:pt x="38737" y="44040"/>
                    </a:lnTo>
                    <a:lnTo>
                      <a:pt x="38716" y="43291"/>
                    </a:lnTo>
                    <a:lnTo>
                      <a:pt x="38675" y="42563"/>
                    </a:lnTo>
                    <a:lnTo>
                      <a:pt x="38633" y="41815"/>
                    </a:lnTo>
                    <a:lnTo>
                      <a:pt x="38550" y="41087"/>
                    </a:lnTo>
                    <a:lnTo>
                      <a:pt x="38425" y="40380"/>
                    </a:lnTo>
                    <a:lnTo>
                      <a:pt x="38300" y="39694"/>
                    </a:lnTo>
                    <a:lnTo>
                      <a:pt x="38134" y="39008"/>
                    </a:lnTo>
                    <a:lnTo>
                      <a:pt x="37947" y="38322"/>
                    </a:lnTo>
                    <a:lnTo>
                      <a:pt x="37718" y="37656"/>
                    </a:lnTo>
                    <a:lnTo>
                      <a:pt x="37469" y="37012"/>
                    </a:lnTo>
                    <a:lnTo>
                      <a:pt x="37198" y="36367"/>
                    </a:lnTo>
                    <a:lnTo>
                      <a:pt x="36887" y="35743"/>
                    </a:lnTo>
                    <a:lnTo>
                      <a:pt x="36554" y="35140"/>
                    </a:lnTo>
                    <a:lnTo>
                      <a:pt x="36180" y="34537"/>
                    </a:lnTo>
                    <a:lnTo>
                      <a:pt x="35764" y="33955"/>
                    </a:lnTo>
                    <a:lnTo>
                      <a:pt x="35327" y="33394"/>
                    </a:lnTo>
                    <a:lnTo>
                      <a:pt x="34849" y="32853"/>
                    </a:lnTo>
                    <a:lnTo>
                      <a:pt x="34329" y="32313"/>
                    </a:lnTo>
                    <a:lnTo>
                      <a:pt x="33788" y="31793"/>
                    </a:lnTo>
                    <a:lnTo>
                      <a:pt x="34433" y="31231"/>
                    </a:lnTo>
                    <a:lnTo>
                      <a:pt x="35057" y="30649"/>
                    </a:lnTo>
                    <a:lnTo>
                      <a:pt x="35348" y="30337"/>
                    </a:lnTo>
                    <a:lnTo>
                      <a:pt x="35639" y="30005"/>
                    </a:lnTo>
                    <a:lnTo>
                      <a:pt x="35930" y="29693"/>
                    </a:lnTo>
                    <a:lnTo>
                      <a:pt x="36180" y="29339"/>
                    </a:lnTo>
                    <a:lnTo>
                      <a:pt x="36679" y="28653"/>
                    </a:lnTo>
                    <a:lnTo>
                      <a:pt x="37136" y="27967"/>
                    </a:lnTo>
                    <a:lnTo>
                      <a:pt x="37552" y="27239"/>
                    </a:lnTo>
                    <a:lnTo>
                      <a:pt x="37947" y="26511"/>
                    </a:lnTo>
                    <a:lnTo>
                      <a:pt x="38321" y="25763"/>
                    </a:lnTo>
                    <a:lnTo>
                      <a:pt x="38654" y="25014"/>
                    </a:lnTo>
                    <a:lnTo>
                      <a:pt x="38945" y="24224"/>
                    </a:lnTo>
                    <a:lnTo>
                      <a:pt x="39215" y="23434"/>
                    </a:lnTo>
                    <a:lnTo>
                      <a:pt x="39382" y="22935"/>
                    </a:lnTo>
                    <a:lnTo>
                      <a:pt x="39527" y="22415"/>
                    </a:lnTo>
                    <a:lnTo>
                      <a:pt x="39652" y="21916"/>
                    </a:lnTo>
                    <a:lnTo>
                      <a:pt x="39756" y="21396"/>
                    </a:lnTo>
                    <a:lnTo>
                      <a:pt x="39860" y="20897"/>
                    </a:lnTo>
                    <a:lnTo>
                      <a:pt x="39943" y="20398"/>
                    </a:lnTo>
                    <a:lnTo>
                      <a:pt x="40005" y="19899"/>
                    </a:lnTo>
                    <a:lnTo>
                      <a:pt x="40068" y="19400"/>
                    </a:lnTo>
                    <a:lnTo>
                      <a:pt x="40089" y="18901"/>
                    </a:lnTo>
                    <a:lnTo>
                      <a:pt x="40109" y="18402"/>
                    </a:lnTo>
                    <a:lnTo>
                      <a:pt x="40130" y="17924"/>
                    </a:lnTo>
                    <a:lnTo>
                      <a:pt x="40109" y="17425"/>
                    </a:lnTo>
                    <a:lnTo>
                      <a:pt x="40089" y="16947"/>
                    </a:lnTo>
                    <a:lnTo>
                      <a:pt x="40047" y="16468"/>
                    </a:lnTo>
                    <a:lnTo>
                      <a:pt x="40005" y="15990"/>
                    </a:lnTo>
                    <a:lnTo>
                      <a:pt x="39922" y="15512"/>
                    </a:lnTo>
                    <a:lnTo>
                      <a:pt x="39839" y="15034"/>
                    </a:lnTo>
                    <a:lnTo>
                      <a:pt x="39735" y="14555"/>
                    </a:lnTo>
                    <a:lnTo>
                      <a:pt x="39631" y="14098"/>
                    </a:lnTo>
                    <a:lnTo>
                      <a:pt x="39486" y="13620"/>
                    </a:lnTo>
                    <a:lnTo>
                      <a:pt x="39340" y="13162"/>
                    </a:lnTo>
                    <a:lnTo>
                      <a:pt x="39174" y="12705"/>
                    </a:lnTo>
                    <a:lnTo>
                      <a:pt x="39007" y="12247"/>
                    </a:lnTo>
                    <a:lnTo>
                      <a:pt x="38820" y="11790"/>
                    </a:lnTo>
                    <a:lnTo>
                      <a:pt x="38612" y="11333"/>
                    </a:lnTo>
                    <a:lnTo>
                      <a:pt x="38384" y="10875"/>
                    </a:lnTo>
                    <a:lnTo>
                      <a:pt x="38134" y="10439"/>
                    </a:lnTo>
                    <a:lnTo>
                      <a:pt x="37885" y="10002"/>
                    </a:lnTo>
                    <a:lnTo>
                      <a:pt x="37614" y="9544"/>
                    </a:lnTo>
                    <a:lnTo>
                      <a:pt x="37323" y="9108"/>
                    </a:lnTo>
                    <a:lnTo>
                      <a:pt x="37011" y="8692"/>
                    </a:lnTo>
                    <a:lnTo>
                      <a:pt x="36699" y="8255"/>
                    </a:lnTo>
                    <a:lnTo>
                      <a:pt x="36200" y="7631"/>
                    </a:lnTo>
                    <a:lnTo>
                      <a:pt x="35681" y="7049"/>
                    </a:lnTo>
                    <a:lnTo>
                      <a:pt x="35161" y="6488"/>
                    </a:lnTo>
                    <a:lnTo>
                      <a:pt x="34599" y="5947"/>
                    </a:lnTo>
                    <a:lnTo>
                      <a:pt x="34017" y="5427"/>
                    </a:lnTo>
                    <a:lnTo>
                      <a:pt x="33435" y="4949"/>
                    </a:lnTo>
                    <a:lnTo>
                      <a:pt x="32832" y="4492"/>
                    </a:lnTo>
                    <a:lnTo>
                      <a:pt x="32208" y="4055"/>
                    </a:lnTo>
                    <a:lnTo>
                      <a:pt x="31564" y="3639"/>
                    </a:lnTo>
                    <a:lnTo>
                      <a:pt x="30898" y="3244"/>
                    </a:lnTo>
                    <a:lnTo>
                      <a:pt x="30233" y="2870"/>
                    </a:lnTo>
                    <a:lnTo>
                      <a:pt x="29547" y="2537"/>
                    </a:lnTo>
                    <a:lnTo>
                      <a:pt x="28840" y="2205"/>
                    </a:lnTo>
                    <a:lnTo>
                      <a:pt x="28112" y="1893"/>
                    </a:lnTo>
                    <a:lnTo>
                      <a:pt x="27405" y="1602"/>
                    </a:lnTo>
                    <a:lnTo>
                      <a:pt x="26656" y="1331"/>
                    </a:lnTo>
                    <a:lnTo>
                      <a:pt x="25742" y="1019"/>
                    </a:lnTo>
                    <a:lnTo>
                      <a:pt x="24827" y="749"/>
                    </a:lnTo>
                    <a:lnTo>
                      <a:pt x="23912" y="520"/>
                    </a:lnTo>
                    <a:lnTo>
                      <a:pt x="22976" y="333"/>
                    </a:lnTo>
                    <a:lnTo>
                      <a:pt x="22040" y="188"/>
                    </a:lnTo>
                    <a:lnTo>
                      <a:pt x="21126" y="84"/>
                    </a:lnTo>
                    <a:lnTo>
                      <a:pt x="20190" y="21"/>
                    </a:lnTo>
                    <a:lnTo>
                      <a:pt x="19233" y="1"/>
                    </a:lnTo>
                    <a:close/>
                  </a:path>
                </a:pathLst>
              </a:custGeom>
              <a:solidFill>
                <a:srgbClr val="E8E6E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1241;p8">
                <a:extLst>
                  <a:ext uri="{FF2B5EF4-FFF2-40B4-BE49-F238E27FC236}">
                    <a16:creationId xmlns:a16="http://schemas.microsoft.com/office/drawing/2014/main" id="{EBBB8A83-B91A-44F9-AFEF-87046F7D435C}"/>
                  </a:ext>
                </a:extLst>
              </p:cNvPr>
              <p:cNvSpPr/>
              <p:nvPr/>
            </p:nvSpPr>
            <p:spPr>
              <a:xfrm>
                <a:off x="5373875" y="287500"/>
                <a:ext cx="878000" cy="1431600"/>
              </a:xfrm>
              <a:custGeom>
                <a:avLst/>
                <a:gdLst/>
                <a:ahLst/>
                <a:cxnLst/>
                <a:rect l="l" t="t" r="r" b="b"/>
                <a:pathLst>
                  <a:path w="35120" h="57264" fill="none" extrusionOk="0">
                    <a:moveTo>
                      <a:pt x="2849" y="7818"/>
                    </a:moveTo>
                    <a:lnTo>
                      <a:pt x="2849" y="7818"/>
                    </a:lnTo>
                    <a:lnTo>
                      <a:pt x="2849" y="7569"/>
                    </a:lnTo>
                    <a:lnTo>
                      <a:pt x="2869" y="7340"/>
                    </a:lnTo>
                    <a:lnTo>
                      <a:pt x="2911" y="7111"/>
                    </a:lnTo>
                    <a:lnTo>
                      <a:pt x="2953" y="6883"/>
                    </a:lnTo>
                    <a:lnTo>
                      <a:pt x="3015" y="6675"/>
                    </a:lnTo>
                    <a:lnTo>
                      <a:pt x="3098" y="6467"/>
                    </a:lnTo>
                    <a:lnTo>
                      <a:pt x="3181" y="6259"/>
                    </a:lnTo>
                    <a:lnTo>
                      <a:pt x="3285" y="6072"/>
                    </a:lnTo>
                    <a:lnTo>
                      <a:pt x="3389" y="5864"/>
                    </a:lnTo>
                    <a:lnTo>
                      <a:pt x="3514" y="5677"/>
                    </a:lnTo>
                    <a:lnTo>
                      <a:pt x="3639" y="5510"/>
                    </a:lnTo>
                    <a:lnTo>
                      <a:pt x="3805" y="5344"/>
                    </a:lnTo>
                    <a:lnTo>
                      <a:pt x="3951" y="5178"/>
                    </a:lnTo>
                    <a:lnTo>
                      <a:pt x="4138" y="5011"/>
                    </a:lnTo>
                    <a:lnTo>
                      <a:pt x="4512" y="4699"/>
                    </a:lnTo>
                    <a:lnTo>
                      <a:pt x="4512" y="4699"/>
                    </a:lnTo>
                    <a:lnTo>
                      <a:pt x="4949" y="4388"/>
                    </a:lnTo>
                    <a:lnTo>
                      <a:pt x="5406" y="4097"/>
                    </a:lnTo>
                    <a:lnTo>
                      <a:pt x="5843" y="3826"/>
                    </a:lnTo>
                    <a:lnTo>
                      <a:pt x="6300" y="3556"/>
                    </a:lnTo>
                    <a:lnTo>
                      <a:pt x="7236" y="3057"/>
                    </a:lnTo>
                    <a:lnTo>
                      <a:pt x="8192" y="2599"/>
                    </a:lnTo>
                    <a:lnTo>
                      <a:pt x="9149" y="2163"/>
                    </a:lnTo>
                    <a:lnTo>
                      <a:pt x="10147" y="1768"/>
                    </a:lnTo>
                    <a:lnTo>
                      <a:pt x="11124" y="1373"/>
                    </a:lnTo>
                    <a:lnTo>
                      <a:pt x="12122" y="1019"/>
                    </a:lnTo>
                    <a:lnTo>
                      <a:pt x="12122" y="1019"/>
                    </a:lnTo>
                    <a:lnTo>
                      <a:pt x="12725" y="811"/>
                    </a:lnTo>
                    <a:lnTo>
                      <a:pt x="13328" y="603"/>
                    </a:lnTo>
                    <a:lnTo>
                      <a:pt x="13931" y="437"/>
                    </a:lnTo>
                    <a:lnTo>
                      <a:pt x="14555" y="291"/>
                    </a:lnTo>
                    <a:lnTo>
                      <a:pt x="15158" y="167"/>
                    </a:lnTo>
                    <a:lnTo>
                      <a:pt x="15782" y="83"/>
                    </a:lnTo>
                    <a:lnTo>
                      <a:pt x="16406" y="21"/>
                    </a:lnTo>
                    <a:lnTo>
                      <a:pt x="17029" y="0"/>
                    </a:lnTo>
                    <a:lnTo>
                      <a:pt x="17029" y="0"/>
                    </a:lnTo>
                    <a:lnTo>
                      <a:pt x="17549" y="21"/>
                    </a:lnTo>
                    <a:lnTo>
                      <a:pt x="18048" y="63"/>
                    </a:lnTo>
                    <a:lnTo>
                      <a:pt x="18048" y="63"/>
                    </a:lnTo>
                    <a:lnTo>
                      <a:pt x="18901" y="167"/>
                    </a:lnTo>
                    <a:lnTo>
                      <a:pt x="19712" y="271"/>
                    </a:lnTo>
                    <a:lnTo>
                      <a:pt x="20543" y="416"/>
                    </a:lnTo>
                    <a:lnTo>
                      <a:pt x="21354" y="583"/>
                    </a:lnTo>
                    <a:lnTo>
                      <a:pt x="22144" y="770"/>
                    </a:lnTo>
                    <a:lnTo>
                      <a:pt x="22935" y="998"/>
                    </a:lnTo>
                    <a:lnTo>
                      <a:pt x="23704" y="1248"/>
                    </a:lnTo>
                    <a:lnTo>
                      <a:pt x="24473" y="1518"/>
                    </a:lnTo>
                    <a:lnTo>
                      <a:pt x="25222" y="1830"/>
                    </a:lnTo>
                    <a:lnTo>
                      <a:pt x="25949" y="2184"/>
                    </a:lnTo>
                    <a:lnTo>
                      <a:pt x="26677" y="2558"/>
                    </a:lnTo>
                    <a:lnTo>
                      <a:pt x="27384" y="2974"/>
                    </a:lnTo>
                    <a:lnTo>
                      <a:pt x="28070" y="3431"/>
                    </a:lnTo>
                    <a:lnTo>
                      <a:pt x="28756" y="3909"/>
                    </a:lnTo>
                    <a:lnTo>
                      <a:pt x="29401" y="4450"/>
                    </a:lnTo>
                    <a:lnTo>
                      <a:pt x="30046" y="5011"/>
                    </a:lnTo>
                    <a:lnTo>
                      <a:pt x="30046" y="5011"/>
                    </a:lnTo>
                    <a:lnTo>
                      <a:pt x="30461" y="5427"/>
                    </a:lnTo>
                    <a:lnTo>
                      <a:pt x="30877" y="5864"/>
                    </a:lnTo>
                    <a:lnTo>
                      <a:pt x="31252" y="6321"/>
                    </a:lnTo>
                    <a:lnTo>
                      <a:pt x="31605" y="6779"/>
                    </a:lnTo>
                    <a:lnTo>
                      <a:pt x="31959" y="7257"/>
                    </a:lnTo>
                    <a:lnTo>
                      <a:pt x="32291" y="7735"/>
                    </a:lnTo>
                    <a:lnTo>
                      <a:pt x="32582" y="8234"/>
                    </a:lnTo>
                    <a:lnTo>
                      <a:pt x="32894" y="8754"/>
                    </a:lnTo>
                    <a:lnTo>
                      <a:pt x="32894" y="8754"/>
                    </a:lnTo>
                    <a:lnTo>
                      <a:pt x="33185" y="9274"/>
                    </a:lnTo>
                    <a:lnTo>
                      <a:pt x="33456" y="9835"/>
                    </a:lnTo>
                    <a:lnTo>
                      <a:pt x="33705" y="10376"/>
                    </a:lnTo>
                    <a:lnTo>
                      <a:pt x="33955" y="10937"/>
                    </a:lnTo>
                    <a:lnTo>
                      <a:pt x="33955" y="10937"/>
                    </a:lnTo>
                    <a:lnTo>
                      <a:pt x="34267" y="11686"/>
                    </a:lnTo>
                    <a:lnTo>
                      <a:pt x="34516" y="12414"/>
                    </a:lnTo>
                    <a:lnTo>
                      <a:pt x="34724" y="13162"/>
                    </a:lnTo>
                    <a:lnTo>
                      <a:pt x="34870" y="13911"/>
                    </a:lnTo>
                    <a:lnTo>
                      <a:pt x="34994" y="14638"/>
                    </a:lnTo>
                    <a:lnTo>
                      <a:pt x="35077" y="15387"/>
                    </a:lnTo>
                    <a:lnTo>
                      <a:pt x="35119" y="16115"/>
                    </a:lnTo>
                    <a:lnTo>
                      <a:pt x="35119" y="16863"/>
                    </a:lnTo>
                    <a:lnTo>
                      <a:pt x="35077" y="17591"/>
                    </a:lnTo>
                    <a:lnTo>
                      <a:pt x="35015" y="18340"/>
                    </a:lnTo>
                    <a:lnTo>
                      <a:pt x="34911" y="19088"/>
                    </a:lnTo>
                    <a:lnTo>
                      <a:pt x="34766" y="19816"/>
                    </a:lnTo>
                    <a:lnTo>
                      <a:pt x="34599" y="20544"/>
                    </a:lnTo>
                    <a:lnTo>
                      <a:pt x="34391" y="21292"/>
                    </a:lnTo>
                    <a:lnTo>
                      <a:pt x="34183" y="22020"/>
                    </a:lnTo>
                    <a:lnTo>
                      <a:pt x="33934" y="22768"/>
                    </a:lnTo>
                    <a:lnTo>
                      <a:pt x="33934" y="22768"/>
                    </a:lnTo>
                    <a:lnTo>
                      <a:pt x="33622" y="23559"/>
                    </a:lnTo>
                    <a:lnTo>
                      <a:pt x="33435" y="23954"/>
                    </a:lnTo>
                    <a:lnTo>
                      <a:pt x="33269" y="24328"/>
                    </a:lnTo>
                    <a:lnTo>
                      <a:pt x="33061" y="24702"/>
                    </a:lnTo>
                    <a:lnTo>
                      <a:pt x="32853" y="25076"/>
                    </a:lnTo>
                    <a:lnTo>
                      <a:pt x="32645" y="25430"/>
                    </a:lnTo>
                    <a:lnTo>
                      <a:pt x="32416" y="25783"/>
                    </a:lnTo>
                    <a:lnTo>
                      <a:pt x="32416" y="25783"/>
                    </a:lnTo>
                    <a:lnTo>
                      <a:pt x="32083" y="26262"/>
                    </a:lnTo>
                    <a:lnTo>
                      <a:pt x="31730" y="26719"/>
                    </a:lnTo>
                    <a:lnTo>
                      <a:pt x="31335" y="27156"/>
                    </a:lnTo>
                    <a:lnTo>
                      <a:pt x="30919" y="27572"/>
                    </a:lnTo>
                    <a:lnTo>
                      <a:pt x="30503" y="27987"/>
                    </a:lnTo>
                    <a:lnTo>
                      <a:pt x="30025" y="28362"/>
                    </a:lnTo>
                    <a:lnTo>
                      <a:pt x="29547" y="28715"/>
                    </a:lnTo>
                    <a:lnTo>
                      <a:pt x="29048" y="29069"/>
                    </a:lnTo>
                    <a:lnTo>
                      <a:pt x="29048" y="29069"/>
                    </a:lnTo>
                    <a:lnTo>
                      <a:pt x="29048" y="29069"/>
                    </a:lnTo>
                    <a:lnTo>
                      <a:pt x="29048" y="29069"/>
                    </a:lnTo>
                    <a:lnTo>
                      <a:pt x="29027" y="29069"/>
                    </a:lnTo>
                    <a:lnTo>
                      <a:pt x="29027" y="29069"/>
                    </a:lnTo>
                    <a:lnTo>
                      <a:pt x="28923" y="29131"/>
                    </a:lnTo>
                    <a:lnTo>
                      <a:pt x="28923" y="29131"/>
                    </a:lnTo>
                    <a:lnTo>
                      <a:pt x="28756" y="29297"/>
                    </a:lnTo>
                    <a:lnTo>
                      <a:pt x="28756" y="29297"/>
                    </a:lnTo>
                    <a:lnTo>
                      <a:pt x="28756" y="29297"/>
                    </a:lnTo>
                    <a:lnTo>
                      <a:pt x="28756" y="29297"/>
                    </a:lnTo>
                    <a:lnTo>
                      <a:pt x="29505" y="30129"/>
                    </a:lnTo>
                    <a:lnTo>
                      <a:pt x="30212" y="30982"/>
                    </a:lnTo>
                    <a:lnTo>
                      <a:pt x="30919" y="31855"/>
                    </a:lnTo>
                    <a:lnTo>
                      <a:pt x="31564" y="32728"/>
                    </a:lnTo>
                    <a:lnTo>
                      <a:pt x="31875" y="33186"/>
                    </a:lnTo>
                    <a:lnTo>
                      <a:pt x="32187" y="33643"/>
                    </a:lnTo>
                    <a:lnTo>
                      <a:pt x="32458" y="34101"/>
                    </a:lnTo>
                    <a:lnTo>
                      <a:pt x="32728" y="34579"/>
                    </a:lnTo>
                    <a:lnTo>
                      <a:pt x="32998" y="35057"/>
                    </a:lnTo>
                    <a:lnTo>
                      <a:pt x="33227" y="35535"/>
                    </a:lnTo>
                    <a:lnTo>
                      <a:pt x="33456" y="36034"/>
                    </a:lnTo>
                    <a:lnTo>
                      <a:pt x="33664" y="36554"/>
                    </a:lnTo>
                    <a:lnTo>
                      <a:pt x="33664" y="36554"/>
                    </a:lnTo>
                    <a:lnTo>
                      <a:pt x="33872" y="37157"/>
                    </a:lnTo>
                    <a:lnTo>
                      <a:pt x="34079" y="37802"/>
                    </a:lnTo>
                    <a:lnTo>
                      <a:pt x="34079" y="37802"/>
                    </a:lnTo>
                    <a:lnTo>
                      <a:pt x="34183" y="38280"/>
                    </a:lnTo>
                    <a:lnTo>
                      <a:pt x="34287" y="38737"/>
                    </a:lnTo>
                    <a:lnTo>
                      <a:pt x="34391" y="39216"/>
                    </a:lnTo>
                    <a:lnTo>
                      <a:pt x="34454" y="39694"/>
                    </a:lnTo>
                    <a:lnTo>
                      <a:pt x="34516" y="40151"/>
                    </a:lnTo>
                    <a:lnTo>
                      <a:pt x="34558" y="40609"/>
                    </a:lnTo>
                    <a:lnTo>
                      <a:pt x="34578" y="41066"/>
                    </a:lnTo>
                    <a:lnTo>
                      <a:pt x="34578" y="41524"/>
                    </a:lnTo>
                    <a:lnTo>
                      <a:pt x="34578" y="41524"/>
                    </a:lnTo>
                    <a:lnTo>
                      <a:pt x="34578" y="42064"/>
                    </a:lnTo>
                    <a:lnTo>
                      <a:pt x="34537" y="42626"/>
                    </a:lnTo>
                    <a:lnTo>
                      <a:pt x="34475" y="43166"/>
                    </a:lnTo>
                    <a:lnTo>
                      <a:pt x="34391" y="43707"/>
                    </a:lnTo>
                    <a:lnTo>
                      <a:pt x="34287" y="44227"/>
                    </a:lnTo>
                    <a:lnTo>
                      <a:pt x="34163" y="44767"/>
                    </a:lnTo>
                    <a:lnTo>
                      <a:pt x="34017" y="45287"/>
                    </a:lnTo>
                    <a:lnTo>
                      <a:pt x="33851" y="45807"/>
                    </a:lnTo>
                    <a:lnTo>
                      <a:pt x="33664" y="46327"/>
                    </a:lnTo>
                    <a:lnTo>
                      <a:pt x="33435" y="46847"/>
                    </a:lnTo>
                    <a:lnTo>
                      <a:pt x="33206" y="47346"/>
                    </a:lnTo>
                    <a:lnTo>
                      <a:pt x="32936" y="47865"/>
                    </a:lnTo>
                    <a:lnTo>
                      <a:pt x="32666" y="48364"/>
                    </a:lnTo>
                    <a:lnTo>
                      <a:pt x="32354" y="48863"/>
                    </a:lnTo>
                    <a:lnTo>
                      <a:pt x="32021" y="49342"/>
                    </a:lnTo>
                    <a:lnTo>
                      <a:pt x="31688" y="49841"/>
                    </a:lnTo>
                    <a:lnTo>
                      <a:pt x="31688" y="49841"/>
                    </a:lnTo>
                    <a:lnTo>
                      <a:pt x="31376" y="50236"/>
                    </a:lnTo>
                    <a:lnTo>
                      <a:pt x="31085" y="50610"/>
                    </a:lnTo>
                    <a:lnTo>
                      <a:pt x="30753" y="50984"/>
                    </a:lnTo>
                    <a:lnTo>
                      <a:pt x="30441" y="51338"/>
                    </a:lnTo>
                    <a:lnTo>
                      <a:pt x="30108" y="51691"/>
                    </a:lnTo>
                    <a:lnTo>
                      <a:pt x="29775" y="52003"/>
                    </a:lnTo>
                    <a:lnTo>
                      <a:pt x="29443" y="52336"/>
                    </a:lnTo>
                    <a:lnTo>
                      <a:pt x="29089" y="52648"/>
                    </a:lnTo>
                    <a:lnTo>
                      <a:pt x="28736" y="52939"/>
                    </a:lnTo>
                    <a:lnTo>
                      <a:pt x="28382" y="53209"/>
                    </a:lnTo>
                    <a:lnTo>
                      <a:pt x="28008" y="53500"/>
                    </a:lnTo>
                    <a:lnTo>
                      <a:pt x="27634" y="53750"/>
                    </a:lnTo>
                    <a:lnTo>
                      <a:pt x="26864" y="54249"/>
                    </a:lnTo>
                    <a:lnTo>
                      <a:pt x="26095" y="54685"/>
                    </a:lnTo>
                    <a:lnTo>
                      <a:pt x="25284" y="55101"/>
                    </a:lnTo>
                    <a:lnTo>
                      <a:pt x="24452" y="55476"/>
                    </a:lnTo>
                    <a:lnTo>
                      <a:pt x="23600" y="55808"/>
                    </a:lnTo>
                    <a:lnTo>
                      <a:pt x="22727" y="56099"/>
                    </a:lnTo>
                    <a:lnTo>
                      <a:pt x="21832" y="56370"/>
                    </a:lnTo>
                    <a:lnTo>
                      <a:pt x="20918" y="56598"/>
                    </a:lnTo>
                    <a:lnTo>
                      <a:pt x="19982" y="56786"/>
                    </a:lnTo>
                    <a:lnTo>
                      <a:pt x="19046" y="56973"/>
                    </a:lnTo>
                    <a:lnTo>
                      <a:pt x="19046" y="56973"/>
                    </a:lnTo>
                    <a:lnTo>
                      <a:pt x="19046" y="56973"/>
                    </a:lnTo>
                    <a:lnTo>
                      <a:pt x="18131" y="57097"/>
                    </a:lnTo>
                    <a:lnTo>
                      <a:pt x="17196" y="57181"/>
                    </a:lnTo>
                    <a:lnTo>
                      <a:pt x="16281" y="57243"/>
                    </a:lnTo>
                    <a:lnTo>
                      <a:pt x="15366" y="57264"/>
                    </a:lnTo>
                    <a:lnTo>
                      <a:pt x="15366" y="57264"/>
                    </a:lnTo>
                    <a:lnTo>
                      <a:pt x="14576" y="57243"/>
                    </a:lnTo>
                    <a:lnTo>
                      <a:pt x="13786" y="57201"/>
                    </a:lnTo>
                    <a:lnTo>
                      <a:pt x="12996" y="57139"/>
                    </a:lnTo>
                    <a:lnTo>
                      <a:pt x="12205" y="57056"/>
                    </a:lnTo>
                    <a:lnTo>
                      <a:pt x="11415" y="56931"/>
                    </a:lnTo>
                    <a:lnTo>
                      <a:pt x="10625" y="56786"/>
                    </a:lnTo>
                    <a:lnTo>
                      <a:pt x="9835" y="56598"/>
                    </a:lnTo>
                    <a:lnTo>
                      <a:pt x="9066" y="56411"/>
                    </a:lnTo>
                    <a:lnTo>
                      <a:pt x="9066" y="56411"/>
                    </a:lnTo>
                    <a:lnTo>
                      <a:pt x="8983" y="56390"/>
                    </a:lnTo>
                    <a:lnTo>
                      <a:pt x="8983" y="56390"/>
                    </a:lnTo>
                    <a:lnTo>
                      <a:pt x="8962" y="56390"/>
                    </a:lnTo>
                    <a:lnTo>
                      <a:pt x="8962" y="56390"/>
                    </a:lnTo>
                    <a:lnTo>
                      <a:pt x="8962" y="56390"/>
                    </a:lnTo>
                    <a:lnTo>
                      <a:pt x="8484" y="56245"/>
                    </a:lnTo>
                    <a:lnTo>
                      <a:pt x="8026" y="56099"/>
                    </a:lnTo>
                    <a:lnTo>
                      <a:pt x="7548" y="55933"/>
                    </a:lnTo>
                    <a:lnTo>
                      <a:pt x="7090" y="55767"/>
                    </a:lnTo>
                    <a:lnTo>
                      <a:pt x="6654" y="55580"/>
                    </a:lnTo>
                    <a:lnTo>
                      <a:pt x="6196" y="55392"/>
                    </a:lnTo>
                    <a:lnTo>
                      <a:pt x="5760" y="55184"/>
                    </a:lnTo>
                    <a:lnTo>
                      <a:pt x="5323" y="54977"/>
                    </a:lnTo>
                    <a:lnTo>
                      <a:pt x="4886" y="54748"/>
                    </a:lnTo>
                    <a:lnTo>
                      <a:pt x="4471" y="54498"/>
                    </a:lnTo>
                    <a:lnTo>
                      <a:pt x="4055" y="54249"/>
                    </a:lnTo>
                    <a:lnTo>
                      <a:pt x="3639" y="53978"/>
                    </a:lnTo>
                    <a:lnTo>
                      <a:pt x="3244" y="53708"/>
                    </a:lnTo>
                    <a:lnTo>
                      <a:pt x="2849" y="53438"/>
                    </a:lnTo>
                    <a:lnTo>
                      <a:pt x="2454" y="53126"/>
                    </a:lnTo>
                    <a:lnTo>
                      <a:pt x="2059" y="52814"/>
                    </a:lnTo>
                    <a:lnTo>
                      <a:pt x="2059" y="52814"/>
                    </a:lnTo>
                    <a:lnTo>
                      <a:pt x="1643" y="52461"/>
                    </a:lnTo>
                    <a:lnTo>
                      <a:pt x="1268" y="52066"/>
                    </a:lnTo>
                    <a:lnTo>
                      <a:pt x="1081" y="51858"/>
                    </a:lnTo>
                    <a:lnTo>
                      <a:pt x="915" y="51650"/>
                    </a:lnTo>
                    <a:lnTo>
                      <a:pt x="769" y="51442"/>
                    </a:lnTo>
                    <a:lnTo>
                      <a:pt x="624" y="51213"/>
                    </a:lnTo>
                    <a:lnTo>
                      <a:pt x="499" y="50984"/>
                    </a:lnTo>
                    <a:lnTo>
                      <a:pt x="374" y="50735"/>
                    </a:lnTo>
                    <a:lnTo>
                      <a:pt x="270" y="50485"/>
                    </a:lnTo>
                    <a:lnTo>
                      <a:pt x="187" y="50236"/>
                    </a:lnTo>
                    <a:lnTo>
                      <a:pt x="125" y="49965"/>
                    </a:lnTo>
                    <a:lnTo>
                      <a:pt x="62" y="49695"/>
                    </a:lnTo>
                    <a:lnTo>
                      <a:pt x="21" y="49425"/>
                    </a:lnTo>
                    <a:lnTo>
                      <a:pt x="0" y="49134"/>
                    </a:lnTo>
                    <a:lnTo>
                      <a:pt x="0" y="49134"/>
                    </a:lnTo>
                    <a:lnTo>
                      <a:pt x="21" y="48822"/>
                    </a:lnTo>
                    <a:lnTo>
                      <a:pt x="62" y="48510"/>
                    </a:lnTo>
                    <a:lnTo>
                      <a:pt x="146" y="48219"/>
                    </a:lnTo>
                    <a:lnTo>
                      <a:pt x="270" y="47949"/>
                    </a:lnTo>
                    <a:lnTo>
                      <a:pt x="395" y="47678"/>
                    </a:lnTo>
                    <a:lnTo>
                      <a:pt x="541" y="47408"/>
                    </a:lnTo>
                    <a:lnTo>
                      <a:pt x="832" y="46888"/>
                    </a:lnTo>
                    <a:lnTo>
                      <a:pt x="832" y="46888"/>
                    </a:lnTo>
                    <a:lnTo>
                      <a:pt x="873" y="46826"/>
                    </a:lnTo>
                    <a:lnTo>
                      <a:pt x="873" y="46826"/>
                    </a:lnTo>
                    <a:lnTo>
                      <a:pt x="873" y="46826"/>
                    </a:lnTo>
                    <a:lnTo>
                      <a:pt x="1185" y="46244"/>
                    </a:lnTo>
                    <a:lnTo>
                      <a:pt x="1539" y="45661"/>
                    </a:lnTo>
                    <a:lnTo>
                      <a:pt x="1871" y="45100"/>
                    </a:lnTo>
                    <a:lnTo>
                      <a:pt x="2246" y="44539"/>
                    </a:lnTo>
                    <a:lnTo>
                      <a:pt x="2620" y="43998"/>
                    </a:lnTo>
                    <a:lnTo>
                      <a:pt x="3015" y="43457"/>
                    </a:lnTo>
                    <a:lnTo>
                      <a:pt x="3431" y="42937"/>
                    </a:lnTo>
                    <a:lnTo>
                      <a:pt x="3868" y="42438"/>
                    </a:lnTo>
                    <a:lnTo>
                      <a:pt x="3868" y="42438"/>
                    </a:lnTo>
                    <a:lnTo>
                      <a:pt x="3888" y="42418"/>
                    </a:lnTo>
                    <a:lnTo>
                      <a:pt x="3888" y="42418"/>
                    </a:lnTo>
                    <a:lnTo>
                      <a:pt x="4034" y="42251"/>
                    </a:lnTo>
                    <a:lnTo>
                      <a:pt x="4034" y="42251"/>
                    </a:lnTo>
                    <a:lnTo>
                      <a:pt x="4034" y="42251"/>
                    </a:lnTo>
                    <a:lnTo>
                      <a:pt x="4034" y="42251"/>
                    </a:lnTo>
                    <a:lnTo>
                      <a:pt x="4200" y="42085"/>
                    </a:lnTo>
                    <a:lnTo>
                      <a:pt x="4200" y="42085"/>
                    </a:lnTo>
                    <a:lnTo>
                      <a:pt x="4221" y="42043"/>
                    </a:lnTo>
                    <a:lnTo>
                      <a:pt x="4221" y="42043"/>
                    </a:lnTo>
                    <a:lnTo>
                      <a:pt x="4242" y="42043"/>
                    </a:lnTo>
                    <a:lnTo>
                      <a:pt x="4242" y="42043"/>
                    </a:lnTo>
                    <a:lnTo>
                      <a:pt x="4283" y="42002"/>
                    </a:lnTo>
                    <a:lnTo>
                      <a:pt x="4283" y="42002"/>
                    </a:lnTo>
                    <a:lnTo>
                      <a:pt x="4283" y="41981"/>
                    </a:lnTo>
                    <a:lnTo>
                      <a:pt x="4283" y="41981"/>
                    </a:lnTo>
                    <a:lnTo>
                      <a:pt x="4325" y="41960"/>
                    </a:lnTo>
                    <a:lnTo>
                      <a:pt x="4325" y="41960"/>
                    </a:lnTo>
                    <a:lnTo>
                      <a:pt x="4346" y="41939"/>
                    </a:lnTo>
                    <a:lnTo>
                      <a:pt x="4346" y="41939"/>
                    </a:lnTo>
                    <a:lnTo>
                      <a:pt x="4367" y="41898"/>
                    </a:lnTo>
                    <a:lnTo>
                      <a:pt x="4367" y="41898"/>
                    </a:lnTo>
                    <a:lnTo>
                      <a:pt x="4450" y="41835"/>
                    </a:lnTo>
                    <a:lnTo>
                      <a:pt x="4450" y="41835"/>
                    </a:lnTo>
                    <a:lnTo>
                      <a:pt x="4471" y="41794"/>
                    </a:lnTo>
                    <a:lnTo>
                      <a:pt x="4471" y="41794"/>
                    </a:lnTo>
                    <a:lnTo>
                      <a:pt x="4533" y="41732"/>
                    </a:lnTo>
                    <a:lnTo>
                      <a:pt x="4533" y="41732"/>
                    </a:lnTo>
                    <a:lnTo>
                      <a:pt x="4616" y="41648"/>
                    </a:lnTo>
                    <a:lnTo>
                      <a:pt x="4616" y="41648"/>
                    </a:lnTo>
                    <a:lnTo>
                      <a:pt x="4803" y="41482"/>
                    </a:lnTo>
                    <a:lnTo>
                      <a:pt x="4990" y="41336"/>
                    </a:lnTo>
                    <a:lnTo>
                      <a:pt x="5157" y="41212"/>
                    </a:lnTo>
                    <a:lnTo>
                      <a:pt x="5344" y="41087"/>
                    </a:lnTo>
                    <a:lnTo>
                      <a:pt x="5531" y="41004"/>
                    </a:lnTo>
                    <a:lnTo>
                      <a:pt x="5718" y="40941"/>
                    </a:lnTo>
                    <a:lnTo>
                      <a:pt x="5905" y="40900"/>
                    </a:lnTo>
                    <a:lnTo>
                      <a:pt x="6113" y="40900"/>
                    </a:lnTo>
                    <a:lnTo>
                      <a:pt x="6113" y="40900"/>
                    </a:lnTo>
                    <a:lnTo>
                      <a:pt x="6321" y="40900"/>
                    </a:lnTo>
                    <a:lnTo>
                      <a:pt x="6529" y="40941"/>
                    </a:lnTo>
                    <a:lnTo>
                      <a:pt x="6758" y="41004"/>
                    </a:lnTo>
                    <a:lnTo>
                      <a:pt x="6986" y="41087"/>
                    </a:lnTo>
                    <a:lnTo>
                      <a:pt x="6986" y="41087"/>
                    </a:lnTo>
                    <a:lnTo>
                      <a:pt x="7382" y="41274"/>
                    </a:lnTo>
                    <a:lnTo>
                      <a:pt x="7797" y="41482"/>
                    </a:lnTo>
                    <a:lnTo>
                      <a:pt x="8567" y="41898"/>
                    </a:lnTo>
                    <a:lnTo>
                      <a:pt x="8962" y="42106"/>
                    </a:lnTo>
                    <a:lnTo>
                      <a:pt x="9378" y="42314"/>
                    </a:lnTo>
                    <a:lnTo>
                      <a:pt x="9773" y="42480"/>
                    </a:lnTo>
                    <a:lnTo>
                      <a:pt x="10209" y="42626"/>
                    </a:lnTo>
                    <a:lnTo>
                      <a:pt x="10209" y="42626"/>
                    </a:lnTo>
                    <a:lnTo>
                      <a:pt x="10771" y="42771"/>
                    </a:lnTo>
                    <a:lnTo>
                      <a:pt x="11332" y="42917"/>
                    </a:lnTo>
                    <a:lnTo>
                      <a:pt x="11914" y="43021"/>
                    </a:lnTo>
                    <a:lnTo>
                      <a:pt x="12476" y="43125"/>
                    </a:lnTo>
                    <a:lnTo>
                      <a:pt x="13037" y="43208"/>
                    </a:lnTo>
                    <a:lnTo>
                      <a:pt x="13599" y="43270"/>
                    </a:lnTo>
                    <a:lnTo>
                      <a:pt x="14181" y="43291"/>
                    </a:lnTo>
                    <a:lnTo>
                      <a:pt x="14742" y="43312"/>
                    </a:lnTo>
                    <a:lnTo>
                      <a:pt x="14742" y="43312"/>
                    </a:lnTo>
                    <a:lnTo>
                      <a:pt x="15366" y="43291"/>
                    </a:lnTo>
                    <a:lnTo>
                      <a:pt x="15969" y="43249"/>
                    </a:lnTo>
                    <a:lnTo>
                      <a:pt x="16593" y="43187"/>
                    </a:lnTo>
                    <a:lnTo>
                      <a:pt x="17216" y="43062"/>
                    </a:lnTo>
                    <a:lnTo>
                      <a:pt x="17216" y="43062"/>
                    </a:lnTo>
                    <a:lnTo>
                      <a:pt x="17216" y="43062"/>
                    </a:lnTo>
                    <a:lnTo>
                      <a:pt x="17216" y="43062"/>
                    </a:lnTo>
                    <a:lnTo>
                      <a:pt x="17341" y="43041"/>
                    </a:lnTo>
                    <a:lnTo>
                      <a:pt x="17341" y="43041"/>
                    </a:lnTo>
                    <a:lnTo>
                      <a:pt x="17404" y="43041"/>
                    </a:lnTo>
                    <a:lnTo>
                      <a:pt x="17404" y="43041"/>
                    </a:lnTo>
                    <a:lnTo>
                      <a:pt x="17404" y="43041"/>
                    </a:lnTo>
                    <a:lnTo>
                      <a:pt x="17404" y="43041"/>
                    </a:lnTo>
                    <a:lnTo>
                      <a:pt x="17549" y="43000"/>
                    </a:lnTo>
                    <a:lnTo>
                      <a:pt x="17549" y="43000"/>
                    </a:lnTo>
                    <a:lnTo>
                      <a:pt x="17570" y="43000"/>
                    </a:lnTo>
                    <a:lnTo>
                      <a:pt x="17570" y="43000"/>
                    </a:lnTo>
                    <a:lnTo>
                      <a:pt x="17819" y="42937"/>
                    </a:lnTo>
                    <a:lnTo>
                      <a:pt x="17819" y="42937"/>
                    </a:lnTo>
                    <a:lnTo>
                      <a:pt x="17840" y="42937"/>
                    </a:lnTo>
                    <a:lnTo>
                      <a:pt x="17840" y="42937"/>
                    </a:lnTo>
                    <a:lnTo>
                      <a:pt x="17840" y="42937"/>
                    </a:lnTo>
                    <a:lnTo>
                      <a:pt x="17840" y="42937"/>
                    </a:lnTo>
                    <a:lnTo>
                      <a:pt x="17923" y="42917"/>
                    </a:lnTo>
                    <a:lnTo>
                      <a:pt x="17923" y="42917"/>
                    </a:lnTo>
                    <a:lnTo>
                      <a:pt x="17944" y="42896"/>
                    </a:lnTo>
                    <a:lnTo>
                      <a:pt x="17944" y="42896"/>
                    </a:lnTo>
                    <a:lnTo>
                      <a:pt x="18027" y="42875"/>
                    </a:lnTo>
                    <a:lnTo>
                      <a:pt x="18027" y="42875"/>
                    </a:lnTo>
                    <a:lnTo>
                      <a:pt x="18048" y="42875"/>
                    </a:lnTo>
                    <a:lnTo>
                      <a:pt x="18048" y="42875"/>
                    </a:lnTo>
                    <a:lnTo>
                      <a:pt x="18131" y="42854"/>
                    </a:lnTo>
                    <a:lnTo>
                      <a:pt x="18131" y="42854"/>
                    </a:lnTo>
                    <a:lnTo>
                      <a:pt x="18734" y="42667"/>
                    </a:lnTo>
                    <a:lnTo>
                      <a:pt x="18734" y="42667"/>
                    </a:lnTo>
                    <a:lnTo>
                      <a:pt x="19109" y="42522"/>
                    </a:lnTo>
                    <a:lnTo>
                      <a:pt x="19483" y="42355"/>
                    </a:lnTo>
                    <a:lnTo>
                      <a:pt x="19816" y="42189"/>
                    </a:lnTo>
                    <a:lnTo>
                      <a:pt x="20127" y="41981"/>
                    </a:lnTo>
                    <a:lnTo>
                      <a:pt x="20439" y="41752"/>
                    </a:lnTo>
                    <a:lnTo>
                      <a:pt x="20710" y="41503"/>
                    </a:lnTo>
                    <a:lnTo>
                      <a:pt x="20980" y="41232"/>
                    </a:lnTo>
                    <a:lnTo>
                      <a:pt x="21209" y="40962"/>
                    </a:lnTo>
                    <a:lnTo>
                      <a:pt x="21417" y="40650"/>
                    </a:lnTo>
                    <a:lnTo>
                      <a:pt x="21604" y="40338"/>
                    </a:lnTo>
                    <a:lnTo>
                      <a:pt x="21749" y="40026"/>
                    </a:lnTo>
                    <a:lnTo>
                      <a:pt x="21895" y="39694"/>
                    </a:lnTo>
                    <a:lnTo>
                      <a:pt x="21999" y="39340"/>
                    </a:lnTo>
                    <a:lnTo>
                      <a:pt x="22061" y="39008"/>
                    </a:lnTo>
                    <a:lnTo>
                      <a:pt x="22103" y="38633"/>
                    </a:lnTo>
                    <a:lnTo>
                      <a:pt x="22124" y="38280"/>
                    </a:lnTo>
                    <a:lnTo>
                      <a:pt x="22124" y="38280"/>
                    </a:lnTo>
                    <a:lnTo>
                      <a:pt x="22103" y="37968"/>
                    </a:lnTo>
                    <a:lnTo>
                      <a:pt x="22103" y="37968"/>
                    </a:lnTo>
                    <a:lnTo>
                      <a:pt x="22103" y="37968"/>
                    </a:lnTo>
                    <a:lnTo>
                      <a:pt x="22061" y="37531"/>
                    </a:lnTo>
                    <a:lnTo>
                      <a:pt x="21978" y="37095"/>
                    </a:lnTo>
                    <a:lnTo>
                      <a:pt x="21874" y="36679"/>
                    </a:lnTo>
                    <a:lnTo>
                      <a:pt x="21708" y="36263"/>
                    </a:lnTo>
                    <a:lnTo>
                      <a:pt x="21541" y="35889"/>
                    </a:lnTo>
                    <a:lnTo>
                      <a:pt x="21333" y="35514"/>
                    </a:lnTo>
                    <a:lnTo>
                      <a:pt x="21105" y="35161"/>
                    </a:lnTo>
                    <a:lnTo>
                      <a:pt x="20834" y="34828"/>
                    </a:lnTo>
                    <a:lnTo>
                      <a:pt x="20564" y="34516"/>
                    </a:lnTo>
                    <a:lnTo>
                      <a:pt x="20252" y="34225"/>
                    </a:lnTo>
                    <a:lnTo>
                      <a:pt x="19940" y="33955"/>
                    </a:lnTo>
                    <a:lnTo>
                      <a:pt x="19587" y="33726"/>
                    </a:lnTo>
                    <a:lnTo>
                      <a:pt x="19233" y="33518"/>
                    </a:lnTo>
                    <a:lnTo>
                      <a:pt x="18859" y="33352"/>
                    </a:lnTo>
                    <a:lnTo>
                      <a:pt x="18464" y="33227"/>
                    </a:lnTo>
                    <a:lnTo>
                      <a:pt x="18069" y="33123"/>
                    </a:lnTo>
                    <a:lnTo>
                      <a:pt x="18069" y="33123"/>
                    </a:lnTo>
                    <a:lnTo>
                      <a:pt x="17944" y="33102"/>
                    </a:lnTo>
                    <a:lnTo>
                      <a:pt x="17944" y="33102"/>
                    </a:lnTo>
                    <a:lnTo>
                      <a:pt x="17383" y="33019"/>
                    </a:lnTo>
                    <a:lnTo>
                      <a:pt x="16842" y="32978"/>
                    </a:lnTo>
                    <a:lnTo>
                      <a:pt x="16302" y="32957"/>
                    </a:lnTo>
                    <a:lnTo>
                      <a:pt x="15761" y="32957"/>
                    </a:lnTo>
                    <a:lnTo>
                      <a:pt x="15761" y="32957"/>
                    </a:lnTo>
                    <a:lnTo>
                      <a:pt x="14493" y="32936"/>
                    </a:lnTo>
                    <a:lnTo>
                      <a:pt x="14493" y="32936"/>
                    </a:lnTo>
                    <a:lnTo>
                      <a:pt x="13890" y="32915"/>
                    </a:lnTo>
                    <a:lnTo>
                      <a:pt x="13890" y="32915"/>
                    </a:lnTo>
                    <a:lnTo>
                      <a:pt x="13453" y="32874"/>
                    </a:lnTo>
                    <a:lnTo>
                      <a:pt x="13224" y="32832"/>
                    </a:lnTo>
                    <a:lnTo>
                      <a:pt x="13016" y="32791"/>
                    </a:lnTo>
                    <a:lnTo>
                      <a:pt x="12788" y="32707"/>
                    </a:lnTo>
                    <a:lnTo>
                      <a:pt x="12601" y="32603"/>
                    </a:lnTo>
                    <a:lnTo>
                      <a:pt x="12393" y="32479"/>
                    </a:lnTo>
                    <a:lnTo>
                      <a:pt x="12205" y="32333"/>
                    </a:lnTo>
                    <a:lnTo>
                      <a:pt x="12205" y="32333"/>
                    </a:lnTo>
                    <a:lnTo>
                      <a:pt x="11977" y="32084"/>
                    </a:lnTo>
                    <a:lnTo>
                      <a:pt x="11790" y="31813"/>
                    </a:lnTo>
                    <a:lnTo>
                      <a:pt x="11623" y="31522"/>
                    </a:lnTo>
                    <a:lnTo>
                      <a:pt x="11519" y="31210"/>
                    </a:lnTo>
                    <a:lnTo>
                      <a:pt x="11519" y="31210"/>
                    </a:lnTo>
                    <a:lnTo>
                      <a:pt x="11478" y="31023"/>
                    </a:lnTo>
                    <a:lnTo>
                      <a:pt x="11478" y="31023"/>
                    </a:lnTo>
                    <a:lnTo>
                      <a:pt x="11395" y="30462"/>
                    </a:lnTo>
                    <a:lnTo>
                      <a:pt x="11332" y="29921"/>
                    </a:lnTo>
                    <a:lnTo>
                      <a:pt x="11291" y="29381"/>
                    </a:lnTo>
                    <a:lnTo>
                      <a:pt x="11270" y="28840"/>
                    </a:lnTo>
                    <a:lnTo>
                      <a:pt x="11270" y="28840"/>
                    </a:lnTo>
                    <a:lnTo>
                      <a:pt x="11291" y="28133"/>
                    </a:lnTo>
                    <a:lnTo>
                      <a:pt x="11374" y="27426"/>
                    </a:lnTo>
                    <a:lnTo>
                      <a:pt x="11415" y="27093"/>
                    </a:lnTo>
                    <a:lnTo>
                      <a:pt x="11498" y="26740"/>
                    </a:lnTo>
                    <a:lnTo>
                      <a:pt x="11561" y="26386"/>
                    </a:lnTo>
                    <a:lnTo>
                      <a:pt x="11665" y="26033"/>
                    </a:lnTo>
                    <a:lnTo>
                      <a:pt x="11665" y="26033"/>
                    </a:lnTo>
                    <a:lnTo>
                      <a:pt x="11790" y="25679"/>
                    </a:lnTo>
                    <a:lnTo>
                      <a:pt x="11935" y="25368"/>
                    </a:lnTo>
                    <a:lnTo>
                      <a:pt x="12101" y="25097"/>
                    </a:lnTo>
                    <a:lnTo>
                      <a:pt x="12205" y="24972"/>
                    </a:lnTo>
                    <a:lnTo>
                      <a:pt x="12309" y="24848"/>
                    </a:lnTo>
                    <a:lnTo>
                      <a:pt x="12434" y="24744"/>
                    </a:lnTo>
                    <a:lnTo>
                      <a:pt x="12559" y="24640"/>
                    </a:lnTo>
                    <a:lnTo>
                      <a:pt x="12704" y="24557"/>
                    </a:lnTo>
                    <a:lnTo>
                      <a:pt x="12850" y="24473"/>
                    </a:lnTo>
                    <a:lnTo>
                      <a:pt x="13016" y="24390"/>
                    </a:lnTo>
                    <a:lnTo>
                      <a:pt x="13183" y="24328"/>
                    </a:lnTo>
                    <a:lnTo>
                      <a:pt x="13557" y="24245"/>
                    </a:lnTo>
                    <a:lnTo>
                      <a:pt x="13557" y="24245"/>
                    </a:lnTo>
                    <a:lnTo>
                      <a:pt x="14077" y="24141"/>
                    </a:lnTo>
                    <a:lnTo>
                      <a:pt x="14597" y="24078"/>
                    </a:lnTo>
                    <a:lnTo>
                      <a:pt x="15657" y="23954"/>
                    </a:lnTo>
                    <a:lnTo>
                      <a:pt x="16717" y="23850"/>
                    </a:lnTo>
                    <a:lnTo>
                      <a:pt x="17757" y="23746"/>
                    </a:lnTo>
                    <a:lnTo>
                      <a:pt x="17757" y="23746"/>
                    </a:lnTo>
                    <a:lnTo>
                      <a:pt x="18256" y="23683"/>
                    </a:lnTo>
                    <a:lnTo>
                      <a:pt x="18734" y="23579"/>
                    </a:lnTo>
                    <a:lnTo>
                      <a:pt x="19213" y="23455"/>
                    </a:lnTo>
                    <a:lnTo>
                      <a:pt x="19649" y="23288"/>
                    </a:lnTo>
                    <a:lnTo>
                      <a:pt x="20107" y="23101"/>
                    </a:lnTo>
                    <a:lnTo>
                      <a:pt x="20523" y="22893"/>
                    </a:lnTo>
                    <a:lnTo>
                      <a:pt x="20938" y="22644"/>
                    </a:lnTo>
                    <a:lnTo>
                      <a:pt x="21333" y="22353"/>
                    </a:lnTo>
                    <a:lnTo>
                      <a:pt x="21333" y="22353"/>
                    </a:lnTo>
                    <a:lnTo>
                      <a:pt x="21333" y="22353"/>
                    </a:lnTo>
                    <a:lnTo>
                      <a:pt x="21354" y="22353"/>
                    </a:lnTo>
                    <a:lnTo>
                      <a:pt x="21354" y="22353"/>
                    </a:lnTo>
                    <a:lnTo>
                      <a:pt x="21749" y="22020"/>
                    </a:lnTo>
                    <a:lnTo>
                      <a:pt x="22082" y="21708"/>
                    </a:lnTo>
                    <a:lnTo>
                      <a:pt x="22082" y="21708"/>
                    </a:lnTo>
                    <a:lnTo>
                      <a:pt x="22332" y="21438"/>
                    </a:lnTo>
                    <a:lnTo>
                      <a:pt x="22519" y="21188"/>
                    </a:lnTo>
                    <a:lnTo>
                      <a:pt x="22706" y="20918"/>
                    </a:lnTo>
                    <a:lnTo>
                      <a:pt x="22851" y="20648"/>
                    </a:lnTo>
                    <a:lnTo>
                      <a:pt x="22976" y="20377"/>
                    </a:lnTo>
                    <a:lnTo>
                      <a:pt x="23080" y="20086"/>
                    </a:lnTo>
                    <a:lnTo>
                      <a:pt x="23163" y="19774"/>
                    </a:lnTo>
                    <a:lnTo>
                      <a:pt x="23226" y="19462"/>
                    </a:lnTo>
                    <a:lnTo>
                      <a:pt x="23226" y="19462"/>
                    </a:lnTo>
                    <a:lnTo>
                      <a:pt x="23246" y="19192"/>
                    </a:lnTo>
                    <a:lnTo>
                      <a:pt x="23267" y="18901"/>
                    </a:lnTo>
                    <a:lnTo>
                      <a:pt x="23267" y="18610"/>
                    </a:lnTo>
                    <a:lnTo>
                      <a:pt x="23246" y="18298"/>
                    </a:lnTo>
                    <a:lnTo>
                      <a:pt x="23184" y="17633"/>
                    </a:lnTo>
                    <a:lnTo>
                      <a:pt x="23059" y="16905"/>
                    </a:lnTo>
                    <a:lnTo>
                      <a:pt x="23059" y="16905"/>
                    </a:lnTo>
                    <a:lnTo>
                      <a:pt x="22976" y="16551"/>
                    </a:lnTo>
                    <a:lnTo>
                      <a:pt x="22893" y="16219"/>
                    </a:lnTo>
                    <a:lnTo>
                      <a:pt x="22789" y="15886"/>
                    </a:lnTo>
                    <a:lnTo>
                      <a:pt x="22664" y="15574"/>
                    </a:lnTo>
                    <a:lnTo>
                      <a:pt x="22539" y="15283"/>
                    </a:lnTo>
                    <a:lnTo>
                      <a:pt x="22394" y="14992"/>
                    </a:lnTo>
                    <a:lnTo>
                      <a:pt x="22248" y="14722"/>
                    </a:lnTo>
                    <a:lnTo>
                      <a:pt x="22061" y="14451"/>
                    </a:lnTo>
                    <a:lnTo>
                      <a:pt x="21895" y="14202"/>
                    </a:lnTo>
                    <a:lnTo>
                      <a:pt x="21708" y="13973"/>
                    </a:lnTo>
                    <a:lnTo>
                      <a:pt x="21500" y="13744"/>
                    </a:lnTo>
                    <a:lnTo>
                      <a:pt x="21292" y="13536"/>
                    </a:lnTo>
                    <a:lnTo>
                      <a:pt x="21084" y="13329"/>
                    </a:lnTo>
                    <a:lnTo>
                      <a:pt x="20855" y="13141"/>
                    </a:lnTo>
                    <a:lnTo>
                      <a:pt x="20627" y="12954"/>
                    </a:lnTo>
                    <a:lnTo>
                      <a:pt x="20377" y="12788"/>
                    </a:lnTo>
                    <a:lnTo>
                      <a:pt x="20127" y="12642"/>
                    </a:lnTo>
                    <a:lnTo>
                      <a:pt x="19878" y="12497"/>
                    </a:lnTo>
                    <a:lnTo>
                      <a:pt x="19358" y="12226"/>
                    </a:lnTo>
                    <a:lnTo>
                      <a:pt x="18818" y="12019"/>
                    </a:lnTo>
                    <a:lnTo>
                      <a:pt x="18256" y="11831"/>
                    </a:lnTo>
                    <a:lnTo>
                      <a:pt x="17695" y="11707"/>
                    </a:lnTo>
                    <a:lnTo>
                      <a:pt x="17133" y="11603"/>
                    </a:lnTo>
                    <a:lnTo>
                      <a:pt x="16572" y="11540"/>
                    </a:lnTo>
                    <a:lnTo>
                      <a:pt x="16011" y="11520"/>
                    </a:lnTo>
                    <a:lnTo>
                      <a:pt x="16011" y="11520"/>
                    </a:lnTo>
                    <a:lnTo>
                      <a:pt x="16011" y="11520"/>
                    </a:lnTo>
                    <a:lnTo>
                      <a:pt x="15408" y="11540"/>
                    </a:lnTo>
                    <a:lnTo>
                      <a:pt x="14805" y="11624"/>
                    </a:lnTo>
                    <a:lnTo>
                      <a:pt x="14243" y="11727"/>
                    </a:lnTo>
                    <a:lnTo>
                      <a:pt x="13682" y="11873"/>
                    </a:lnTo>
                    <a:lnTo>
                      <a:pt x="13682" y="11873"/>
                    </a:lnTo>
                    <a:lnTo>
                      <a:pt x="13120" y="12081"/>
                    </a:lnTo>
                    <a:lnTo>
                      <a:pt x="12559" y="12289"/>
                    </a:lnTo>
                    <a:lnTo>
                      <a:pt x="12018" y="12538"/>
                    </a:lnTo>
                    <a:lnTo>
                      <a:pt x="11478" y="12788"/>
                    </a:lnTo>
                    <a:lnTo>
                      <a:pt x="10958" y="13058"/>
                    </a:lnTo>
                    <a:lnTo>
                      <a:pt x="10417" y="13349"/>
                    </a:lnTo>
                    <a:lnTo>
                      <a:pt x="9398" y="13952"/>
                    </a:lnTo>
                    <a:lnTo>
                      <a:pt x="9398" y="13952"/>
                    </a:lnTo>
                    <a:lnTo>
                      <a:pt x="8733" y="14347"/>
                    </a:lnTo>
                    <a:lnTo>
                      <a:pt x="8400" y="14534"/>
                    </a:lnTo>
                    <a:lnTo>
                      <a:pt x="8047" y="14722"/>
                    </a:lnTo>
                    <a:lnTo>
                      <a:pt x="7693" y="14867"/>
                    </a:lnTo>
                    <a:lnTo>
                      <a:pt x="7340" y="14992"/>
                    </a:lnTo>
                    <a:lnTo>
                      <a:pt x="6966" y="15096"/>
                    </a:lnTo>
                    <a:lnTo>
                      <a:pt x="6571" y="15179"/>
                    </a:lnTo>
                    <a:lnTo>
                      <a:pt x="6571" y="15179"/>
                    </a:lnTo>
                    <a:lnTo>
                      <a:pt x="6259" y="15200"/>
                    </a:lnTo>
                    <a:lnTo>
                      <a:pt x="6259" y="15200"/>
                    </a:lnTo>
                    <a:lnTo>
                      <a:pt x="6030" y="15179"/>
                    </a:lnTo>
                    <a:lnTo>
                      <a:pt x="5822" y="15137"/>
                    </a:lnTo>
                    <a:lnTo>
                      <a:pt x="5614" y="15075"/>
                    </a:lnTo>
                    <a:lnTo>
                      <a:pt x="5427" y="14992"/>
                    </a:lnTo>
                    <a:lnTo>
                      <a:pt x="5261" y="14888"/>
                    </a:lnTo>
                    <a:lnTo>
                      <a:pt x="5094" y="14742"/>
                    </a:lnTo>
                    <a:lnTo>
                      <a:pt x="4949" y="14576"/>
                    </a:lnTo>
                    <a:lnTo>
                      <a:pt x="4824" y="14368"/>
                    </a:lnTo>
                    <a:lnTo>
                      <a:pt x="4824" y="14368"/>
                    </a:lnTo>
                    <a:lnTo>
                      <a:pt x="4408" y="13640"/>
                    </a:lnTo>
                    <a:lnTo>
                      <a:pt x="4034" y="12871"/>
                    </a:lnTo>
                    <a:lnTo>
                      <a:pt x="3701" y="12102"/>
                    </a:lnTo>
                    <a:lnTo>
                      <a:pt x="3556" y="11707"/>
                    </a:lnTo>
                    <a:lnTo>
                      <a:pt x="3431" y="11312"/>
                    </a:lnTo>
                    <a:lnTo>
                      <a:pt x="3306" y="10917"/>
                    </a:lnTo>
                    <a:lnTo>
                      <a:pt x="3202" y="10521"/>
                    </a:lnTo>
                    <a:lnTo>
                      <a:pt x="3119" y="10106"/>
                    </a:lnTo>
                    <a:lnTo>
                      <a:pt x="3036" y="9690"/>
                    </a:lnTo>
                    <a:lnTo>
                      <a:pt x="2973" y="9274"/>
                    </a:lnTo>
                    <a:lnTo>
                      <a:pt x="2911" y="8858"/>
                    </a:lnTo>
                    <a:lnTo>
                      <a:pt x="2869" y="8442"/>
                    </a:lnTo>
                    <a:lnTo>
                      <a:pt x="2849" y="8006"/>
                    </a:lnTo>
                    <a:lnTo>
                      <a:pt x="2849" y="8006"/>
                    </a:lnTo>
                    <a:lnTo>
                      <a:pt x="2849" y="781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1242;p8">
                <a:extLst>
                  <a:ext uri="{FF2B5EF4-FFF2-40B4-BE49-F238E27FC236}">
                    <a16:creationId xmlns:a16="http://schemas.microsoft.com/office/drawing/2014/main" id="{1ED3BA30-806F-4BCB-8A6E-793F66B898BB}"/>
                  </a:ext>
                </a:extLst>
              </p:cNvPr>
              <p:cNvSpPr/>
              <p:nvPr/>
            </p:nvSpPr>
            <p:spPr>
              <a:xfrm>
                <a:off x="5326050" y="244350"/>
                <a:ext cx="1003275" cy="1557400"/>
              </a:xfrm>
              <a:custGeom>
                <a:avLst/>
                <a:gdLst/>
                <a:ahLst/>
                <a:cxnLst/>
                <a:rect l="l" t="t" r="r" b="b"/>
                <a:pathLst>
                  <a:path w="40131" h="62296" fill="none" extrusionOk="0">
                    <a:moveTo>
                      <a:pt x="19233" y="1"/>
                    </a:moveTo>
                    <a:lnTo>
                      <a:pt x="19233" y="1"/>
                    </a:lnTo>
                    <a:lnTo>
                      <a:pt x="18339" y="21"/>
                    </a:lnTo>
                    <a:lnTo>
                      <a:pt x="17404" y="84"/>
                    </a:lnTo>
                    <a:lnTo>
                      <a:pt x="16489" y="188"/>
                    </a:lnTo>
                    <a:lnTo>
                      <a:pt x="15574" y="333"/>
                    </a:lnTo>
                    <a:lnTo>
                      <a:pt x="15574" y="333"/>
                    </a:lnTo>
                    <a:lnTo>
                      <a:pt x="15075" y="437"/>
                    </a:lnTo>
                    <a:lnTo>
                      <a:pt x="14576" y="562"/>
                    </a:lnTo>
                    <a:lnTo>
                      <a:pt x="14098" y="687"/>
                    </a:lnTo>
                    <a:lnTo>
                      <a:pt x="13640" y="832"/>
                    </a:lnTo>
                    <a:lnTo>
                      <a:pt x="13162" y="999"/>
                    </a:lnTo>
                    <a:lnTo>
                      <a:pt x="12705" y="1165"/>
                    </a:lnTo>
                    <a:lnTo>
                      <a:pt x="11790" y="1560"/>
                    </a:lnTo>
                    <a:lnTo>
                      <a:pt x="10896" y="1955"/>
                    </a:lnTo>
                    <a:lnTo>
                      <a:pt x="10001" y="2392"/>
                    </a:lnTo>
                    <a:lnTo>
                      <a:pt x="8234" y="3307"/>
                    </a:lnTo>
                    <a:lnTo>
                      <a:pt x="8234" y="3307"/>
                    </a:lnTo>
                    <a:lnTo>
                      <a:pt x="7756" y="3577"/>
                    </a:lnTo>
                    <a:lnTo>
                      <a:pt x="7278" y="3847"/>
                    </a:lnTo>
                    <a:lnTo>
                      <a:pt x="6841" y="4159"/>
                    </a:lnTo>
                    <a:lnTo>
                      <a:pt x="6404" y="4471"/>
                    </a:lnTo>
                    <a:lnTo>
                      <a:pt x="5968" y="4804"/>
                    </a:lnTo>
                    <a:lnTo>
                      <a:pt x="5552" y="5157"/>
                    </a:lnTo>
                    <a:lnTo>
                      <a:pt x="5157" y="5531"/>
                    </a:lnTo>
                    <a:lnTo>
                      <a:pt x="4762" y="5906"/>
                    </a:lnTo>
                    <a:lnTo>
                      <a:pt x="4762" y="5906"/>
                    </a:lnTo>
                    <a:lnTo>
                      <a:pt x="4346" y="6363"/>
                    </a:lnTo>
                    <a:lnTo>
                      <a:pt x="3951" y="6841"/>
                    </a:lnTo>
                    <a:lnTo>
                      <a:pt x="3784" y="7091"/>
                    </a:lnTo>
                    <a:lnTo>
                      <a:pt x="3618" y="7340"/>
                    </a:lnTo>
                    <a:lnTo>
                      <a:pt x="3473" y="7590"/>
                    </a:lnTo>
                    <a:lnTo>
                      <a:pt x="3327" y="7860"/>
                    </a:lnTo>
                    <a:lnTo>
                      <a:pt x="3202" y="8131"/>
                    </a:lnTo>
                    <a:lnTo>
                      <a:pt x="3098" y="8401"/>
                    </a:lnTo>
                    <a:lnTo>
                      <a:pt x="2994" y="8692"/>
                    </a:lnTo>
                    <a:lnTo>
                      <a:pt x="2932" y="8983"/>
                    </a:lnTo>
                    <a:lnTo>
                      <a:pt x="2890" y="9274"/>
                    </a:lnTo>
                    <a:lnTo>
                      <a:pt x="2849" y="9586"/>
                    </a:lnTo>
                    <a:lnTo>
                      <a:pt x="2828" y="9898"/>
                    </a:lnTo>
                    <a:lnTo>
                      <a:pt x="2849" y="10210"/>
                    </a:lnTo>
                    <a:lnTo>
                      <a:pt x="2849" y="10210"/>
                    </a:lnTo>
                    <a:lnTo>
                      <a:pt x="2890" y="10688"/>
                    </a:lnTo>
                    <a:lnTo>
                      <a:pt x="2953" y="11166"/>
                    </a:lnTo>
                    <a:lnTo>
                      <a:pt x="3015" y="11644"/>
                    </a:lnTo>
                    <a:lnTo>
                      <a:pt x="3098" y="12123"/>
                    </a:lnTo>
                    <a:lnTo>
                      <a:pt x="3202" y="12601"/>
                    </a:lnTo>
                    <a:lnTo>
                      <a:pt x="3327" y="13058"/>
                    </a:lnTo>
                    <a:lnTo>
                      <a:pt x="3452" y="13516"/>
                    </a:lnTo>
                    <a:lnTo>
                      <a:pt x="3597" y="13952"/>
                    </a:lnTo>
                    <a:lnTo>
                      <a:pt x="3764" y="14410"/>
                    </a:lnTo>
                    <a:lnTo>
                      <a:pt x="3951" y="14847"/>
                    </a:lnTo>
                    <a:lnTo>
                      <a:pt x="4159" y="15283"/>
                    </a:lnTo>
                    <a:lnTo>
                      <a:pt x="4387" y="15699"/>
                    </a:lnTo>
                    <a:lnTo>
                      <a:pt x="4616" y="16115"/>
                    </a:lnTo>
                    <a:lnTo>
                      <a:pt x="4886" y="16531"/>
                    </a:lnTo>
                    <a:lnTo>
                      <a:pt x="5157" y="16926"/>
                    </a:lnTo>
                    <a:lnTo>
                      <a:pt x="5448" y="17321"/>
                    </a:lnTo>
                    <a:lnTo>
                      <a:pt x="5448" y="17321"/>
                    </a:lnTo>
                    <a:lnTo>
                      <a:pt x="5801" y="17737"/>
                    </a:lnTo>
                    <a:lnTo>
                      <a:pt x="6176" y="18132"/>
                    </a:lnTo>
                    <a:lnTo>
                      <a:pt x="6363" y="18298"/>
                    </a:lnTo>
                    <a:lnTo>
                      <a:pt x="6550" y="18465"/>
                    </a:lnTo>
                    <a:lnTo>
                      <a:pt x="6758" y="18610"/>
                    </a:lnTo>
                    <a:lnTo>
                      <a:pt x="6966" y="18735"/>
                    </a:lnTo>
                    <a:lnTo>
                      <a:pt x="7174" y="18860"/>
                    </a:lnTo>
                    <a:lnTo>
                      <a:pt x="7402" y="18964"/>
                    </a:lnTo>
                    <a:lnTo>
                      <a:pt x="7631" y="19068"/>
                    </a:lnTo>
                    <a:lnTo>
                      <a:pt x="7860" y="19151"/>
                    </a:lnTo>
                    <a:lnTo>
                      <a:pt x="8089" y="19192"/>
                    </a:lnTo>
                    <a:lnTo>
                      <a:pt x="8338" y="19255"/>
                    </a:lnTo>
                    <a:lnTo>
                      <a:pt x="8588" y="19275"/>
                    </a:lnTo>
                    <a:lnTo>
                      <a:pt x="8858" y="19275"/>
                    </a:lnTo>
                    <a:lnTo>
                      <a:pt x="8858" y="19275"/>
                    </a:lnTo>
                    <a:lnTo>
                      <a:pt x="9107" y="19275"/>
                    </a:lnTo>
                    <a:lnTo>
                      <a:pt x="9357" y="19255"/>
                    </a:lnTo>
                    <a:lnTo>
                      <a:pt x="9606" y="19213"/>
                    </a:lnTo>
                    <a:lnTo>
                      <a:pt x="9877" y="19151"/>
                    </a:lnTo>
                    <a:lnTo>
                      <a:pt x="9877" y="19151"/>
                    </a:lnTo>
                    <a:lnTo>
                      <a:pt x="10417" y="19005"/>
                    </a:lnTo>
                    <a:lnTo>
                      <a:pt x="10937" y="18818"/>
                    </a:lnTo>
                    <a:lnTo>
                      <a:pt x="11457" y="18610"/>
                    </a:lnTo>
                    <a:lnTo>
                      <a:pt x="11956" y="18381"/>
                    </a:lnTo>
                    <a:lnTo>
                      <a:pt x="11956" y="18381"/>
                    </a:lnTo>
                    <a:lnTo>
                      <a:pt x="12476" y="18111"/>
                    </a:lnTo>
                    <a:lnTo>
                      <a:pt x="12975" y="17841"/>
                    </a:lnTo>
                    <a:lnTo>
                      <a:pt x="13973" y="17300"/>
                    </a:lnTo>
                    <a:lnTo>
                      <a:pt x="14472" y="17051"/>
                    </a:lnTo>
                    <a:lnTo>
                      <a:pt x="14992" y="16822"/>
                    </a:lnTo>
                    <a:lnTo>
                      <a:pt x="15512" y="16614"/>
                    </a:lnTo>
                    <a:lnTo>
                      <a:pt x="16073" y="16427"/>
                    </a:lnTo>
                    <a:lnTo>
                      <a:pt x="16073" y="16427"/>
                    </a:lnTo>
                    <a:lnTo>
                      <a:pt x="16593" y="16302"/>
                    </a:lnTo>
                    <a:lnTo>
                      <a:pt x="17113" y="16198"/>
                    </a:lnTo>
                    <a:lnTo>
                      <a:pt x="17632" y="16136"/>
                    </a:lnTo>
                    <a:lnTo>
                      <a:pt x="18152" y="16115"/>
                    </a:lnTo>
                    <a:lnTo>
                      <a:pt x="18152" y="16115"/>
                    </a:lnTo>
                    <a:lnTo>
                      <a:pt x="18568" y="16136"/>
                    </a:lnTo>
                    <a:lnTo>
                      <a:pt x="19005" y="16177"/>
                    </a:lnTo>
                    <a:lnTo>
                      <a:pt x="19421" y="16260"/>
                    </a:lnTo>
                    <a:lnTo>
                      <a:pt x="19836" y="16364"/>
                    </a:lnTo>
                    <a:lnTo>
                      <a:pt x="20252" y="16510"/>
                    </a:lnTo>
                    <a:lnTo>
                      <a:pt x="20647" y="16697"/>
                    </a:lnTo>
                    <a:lnTo>
                      <a:pt x="21063" y="16926"/>
                    </a:lnTo>
                    <a:lnTo>
                      <a:pt x="21437" y="17175"/>
                    </a:lnTo>
                    <a:lnTo>
                      <a:pt x="21437" y="17175"/>
                    </a:lnTo>
                    <a:lnTo>
                      <a:pt x="21687" y="17383"/>
                    </a:lnTo>
                    <a:lnTo>
                      <a:pt x="21916" y="17612"/>
                    </a:lnTo>
                    <a:lnTo>
                      <a:pt x="22124" y="17841"/>
                    </a:lnTo>
                    <a:lnTo>
                      <a:pt x="22311" y="18090"/>
                    </a:lnTo>
                    <a:lnTo>
                      <a:pt x="22498" y="18361"/>
                    </a:lnTo>
                    <a:lnTo>
                      <a:pt x="22664" y="18631"/>
                    </a:lnTo>
                    <a:lnTo>
                      <a:pt x="22997" y="19171"/>
                    </a:lnTo>
                    <a:lnTo>
                      <a:pt x="22997" y="19171"/>
                    </a:lnTo>
                    <a:lnTo>
                      <a:pt x="23143" y="19442"/>
                    </a:lnTo>
                    <a:lnTo>
                      <a:pt x="23267" y="19712"/>
                    </a:lnTo>
                    <a:lnTo>
                      <a:pt x="23371" y="19982"/>
                    </a:lnTo>
                    <a:lnTo>
                      <a:pt x="23434" y="20232"/>
                    </a:lnTo>
                    <a:lnTo>
                      <a:pt x="23475" y="20502"/>
                    </a:lnTo>
                    <a:lnTo>
                      <a:pt x="23496" y="20752"/>
                    </a:lnTo>
                    <a:lnTo>
                      <a:pt x="23496" y="21001"/>
                    </a:lnTo>
                    <a:lnTo>
                      <a:pt x="23454" y="21230"/>
                    </a:lnTo>
                    <a:lnTo>
                      <a:pt x="23392" y="21479"/>
                    </a:lnTo>
                    <a:lnTo>
                      <a:pt x="23309" y="21708"/>
                    </a:lnTo>
                    <a:lnTo>
                      <a:pt x="23184" y="21916"/>
                    </a:lnTo>
                    <a:lnTo>
                      <a:pt x="23059" y="22145"/>
                    </a:lnTo>
                    <a:lnTo>
                      <a:pt x="22893" y="22353"/>
                    </a:lnTo>
                    <a:lnTo>
                      <a:pt x="22706" y="22561"/>
                    </a:lnTo>
                    <a:lnTo>
                      <a:pt x="22477" y="22748"/>
                    </a:lnTo>
                    <a:lnTo>
                      <a:pt x="22248" y="22935"/>
                    </a:lnTo>
                    <a:lnTo>
                      <a:pt x="22248" y="22935"/>
                    </a:lnTo>
                    <a:lnTo>
                      <a:pt x="22040" y="23060"/>
                    </a:lnTo>
                    <a:lnTo>
                      <a:pt x="21853" y="23185"/>
                    </a:lnTo>
                    <a:lnTo>
                      <a:pt x="21437" y="23372"/>
                    </a:lnTo>
                    <a:lnTo>
                      <a:pt x="21022" y="23517"/>
                    </a:lnTo>
                    <a:lnTo>
                      <a:pt x="20585" y="23663"/>
                    </a:lnTo>
                    <a:lnTo>
                      <a:pt x="20585" y="23663"/>
                    </a:lnTo>
                    <a:lnTo>
                      <a:pt x="20024" y="23787"/>
                    </a:lnTo>
                    <a:lnTo>
                      <a:pt x="19462" y="23891"/>
                    </a:lnTo>
                    <a:lnTo>
                      <a:pt x="18880" y="23975"/>
                    </a:lnTo>
                    <a:lnTo>
                      <a:pt x="18319" y="24016"/>
                    </a:lnTo>
                    <a:lnTo>
                      <a:pt x="17154" y="24120"/>
                    </a:lnTo>
                    <a:lnTo>
                      <a:pt x="16593" y="24183"/>
                    </a:lnTo>
                    <a:lnTo>
                      <a:pt x="16011" y="24266"/>
                    </a:lnTo>
                    <a:lnTo>
                      <a:pt x="16011" y="24266"/>
                    </a:lnTo>
                    <a:lnTo>
                      <a:pt x="15574" y="24349"/>
                    </a:lnTo>
                    <a:lnTo>
                      <a:pt x="15179" y="24453"/>
                    </a:lnTo>
                    <a:lnTo>
                      <a:pt x="14784" y="24598"/>
                    </a:lnTo>
                    <a:lnTo>
                      <a:pt x="14410" y="24744"/>
                    </a:lnTo>
                    <a:lnTo>
                      <a:pt x="14077" y="24910"/>
                    </a:lnTo>
                    <a:lnTo>
                      <a:pt x="13765" y="25118"/>
                    </a:lnTo>
                    <a:lnTo>
                      <a:pt x="13474" y="25326"/>
                    </a:lnTo>
                    <a:lnTo>
                      <a:pt x="13204" y="25555"/>
                    </a:lnTo>
                    <a:lnTo>
                      <a:pt x="12954" y="25825"/>
                    </a:lnTo>
                    <a:lnTo>
                      <a:pt x="12746" y="26116"/>
                    </a:lnTo>
                    <a:lnTo>
                      <a:pt x="12538" y="26428"/>
                    </a:lnTo>
                    <a:lnTo>
                      <a:pt x="12372" y="26761"/>
                    </a:lnTo>
                    <a:lnTo>
                      <a:pt x="12206" y="27114"/>
                    </a:lnTo>
                    <a:lnTo>
                      <a:pt x="12081" y="27509"/>
                    </a:lnTo>
                    <a:lnTo>
                      <a:pt x="11977" y="27925"/>
                    </a:lnTo>
                    <a:lnTo>
                      <a:pt x="11894" y="28362"/>
                    </a:lnTo>
                    <a:lnTo>
                      <a:pt x="11894" y="28362"/>
                    </a:lnTo>
                    <a:lnTo>
                      <a:pt x="11810" y="28965"/>
                    </a:lnTo>
                    <a:lnTo>
                      <a:pt x="11769" y="29589"/>
                    </a:lnTo>
                    <a:lnTo>
                      <a:pt x="11748" y="30192"/>
                    </a:lnTo>
                    <a:lnTo>
                      <a:pt x="11769" y="30795"/>
                    </a:lnTo>
                    <a:lnTo>
                      <a:pt x="11810" y="31398"/>
                    </a:lnTo>
                    <a:lnTo>
                      <a:pt x="11873" y="32001"/>
                    </a:lnTo>
                    <a:lnTo>
                      <a:pt x="11956" y="32604"/>
                    </a:lnTo>
                    <a:lnTo>
                      <a:pt x="12081" y="33207"/>
                    </a:lnTo>
                    <a:lnTo>
                      <a:pt x="12081" y="33207"/>
                    </a:lnTo>
                    <a:lnTo>
                      <a:pt x="12206" y="33851"/>
                    </a:lnTo>
                    <a:lnTo>
                      <a:pt x="12372" y="34475"/>
                    </a:lnTo>
                    <a:lnTo>
                      <a:pt x="12372" y="34475"/>
                    </a:lnTo>
                    <a:lnTo>
                      <a:pt x="12497" y="34849"/>
                    </a:lnTo>
                    <a:lnTo>
                      <a:pt x="12642" y="35161"/>
                    </a:lnTo>
                    <a:lnTo>
                      <a:pt x="12829" y="35473"/>
                    </a:lnTo>
                    <a:lnTo>
                      <a:pt x="13058" y="35723"/>
                    </a:lnTo>
                    <a:lnTo>
                      <a:pt x="13328" y="35951"/>
                    </a:lnTo>
                    <a:lnTo>
                      <a:pt x="13619" y="36138"/>
                    </a:lnTo>
                    <a:lnTo>
                      <a:pt x="13952" y="36305"/>
                    </a:lnTo>
                    <a:lnTo>
                      <a:pt x="14326" y="36430"/>
                    </a:lnTo>
                    <a:lnTo>
                      <a:pt x="14326" y="36430"/>
                    </a:lnTo>
                    <a:lnTo>
                      <a:pt x="14701" y="36533"/>
                    </a:lnTo>
                    <a:lnTo>
                      <a:pt x="15075" y="36617"/>
                    </a:lnTo>
                    <a:lnTo>
                      <a:pt x="15449" y="36679"/>
                    </a:lnTo>
                    <a:lnTo>
                      <a:pt x="15823" y="36741"/>
                    </a:lnTo>
                    <a:lnTo>
                      <a:pt x="16593" y="36825"/>
                    </a:lnTo>
                    <a:lnTo>
                      <a:pt x="17362" y="36866"/>
                    </a:lnTo>
                    <a:lnTo>
                      <a:pt x="17362" y="36866"/>
                    </a:lnTo>
                    <a:lnTo>
                      <a:pt x="17820" y="36929"/>
                    </a:lnTo>
                    <a:lnTo>
                      <a:pt x="18277" y="36991"/>
                    </a:lnTo>
                    <a:lnTo>
                      <a:pt x="18693" y="37095"/>
                    </a:lnTo>
                    <a:lnTo>
                      <a:pt x="19067" y="37220"/>
                    </a:lnTo>
                    <a:lnTo>
                      <a:pt x="19441" y="37386"/>
                    </a:lnTo>
                    <a:lnTo>
                      <a:pt x="19795" y="37573"/>
                    </a:lnTo>
                    <a:lnTo>
                      <a:pt x="20107" y="37781"/>
                    </a:lnTo>
                    <a:lnTo>
                      <a:pt x="20398" y="38010"/>
                    </a:lnTo>
                    <a:lnTo>
                      <a:pt x="20668" y="38259"/>
                    </a:lnTo>
                    <a:lnTo>
                      <a:pt x="20918" y="38550"/>
                    </a:lnTo>
                    <a:lnTo>
                      <a:pt x="21126" y="38862"/>
                    </a:lnTo>
                    <a:lnTo>
                      <a:pt x="21313" y="39195"/>
                    </a:lnTo>
                    <a:lnTo>
                      <a:pt x="21458" y="39548"/>
                    </a:lnTo>
                    <a:lnTo>
                      <a:pt x="21583" y="39923"/>
                    </a:lnTo>
                    <a:lnTo>
                      <a:pt x="21687" y="40318"/>
                    </a:lnTo>
                    <a:lnTo>
                      <a:pt x="21749" y="40734"/>
                    </a:lnTo>
                    <a:lnTo>
                      <a:pt x="21749" y="40734"/>
                    </a:lnTo>
                    <a:lnTo>
                      <a:pt x="21791" y="41191"/>
                    </a:lnTo>
                    <a:lnTo>
                      <a:pt x="21791" y="41399"/>
                    </a:lnTo>
                    <a:lnTo>
                      <a:pt x="21770" y="41586"/>
                    </a:lnTo>
                    <a:lnTo>
                      <a:pt x="21729" y="41752"/>
                    </a:lnTo>
                    <a:lnTo>
                      <a:pt x="21687" y="41919"/>
                    </a:lnTo>
                    <a:lnTo>
                      <a:pt x="21625" y="42085"/>
                    </a:lnTo>
                    <a:lnTo>
                      <a:pt x="21541" y="42231"/>
                    </a:lnTo>
                    <a:lnTo>
                      <a:pt x="21458" y="42355"/>
                    </a:lnTo>
                    <a:lnTo>
                      <a:pt x="21354" y="42480"/>
                    </a:lnTo>
                    <a:lnTo>
                      <a:pt x="21230" y="42605"/>
                    </a:lnTo>
                    <a:lnTo>
                      <a:pt x="21084" y="42709"/>
                    </a:lnTo>
                    <a:lnTo>
                      <a:pt x="20938" y="42813"/>
                    </a:lnTo>
                    <a:lnTo>
                      <a:pt x="20751" y="42896"/>
                    </a:lnTo>
                    <a:lnTo>
                      <a:pt x="20356" y="43083"/>
                    </a:lnTo>
                    <a:lnTo>
                      <a:pt x="20356" y="43083"/>
                    </a:lnTo>
                    <a:lnTo>
                      <a:pt x="20024" y="43187"/>
                    </a:lnTo>
                    <a:lnTo>
                      <a:pt x="19691" y="43291"/>
                    </a:lnTo>
                    <a:lnTo>
                      <a:pt x="19691" y="43291"/>
                    </a:lnTo>
                    <a:lnTo>
                      <a:pt x="19483" y="43333"/>
                    </a:lnTo>
                    <a:lnTo>
                      <a:pt x="19483" y="43333"/>
                    </a:lnTo>
                    <a:lnTo>
                      <a:pt x="18880" y="43416"/>
                    </a:lnTo>
                    <a:lnTo>
                      <a:pt x="18298" y="43478"/>
                    </a:lnTo>
                    <a:lnTo>
                      <a:pt x="17716" y="43520"/>
                    </a:lnTo>
                    <a:lnTo>
                      <a:pt x="17133" y="43541"/>
                    </a:lnTo>
                    <a:lnTo>
                      <a:pt x="17133" y="43541"/>
                    </a:lnTo>
                    <a:lnTo>
                      <a:pt x="16676" y="43520"/>
                    </a:lnTo>
                    <a:lnTo>
                      <a:pt x="16219" y="43499"/>
                    </a:lnTo>
                    <a:lnTo>
                      <a:pt x="15283" y="43416"/>
                    </a:lnTo>
                    <a:lnTo>
                      <a:pt x="14368" y="43291"/>
                    </a:lnTo>
                    <a:lnTo>
                      <a:pt x="13453" y="43146"/>
                    </a:lnTo>
                    <a:lnTo>
                      <a:pt x="13453" y="43146"/>
                    </a:lnTo>
                    <a:lnTo>
                      <a:pt x="12892" y="43000"/>
                    </a:lnTo>
                    <a:lnTo>
                      <a:pt x="12351" y="42834"/>
                    </a:lnTo>
                    <a:lnTo>
                      <a:pt x="11831" y="42647"/>
                    </a:lnTo>
                    <a:lnTo>
                      <a:pt x="11311" y="42418"/>
                    </a:lnTo>
                    <a:lnTo>
                      <a:pt x="10792" y="42168"/>
                    </a:lnTo>
                    <a:lnTo>
                      <a:pt x="10293" y="41898"/>
                    </a:lnTo>
                    <a:lnTo>
                      <a:pt x="9295" y="41357"/>
                    </a:lnTo>
                    <a:lnTo>
                      <a:pt x="9295" y="41357"/>
                    </a:lnTo>
                    <a:lnTo>
                      <a:pt x="8920" y="41170"/>
                    </a:lnTo>
                    <a:lnTo>
                      <a:pt x="8546" y="41025"/>
                    </a:lnTo>
                    <a:lnTo>
                      <a:pt x="8338" y="40962"/>
                    </a:lnTo>
                    <a:lnTo>
                      <a:pt x="8130" y="40921"/>
                    </a:lnTo>
                    <a:lnTo>
                      <a:pt x="7922" y="40879"/>
                    </a:lnTo>
                    <a:lnTo>
                      <a:pt x="7714" y="40879"/>
                    </a:lnTo>
                    <a:lnTo>
                      <a:pt x="7714" y="40879"/>
                    </a:lnTo>
                    <a:lnTo>
                      <a:pt x="7693" y="40879"/>
                    </a:lnTo>
                    <a:lnTo>
                      <a:pt x="7693" y="40879"/>
                    </a:lnTo>
                    <a:lnTo>
                      <a:pt x="7486" y="40879"/>
                    </a:lnTo>
                    <a:lnTo>
                      <a:pt x="7257" y="40900"/>
                    </a:lnTo>
                    <a:lnTo>
                      <a:pt x="7049" y="40942"/>
                    </a:lnTo>
                    <a:lnTo>
                      <a:pt x="6862" y="40983"/>
                    </a:lnTo>
                    <a:lnTo>
                      <a:pt x="6467" y="41108"/>
                    </a:lnTo>
                    <a:lnTo>
                      <a:pt x="6113" y="41274"/>
                    </a:lnTo>
                    <a:lnTo>
                      <a:pt x="5760" y="41482"/>
                    </a:lnTo>
                    <a:lnTo>
                      <a:pt x="5427" y="41711"/>
                    </a:lnTo>
                    <a:lnTo>
                      <a:pt x="5136" y="41981"/>
                    </a:lnTo>
                    <a:lnTo>
                      <a:pt x="4845" y="42272"/>
                    </a:lnTo>
                    <a:lnTo>
                      <a:pt x="4845" y="42272"/>
                    </a:lnTo>
                    <a:lnTo>
                      <a:pt x="4138" y="43083"/>
                    </a:lnTo>
                    <a:lnTo>
                      <a:pt x="3493" y="43894"/>
                    </a:lnTo>
                    <a:lnTo>
                      <a:pt x="2870" y="44747"/>
                    </a:lnTo>
                    <a:lnTo>
                      <a:pt x="2287" y="45620"/>
                    </a:lnTo>
                    <a:lnTo>
                      <a:pt x="2017" y="46057"/>
                    </a:lnTo>
                    <a:lnTo>
                      <a:pt x="1747" y="46514"/>
                    </a:lnTo>
                    <a:lnTo>
                      <a:pt x="1497" y="46971"/>
                    </a:lnTo>
                    <a:lnTo>
                      <a:pt x="1248" y="47429"/>
                    </a:lnTo>
                    <a:lnTo>
                      <a:pt x="1019" y="47907"/>
                    </a:lnTo>
                    <a:lnTo>
                      <a:pt x="811" y="48385"/>
                    </a:lnTo>
                    <a:lnTo>
                      <a:pt x="603" y="48884"/>
                    </a:lnTo>
                    <a:lnTo>
                      <a:pt x="416" y="49383"/>
                    </a:lnTo>
                    <a:lnTo>
                      <a:pt x="416" y="49383"/>
                    </a:lnTo>
                    <a:lnTo>
                      <a:pt x="312" y="49675"/>
                    </a:lnTo>
                    <a:lnTo>
                      <a:pt x="229" y="49986"/>
                    </a:lnTo>
                    <a:lnTo>
                      <a:pt x="146" y="50278"/>
                    </a:lnTo>
                    <a:lnTo>
                      <a:pt x="83" y="50589"/>
                    </a:lnTo>
                    <a:lnTo>
                      <a:pt x="42" y="50901"/>
                    </a:lnTo>
                    <a:lnTo>
                      <a:pt x="21" y="51192"/>
                    </a:lnTo>
                    <a:lnTo>
                      <a:pt x="0" y="51504"/>
                    </a:lnTo>
                    <a:lnTo>
                      <a:pt x="0" y="51816"/>
                    </a:lnTo>
                    <a:lnTo>
                      <a:pt x="21" y="52128"/>
                    </a:lnTo>
                    <a:lnTo>
                      <a:pt x="42" y="52419"/>
                    </a:lnTo>
                    <a:lnTo>
                      <a:pt x="83" y="52731"/>
                    </a:lnTo>
                    <a:lnTo>
                      <a:pt x="146" y="53043"/>
                    </a:lnTo>
                    <a:lnTo>
                      <a:pt x="208" y="53334"/>
                    </a:lnTo>
                    <a:lnTo>
                      <a:pt x="291" y="53646"/>
                    </a:lnTo>
                    <a:lnTo>
                      <a:pt x="374" y="53937"/>
                    </a:lnTo>
                    <a:lnTo>
                      <a:pt x="478" y="54228"/>
                    </a:lnTo>
                    <a:lnTo>
                      <a:pt x="603" y="54498"/>
                    </a:lnTo>
                    <a:lnTo>
                      <a:pt x="728" y="54790"/>
                    </a:lnTo>
                    <a:lnTo>
                      <a:pt x="853" y="55060"/>
                    </a:lnTo>
                    <a:lnTo>
                      <a:pt x="1019" y="55330"/>
                    </a:lnTo>
                    <a:lnTo>
                      <a:pt x="1165" y="55601"/>
                    </a:lnTo>
                    <a:lnTo>
                      <a:pt x="1331" y="55850"/>
                    </a:lnTo>
                    <a:lnTo>
                      <a:pt x="1518" y="56100"/>
                    </a:lnTo>
                    <a:lnTo>
                      <a:pt x="1705" y="56349"/>
                    </a:lnTo>
                    <a:lnTo>
                      <a:pt x="1913" y="56578"/>
                    </a:lnTo>
                    <a:lnTo>
                      <a:pt x="2121" y="56786"/>
                    </a:lnTo>
                    <a:lnTo>
                      <a:pt x="2350" y="57014"/>
                    </a:lnTo>
                    <a:lnTo>
                      <a:pt x="2578" y="57202"/>
                    </a:lnTo>
                    <a:lnTo>
                      <a:pt x="2828" y="57389"/>
                    </a:lnTo>
                    <a:lnTo>
                      <a:pt x="3077" y="57576"/>
                    </a:lnTo>
                    <a:lnTo>
                      <a:pt x="3327" y="57742"/>
                    </a:lnTo>
                    <a:lnTo>
                      <a:pt x="3597" y="57909"/>
                    </a:lnTo>
                    <a:lnTo>
                      <a:pt x="3597" y="57909"/>
                    </a:lnTo>
                    <a:lnTo>
                      <a:pt x="4283" y="58262"/>
                    </a:lnTo>
                    <a:lnTo>
                      <a:pt x="4970" y="58615"/>
                    </a:lnTo>
                    <a:lnTo>
                      <a:pt x="5656" y="58948"/>
                    </a:lnTo>
                    <a:lnTo>
                      <a:pt x="6363" y="59281"/>
                    </a:lnTo>
                    <a:lnTo>
                      <a:pt x="6363" y="59281"/>
                    </a:lnTo>
                    <a:lnTo>
                      <a:pt x="6987" y="59551"/>
                    </a:lnTo>
                    <a:lnTo>
                      <a:pt x="7610" y="59801"/>
                    </a:lnTo>
                    <a:lnTo>
                      <a:pt x="8234" y="60050"/>
                    </a:lnTo>
                    <a:lnTo>
                      <a:pt x="8879" y="60279"/>
                    </a:lnTo>
                    <a:lnTo>
                      <a:pt x="9502" y="60508"/>
                    </a:lnTo>
                    <a:lnTo>
                      <a:pt x="10147" y="60716"/>
                    </a:lnTo>
                    <a:lnTo>
                      <a:pt x="11436" y="61090"/>
                    </a:lnTo>
                    <a:lnTo>
                      <a:pt x="12746" y="61422"/>
                    </a:lnTo>
                    <a:lnTo>
                      <a:pt x="14056" y="61714"/>
                    </a:lnTo>
                    <a:lnTo>
                      <a:pt x="15387" y="61963"/>
                    </a:lnTo>
                    <a:lnTo>
                      <a:pt x="16718" y="62150"/>
                    </a:lnTo>
                    <a:lnTo>
                      <a:pt x="16718" y="62150"/>
                    </a:lnTo>
                    <a:lnTo>
                      <a:pt x="17279" y="62213"/>
                    </a:lnTo>
                    <a:lnTo>
                      <a:pt x="17820" y="62275"/>
                    </a:lnTo>
                    <a:lnTo>
                      <a:pt x="18381" y="62296"/>
                    </a:lnTo>
                    <a:lnTo>
                      <a:pt x="18922" y="62296"/>
                    </a:lnTo>
                    <a:lnTo>
                      <a:pt x="18922" y="62296"/>
                    </a:lnTo>
                    <a:lnTo>
                      <a:pt x="19421" y="62296"/>
                    </a:lnTo>
                    <a:lnTo>
                      <a:pt x="19920" y="62275"/>
                    </a:lnTo>
                    <a:lnTo>
                      <a:pt x="20398" y="62233"/>
                    </a:lnTo>
                    <a:lnTo>
                      <a:pt x="20897" y="62192"/>
                    </a:lnTo>
                    <a:lnTo>
                      <a:pt x="21874" y="62067"/>
                    </a:lnTo>
                    <a:lnTo>
                      <a:pt x="22831" y="61880"/>
                    </a:lnTo>
                    <a:lnTo>
                      <a:pt x="23808" y="61672"/>
                    </a:lnTo>
                    <a:lnTo>
                      <a:pt x="24764" y="61422"/>
                    </a:lnTo>
                    <a:lnTo>
                      <a:pt x="25721" y="61131"/>
                    </a:lnTo>
                    <a:lnTo>
                      <a:pt x="26656" y="60820"/>
                    </a:lnTo>
                    <a:lnTo>
                      <a:pt x="26656" y="60820"/>
                    </a:lnTo>
                    <a:lnTo>
                      <a:pt x="27447" y="60528"/>
                    </a:lnTo>
                    <a:lnTo>
                      <a:pt x="28216" y="60196"/>
                    </a:lnTo>
                    <a:lnTo>
                      <a:pt x="28985" y="59842"/>
                    </a:lnTo>
                    <a:lnTo>
                      <a:pt x="29713" y="59447"/>
                    </a:lnTo>
                    <a:lnTo>
                      <a:pt x="30441" y="59011"/>
                    </a:lnTo>
                    <a:lnTo>
                      <a:pt x="31127" y="58553"/>
                    </a:lnTo>
                    <a:lnTo>
                      <a:pt x="31813" y="58033"/>
                    </a:lnTo>
                    <a:lnTo>
                      <a:pt x="32458" y="57493"/>
                    </a:lnTo>
                    <a:lnTo>
                      <a:pt x="32458" y="57493"/>
                    </a:lnTo>
                    <a:lnTo>
                      <a:pt x="32977" y="56994"/>
                    </a:lnTo>
                    <a:lnTo>
                      <a:pt x="33477" y="56495"/>
                    </a:lnTo>
                    <a:lnTo>
                      <a:pt x="33955" y="55954"/>
                    </a:lnTo>
                    <a:lnTo>
                      <a:pt x="34412" y="55413"/>
                    </a:lnTo>
                    <a:lnTo>
                      <a:pt x="34828" y="54852"/>
                    </a:lnTo>
                    <a:lnTo>
                      <a:pt x="35265" y="54291"/>
                    </a:lnTo>
                    <a:lnTo>
                      <a:pt x="36076" y="53105"/>
                    </a:lnTo>
                    <a:lnTo>
                      <a:pt x="36076" y="53105"/>
                    </a:lnTo>
                    <a:lnTo>
                      <a:pt x="36491" y="52461"/>
                    </a:lnTo>
                    <a:lnTo>
                      <a:pt x="36866" y="51795"/>
                    </a:lnTo>
                    <a:lnTo>
                      <a:pt x="37198" y="51130"/>
                    </a:lnTo>
                    <a:lnTo>
                      <a:pt x="37510" y="50444"/>
                    </a:lnTo>
                    <a:lnTo>
                      <a:pt x="37760" y="49758"/>
                    </a:lnTo>
                    <a:lnTo>
                      <a:pt x="37989" y="49072"/>
                    </a:lnTo>
                    <a:lnTo>
                      <a:pt x="38196" y="48365"/>
                    </a:lnTo>
                    <a:lnTo>
                      <a:pt x="38363" y="47658"/>
                    </a:lnTo>
                    <a:lnTo>
                      <a:pt x="38488" y="46951"/>
                    </a:lnTo>
                    <a:lnTo>
                      <a:pt x="38592" y="46223"/>
                    </a:lnTo>
                    <a:lnTo>
                      <a:pt x="38675" y="45516"/>
                    </a:lnTo>
                    <a:lnTo>
                      <a:pt x="38716" y="44767"/>
                    </a:lnTo>
                    <a:lnTo>
                      <a:pt x="38737" y="44040"/>
                    </a:lnTo>
                    <a:lnTo>
                      <a:pt x="38716" y="43291"/>
                    </a:lnTo>
                    <a:lnTo>
                      <a:pt x="38675" y="42563"/>
                    </a:lnTo>
                    <a:lnTo>
                      <a:pt x="38633" y="41815"/>
                    </a:lnTo>
                    <a:lnTo>
                      <a:pt x="38633" y="41815"/>
                    </a:lnTo>
                    <a:lnTo>
                      <a:pt x="38550" y="41087"/>
                    </a:lnTo>
                    <a:lnTo>
                      <a:pt x="38425" y="40380"/>
                    </a:lnTo>
                    <a:lnTo>
                      <a:pt x="38300" y="39694"/>
                    </a:lnTo>
                    <a:lnTo>
                      <a:pt x="38134" y="39008"/>
                    </a:lnTo>
                    <a:lnTo>
                      <a:pt x="37947" y="38322"/>
                    </a:lnTo>
                    <a:lnTo>
                      <a:pt x="37718" y="37656"/>
                    </a:lnTo>
                    <a:lnTo>
                      <a:pt x="37469" y="37012"/>
                    </a:lnTo>
                    <a:lnTo>
                      <a:pt x="37198" y="36367"/>
                    </a:lnTo>
                    <a:lnTo>
                      <a:pt x="36887" y="35743"/>
                    </a:lnTo>
                    <a:lnTo>
                      <a:pt x="36554" y="35140"/>
                    </a:lnTo>
                    <a:lnTo>
                      <a:pt x="36180" y="34537"/>
                    </a:lnTo>
                    <a:lnTo>
                      <a:pt x="35764" y="33955"/>
                    </a:lnTo>
                    <a:lnTo>
                      <a:pt x="35327" y="33394"/>
                    </a:lnTo>
                    <a:lnTo>
                      <a:pt x="34849" y="32853"/>
                    </a:lnTo>
                    <a:lnTo>
                      <a:pt x="34329" y="32313"/>
                    </a:lnTo>
                    <a:lnTo>
                      <a:pt x="33788" y="31793"/>
                    </a:lnTo>
                    <a:lnTo>
                      <a:pt x="33788" y="31793"/>
                    </a:lnTo>
                    <a:lnTo>
                      <a:pt x="34433" y="31231"/>
                    </a:lnTo>
                    <a:lnTo>
                      <a:pt x="35057" y="30649"/>
                    </a:lnTo>
                    <a:lnTo>
                      <a:pt x="35348" y="30337"/>
                    </a:lnTo>
                    <a:lnTo>
                      <a:pt x="35639" y="30005"/>
                    </a:lnTo>
                    <a:lnTo>
                      <a:pt x="35930" y="29693"/>
                    </a:lnTo>
                    <a:lnTo>
                      <a:pt x="36180" y="29339"/>
                    </a:lnTo>
                    <a:lnTo>
                      <a:pt x="36180" y="29339"/>
                    </a:lnTo>
                    <a:lnTo>
                      <a:pt x="36679" y="28653"/>
                    </a:lnTo>
                    <a:lnTo>
                      <a:pt x="37136" y="27967"/>
                    </a:lnTo>
                    <a:lnTo>
                      <a:pt x="37552" y="27239"/>
                    </a:lnTo>
                    <a:lnTo>
                      <a:pt x="37947" y="26511"/>
                    </a:lnTo>
                    <a:lnTo>
                      <a:pt x="38321" y="25763"/>
                    </a:lnTo>
                    <a:lnTo>
                      <a:pt x="38654" y="25014"/>
                    </a:lnTo>
                    <a:lnTo>
                      <a:pt x="38945" y="24224"/>
                    </a:lnTo>
                    <a:lnTo>
                      <a:pt x="39215" y="23434"/>
                    </a:lnTo>
                    <a:lnTo>
                      <a:pt x="39215" y="23434"/>
                    </a:lnTo>
                    <a:lnTo>
                      <a:pt x="39382" y="22935"/>
                    </a:lnTo>
                    <a:lnTo>
                      <a:pt x="39527" y="22415"/>
                    </a:lnTo>
                    <a:lnTo>
                      <a:pt x="39652" y="21916"/>
                    </a:lnTo>
                    <a:lnTo>
                      <a:pt x="39756" y="21396"/>
                    </a:lnTo>
                    <a:lnTo>
                      <a:pt x="39860" y="20897"/>
                    </a:lnTo>
                    <a:lnTo>
                      <a:pt x="39943" y="20398"/>
                    </a:lnTo>
                    <a:lnTo>
                      <a:pt x="40005" y="19899"/>
                    </a:lnTo>
                    <a:lnTo>
                      <a:pt x="40068" y="19400"/>
                    </a:lnTo>
                    <a:lnTo>
                      <a:pt x="40089" y="18901"/>
                    </a:lnTo>
                    <a:lnTo>
                      <a:pt x="40109" y="18402"/>
                    </a:lnTo>
                    <a:lnTo>
                      <a:pt x="40130" y="17924"/>
                    </a:lnTo>
                    <a:lnTo>
                      <a:pt x="40109" y="17425"/>
                    </a:lnTo>
                    <a:lnTo>
                      <a:pt x="40089" y="16947"/>
                    </a:lnTo>
                    <a:lnTo>
                      <a:pt x="40047" y="16468"/>
                    </a:lnTo>
                    <a:lnTo>
                      <a:pt x="40005" y="15990"/>
                    </a:lnTo>
                    <a:lnTo>
                      <a:pt x="39922" y="15512"/>
                    </a:lnTo>
                    <a:lnTo>
                      <a:pt x="39839" y="15034"/>
                    </a:lnTo>
                    <a:lnTo>
                      <a:pt x="39735" y="14555"/>
                    </a:lnTo>
                    <a:lnTo>
                      <a:pt x="39631" y="14098"/>
                    </a:lnTo>
                    <a:lnTo>
                      <a:pt x="39486" y="13620"/>
                    </a:lnTo>
                    <a:lnTo>
                      <a:pt x="39340" y="13162"/>
                    </a:lnTo>
                    <a:lnTo>
                      <a:pt x="39174" y="12705"/>
                    </a:lnTo>
                    <a:lnTo>
                      <a:pt x="39007" y="12247"/>
                    </a:lnTo>
                    <a:lnTo>
                      <a:pt x="38820" y="11790"/>
                    </a:lnTo>
                    <a:lnTo>
                      <a:pt x="38612" y="11333"/>
                    </a:lnTo>
                    <a:lnTo>
                      <a:pt x="38384" y="10875"/>
                    </a:lnTo>
                    <a:lnTo>
                      <a:pt x="38134" y="10439"/>
                    </a:lnTo>
                    <a:lnTo>
                      <a:pt x="37885" y="10002"/>
                    </a:lnTo>
                    <a:lnTo>
                      <a:pt x="37614" y="9544"/>
                    </a:lnTo>
                    <a:lnTo>
                      <a:pt x="37323" y="9108"/>
                    </a:lnTo>
                    <a:lnTo>
                      <a:pt x="37011" y="8692"/>
                    </a:lnTo>
                    <a:lnTo>
                      <a:pt x="36699" y="8255"/>
                    </a:lnTo>
                    <a:lnTo>
                      <a:pt x="36699" y="8255"/>
                    </a:lnTo>
                    <a:lnTo>
                      <a:pt x="36200" y="7631"/>
                    </a:lnTo>
                    <a:lnTo>
                      <a:pt x="35681" y="7049"/>
                    </a:lnTo>
                    <a:lnTo>
                      <a:pt x="35161" y="6488"/>
                    </a:lnTo>
                    <a:lnTo>
                      <a:pt x="34599" y="5947"/>
                    </a:lnTo>
                    <a:lnTo>
                      <a:pt x="34017" y="5427"/>
                    </a:lnTo>
                    <a:lnTo>
                      <a:pt x="33435" y="4949"/>
                    </a:lnTo>
                    <a:lnTo>
                      <a:pt x="32832" y="4492"/>
                    </a:lnTo>
                    <a:lnTo>
                      <a:pt x="32208" y="4055"/>
                    </a:lnTo>
                    <a:lnTo>
                      <a:pt x="31564" y="3639"/>
                    </a:lnTo>
                    <a:lnTo>
                      <a:pt x="30898" y="3244"/>
                    </a:lnTo>
                    <a:lnTo>
                      <a:pt x="30233" y="2870"/>
                    </a:lnTo>
                    <a:lnTo>
                      <a:pt x="29547" y="2537"/>
                    </a:lnTo>
                    <a:lnTo>
                      <a:pt x="28840" y="2205"/>
                    </a:lnTo>
                    <a:lnTo>
                      <a:pt x="28112" y="1893"/>
                    </a:lnTo>
                    <a:lnTo>
                      <a:pt x="27405" y="1602"/>
                    </a:lnTo>
                    <a:lnTo>
                      <a:pt x="26656" y="1331"/>
                    </a:lnTo>
                    <a:lnTo>
                      <a:pt x="26656" y="1331"/>
                    </a:lnTo>
                    <a:lnTo>
                      <a:pt x="25742" y="1019"/>
                    </a:lnTo>
                    <a:lnTo>
                      <a:pt x="24827" y="749"/>
                    </a:lnTo>
                    <a:lnTo>
                      <a:pt x="23912" y="520"/>
                    </a:lnTo>
                    <a:lnTo>
                      <a:pt x="22976" y="333"/>
                    </a:lnTo>
                    <a:lnTo>
                      <a:pt x="22040" y="188"/>
                    </a:lnTo>
                    <a:lnTo>
                      <a:pt x="21126" y="84"/>
                    </a:lnTo>
                    <a:lnTo>
                      <a:pt x="20190" y="21"/>
                    </a:lnTo>
                    <a:lnTo>
                      <a:pt x="19233"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1243;p8">
                <a:extLst>
                  <a:ext uri="{FF2B5EF4-FFF2-40B4-BE49-F238E27FC236}">
                    <a16:creationId xmlns:a16="http://schemas.microsoft.com/office/drawing/2014/main" id="{0639943A-9BCC-48A5-92D4-002B1D80B531}"/>
                  </a:ext>
                </a:extLst>
              </p:cNvPr>
              <p:cNvSpPr/>
              <p:nvPr/>
            </p:nvSpPr>
            <p:spPr>
              <a:xfrm>
                <a:off x="5527725" y="1377050"/>
                <a:ext cx="278125" cy="78500"/>
              </a:xfrm>
              <a:custGeom>
                <a:avLst/>
                <a:gdLst/>
                <a:ahLst/>
                <a:cxnLst/>
                <a:rect l="l" t="t" r="r" b="b"/>
                <a:pathLst>
                  <a:path w="11125" h="3140" extrusionOk="0">
                    <a:moveTo>
                      <a:pt x="853" y="0"/>
                    </a:moveTo>
                    <a:lnTo>
                      <a:pt x="749" y="21"/>
                    </a:lnTo>
                    <a:lnTo>
                      <a:pt x="645" y="42"/>
                    </a:lnTo>
                    <a:lnTo>
                      <a:pt x="541" y="62"/>
                    </a:lnTo>
                    <a:lnTo>
                      <a:pt x="437" y="104"/>
                    </a:lnTo>
                    <a:lnTo>
                      <a:pt x="333" y="166"/>
                    </a:lnTo>
                    <a:lnTo>
                      <a:pt x="250" y="250"/>
                    </a:lnTo>
                    <a:lnTo>
                      <a:pt x="167" y="354"/>
                    </a:lnTo>
                    <a:lnTo>
                      <a:pt x="105" y="458"/>
                    </a:lnTo>
                    <a:lnTo>
                      <a:pt x="42" y="645"/>
                    </a:lnTo>
                    <a:lnTo>
                      <a:pt x="1" y="811"/>
                    </a:lnTo>
                    <a:lnTo>
                      <a:pt x="1" y="977"/>
                    </a:lnTo>
                    <a:lnTo>
                      <a:pt x="42" y="1144"/>
                    </a:lnTo>
                    <a:lnTo>
                      <a:pt x="105" y="1289"/>
                    </a:lnTo>
                    <a:lnTo>
                      <a:pt x="188" y="1456"/>
                    </a:lnTo>
                    <a:lnTo>
                      <a:pt x="292" y="1580"/>
                    </a:lnTo>
                    <a:lnTo>
                      <a:pt x="417" y="1726"/>
                    </a:lnTo>
                    <a:lnTo>
                      <a:pt x="666" y="1955"/>
                    </a:lnTo>
                    <a:lnTo>
                      <a:pt x="916" y="2142"/>
                    </a:lnTo>
                    <a:lnTo>
                      <a:pt x="1207" y="2308"/>
                    </a:lnTo>
                    <a:lnTo>
                      <a:pt x="1498" y="2474"/>
                    </a:lnTo>
                    <a:lnTo>
                      <a:pt x="1789" y="2599"/>
                    </a:lnTo>
                    <a:lnTo>
                      <a:pt x="2101" y="2682"/>
                    </a:lnTo>
                    <a:lnTo>
                      <a:pt x="2413" y="2766"/>
                    </a:lnTo>
                    <a:lnTo>
                      <a:pt x="2725" y="2828"/>
                    </a:lnTo>
                    <a:lnTo>
                      <a:pt x="3639" y="2973"/>
                    </a:lnTo>
                    <a:lnTo>
                      <a:pt x="4534" y="3057"/>
                    </a:lnTo>
                    <a:lnTo>
                      <a:pt x="5448" y="3119"/>
                    </a:lnTo>
                    <a:lnTo>
                      <a:pt x="6343" y="3140"/>
                    </a:lnTo>
                    <a:lnTo>
                      <a:pt x="7445" y="3119"/>
                    </a:lnTo>
                    <a:lnTo>
                      <a:pt x="8526" y="3036"/>
                    </a:lnTo>
                    <a:lnTo>
                      <a:pt x="9025" y="2994"/>
                    </a:lnTo>
                    <a:lnTo>
                      <a:pt x="9524" y="2911"/>
                    </a:lnTo>
                    <a:lnTo>
                      <a:pt x="10002" y="2786"/>
                    </a:lnTo>
                    <a:lnTo>
                      <a:pt x="10231" y="2703"/>
                    </a:lnTo>
                    <a:lnTo>
                      <a:pt x="10480" y="2620"/>
                    </a:lnTo>
                    <a:lnTo>
                      <a:pt x="10667" y="2537"/>
                    </a:lnTo>
                    <a:lnTo>
                      <a:pt x="10855" y="2454"/>
                    </a:lnTo>
                    <a:lnTo>
                      <a:pt x="10938" y="2391"/>
                    </a:lnTo>
                    <a:lnTo>
                      <a:pt x="11021" y="2308"/>
                    </a:lnTo>
                    <a:lnTo>
                      <a:pt x="11083" y="2204"/>
                    </a:lnTo>
                    <a:lnTo>
                      <a:pt x="11125" y="2059"/>
                    </a:lnTo>
                    <a:lnTo>
                      <a:pt x="10938" y="1975"/>
                    </a:lnTo>
                    <a:lnTo>
                      <a:pt x="10771" y="1892"/>
                    </a:lnTo>
                    <a:lnTo>
                      <a:pt x="10397" y="1767"/>
                    </a:lnTo>
                    <a:lnTo>
                      <a:pt x="10023" y="1684"/>
                    </a:lnTo>
                    <a:lnTo>
                      <a:pt x="9669" y="1622"/>
                    </a:lnTo>
                    <a:lnTo>
                      <a:pt x="8609" y="1456"/>
                    </a:lnTo>
                    <a:lnTo>
                      <a:pt x="7549" y="1289"/>
                    </a:lnTo>
                    <a:lnTo>
                      <a:pt x="5448" y="977"/>
                    </a:lnTo>
                    <a:lnTo>
                      <a:pt x="4388" y="811"/>
                    </a:lnTo>
                    <a:lnTo>
                      <a:pt x="3348" y="624"/>
                    </a:lnTo>
                    <a:lnTo>
                      <a:pt x="2309" y="374"/>
                    </a:lnTo>
                    <a:lnTo>
                      <a:pt x="1789" y="229"/>
                    </a:lnTo>
                    <a:lnTo>
                      <a:pt x="1269" y="83"/>
                    </a:lnTo>
                    <a:lnTo>
                      <a:pt x="1061" y="21"/>
                    </a:lnTo>
                    <a:lnTo>
                      <a:pt x="853" y="0"/>
                    </a:lnTo>
                    <a:close/>
                  </a:path>
                </a:pathLst>
              </a:custGeom>
              <a:solidFill>
                <a:srgbClr val="E8E6E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1244;p8">
                <a:extLst>
                  <a:ext uri="{FF2B5EF4-FFF2-40B4-BE49-F238E27FC236}">
                    <a16:creationId xmlns:a16="http://schemas.microsoft.com/office/drawing/2014/main" id="{82053491-53E2-4F1B-A5D4-E0864088D201}"/>
                  </a:ext>
                </a:extLst>
              </p:cNvPr>
              <p:cNvSpPr/>
              <p:nvPr/>
            </p:nvSpPr>
            <p:spPr>
              <a:xfrm>
                <a:off x="5527725" y="1377050"/>
                <a:ext cx="278125" cy="78500"/>
              </a:xfrm>
              <a:custGeom>
                <a:avLst/>
                <a:gdLst/>
                <a:ahLst/>
                <a:cxnLst/>
                <a:rect l="l" t="t" r="r" b="b"/>
                <a:pathLst>
                  <a:path w="11125" h="3140" fill="none" extrusionOk="0">
                    <a:moveTo>
                      <a:pt x="853" y="0"/>
                    </a:moveTo>
                    <a:lnTo>
                      <a:pt x="853" y="0"/>
                    </a:lnTo>
                    <a:lnTo>
                      <a:pt x="749" y="21"/>
                    </a:lnTo>
                    <a:lnTo>
                      <a:pt x="645" y="42"/>
                    </a:lnTo>
                    <a:lnTo>
                      <a:pt x="541" y="62"/>
                    </a:lnTo>
                    <a:lnTo>
                      <a:pt x="437" y="104"/>
                    </a:lnTo>
                    <a:lnTo>
                      <a:pt x="333" y="166"/>
                    </a:lnTo>
                    <a:lnTo>
                      <a:pt x="250" y="250"/>
                    </a:lnTo>
                    <a:lnTo>
                      <a:pt x="167" y="354"/>
                    </a:lnTo>
                    <a:lnTo>
                      <a:pt x="105" y="458"/>
                    </a:lnTo>
                    <a:lnTo>
                      <a:pt x="105" y="458"/>
                    </a:lnTo>
                    <a:lnTo>
                      <a:pt x="42" y="645"/>
                    </a:lnTo>
                    <a:lnTo>
                      <a:pt x="1" y="811"/>
                    </a:lnTo>
                    <a:lnTo>
                      <a:pt x="1" y="977"/>
                    </a:lnTo>
                    <a:lnTo>
                      <a:pt x="42" y="1144"/>
                    </a:lnTo>
                    <a:lnTo>
                      <a:pt x="105" y="1289"/>
                    </a:lnTo>
                    <a:lnTo>
                      <a:pt x="188" y="1456"/>
                    </a:lnTo>
                    <a:lnTo>
                      <a:pt x="292" y="1580"/>
                    </a:lnTo>
                    <a:lnTo>
                      <a:pt x="417" y="1726"/>
                    </a:lnTo>
                    <a:lnTo>
                      <a:pt x="417" y="1726"/>
                    </a:lnTo>
                    <a:lnTo>
                      <a:pt x="666" y="1955"/>
                    </a:lnTo>
                    <a:lnTo>
                      <a:pt x="916" y="2142"/>
                    </a:lnTo>
                    <a:lnTo>
                      <a:pt x="1207" y="2308"/>
                    </a:lnTo>
                    <a:lnTo>
                      <a:pt x="1498" y="2474"/>
                    </a:lnTo>
                    <a:lnTo>
                      <a:pt x="1789" y="2599"/>
                    </a:lnTo>
                    <a:lnTo>
                      <a:pt x="2101" y="2682"/>
                    </a:lnTo>
                    <a:lnTo>
                      <a:pt x="2413" y="2766"/>
                    </a:lnTo>
                    <a:lnTo>
                      <a:pt x="2725" y="2828"/>
                    </a:lnTo>
                    <a:lnTo>
                      <a:pt x="2725" y="2828"/>
                    </a:lnTo>
                    <a:lnTo>
                      <a:pt x="3639" y="2973"/>
                    </a:lnTo>
                    <a:lnTo>
                      <a:pt x="4534" y="3057"/>
                    </a:lnTo>
                    <a:lnTo>
                      <a:pt x="5448" y="3119"/>
                    </a:lnTo>
                    <a:lnTo>
                      <a:pt x="6343" y="3140"/>
                    </a:lnTo>
                    <a:lnTo>
                      <a:pt x="6343" y="3140"/>
                    </a:lnTo>
                    <a:lnTo>
                      <a:pt x="7445" y="3119"/>
                    </a:lnTo>
                    <a:lnTo>
                      <a:pt x="8526" y="3036"/>
                    </a:lnTo>
                    <a:lnTo>
                      <a:pt x="8526" y="3036"/>
                    </a:lnTo>
                    <a:lnTo>
                      <a:pt x="9025" y="2994"/>
                    </a:lnTo>
                    <a:lnTo>
                      <a:pt x="9524" y="2911"/>
                    </a:lnTo>
                    <a:lnTo>
                      <a:pt x="10002" y="2786"/>
                    </a:lnTo>
                    <a:lnTo>
                      <a:pt x="10231" y="2703"/>
                    </a:lnTo>
                    <a:lnTo>
                      <a:pt x="10480" y="2620"/>
                    </a:lnTo>
                    <a:lnTo>
                      <a:pt x="10480" y="2620"/>
                    </a:lnTo>
                    <a:lnTo>
                      <a:pt x="10667" y="2537"/>
                    </a:lnTo>
                    <a:lnTo>
                      <a:pt x="10855" y="2454"/>
                    </a:lnTo>
                    <a:lnTo>
                      <a:pt x="10938" y="2391"/>
                    </a:lnTo>
                    <a:lnTo>
                      <a:pt x="11021" y="2308"/>
                    </a:lnTo>
                    <a:lnTo>
                      <a:pt x="11083" y="2204"/>
                    </a:lnTo>
                    <a:lnTo>
                      <a:pt x="11125" y="2059"/>
                    </a:lnTo>
                    <a:lnTo>
                      <a:pt x="11125" y="2059"/>
                    </a:lnTo>
                    <a:lnTo>
                      <a:pt x="10938" y="1975"/>
                    </a:lnTo>
                    <a:lnTo>
                      <a:pt x="10771" y="1892"/>
                    </a:lnTo>
                    <a:lnTo>
                      <a:pt x="10397" y="1767"/>
                    </a:lnTo>
                    <a:lnTo>
                      <a:pt x="10023" y="1684"/>
                    </a:lnTo>
                    <a:lnTo>
                      <a:pt x="9669" y="1622"/>
                    </a:lnTo>
                    <a:lnTo>
                      <a:pt x="9669" y="1622"/>
                    </a:lnTo>
                    <a:lnTo>
                      <a:pt x="8609" y="1456"/>
                    </a:lnTo>
                    <a:lnTo>
                      <a:pt x="7549" y="1289"/>
                    </a:lnTo>
                    <a:lnTo>
                      <a:pt x="5448" y="977"/>
                    </a:lnTo>
                    <a:lnTo>
                      <a:pt x="4388" y="811"/>
                    </a:lnTo>
                    <a:lnTo>
                      <a:pt x="3348" y="624"/>
                    </a:lnTo>
                    <a:lnTo>
                      <a:pt x="2309" y="374"/>
                    </a:lnTo>
                    <a:lnTo>
                      <a:pt x="1789" y="229"/>
                    </a:lnTo>
                    <a:lnTo>
                      <a:pt x="1269" y="83"/>
                    </a:lnTo>
                    <a:lnTo>
                      <a:pt x="1269" y="83"/>
                    </a:lnTo>
                    <a:lnTo>
                      <a:pt x="1061" y="21"/>
                    </a:lnTo>
                    <a:lnTo>
                      <a:pt x="853"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1245;p8">
                <a:extLst>
                  <a:ext uri="{FF2B5EF4-FFF2-40B4-BE49-F238E27FC236}">
                    <a16:creationId xmlns:a16="http://schemas.microsoft.com/office/drawing/2014/main" id="{DE2AD881-58D8-4198-AF5A-E78EBF2FBF1E}"/>
                  </a:ext>
                </a:extLst>
              </p:cNvPr>
              <p:cNvSpPr/>
              <p:nvPr/>
            </p:nvSpPr>
            <p:spPr>
              <a:xfrm>
                <a:off x="5509025" y="363900"/>
                <a:ext cx="220950" cy="120125"/>
              </a:xfrm>
              <a:custGeom>
                <a:avLst/>
                <a:gdLst/>
                <a:ahLst/>
                <a:cxnLst/>
                <a:rect l="l" t="t" r="r" b="b"/>
                <a:pathLst>
                  <a:path w="8838" h="4805" extrusionOk="0">
                    <a:moveTo>
                      <a:pt x="8359" y="1"/>
                    </a:moveTo>
                    <a:lnTo>
                      <a:pt x="8089" y="22"/>
                    </a:lnTo>
                    <a:lnTo>
                      <a:pt x="7590" y="84"/>
                    </a:lnTo>
                    <a:lnTo>
                      <a:pt x="7091" y="167"/>
                    </a:lnTo>
                    <a:lnTo>
                      <a:pt x="6612" y="271"/>
                    </a:lnTo>
                    <a:lnTo>
                      <a:pt x="6113" y="375"/>
                    </a:lnTo>
                    <a:lnTo>
                      <a:pt x="5635" y="521"/>
                    </a:lnTo>
                    <a:lnTo>
                      <a:pt x="5178" y="666"/>
                    </a:lnTo>
                    <a:lnTo>
                      <a:pt x="4699" y="812"/>
                    </a:lnTo>
                    <a:lnTo>
                      <a:pt x="4242" y="999"/>
                    </a:lnTo>
                    <a:lnTo>
                      <a:pt x="3784" y="1186"/>
                    </a:lnTo>
                    <a:lnTo>
                      <a:pt x="3327" y="1394"/>
                    </a:lnTo>
                    <a:lnTo>
                      <a:pt x="2433" y="1810"/>
                    </a:lnTo>
                    <a:lnTo>
                      <a:pt x="1560" y="2288"/>
                    </a:lnTo>
                    <a:lnTo>
                      <a:pt x="686" y="2787"/>
                    </a:lnTo>
                    <a:lnTo>
                      <a:pt x="582" y="2870"/>
                    </a:lnTo>
                    <a:lnTo>
                      <a:pt x="478" y="2953"/>
                    </a:lnTo>
                    <a:lnTo>
                      <a:pt x="374" y="3037"/>
                    </a:lnTo>
                    <a:lnTo>
                      <a:pt x="291" y="3141"/>
                    </a:lnTo>
                    <a:lnTo>
                      <a:pt x="146" y="3369"/>
                    </a:lnTo>
                    <a:lnTo>
                      <a:pt x="42" y="3640"/>
                    </a:lnTo>
                    <a:lnTo>
                      <a:pt x="21" y="3764"/>
                    </a:lnTo>
                    <a:lnTo>
                      <a:pt x="0" y="3910"/>
                    </a:lnTo>
                    <a:lnTo>
                      <a:pt x="0" y="4035"/>
                    </a:lnTo>
                    <a:lnTo>
                      <a:pt x="0" y="4139"/>
                    </a:lnTo>
                    <a:lnTo>
                      <a:pt x="42" y="4263"/>
                    </a:lnTo>
                    <a:lnTo>
                      <a:pt x="104" y="4367"/>
                    </a:lnTo>
                    <a:lnTo>
                      <a:pt x="167" y="4471"/>
                    </a:lnTo>
                    <a:lnTo>
                      <a:pt x="250" y="4575"/>
                    </a:lnTo>
                    <a:lnTo>
                      <a:pt x="395" y="4679"/>
                    </a:lnTo>
                    <a:lnTo>
                      <a:pt x="520" y="4762"/>
                    </a:lnTo>
                    <a:lnTo>
                      <a:pt x="666" y="4804"/>
                    </a:lnTo>
                    <a:lnTo>
                      <a:pt x="977" y="4804"/>
                    </a:lnTo>
                    <a:lnTo>
                      <a:pt x="1165" y="4762"/>
                    </a:lnTo>
                    <a:lnTo>
                      <a:pt x="1310" y="4700"/>
                    </a:lnTo>
                    <a:lnTo>
                      <a:pt x="1435" y="4638"/>
                    </a:lnTo>
                    <a:lnTo>
                      <a:pt x="1684" y="4471"/>
                    </a:lnTo>
                    <a:lnTo>
                      <a:pt x="2059" y="4180"/>
                    </a:lnTo>
                    <a:lnTo>
                      <a:pt x="2433" y="3931"/>
                    </a:lnTo>
                    <a:lnTo>
                      <a:pt x="2828" y="3681"/>
                    </a:lnTo>
                    <a:lnTo>
                      <a:pt x="3223" y="3432"/>
                    </a:lnTo>
                    <a:lnTo>
                      <a:pt x="4013" y="2974"/>
                    </a:lnTo>
                    <a:lnTo>
                      <a:pt x="4845" y="2558"/>
                    </a:lnTo>
                    <a:lnTo>
                      <a:pt x="5718" y="2101"/>
                    </a:lnTo>
                    <a:lnTo>
                      <a:pt x="6592" y="1643"/>
                    </a:lnTo>
                    <a:lnTo>
                      <a:pt x="7444" y="1165"/>
                    </a:lnTo>
                    <a:lnTo>
                      <a:pt x="8276" y="645"/>
                    </a:lnTo>
                    <a:lnTo>
                      <a:pt x="8421" y="562"/>
                    </a:lnTo>
                    <a:lnTo>
                      <a:pt x="8588" y="458"/>
                    </a:lnTo>
                    <a:lnTo>
                      <a:pt x="8650" y="396"/>
                    </a:lnTo>
                    <a:lnTo>
                      <a:pt x="8712" y="334"/>
                    </a:lnTo>
                    <a:lnTo>
                      <a:pt x="8775" y="230"/>
                    </a:lnTo>
                    <a:lnTo>
                      <a:pt x="8837" y="126"/>
                    </a:lnTo>
                    <a:lnTo>
                      <a:pt x="8712" y="63"/>
                    </a:lnTo>
                    <a:lnTo>
                      <a:pt x="8588" y="42"/>
                    </a:lnTo>
                    <a:lnTo>
                      <a:pt x="8463" y="22"/>
                    </a:lnTo>
                    <a:lnTo>
                      <a:pt x="8359" y="1"/>
                    </a:lnTo>
                    <a:close/>
                  </a:path>
                </a:pathLst>
              </a:custGeom>
              <a:solidFill>
                <a:srgbClr val="E8E6E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1246;p8">
                <a:extLst>
                  <a:ext uri="{FF2B5EF4-FFF2-40B4-BE49-F238E27FC236}">
                    <a16:creationId xmlns:a16="http://schemas.microsoft.com/office/drawing/2014/main" id="{816580C7-BB24-4491-A9CD-7CDA41FE9157}"/>
                  </a:ext>
                </a:extLst>
              </p:cNvPr>
              <p:cNvSpPr/>
              <p:nvPr/>
            </p:nvSpPr>
            <p:spPr>
              <a:xfrm>
                <a:off x="5509025" y="363900"/>
                <a:ext cx="220950" cy="120125"/>
              </a:xfrm>
              <a:custGeom>
                <a:avLst/>
                <a:gdLst/>
                <a:ahLst/>
                <a:cxnLst/>
                <a:rect l="l" t="t" r="r" b="b"/>
                <a:pathLst>
                  <a:path w="8838" h="4805" fill="none" extrusionOk="0">
                    <a:moveTo>
                      <a:pt x="8359" y="1"/>
                    </a:moveTo>
                    <a:lnTo>
                      <a:pt x="8359" y="1"/>
                    </a:lnTo>
                    <a:lnTo>
                      <a:pt x="8089" y="22"/>
                    </a:lnTo>
                    <a:lnTo>
                      <a:pt x="8089" y="22"/>
                    </a:lnTo>
                    <a:lnTo>
                      <a:pt x="7590" y="84"/>
                    </a:lnTo>
                    <a:lnTo>
                      <a:pt x="7091" y="167"/>
                    </a:lnTo>
                    <a:lnTo>
                      <a:pt x="6612" y="271"/>
                    </a:lnTo>
                    <a:lnTo>
                      <a:pt x="6113" y="375"/>
                    </a:lnTo>
                    <a:lnTo>
                      <a:pt x="5635" y="521"/>
                    </a:lnTo>
                    <a:lnTo>
                      <a:pt x="5178" y="666"/>
                    </a:lnTo>
                    <a:lnTo>
                      <a:pt x="4699" y="812"/>
                    </a:lnTo>
                    <a:lnTo>
                      <a:pt x="4242" y="999"/>
                    </a:lnTo>
                    <a:lnTo>
                      <a:pt x="3784" y="1186"/>
                    </a:lnTo>
                    <a:lnTo>
                      <a:pt x="3327" y="1394"/>
                    </a:lnTo>
                    <a:lnTo>
                      <a:pt x="2433" y="1810"/>
                    </a:lnTo>
                    <a:lnTo>
                      <a:pt x="1560" y="2288"/>
                    </a:lnTo>
                    <a:lnTo>
                      <a:pt x="686" y="2787"/>
                    </a:lnTo>
                    <a:lnTo>
                      <a:pt x="686" y="2787"/>
                    </a:lnTo>
                    <a:lnTo>
                      <a:pt x="582" y="2870"/>
                    </a:lnTo>
                    <a:lnTo>
                      <a:pt x="478" y="2953"/>
                    </a:lnTo>
                    <a:lnTo>
                      <a:pt x="374" y="3037"/>
                    </a:lnTo>
                    <a:lnTo>
                      <a:pt x="291" y="3141"/>
                    </a:lnTo>
                    <a:lnTo>
                      <a:pt x="146" y="3369"/>
                    </a:lnTo>
                    <a:lnTo>
                      <a:pt x="42" y="3640"/>
                    </a:lnTo>
                    <a:lnTo>
                      <a:pt x="42" y="3640"/>
                    </a:lnTo>
                    <a:lnTo>
                      <a:pt x="21" y="3764"/>
                    </a:lnTo>
                    <a:lnTo>
                      <a:pt x="0" y="3910"/>
                    </a:lnTo>
                    <a:lnTo>
                      <a:pt x="0" y="4035"/>
                    </a:lnTo>
                    <a:lnTo>
                      <a:pt x="0" y="4139"/>
                    </a:lnTo>
                    <a:lnTo>
                      <a:pt x="42" y="4263"/>
                    </a:lnTo>
                    <a:lnTo>
                      <a:pt x="104" y="4367"/>
                    </a:lnTo>
                    <a:lnTo>
                      <a:pt x="167" y="4471"/>
                    </a:lnTo>
                    <a:lnTo>
                      <a:pt x="250" y="4575"/>
                    </a:lnTo>
                    <a:lnTo>
                      <a:pt x="250" y="4575"/>
                    </a:lnTo>
                    <a:lnTo>
                      <a:pt x="395" y="4679"/>
                    </a:lnTo>
                    <a:lnTo>
                      <a:pt x="520" y="4762"/>
                    </a:lnTo>
                    <a:lnTo>
                      <a:pt x="666" y="4804"/>
                    </a:lnTo>
                    <a:lnTo>
                      <a:pt x="811" y="4804"/>
                    </a:lnTo>
                    <a:lnTo>
                      <a:pt x="811" y="4804"/>
                    </a:lnTo>
                    <a:lnTo>
                      <a:pt x="977" y="4804"/>
                    </a:lnTo>
                    <a:lnTo>
                      <a:pt x="1165" y="4762"/>
                    </a:lnTo>
                    <a:lnTo>
                      <a:pt x="1165" y="4762"/>
                    </a:lnTo>
                    <a:lnTo>
                      <a:pt x="1310" y="4700"/>
                    </a:lnTo>
                    <a:lnTo>
                      <a:pt x="1435" y="4638"/>
                    </a:lnTo>
                    <a:lnTo>
                      <a:pt x="1684" y="4471"/>
                    </a:lnTo>
                    <a:lnTo>
                      <a:pt x="1684" y="4471"/>
                    </a:lnTo>
                    <a:lnTo>
                      <a:pt x="2059" y="4180"/>
                    </a:lnTo>
                    <a:lnTo>
                      <a:pt x="2433" y="3931"/>
                    </a:lnTo>
                    <a:lnTo>
                      <a:pt x="2828" y="3681"/>
                    </a:lnTo>
                    <a:lnTo>
                      <a:pt x="3223" y="3432"/>
                    </a:lnTo>
                    <a:lnTo>
                      <a:pt x="4013" y="2974"/>
                    </a:lnTo>
                    <a:lnTo>
                      <a:pt x="4845" y="2558"/>
                    </a:lnTo>
                    <a:lnTo>
                      <a:pt x="4845" y="2558"/>
                    </a:lnTo>
                    <a:lnTo>
                      <a:pt x="5718" y="2101"/>
                    </a:lnTo>
                    <a:lnTo>
                      <a:pt x="6592" y="1643"/>
                    </a:lnTo>
                    <a:lnTo>
                      <a:pt x="7444" y="1165"/>
                    </a:lnTo>
                    <a:lnTo>
                      <a:pt x="8276" y="645"/>
                    </a:lnTo>
                    <a:lnTo>
                      <a:pt x="8276" y="645"/>
                    </a:lnTo>
                    <a:lnTo>
                      <a:pt x="8421" y="562"/>
                    </a:lnTo>
                    <a:lnTo>
                      <a:pt x="8588" y="458"/>
                    </a:lnTo>
                    <a:lnTo>
                      <a:pt x="8650" y="396"/>
                    </a:lnTo>
                    <a:lnTo>
                      <a:pt x="8712" y="334"/>
                    </a:lnTo>
                    <a:lnTo>
                      <a:pt x="8775" y="230"/>
                    </a:lnTo>
                    <a:lnTo>
                      <a:pt x="8837" y="126"/>
                    </a:lnTo>
                    <a:lnTo>
                      <a:pt x="8837" y="126"/>
                    </a:lnTo>
                    <a:lnTo>
                      <a:pt x="8712" y="63"/>
                    </a:lnTo>
                    <a:lnTo>
                      <a:pt x="8588" y="42"/>
                    </a:lnTo>
                    <a:lnTo>
                      <a:pt x="8463" y="22"/>
                    </a:lnTo>
                    <a:lnTo>
                      <a:pt x="835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1247;p8">
                <a:extLst>
                  <a:ext uri="{FF2B5EF4-FFF2-40B4-BE49-F238E27FC236}">
                    <a16:creationId xmlns:a16="http://schemas.microsoft.com/office/drawing/2014/main" id="{521E94F9-5DD3-4FD8-9D08-F9B3CD381642}"/>
                  </a:ext>
                </a:extLst>
              </p:cNvPr>
              <p:cNvSpPr/>
              <p:nvPr/>
            </p:nvSpPr>
            <p:spPr>
              <a:xfrm>
                <a:off x="5783475" y="342075"/>
                <a:ext cx="89950" cy="40575"/>
              </a:xfrm>
              <a:custGeom>
                <a:avLst/>
                <a:gdLst/>
                <a:ahLst/>
                <a:cxnLst/>
                <a:rect l="l" t="t" r="r" b="b"/>
                <a:pathLst>
                  <a:path w="3598" h="1623" extrusionOk="0">
                    <a:moveTo>
                      <a:pt x="1269" y="1"/>
                    </a:moveTo>
                    <a:lnTo>
                      <a:pt x="936" y="21"/>
                    </a:lnTo>
                    <a:lnTo>
                      <a:pt x="604" y="63"/>
                    </a:lnTo>
                    <a:lnTo>
                      <a:pt x="458" y="105"/>
                    </a:lnTo>
                    <a:lnTo>
                      <a:pt x="333" y="167"/>
                    </a:lnTo>
                    <a:lnTo>
                      <a:pt x="230" y="250"/>
                    </a:lnTo>
                    <a:lnTo>
                      <a:pt x="146" y="333"/>
                    </a:lnTo>
                    <a:lnTo>
                      <a:pt x="84" y="437"/>
                    </a:lnTo>
                    <a:lnTo>
                      <a:pt x="22" y="583"/>
                    </a:lnTo>
                    <a:lnTo>
                      <a:pt x="1" y="708"/>
                    </a:lnTo>
                    <a:lnTo>
                      <a:pt x="1" y="853"/>
                    </a:lnTo>
                    <a:lnTo>
                      <a:pt x="22" y="999"/>
                    </a:lnTo>
                    <a:lnTo>
                      <a:pt x="63" y="1123"/>
                    </a:lnTo>
                    <a:lnTo>
                      <a:pt x="105" y="1248"/>
                    </a:lnTo>
                    <a:lnTo>
                      <a:pt x="188" y="1331"/>
                    </a:lnTo>
                    <a:lnTo>
                      <a:pt x="271" y="1414"/>
                    </a:lnTo>
                    <a:lnTo>
                      <a:pt x="396" y="1477"/>
                    </a:lnTo>
                    <a:lnTo>
                      <a:pt x="500" y="1539"/>
                    </a:lnTo>
                    <a:lnTo>
                      <a:pt x="645" y="1560"/>
                    </a:lnTo>
                    <a:lnTo>
                      <a:pt x="1020" y="1602"/>
                    </a:lnTo>
                    <a:lnTo>
                      <a:pt x="1394" y="1622"/>
                    </a:lnTo>
                    <a:lnTo>
                      <a:pt x="1643" y="1622"/>
                    </a:lnTo>
                    <a:lnTo>
                      <a:pt x="1914" y="1602"/>
                    </a:lnTo>
                    <a:lnTo>
                      <a:pt x="2163" y="1560"/>
                    </a:lnTo>
                    <a:lnTo>
                      <a:pt x="2413" y="1498"/>
                    </a:lnTo>
                    <a:lnTo>
                      <a:pt x="2662" y="1435"/>
                    </a:lnTo>
                    <a:lnTo>
                      <a:pt x="2912" y="1373"/>
                    </a:lnTo>
                    <a:lnTo>
                      <a:pt x="3161" y="1269"/>
                    </a:lnTo>
                    <a:lnTo>
                      <a:pt x="3390" y="1165"/>
                    </a:lnTo>
                    <a:lnTo>
                      <a:pt x="3473" y="1123"/>
                    </a:lnTo>
                    <a:lnTo>
                      <a:pt x="3536" y="1040"/>
                    </a:lnTo>
                    <a:lnTo>
                      <a:pt x="3577" y="957"/>
                    </a:lnTo>
                    <a:lnTo>
                      <a:pt x="3598" y="811"/>
                    </a:lnTo>
                    <a:lnTo>
                      <a:pt x="3328" y="624"/>
                    </a:lnTo>
                    <a:lnTo>
                      <a:pt x="3057" y="479"/>
                    </a:lnTo>
                    <a:lnTo>
                      <a:pt x="2766" y="333"/>
                    </a:lnTo>
                    <a:lnTo>
                      <a:pt x="2475" y="229"/>
                    </a:lnTo>
                    <a:lnTo>
                      <a:pt x="2184" y="125"/>
                    </a:lnTo>
                    <a:lnTo>
                      <a:pt x="1893" y="63"/>
                    </a:lnTo>
                    <a:lnTo>
                      <a:pt x="1581" y="21"/>
                    </a:lnTo>
                    <a:lnTo>
                      <a:pt x="1269" y="1"/>
                    </a:lnTo>
                    <a:close/>
                  </a:path>
                </a:pathLst>
              </a:custGeom>
              <a:solidFill>
                <a:srgbClr val="E8E6E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1248;p8">
                <a:extLst>
                  <a:ext uri="{FF2B5EF4-FFF2-40B4-BE49-F238E27FC236}">
                    <a16:creationId xmlns:a16="http://schemas.microsoft.com/office/drawing/2014/main" id="{632672ED-1D72-41F6-A2C6-53D61C51F0D3}"/>
                  </a:ext>
                </a:extLst>
              </p:cNvPr>
              <p:cNvSpPr/>
              <p:nvPr/>
            </p:nvSpPr>
            <p:spPr>
              <a:xfrm>
                <a:off x="5783475" y="342075"/>
                <a:ext cx="89950" cy="40575"/>
              </a:xfrm>
              <a:custGeom>
                <a:avLst/>
                <a:gdLst/>
                <a:ahLst/>
                <a:cxnLst/>
                <a:rect l="l" t="t" r="r" b="b"/>
                <a:pathLst>
                  <a:path w="3598" h="1623" fill="none" extrusionOk="0">
                    <a:moveTo>
                      <a:pt x="1269" y="1"/>
                    </a:moveTo>
                    <a:lnTo>
                      <a:pt x="1269" y="1"/>
                    </a:lnTo>
                    <a:lnTo>
                      <a:pt x="936" y="21"/>
                    </a:lnTo>
                    <a:lnTo>
                      <a:pt x="604" y="63"/>
                    </a:lnTo>
                    <a:lnTo>
                      <a:pt x="604" y="63"/>
                    </a:lnTo>
                    <a:lnTo>
                      <a:pt x="458" y="105"/>
                    </a:lnTo>
                    <a:lnTo>
                      <a:pt x="333" y="167"/>
                    </a:lnTo>
                    <a:lnTo>
                      <a:pt x="230" y="250"/>
                    </a:lnTo>
                    <a:lnTo>
                      <a:pt x="146" y="333"/>
                    </a:lnTo>
                    <a:lnTo>
                      <a:pt x="84" y="437"/>
                    </a:lnTo>
                    <a:lnTo>
                      <a:pt x="22" y="583"/>
                    </a:lnTo>
                    <a:lnTo>
                      <a:pt x="1" y="708"/>
                    </a:lnTo>
                    <a:lnTo>
                      <a:pt x="1" y="853"/>
                    </a:lnTo>
                    <a:lnTo>
                      <a:pt x="1" y="853"/>
                    </a:lnTo>
                    <a:lnTo>
                      <a:pt x="22" y="999"/>
                    </a:lnTo>
                    <a:lnTo>
                      <a:pt x="63" y="1123"/>
                    </a:lnTo>
                    <a:lnTo>
                      <a:pt x="105" y="1248"/>
                    </a:lnTo>
                    <a:lnTo>
                      <a:pt x="188" y="1331"/>
                    </a:lnTo>
                    <a:lnTo>
                      <a:pt x="271" y="1414"/>
                    </a:lnTo>
                    <a:lnTo>
                      <a:pt x="396" y="1477"/>
                    </a:lnTo>
                    <a:lnTo>
                      <a:pt x="500" y="1539"/>
                    </a:lnTo>
                    <a:lnTo>
                      <a:pt x="645" y="1560"/>
                    </a:lnTo>
                    <a:lnTo>
                      <a:pt x="645" y="1560"/>
                    </a:lnTo>
                    <a:lnTo>
                      <a:pt x="1020" y="1602"/>
                    </a:lnTo>
                    <a:lnTo>
                      <a:pt x="1394" y="1622"/>
                    </a:lnTo>
                    <a:lnTo>
                      <a:pt x="1394" y="1622"/>
                    </a:lnTo>
                    <a:lnTo>
                      <a:pt x="1643" y="1622"/>
                    </a:lnTo>
                    <a:lnTo>
                      <a:pt x="1914" y="1602"/>
                    </a:lnTo>
                    <a:lnTo>
                      <a:pt x="2163" y="1560"/>
                    </a:lnTo>
                    <a:lnTo>
                      <a:pt x="2413" y="1498"/>
                    </a:lnTo>
                    <a:lnTo>
                      <a:pt x="2662" y="1435"/>
                    </a:lnTo>
                    <a:lnTo>
                      <a:pt x="2912" y="1373"/>
                    </a:lnTo>
                    <a:lnTo>
                      <a:pt x="3161" y="1269"/>
                    </a:lnTo>
                    <a:lnTo>
                      <a:pt x="3390" y="1165"/>
                    </a:lnTo>
                    <a:lnTo>
                      <a:pt x="3390" y="1165"/>
                    </a:lnTo>
                    <a:lnTo>
                      <a:pt x="3473" y="1123"/>
                    </a:lnTo>
                    <a:lnTo>
                      <a:pt x="3536" y="1040"/>
                    </a:lnTo>
                    <a:lnTo>
                      <a:pt x="3577" y="957"/>
                    </a:lnTo>
                    <a:lnTo>
                      <a:pt x="3598" y="811"/>
                    </a:lnTo>
                    <a:lnTo>
                      <a:pt x="3598" y="811"/>
                    </a:lnTo>
                    <a:lnTo>
                      <a:pt x="3328" y="624"/>
                    </a:lnTo>
                    <a:lnTo>
                      <a:pt x="3057" y="479"/>
                    </a:lnTo>
                    <a:lnTo>
                      <a:pt x="2766" y="333"/>
                    </a:lnTo>
                    <a:lnTo>
                      <a:pt x="2475" y="229"/>
                    </a:lnTo>
                    <a:lnTo>
                      <a:pt x="2184" y="125"/>
                    </a:lnTo>
                    <a:lnTo>
                      <a:pt x="1893" y="63"/>
                    </a:lnTo>
                    <a:lnTo>
                      <a:pt x="1581" y="21"/>
                    </a:lnTo>
                    <a:lnTo>
                      <a:pt x="126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1249;p8">
                <a:extLst>
                  <a:ext uri="{FF2B5EF4-FFF2-40B4-BE49-F238E27FC236}">
                    <a16:creationId xmlns:a16="http://schemas.microsoft.com/office/drawing/2014/main" id="{E7F36062-2623-4CDD-A6E9-0F2A39A33C21}"/>
                  </a:ext>
                </a:extLst>
              </p:cNvPr>
              <p:cNvSpPr/>
              <p:nvPr/>
            </p:nvSpPr>
            <p:spPr>
              <a:xfrm>
                <a:off x="5713300" y="931550"/>
                <a:ext cx="82675" cy="45775"/>
              </a:xfrm>
              <a:custGeom>
                <a:avLst/>
                <a:gdLst/>
                <a:ahLst/>
                <a:cxnLst/>
                <a:rect l="l" t="t" r="r" b="b"/>
                <a:pathLst>
                  <a:path w="3307" h="1831" extrusionOk="0">
                    <a:moveTo>
                      <a:pt x="1435" y="1"/>
                    </a:moveTo>
                    <a:lnTo>
                      <a:pt x="1228" y="21"/>
                    </a:lnTo>
                    <a:lnTo>
                      <a:pt x="1020" y="63"/>
                    </a:lnTo>
                    <a:lnTo>
                      <a:pt x="832" y="125"/>
                    </a:lnTo>
                    <a:lnTo>
                      <a:pt x="645" y="188"/>
                    </a:lnTo>
                    <a:lnTo>
                      <a:pt x="500" y="271"/>
                    </a:lnTo>
                    <a:lnTo>
                      <a:pt x="354" y="375"/>
                    </a:lnTo>
                    <a:lnTo>
                      <a:pt x="229" y="500"/>
                    </a:lnTo>
                    <a:lnTo>
                      <a:pt x="146" y="583"/>
                    </a:lnTo>
                    <a:lnTo>
                      <a:pt x="105" y="666"/>
                    </a:lnTo>
                    <a:lnTo>
                      <a:pt x="63" y="770"/>
                    </a:lnTo>
                    <a:lnTo>
                      <a:pt x="22" y="874"/>
                    </a:lnTo>
                    <a:lnTo>
                      <a:pt x="1" y="957"/>
                    </a:lnTo>
                    <a:lnTo>
                      <a:pt x="1" y="1061"/>
                    </a:lnTo>
                    <a:lnTo>
                      <a:pt x="42" y="1248"/>
                    </a:lnTo>
                    <a:lnTo>
                      <a:pt x="105" y="1415"/>
                    </a:lnTo>
                    <a:lnTo>
                      <a:pt x="229" y="1560"/>
                    </a:lnTo>
                    <a:lnTo>
                      <a:pt x="313" y="1622"/>
                    </a:lnTo>
                    <a:lnTo>
                      <a:pt x="396" y="1685"/>
                    </a:lnTo>
                    <a:lnTo>
                      <a:pt x="500" y="1747"/>
                    </a:lnTo>
                    <a:lnTo>
                      <a:pt x="604" y="1789"/>
                    </a:lnTo>
                    <a:lnTo>
                      <a:pt x="749" y="1810"/>
                    </a:lnTo>
                    <a:lnTo>
                      <a:pt x="936" y="1830"/>
                    </a:lnTo>
                    <a:lnTo>
                      <a:pt x="1082" y="1810"/>
                    </a:lnTo>
                    <a:lnTo>
                      <a:pt x="1248" y="1810"/>
                    </a:lnTo>
                    <a:lnTo>
                      <a:pt x="1602" y="1726"/>
                    </a:lnTo>
                    <a:lnTo>
                      <a:pt x="1955" y="1602"/>
                    </a:lnTo>
                    <a:lnTo>
                      <a:pt x="2309" y="1456"/>
                    </a:lnTo>
                    <a:lnTo>
                      <a:pt x="2641" y="1269"/>
                    </a:lnTo>
                    <a:lnTo>
                      <a:pt x="2912" y="1061"/>
                    </a:lnTo>
                    <a:lnTo>
                      <a:pt x="3037" y="957"/>
                    </a:lnTo>
                    <a:lnTo>
                      <a:pt x="3161" y="853"/>
                    </a:lnTo>
                    <a:lnTo>
                      <a:pt x="3244" y="728"/>
                    </a:lnTo>
                    <a:lnTo>
                      <a:pt x="3307" y="624"/>
                    </a:lnTo>
                    <a:lnTo>
                      <a:pt x="3182" y="479"/>
                    </a:lnTo>
                    <a:lnTo>
                      <a:pt x="3016" y="354"/>
                    </a:lnTo>
                    <a:lnTo>
                      <a:pt x="2829" y="250"/>
                    </a:lnTo>
                    <a:lnTo>
                      <a:pt x="2600" y="146"/>
                    </a:lnTo>
                    <a:lnTo>
                      <a:pt x="2371" y="84"/>
                    </a:lnTo>
                    <a:lnTo>
                      <a:pt x="2142" y="42"/>
                    </a:lnTo>
                    <a:lnTo>
                      <a:pt x="1893" y="1"/>
                    </a:lnTo>
                    <a:close/>
                  </a:path>
                </a:pathLst>
              </a:custGeom>
              <a:solidFill>
                <a:srgbClr val="E8E6E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1250;p8">
                <a:extLst>
                  <a:ext uri="{FF2B5EF4-FFF2-40B4-BE49-F238E27FC236}">
                    <a16:creationId xmlns:a16="http://schemas.microsoft.com/office/drawing/2014/main" id="{3D8D31BA-ABEB-4B5C-8547-21F7513B0D98}"/>
                  </a:ext>
                </a:extLst>
              </p:cNvPr>
              <p:cNvSpPr/>
              <p:nvPr/>
            </p:nvSpPr>
            <p:spPr>
              <a:xfrm>
                <a:off x="5713300" y="931550"/>
                <a:ext cx="82675" cy="45775"/>
              </a:xfrm>
              <a:custGeom>
                <a:avLst/>
                <a:gdLst/>
                <a:ahLst/>
                <a:cxnLst/>
                <a:rect l="l" t="t" r="r" b="b"/>
                <a:pathLst>
                  <a:path w="3307" h="1831" fill="none" extrusionOk="0">
                    <a:moveTo>
                      <a:pt x="1643" y="1"/>
                    </a:moveTo>
                    <a:lnTo>
                      <a:pt x="1643" y="1"/>
                    </a:lnTo>
                    <a:lnTo>
                      <a:pt x="1435" y="1"/>
                    </a:lnTo>
                    <a:lnTo>
                      <a:pt x="1228" y="21"/>
                    </a:lnTo>
                    <a:lnTo>
                      <a:pt x="1020" y="63"/>
                    </a:lnTo>
                    <a:lnTo>
                      <a:pt x="832" y="125"/>
                    </a:lnTo>
                    <a:lnTo>
                      <a:pt x="645" y="188"/>
                    </a:lnTo>
                    <a:lnTo>
                      <a:pt x="500" y="271"/>
                    </a:lnTo>
                    <a:lnTo>
                      <a:pt x="354" y="375"/>
                    </a:lnTo>
                    <a:lnTo>
                      <a:pt x="229" y="500"/>
                    </a:lnTo>
                    <a:lnTo>
                      <a:pt x="229" y="500"/>
                    </a:lnTo>
                    <a:lnTo>
                      <a:pt x="146" y="583"/>
                    </a:lnTo>
                    <a:lnTo>
                      <a:pt x="105" y="666"/>
                    </a:lnTo>
                    <a:lnTo>
                      <a:pt x="63" y="770"/>
                    </a:lnTo>
                    <a:lnTo>
                      <a:pt x="22" y="874"/>
                    </a:lnTo>
                    <a:lnTo>
                      <a:pt x="1" y="957"/>
                    </a:lnTo>
                    <a:lnTo>
                      <a:pt x="1" y="1061"/>
                    </a:lnTo>
                    <a:lnTo>
                      <a:pt x="42" y="1248"/>
                    </a:lnTo>
                    <a:lnTo>
                      <a:pt x="105" y="1415"/>
                    </a:lnTo>
                    <a:lnTo>
                      <a:pt x="229" y="1560"/>
                    </a:lnTo>
                    <a:lnTo>
                      <a:pt x="313" y="1622"/>
                    </a:lnTo>
                    <a:lnTo>
                      <a:pt x="396" y="1685"/>
                    </a:lnTo>
                    <a:lnTo>
                      <a:pt x="500" y="1747"/>
                    </a:lnTo>
                    <a:lnTo>
                      <a:pt x="604" y="1789"/>
                    </a:lnTo>
                    <a:lnTo>
                      <a:pt x="604" y="1789"/>
                    </a:lnTo>
                    <a:lnTo>
                      <a:pt x="749" y="1810"/>
                    </a:lnTo>
                    <a:lnTo>
                      <a:pt x="936" y="1830"/>
                    </a:lnTo>
                    <a:lnTo>
                      <a:pt x="936" y="1830"/>
                    </a:lnTo>
                    <a:lnTo>
                      <a:pt x="1082" y="1810"/>
                    </a:lnTo>
                    <a:lnTo>
                      <a:pt x="1248" y="1810"/>
                    </a:lnTo>
                    <a:lnTo>
                      <a:pt x="1602" y="1726"/>
                    </a:lnTo>
                    <a:lnTo>
                      <a:pt x="1955" y="1602"/>
                    </a:lnTo>
                    <a:lnTo>
                      <a:pt x="2309" y="1456"/>
                    </a:lnTo>
                    <a:lnTo>
                      <a:pt x="2641" y="1269"/>
                    </a:lnTo>
                    <a:lnTo>
                      <a:pt x="2912" y="1061"/>
                    </a:lnTo>
                    <a:lnTo>
                      <a:pt x="3037" y="957"/>
                    </a:lnTo>
                    <a:lnTo>
                      <a:pt x="3161" y="853"/>
                    </a:lnTo>
                    <a:lnTo>
                      <a:pt x="3244" y="728"/>
                    </a:lnTo>
                    <a:lnTo>
                      <a:pt x="3307" y="624"/>
                    </a:lnTo>
                    <a:lnTo>
                      <a:pt x="3307" y="624"/>
                    </a:lnTo>
                    <a:lnTo>
                      <a:pt x="3182" y="479"/>
                    </a:lnTo>
                    <a:lnTo>
                      <a:pt x="3016" y="354"/>
                    </a:lnTo>
                    <a:lnTo>
                      <a:pt x="2829" y="250"/>
                    </a:lnTo>
                    <a:lnTo>
                      <a:pt x="2600" y="146"/>
                    </a:lnTo>
                    <a:lnTo>
                      <a:pt x="2371" y="84"/>
                    </a:lnTo>
                    <a:lnTo>
                      <a:pt x="2142" y="42"/>
                    </a:lnTo>
                    <a:lnTo>
                      <a:pt x="1893" y="1"/>
                    </a:lnTo>
                    <a:lnTo>
                      <a:pt x="1643"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1251;p8">
                <a:extLst>
                  <a:ext uri="{FF2B5EF4-FFF2-40B4-BE49-F238E27FC236}">
                    <a16:creationId xmlns:a16="http://schemas.microsoft.com/office/drawing/2014/main" id="{6E5BABEC-14D3-4772-A937-7ED961051A39}"/>
                  </a:ext>
                </a:extLst>
              </p:cNvPr>
              <p:cNvSpPr/>
              <p:nvPr/>
            </p:nvSpPr>
            <p:spPr>
              <a:xfrm>
                <a:off x="5372713" y="301818"/>
                <a:ext cx="877999" cy="1431626"/>
              </a:xfrm>
              <a:custGeom>
                <a:avLst/>
                <a:gdLst/>
                <a:ahLst/>
                <a:cxnLst/>
                <a:rect l="l" t="t" r="r" b="b"/>
                <a:pathLst>
                  <a:path w="35120" h="57265" extrusionOk="0">
                    <a:moveTo>
                      <a:pt x="16905" y="1"/>
                    </a:moveTo>
                    <a:lnTo>
                      <a:pt x="16531" y="22"/>
                    </a:lnTo>
                    <a:lnTo>
                      <a:pt x="16156" y="42"/>
                    </a:lnTo>
                    <a:lnTo>
                      <a:pt x="15782" y="84"/>
                    </a:lnTo>
                    <a:lnTo>
                      <a:pt x="15034" y="188"/>
                    </a:lnTo>
                    <a:lnTo>
                      <a:pt x="14306" y="354"/>
                    </a:lnTo>
                    <a:lnTo>
                      <a:pt x="13578" y="541"/>
                    </a:lnTo>
                    <a:lnTo>
                      <a:pt x="12850" y="770"/>
                    </a:lnTo>
                    <a:lnTo>
                      <a:pt x="12123" y="1020"/>
                    </a:lnTo>
                    <a:lnTo>
                      <a:pt x="11125" y="1373"/>
                    </a:lnTo>
                    <a:lnTo>
                      <a:pt x="10147" y="1768"/>
                    </a:lnTo>
                    <a:lnTo>
                      <a:pt x="9149" y="2163"/>
                    </a:lnTo>
                    <a:lnTo>
                      <a:pt x="8193" y="2600"/>
                    </a:lnTo>
                    <a:lnTo>
                      <a:pt x="7236" y="3057"/>
                    </a:lnTo>
                    <a:lnTo>
                      <a:pt x="6301" y="3556"/>
                    </a:lnTo>
                    <a:lnTo>
                      <a:pt x="5843" y="3827"/>
                    </a:lnTo>
                    <a:lnTo>
                      <a:pt x="5407" y="4097"/>
                    </a:lnTo>
                    <a:lnTo>
                      <a:pt x="4949" y="4388"/>
                    </a:lnTo>
                    <a:lnTo>
                      <a:pt x="4512" y="4700"/>
                    </a:lnTo>
                    <a:lnTo>
                      <a:pt x="4305" y="4866"/>
                    </a:lnTo>
                    <a:lnTo>
                      <a:pt x="4117" y="5033"/>
                    </a:lnTo>
                    <a:lnTo>
                      <a:pt x="3930" y="5199"/>
                    </a:lnTo>
                    <a:lnTo>
                      <a:pt x="3764" y="5365"/>
                    </a:lnTo>
                    <a:lnTo>
                      <a:pt x="3618" y="5552"/>
                    </a:lnTo>
                    <a:lnTo>
                      <a:pt x="3473" y="5740"/>
                    </a:lnTo>
                    <a:lnTo>
                      <a:pt x="3348" y="5948"/>
                    </a:lnTo>
                    <a:lnTo>
                      <a:pt x="3244" y="6135"/>
                    </a:lnTo>
                    <a:lnTo>
                      <a:pt x="3140" y="6343"/>
                    </a:lnTo>
                    <a:lnTo>
                      <a:pt x="3057" y="6571"/>
                    </a:lnTo>
                    <a:lnTo>
                      <a:pt x="2974" y="6779"/>
                    </a:lnTo>
                    <a:lnTo>
                      <a:pt x="2932" y="7029"/>
                    </a:lnTo>
                    <a:lnTo>
                      <a:pt x="2891" y="7257"/>
                    </a:lnTo>
                    <a:lnTo>
                      <a:pt x="2870" y="7507"/>
                    </a:lnTo>
                    <a:lnTo>
                      <a:pt x="2849" y="7757"/>
                    </a:lnTo>
                    <a:lnTo>
                      <a:pt x="2849" y="8006"/>
                    </a:lnTo>
                    <a:lnTo>
                      <a:pt x="2870" y="8443"/>
                    </a:lnTo>
                    <a:lnTo>
                      <a:pt x="2911" y="8859"/>
                    </a:lnTo>
                    <a:lnTo>
                      <a:pt x="2974" y="9274"/>
                    </a:lnTo>
                    <a:lnTo>
                      <a:pt x="3036" y="9690"/>
                    </a:lnTo>
                    <a:lnTo>
                      <a:pt x="3119" y="10106"/>
                    </a:lnTo>
                    <a:lnTo>
                      <a:pt x="3203" y="10522"/>
                    </a:lnTo>
                    <a:lnTo>
                      <a:pt x="3306" y="10917"/>
                    </a:lnTo>
                    <a:lnTo>
                      <a:pt x="3431" y="11312"/>
                    </a:lnTo>
                    <a:lnTo>
                      <a:pt x="3556" y="11707"/>
                    </a:lnTo>
                    <a:lnTo>
                      <a:pt x="3702" y="12102"/>
                    </a:lnTo>
                    <a:lnTo>
                      <a:pt x="4034" y="12872"/>
                    </a:lnTo>
                    <a:lnTo>
                      <a:pt x="4408" y="13641"/>
                    </a:lnTo>
                    <a:lnTo>
                      <a:pt x="4824" y="14369"/>
                    </a:lnTo>
                    <a:lnTo>
                      <a:pt x="4970" y="14597"/>
                    </a:lnTo>
                    <a:lnTo>
                      <a:pt x="5157" y="14784"/>
                    </a:lnTo>
                    <a:lnTo>
                      <a:pt x="5344" y="14951"/>
                    </a:lnTo>
                    <a:lnTo>
                      <a:pt x="5552" y="15055"/>
                    </a:lnTo>
                    <a:lnTo>
                      <a:pt x="5781" y="15138"/>
                    </a:lnTo>
                    <a:lnTo>
                      <a:pt x="6030" y="15180"/>
                    </a:lnTo>
                    <a:lnTo>
                      <a:pt x="6301" y="15200"/>
                    </a:lnTo>
                    <a:lnTo>
                      <a:pt x="6571" y="15180"/>
                    </a:lnTo>
                    <a:lnTo>
                      <a:pt x="6966" y="15096"/>
                    </a:lnTo>
                    <a:lnTo>
                      <a:pt x="7340" y="14992"/>
                    </a:lnTo>
                    <a:lnTo>
                      <a:pt x="7694" y="14868"/>
                    </a:lnTo>
                    <a:lnTo>
                      <a:pt x="8047" y="14722"/>
                    </a:lnTo>
                    <a:lnTo>
                      <a:pt x="8401" y="14535"/>
                    </a:lnTo>
                    <a:lnTo>
                      <a:pt x="8733" y="14348"/>
                    </a:lnTo>
                    <a:lnTo>
                      <a:pt x="9399" y="13953"/>
                    </a:lnTo>
                    <a:lnTo>
                      <a:pt x="10418" y="13350"/>
                    </a:lnTo>
                    <a:lnTo>
                      <a:pt x="10958" y="13059"/>
                    </a:lnTo>
                    <a:lnTo>
                      <a:pt x="11478" y="12788"/>
                    </a:lnTo>
                    <a:lnTo>
                      <a:pt x="12019" y="12539"/>
                    </a:lnTo>
                    <a:lnTo>
                      <a:pt x="12559" y="12289"/>
                    </a:lnTo>
                    <a:lnTo>
                      <a:pt x="13121" y="12081"/>
                    </a:lnTo>
                    <a:lnTo>
                      <a:pt x="13682" y="11874"/>
                    </a:lnTo>
                    <a:lnTo>
                      <a:pt x="13994" y="11790"/>
                    </a:lnTo>
                    <a:lnTo>
                      <a:pt x="14327" y="11707"/>
                    </a:lnTo>
                    <a:lnTo>
                      <a:pt x="14659" y="11645"/>
                    </a:lnTo>
                    <a:lnTo>
                      <a:pt x="14992" y="11582"/>
                    </a:lnTo>
                    <a:lnTo>
                      <a:pt x="15325" y="11562"/>
                    </a:lnTo>
                    <a:lnTo>
                      <a:pt x="15678" y="11541"/>
                    </a:lnTo>
                    <a:lnTo>
                      <a:pt x="16032" y="11520"/>
                    </a:lnTo>
                    <a:lnTo>
                      <a:pt x="16385" y="11541"/>
                    </a:lnTo>
                    <a:lnTo>
                      <a:pt x="16759" y="11562"/>
                    </a:lnTo>
                    <a:lnTo>
                      <a:pt x="17113" y="11603"/>
                    </a:lnTo>
                    <a:lnTo>
                      <a:pt x="17466" y="11666"/>
                    </a:lnTo>
                    <a:lnTo>
                      <a:pt x="17841" y="11728"/>
                    </a:lnTo>
                    <a:lnTo>
                      <a:pt x="18194" y="11811"/>
                    </a:lnTo>
                    <a:lnTo>
                      <a:pt x="18548" y="11915"/>
                    </a:lnTo>
                    <a:lnTo>
                      <a:pt x="18901" y="12040"/>
                    </a:lnTo>
                    <a:lnTo>
                      <a:pt x="19255" y="12185"/>
                    </a:lnTo>
                    <a:lnTo>
                      <a:pt x="19587" y="12331"/>
                    </a:lnTo>
                    <a:lnTo>
                      <a:pt x="19920" y="12497"/>
                    </a:lnTo>
                    <a:lnTo>
                      <a:pt x="20232" y="12705"/>
                    </a:lnTo>
                    <a:lnTo>
                      <a:pt x="20544" y="12913"/>
                    </a:lnTo>
                    <a:lnTo>
                      <a:pt x="20835" y="13142"/>
                    </a:lnTo>
                    <a:lnTo>
                      <a:pt x="21126" y="13371"/>
                    </a:lnTo>
                    <a:lnTo>
                      <a:pt x="21396" y="13641"/>
                    </a:lnTo>
                    <a:lnTo>
                      <a:pt x="21666" y="13932"/>
                    </a:lnTo>
                    <a:lnTo>
                      <a:pt x="21895" y="14223"/>
                    </a:lnTo>
                    <a:lnTo>
                      <a:pt x="22124" y="14556"/>
                    </a:lnTo>
                    <a:lnTo>
                      <a:pt x="22332" y="14888"/>
                    </a:lnTo>
                    <a:lnTo>
                      <a:pt x="22519" y="15242"/>
                    </a:lnTo>
                    <a:lnTo>
                      <a:pt x="22685" y="15637"/>
                    </a:lnTo>
                    <a:lnTo>
                      <a:pt x="22831" y="16032"/>
                    </a:lnTo>
                    <a:lnTo>
                      <a:pt x="22956" y="16448"/>
                    </a:lnTo>
                    <a:lnTo>
                      <a:pt x="23060" y="16905"/>
                    </a:lnTo>
                    <a:lnTo>
                      <a:pt x="23143" y="17384"/>
                    </a:lnTo>
                    <a:lnTo>
                      <a:pt x="23205" y="17841"/>
                    </a:lnTo>
                    <a:lnTo>
                      <a:pt x="23247" y="18257"/>
                    </a:lnTo>
                    <a:lnTo>
                      <a:pt x="23268" y="18673"/>
                    </a:lnTo>
                    <a:lnTo>
                      <a:pt x="23247" y="19047"/>
                    </a:lnTo>
                    <a:lnTo>
                      <a:pt x="23226" y="19421"/>
                    </a:lnTo>
                    <a:lnTo>
                      <a:pt x="23164" y="19754"/>
                    </a:lnTo>
                    <a:lnTo>
                      <a:pt x="23080" y="20087"/>
                    </a:lnTo>
                    <a:lnTo>
                      <a:pt x="22976" y="20399"/>
                    </a:lnTo>
                    <a:lnTo>
                      <a:pt x="22831" y="20690"/>
                    </a:lnTo>
                    <a:lnTo>
                      <a:pt x="22665" y="20981"/>
                    </a:lnTo>
                    <a:lnTo>
                      <a:pt x="22457" y="21272"/>
                    </a:lnTo>
                    <a:lnTo>
                      <a:pt x="22228" y="21542"/>
                    </a:lnTo>
                    <a:lnTo>
                      <a:pt x="21978" y="21812"/>
                    </a:lnTo>
                    <a:lnTo>
                      <a:pt x="21666" y="22083"/>
                    </a:lnTo>
                    <a:lnTo>
                      <a:pt x="21334" y="22353"/>
                    </a:lnTo>
                    <a:lnTo>
                      <a:pt x="20939" y="22644"/>
                    </a:lnTo>
                    <a:lnTo>
                      <a:pt x="20523" y="22894"/>
                    </a:lnTo>
                    <a:lnTo>
                      <a:pt x="20107" y="23102"/>
                    </a:lnTo>
                    <a:lnTo>
                      <a:pt x="19650" y="23289"/>
                    </a:lnTo>
                    <a:lnTo>
                      <a:pt x="19192" y="23455"/>
                    </a:lnTo>
                    <a:lnTo>
                      <a:pt x="18735" y="23580"/>
                    </a:lnTo>
                    <a:lnTo>
                      <a:pt x="18256" y="23684"/>
                    </a:lnTo>
                    <a:lnTo>
                      <a:pt x="17757" y="23746"/>
                    </a:lnTo>
                    <a:lnTo>
                      <a:pt x="16718" y="23850"/>
                    </a:lnTo>
                    <a:lnTo>
                      <a:pt x="15657" y="23954"/>
                    </a:lnTo>
                    <a:lnTo>
                      <a:pt x="14597" y="24079"/>
                    </a:lnTo>
                    <a:lnTo>
                      <a:pt x="14077" y="24141"/>
                    </a:lnTo>
                    <a:lnTo>
                      <a:pt x="13557" y="24245"/>
                    </a:lnTo>
                    <a:lnTo>
                      <a:pt x="13183" y="24328"/>
                    </a:lnTo>
                    <a:lnTo>
                      <a:pt x="13017" y="24391"/>
                    </a:lnTo>
                    <a:lnTo>
                      <a:pt x="12850" y="24474"/>
                    </a:lnTo>
                    <a:lnTo>
                      <a:pt x="12705" y="24557"/>
                    </a:lnTo>
                    <a:lnTo>
                      <a:pt x="12559" y="24640"/>
                    </a:lnTo>
                    <a:lnTo>
                      <a:pt x="12435" y="24744"/>
                    </a:lnTo>
                    <a:lnTo>
                      <a:pt x="12310" y="24848"/>
                    </a:lnTo>
                    <a:lnTo>
                      <a:pt x="12206" y="24973"/>
                    </a:lnTo>
                    <a:lnTo>
                      <a:pt x="12102" y="25098"/>
                    </a:lnTo>
                    <a:lnTo>
                      <a:pt x="11935" y="25368"/>
                    </a:lnTo>
                    <a:lnTo>
                      <a:pt x="11790" y="25680"/>
                    </a:lnTo>
                    <a:lnTo>
                      <a:pt x="11665" y="26033"/>
                    </a:lnTo>
                    <a:lnTo>
                      <a:pt x="11499" y="26657"/>
                    </a:lnTo>
                    <a:lnTo>
                      <a:pt x="11395" y="27281"/>
                    </a:lnTo>
                    <a:lnTo>
                      <a:pt x="11312" y="27905"/>
                    </a:lnTo>
                    <a:lnTo>
                      <a:pt x="11270" y="28529"/>
                    </a:lnTo>
                    <a:lnTo>
                      <a:pt x="11270" y="29152"/>
                    </a:lnTo>
                    <a:lnTo>
                      <a:pt x="11312" y="29776"/>
                    </a:lnTo>
                    <a:lnTo>
                      <a:pt x="11374" y="30400"/>
                    </a:lnTo>
                    <a:lnTo>
                      <a:pt x="11478" y="31024"/>
                    </a:lnTo>
                    <a:lnTo>
                      <a:pt x="11520" y="31211"/>
                    </a:lnTo>
                    <a:lnTo>
                      <a:pt x="11624" y="31523"/>
                    </a:lnTo>
                    <a:lnTo>
                      <a:pt x="11790" y="31814"/>
                    </a:lnTo>
                    <a:lnTo>
                      <a:pt x="11977" y="32084"/>
                    </a:lnTo>
                    <a:lnTo>
                      <a:pt x="12206" y="32334"/>
                    </a:lnTo>
                    <a:lnTo>
                      <a:pt x="12331" y="32438"/>
                    </a:lnTo>
                    <a:lnTo>
                      <a:pt x="12455" y="32521"/>
                    </a:lnTo>
                    <a:lnTo>
                      <a:pt x="12726" y="32666"/>
                    </a:lnTo>
                    <a:lnTo>
                      <a:pt x="12996" y="32770"/>
                    </a:lnTo>
                    <a:lnTo>
                      <a:pt x="13287" y="32853"/>
                    </a:lnTo>
                    <a:lnTo>
                      <a:pt x="13578" y="32895"/>
                    </a:lnTo>
                    <a:lnTo>
                      <a:pt x="13890" y="32916"/>
                    </a:lnTo>
                    <a:lnTo>
                      <a:pt x="14493" y="32937"/>
                    </a:lnTo>
                    <a:lnTo>
                      <a:pt x="15345" y="32957"/>
                    </a:lnTo>
                    <a:lnTo>
                      <a:pt x="16219" y="32957"/>
                    </a:lnTo>
                    <a:lnTo>
                      <a:pt x="16655" y="32978"/>
                    </a:lnTo>
                    <a:lnTo>
                      <a:pt x="17071" y="32999"/>
                    </a:lnTo>
                    <a:lnTo>
                      <a:pt x="17508" y="33041"/>
                    </a:lnTo>
                    <a:lnTo>
                      <a:pt x="17945" y="33103"/>
                    </a:lnTo>
                    <a:lnTo>
                      <a:pt x="18340" y="33186"/>
                    </a:lnTo>
                    <a:lnTo>
                      <a:pt x="18756" y="33311"/>
                    </a:lnTo>
                    <a:lnTo>
                      <a:pt x="19130" y="33477"/>
                    </a:lnTo>
                    <a:lnTo>
                      <a:pt x="19504" y="33685"/>
                    </a:lnTo>
                    <a:lnTo>
                      <a:pt x="19858" y="33914"/>
                    </a:lnTo>
                    <a:lnTo>
                      <a:pt x="20190" y="34163"/>
                    </a:lnTo>
                    <a:lnTo>
                      <a:pt x="20502" y="34455"/>
                    </a:lnTo>
                    <a:lnTo>
                      <a:pt x="20793" y="34766"/>
                    </a:lnTo>
                    <a:lnTo>
                      <a:pt x="21064" y="35099"/>
                    </a:lnTo>
                    <a:lnTo>
                      <a:pt x="21313" y="35473"/>
                    </a:lnTo>
                    <a:lnTo>
                      <a:pt x="21521" y="35848"/>
                    </a:lnTo>
                    <a:lnTo>
                      <a:pt x="21708" y="36243"/>
                    </a:lnTo>
                    <a:lnTo>
                      <a:pt x="21854" y="36659"/>
                    </a:lnTo>
                    <a:lnTo>
                      <a:pt x="21978" y="37074"/>
                    </a:lnTo>
                    <a:lnTo>
                      <a:pt x="22062" y="37511"/>
                    </a:lnTo>
                    <a:lnTo>
                      <a:pt x="22103" y="37968"/>
                    </a:lnTo>
                    <a:lnTo>
                      <a:pt x="22124" y="38364"/>
                    </a:lnTo>
                    <a:lnTo>
                      <a:pt x="22103" y="38738"/>
                    </a:lnTo>
                    <a:lnTo>
                      <a:pt x="22041" y="39112"/>
                    </a:lnTo>
                    <a:lnTo>
                      <a:pt x="21958" y="39486"/>
                    </a:lnTo>
                    <a:lnTo>
                      <a:pt x="21833" y="39840"/>
                    </a:lnTo>
                    <a:lnTo>
                      <a:pt x="21687" y="40193"/>
                    </a:lnTo>
                    <a:lnTo>
                      <a:pt x="21500" y="40526"/>
                    </a:lnTo>
                    <a:lnTo>
                      <a:pt x="21292" y="40838"/>
                    </a:lnTo>
                    <a:lnTo>
                      <a:pt x="21064" y="41129"/>
                    </a:lnTo>
                    <a:lnTo>
                      <a:pt x="20793" y="41420"/>
                    </a:lnTo>
                    <a:lnTo>
                      <a:pt x="20502" y="41690"/>
                    </a:lnTo>
                    <a:lnTo>
                      <a:pt x="20190" y="41919"/>
                    </a:lnTo>
                    <a:lnTo>
                      <a:pt x="19858" y="42148"/>
                    </a:lnTo>
                    <a:lnTo>
                      <a:pt x="19504" y="42356"/>
                    </a:lnTo>
                    <a:lnTo>
                      <a:pt x="19130" y="42522"/>
                    </a:lnTo>
                    <a:lnTo>
                      <a:pt x="18735" y="42668"/>
                    </a:lnTo>
                    <a:lnTo>
                      <a:pt x="18132" y="42855"/>
                    </a:lnTo>
                    <a:lnTo>
                      <a:pt x="17633" y="42980"/>
                    </a:lnTo>
                    <a:lnTo>
                      <a:pt x="17134" y="43084"/>
                    </a:lnTo>
                    <a:lnTo>
                      <a:pt x="16635" y="43167"/>
                    </a:lnTo>
                    <a:lnTo>
                      <a:pt x="16136" y="43229"/>
                    </a:lnTo>
                    <a:lnTo>
                      <a:pt x="15657" y="43271"/>
                    </a:lnTo>
                    <a:lnTo>
                      <a:pt x="15158" y="43312"/>
                    </a:lnTo>
                    <a:lnTo>
                      <a:pt x="14659" y="43312"/>
                    </a:lnTo>
                    <a:lnTo>
                      <a:pt x="14160" y="43291"/>
                    </a:lnTo>
                    <a:lnTo>
                      <a:pt x="13661" y="43271"/>
                    </a:lnTo>
                    <a:lnTo>
                      <a:pt x="13183" y="43229"/>
                    </a:lnTo>
                    <a:lnTo>
                      <a:pt x="12684" y="43167"/>
                    </a:lnTo>
                    <a:lnTo>
                      <a:pt x="12185" y="43084"/>
                    </a:lnTo>
                    <a:lnTo>
                      <a:pt x="11686" y="42980"/>
                    </a:lnTo>
                    <a:lnTo>
                      <a:pt x="11187" y="42876"/>
                    </a:lnTo>
                    <a:lnTo>
                      <a:pt x="10709" y="42751"/>
                    </a:lnTo>
                    <a:lnTo>
                      <a:pt x="10210" y="42626"/>
                    </a:lnTo>
                    <a:lnTo>
                      <a:pt x="9773" y="42481"/>
                    </a:lnTo>
                    <a:lnTo>
                      <a:pt x="9378" y="42314"/>
                    </a:lnTo>
                    <a:lnTo>
                      <a:pt x="8962" y="42106"/>
                    </a:lnTo>
                    <a:lnTo>
                      <a:pt x="8567" y="41898"/>
                    </a:lnTo>
                    <a:lnTo>
                      <a:pt x="7798" y="41482"/>
                    </a:lnTo>
                    <a:lnTo>
                      <a:pt x="7382" y="41275"/>
                    </a:lnTo>
                    <a:lnTo>
                      <a:pt x="6987" y="41087"/>
                    </a:lnTo>
                    <a:lnTo>
                      <a:pt x="6800" y="41025"/>
                    </a:lnTo>
                    <a:lnTo>
                      <a:pt x="6633" y="40963"/>
                    </a:lnTo>
                    <a:lnTo>
                      <a:pt x="6467" y="40942"/>
                    </a:lnTo>
                    <a:lnTo>
                      <a:pt x="6301" y="40900"/>
                    </a:lnTo>
                    <a:lnTo>
                      <a:pt x="5989" y="40900"/>
                    </a:lnTo>
                    <a:lnTo>
                      <a:pt x="5843" y="40921"/>
                    </a:lnTo>
                    <a:lnTo>
                      <a:pt x="5698" y="40942"/>
                    </a:lnTo>
                    <a:lnTo>
                      <a:pt x="5573" y="41004"/>
                    </a:lnTo>
                    <a:lnTo>
                      <a:pt x="5427" y="41046"/>
                    </a:lnTo>
                    <a:lnTo>
                      <a:pt x="5157" y="41212"/>
                    </a:lnTo>
                    <a:lnTo>
                      <a:pt x="4887" y="41399"/>
                    </a:lnTo>
                    <a:lnTo>
                      <a:pt x="4616" y="41649"/>
                    </a:lnTo>
                    <a:lnTo>
                      <a:pt x="4055" y="42231"/>
                    </a:lnTo>
                    <a:lnTo>
                      <a:pt x="3514" y="42834"/>
                    </a:lnTo>
                    <a:lnTo>
                      <a:pt x="3015" y="43458"/>
                    </a:lnTo>
                    <a:lnTo>
                      <a:pt x="2558" y="44102"/>
                    </a:lnTo>
                    <a:lnTo>
                      <a:pt x="2100" y="44768"/>
                    </a:lnTo>
                    <a:lnTo>
                      <a:pt x="1664" y="45433"/>
                    </a:lnTo>
                    <a:lnTo>
                      <a:pt x="1269" y="46119"/>
                    </a:lnTo>
                    <a:lnTo>
                      <a:pt x="874" y="46826"/>
                    </a:lnTo>
                    <a:lnTo>
                      <a:pt x="562" y="47367"/>
                    </a:lnTo>
                    <a:lnTo>
                      <a:pt x="416" y="47637"/>
                    </a:lnTo>
                    <a:lnTo>
                      <a:pt x="271" y="47907"/>
                    </a:lnTo>
                    <a:lnTo>
                      <a:pt x="167" y="48199"/>
                    </a:lnTo>
                    <a:lnTo>
                      <a:pt x="63" y="48490"/>
                    </a:lnTo>
                    <a:lnTo>
                      <a:pt x="21" y="48802"/>
                    </a:lnTo>
                    <a:lnTo>
                      <a:pt x="0" y="49134"/>
                    </a:lnTo>
                    <a:lnTo>
                      <a:pt x="21" y="49425"/>
                    </a:lnTo>
                    <a:lnTo>
                      <a:pt x="63" y="49696"/>
                    </a:lnTo>
                    <a:lnTo>
                      <a:pt x="125" y="49966"/>
                    </a:lnTo>
                    <a:lnTo>
                      <a:pt x="188" y="50236"/>
                    </a:lnTo>
                    <a:lnTo>
                      <a:pt x="271" y="50486"/>
                    </a:lnTo>
                    <a:lnTo>
                      <a:pt x="375" y="50735"/>
                    </a:lnTo>
                    <a:lnTo>
                      <a:pt x="499" y="50985"/>
                    </a:lnTo>
                    <a:lnTo>
                      <a:pt x="624" y="51214"/>
                    </a:lnTo>
                    <a:lnTo>
                      <a:pt x="770" y="51442"/>
                    </a:lnTo>
                    <a:lnTo>
                      <a:pt x="915" y="51650"/>
                    </a:lnTo>
                    <a:lnTo>
                      <a:pt x="1082" y="51858"/>
                    </a:lnTo>
                    <a:lnTo>
                      <a:pt x="1269" y="52066"/>
                    </a:lnTo>
                    <a:lnTo>
                      <a:pt x="1643" y="52461"/>
                    </a:lnTo>
                    <a:lnTo>
                      <a:pt x="2059" y="52815"/>
                    </a:lnTo>
                    <a:lnTo>
                      <a:pt x="2454" y="53126"/>
                    </a:lnTo>
                    <a:lnTo>
                      <a:pt x="2849" y="53438"/>
                    </a:lnTo>
                    <a:lnTo>
                      <a:pt x="3244" y="53709"/>
                    </a:lnTo>
                    <a:lnTo>
                      <a:pt x="3639" y="53979"/>
                    </a:lnTo>
                    <a:lnTo>
                      <a:pt x="4055" y="54249"/>
                    </a:lnTo>
                    <a:lnTo>
                      <a:pt x="4471" y="54499"/>
                    </a:lnTo>
                    <a:lnTo>
                      <a:pt x="4887" y="54748"/>
                    </a:lnTo>
                    <a:lnTo>
                      <a:pt x="5323" y="54977"/>
                    </a:lnTo>
                    <a:lnTo>
                      <a:pt x="5760" y="55185"/>
                    </a:lnTo>
                    <a:lnTo>
                      <a:pt x="6197" y="55393"/>
                    </a:lnTo>
                    <a:lnTo>
                      <a:pt x="6654" y="55580"/>
                    </a:lnTo>
                    <a:lnTo>
                      <a:pt x="7091" y="55767"/>
                    </a:lnTo>
                    <a:lnTo>
                      <a:pt x="7548" y="55933"/>
                    </a:lnTo>
                    <a:lnTo>
                      <a:pt x="8026" y="56100"/>
                    </a:lnTo>
                    <a:lnTo>
                      <a:pt x="8484" y="56245"/>
                    </a:lnTo>
                    <a:lnTo>
                      <a:pt x="8962" y="56391"/>
                    </a:lnTo>
                    <a:lnTo>
                      <a:pt x="9586" y="56536"/>
                    </a:lnTo>
                    <a:lnTo>
                      <a:pt x="10210" y="56682"/>
                    </a:lnTo>
                    <a:lnTo>
                      <a:pt x="10833" y="56828"/>
                    </a:lnTo>
                    <a:lnTo>
                      <a:pt x="11457" y="56932"/>
                    </a:lnTo>
                    <a:lnTo>
                      <a:pt x="12081" y="57036"/>
                    </a:lnTo>
                    <a:lnTo>
                      <a:pt x="12726" y="57119"/>
                    </a:lnTo>
                    <a:lnTo>
                      <a:pt x="13349" y="57181"/>
                    </a:lnTo>
                    <a:lnTo>
                      <a:pt x="13973" y="57223"/>
                    </a:lnTo>
                    <a:lnTo>
                      <a:pt x="14597" y="57243"/>
                    </a:lnTo>
                    <a:lnTo>
                      <a:pt x="15242" y="57264"/>
                    </a:lnTo>
                    <a:lnTo>
                      <a:pt x="15865" y="57264"/>
                    </a:lnTo>
                    <a:lnTo>
                      <a:pt x="16510" y="57243"/>
                    </a:lnTo>
                    <a:lnTo>
                      <a:pt x="17134" y="57202"/>
                    </a:lnTo>
                    <a:lnTo>
                      <a:pt x="17778" y="57139"/>
                    </a:lnTo>
                    <a:lnTo>
                      <a:pt x="18402" y="57056"/>
                    </a:lnTo>
                    <a:lnTo>
                      <a:pt x="19047" y="56973"/>
                    </a:lnTo>
                    <a:lnTo>
                      <a:pt x="19982" y="56786"/>
                    </a:lnTo>
                    <a:lnTo>
                      <a:pt x="20918" y="56599"/>
                    </a:lnTo>
                    <a:lnTo>
                      <a:pt x="21833" y="56370"/>
                    </a:lnTo>
                    <a:lnTo>
                      <a:pt x="22727" y="56100"/>
                    </a:lnTo>
                    <a:lnTo>
                      <a:pt x="23600" y="55809"/>
                    </a:lnTo>
                    <a:lnTo>
                      <a:pt x="24453" y="55476"/>
                    </a:lnTo>
                    <a:lnTo>
                      <a:pt x="25284" y="55102"/>
                    </a:lnTo>
                    <a:lnTo>
                      <a:pt x="26095" y="54686"/>
                    </a:lnTo>
                    <a:lnTo>
                      <a:pt x="26865" y="54249"/>
                    </a:lnTo>
                    <a:lnTo>
                      <a:pt x="27634" y="53750"/>
                    </a:lnTo>
                    <a:lnTo>
                      <a:pt x="28008" y="53501"/>
                    </a:lnTo>
                    <a:lnTo>
                      <a:pt x="28383" y="53210"/>
                    </a:lnTo>
                    <a:lnTo>
                      <a:pt x="28736" y="52939"/>
                    </a:lnTo>
                    <a:lnTo>
                      <a:pt x="29090" y="52648"/>
                    </a:lnTo>
                    <a:lnTo>
                      <a:pt x="29443" y="52336"/>
                    </a:lnTo>
                    <a:lnTo>
                      <a:pt x="29776" y="52004"/>
                    </a:lnTo>
                    <a:lnTo>
                      <a:pt x="30108" y="51692"/>
                    </a:lnTo>
                    <a:lnTo>
                      <a:pt x="30441" y="51338"/>
                    </a:lnTo>
                    <a:lnTo>
                      <a:pt x="30753" y="50985"/>
                    </a:lnTo>
                    <a:lnTo>
                      <a:pt x="31086" y="50611"/>
                    </a:lnTo>
                    <a:lnTo>
                      <a:pt x="31377" y="50236"/>
                    </a:lnTo>
                    <a:lnTo>
                      <a:pt x="31689" y="49841"/>
                    </a:lnTo>
                    <a:lnTo>
                      <a:pt x="32167" y="49155"/>
                    </a:lnTo>
                    <a:lnTo>
                      <a:pt x="32603" y="48448"/>
                    </a:lnTo>
                    <a:lnTo>
                      <a:pt x="32999" y="47741"/>
                    </a:lnTo>
                    <a:lnTo>
                      <a:pt x="33352" y="47034"/>
                    </a:lnTo>
                    <a:lnTo>
                      <a:pt x="33664" y="46306"/>
                    </a:lnTo>
                    <a:lnTo>
                      <a:pt x="33934" y="45579"/>
                    </a:lnTo>
                    <a:lnTo>
                      <a:pt x="34142" y="44830"/>
                    </a:lnTo>
                    <a:lnTo>
                      <a:pt x="34329" y="44082"/>
                    </a:lnTo>
                    <a:lnTo>
                      <a:pt x="34454" y="43333"/>
                    </a:lnTo>
                    <a:lnTo>
                      <a:pt x="34537" y="42564"/>
                    </a:lnTo>
                    <a:lnTo>
                      <a:pt x="34579" y="41794"/>
                    </a:lnTo>
                    <a:lnTo>
                      <a:pt x="34579" y="41004"/>
                    </a:lnTo>
                    <a:lnTo>
                      <a:pt x="34516" y="40214"/>
                    </a:lnTo>
                    <a:lnTo>
                      <a:pt x="34412" y="39424"/>
                    </a:lnTo>
                    <a:lnTo>
                      <a:pt x="34267" y="38613"/>
                    </a:lnTo>
                    <a:lnTo>
                      <a:pt x="34080" y="37802"/>
                    </a:lnTo>
                    <a:lnTo>
                      <a:pt x="33893" y="37178"/>
                    </a:lnTo>
                    <a:lnTo>
                      <a:pt x="33685" y="36596"/>
                    </a:lnTo>
                    <a:lnTo>
                      <a:pt x="33435" y="35993"/>
                    </a:lnTo>
                    <a:lnTo>
                      <a:pt x="33186" y="35432"/>
                    </a:lnTo>
                    <a:lnTo>
                      <a:pt x="32895" y="34870"/>
                    </a:lnTo>
                    <a:lnTo>
                      <a:pt x="32603" y="34330"/>
                    </a:lnTo>
                    <a:lnTo>
                      <a:pt x="32271" y="33789"/>
                    </a:lnTo>
                    <a:lnTo>
                      <a:pt x="31938" y="33269"/>
                    </a:lnTo>
                    <a:lnTo>
                      <a:pt x="31585" y="32749"/>
                    </a:lnTo>
                    <a:lnTo>
                      <a:pt x="31210" y="32230"/>
                    </a:lnTo>
                    <a:lnTo>
                      <a:pt x="30815" y="31731"/>
                    </a:lnTo>
                    <a:lnTo>
                      <a:pt x="30420" y="31232"/>
                    </a:lnTo>
                    <a:lnTo>
                      <a:pt x="29609" y="30254"/>
                    </a:lnTo>
                    <a:lnTo>
                      <a:pt x="28757" y="29298"/>
                    </a:lnTo>
                    <a:lnTo>
                      <a:pt x="28882" y="29173"/>
                    </a:lnTo>
                    <a:lnTo>
                      <a:pt x="29048" y="29069"/>
                    </a:lnTo>
                    <a:lnTo>
                      <a:pt x="29485" y="28778"/>
                    </a:lnTo>
                    <a:lnTo>
                      <a:pt x="29900" y="28466"/>
                    </a:lnTo>
                    <a:lnTo>
                      <a:pt x="30295" y="28154"/>
                    </a:lnTo>
                    <a:lnTo>
                      <a:pt x="30691" y="27801"/>
                    </a:lnTo>
                    <a:lnTo>
                      <a:pt x="31044" y="27468"/>
                    </a:lnTo>
                    <a:lnTo>
                      <a:pt x="31398" y="27094"/>
                    </a:lnTo>
                    <a:lnTo>
                      <a:pt x="31730" y="26720"/>
                    </a:lnTo>
                    <a:lnTo>
                      <a:pt x="32042" y="26325"/>
                    </a:lnTo>
                    <a:lnTo>
                      <a:pt x="32333" y="25929"/>
                    </a:lnTo>
                    <a:lnTo>
                      <a:pt x="32603" y="25514"/>
                    </a:lnTo>
                    <a:lnTo>
                      <a:pt x="32874" y="25077"/>
                    </a:lnTo>
                    <a:lnTo>
                      <a:pt x="33103" y="24640"/>
                    </a:lnTo>
                    <a:lnTo>
                      <a:pt x="33331" y="24183"/>
                    </a:lnTo>
                    <a:lnTo>
                      <a:pt x="33539" y="23725"/>
                    </a:lnTo>
                    <a:lnTo>
                      <a:pt x="33747" y="23247"/>
                    </a:lnTo>
                    <a:lnTo>
                      <a:pt x="33934" y="22769"/>
                    </a:lnTo>
                    <a:lnTo>
                      <a:pt x="34184" y="22020"/>
                    </a:lnTo>
                    <a:lnTo>
                      <a:pt x="34392" y="21293"/>
                    </a:lnTo>
                    <a:lnTo>
                      <a:pt x="34600" y="20544"/>
                    </a:lnTo>
                    <a:lnTo>
                      <a:pt x="34766" y="19816"/>
                    </a:lnTo>
                    <a:lnTo>
                      <a:pt x="34911" y="19089"/>
                    </a:lnTo>
                    <a:lnTo>
                      <a:pt x="35015" y="18340"/>
                    </a:lnTo>
                    <a:lnTo>
                      <a:pt x="35078" y="17592"/>
                    </a:lnTo>
                    <a:lnTo>
                      <a:pt x="35119" y="16864"/>
                    </a:lnTo>
                    <a:lnTo>
                      <a:pt x="35119" y="16115"/>
                    </a:lnTo>
                    <a:lnTo>
                      <a:pt x="35078" y="15387"/>
                    </a:lnTo>
                    <a:lnTo>
                      <a:pt x="34995" y="14639"/>
                    </a:lnTo>
                    <a:lnTo>
                      <a:pt x="34870" y="13911"/>
                    </a:lnTo>
                    <a:lnTo>
                      <a:pt x="34724" y="13163"/>
                    </a:lnTo>
                    <a:lnTo>
                      <a:pt x="34516" y="12414"/>
                    </a:lnTo>
                    <a:lnTo>
                      <a:pt x="34267" y="11686"/>
                    </a:lnTo>
                    <a:lnTo>
                      <a:pt x="33955" y="10938"/>
                    </a:lnTo>
                    <a:lnTo>
                      <a:pt x="33602" y="10127"/>
                    </a:lnTo>
                    <a:lnTo>
                      <a:pt x="33186" y="9316"/>
                    </a:lnTo>
                    <a:lnTo>
                      <a:pt x="32770" y="8526"/>
                    </a:lnTo>
                    <a:lnTo>
                      <a:pt x="32292" y="7777"/>
                    </a:lnTo>
                    <a:lnTo>
                      <a:pt x="31793" y="7029"/>
                    </a:lnTo>
                    <a:lnTo>
                      <a:pt x="31543" y="6675"/>
                    </a:lnTo>
                    <a:lnTo>
                      <a:pt x="31252" y="6322"/>
                    </a:lnTo>
                    <a:lnTo>
                      <a:pt x="30982" y="5989"/>
                    </a:lnTo>
                    <a:lnTo>
                      <a:pt x="30670" y="5656"/>
                    </a:lnTo>
                    <a:lnTo>
                      <a:pt x="30358" y="5324"/>
                    </a:lnTo>
                    <a:lnTo>
                      <a:pt x="30046" y="5012"/>
                    </a:lnTo>
                    <a:lnTo>
                      <a:pt x="29401" y="4450"/>
                    </a:lnTo>
                    <a:lnTo>
                      <a:pt x="28757" y="3910"/>
                    </a:lnTo>
                    <a:lnTo>
                      <a:pt x="28071" y="3432"/>
                    </a:lnTo>
                    <a:lnTo>
                      <a:pt x="27385" y="2974"/>
                    </a:lnTo>
                    <a:lnTo>
                      <a:pt x="26678" y="2558"/>
                    </a:lnTo>
                    <a:lnTo>
                      <a:pt x="25950" y="2184"/>
                    </a:lnTo>
                    <a:lnTo>
                      <a:pt x="25222" y="1831"/>
                    </a:lnTo>
                    <a:lnTo>
                      <a:pt x="24474" y="1519"/>
                    </a:lnTo>
                    <a:lnTo>
                      <a:pt x="23704" y="1248"/>
                    </a:lnTo>
                    <a:lnTo>
                      <a:pt x="22935" y="999"/>
                    </a:lnTo>
                    <a:lnTo>
                      <a:pt x="22145" y="770"/>
                    </a:lnTo>
                    <a:lnTo>
                      <a:pt x="21355" y="583"/>
                    </a:lnTo>
                    <a:lnTo>
                      <a:pt x="20544" y="417"/>
                    </a:lnTo>
                    <a:lnTo>
                      <a:pt x="19712" y="271"/>
                    </a:lnTo>
                    <a:lnTo>
                      <a:pt x="18901" y="167"/>
                    </a:lnTo>
                    <a:lnTo>
                      <a:pt x="18049" y="63"/>
                    </a:lnTo>
                    <a:lnTo>
                      <a:pt x="17674" y="22"/>
                    </a:lnTo>
                    <a:lnTo>
                      <a:pt x="17279" y="1"/>
                    </a:lnTo>
                    <a:close/>
                  </a:path>
                </a:pathLst>
              </a:custGeom>
              <a:solidFill>
                <a:srgbClr val="0070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1252;p8">
                <a:extLst>
                  <a:ext uri="{FF2B5EF4-FFF2-40B4-BE49-F238E27FC236}">
                    <a16:creationId xmlns:a16="http://schemas.microsoft.com/office/drawing/2014/main" id="{C7463538-0F2D-4F90-BA2E-8B0583F14703}"/>
                  </a:ext>
                </a:extLst>
              </p:cNvPr>
              <p:cNvSpPr/>
              <p:nvPr/>
            </p:nvSpPr>
            <p:spPr>
              <a:xfrm>
                <a:off x="5330200" y="238125"/>
                <a:ext cx="1003275" cy="1557400"/>
              </a:xfrm>
              <a:custGeom>
                <a:avLst/>
                <a:gdLst/>
                <a:ahLst/>
                <a:cxnLst/>
                <a:rect l="l" t="t" r="r" b="b"/>
                <a:pathLst>
                  <a:path w="40131" h="62296" extrusionOk="0">
                    <a:moveTo>
                      <a:pt x="19192" y="1726"/>
                    </a:moveTo>
                    <a:lnTo>
                      <a:pt x="19587" y="1747"/>
                    </a:lnTo>
                    <a:lnTo>
                      <a:pt x="19962" y="1788"/>
                    </a:lnTo>
                    <a:lnTo>
                      <a:pt x="20814" y="1892"/>
                    </a:lnTo>
                    <a:lnTo>
                      <a:pt x="21625" y="1996"/>
                    </a:lnTo>
                    <a:lnTo>
                      <a:pt x="22457" y="2142"/>
                    </a:lnTo>
                    <a:lnTo>
                      <a:pt x="23268" y="2308"/>
                    </a:lnTo>
                    <a:lnTo>
                      <a:pt x="24058" y="2495"/>
                    </a:lnTo>
                    <a:lnTo>
                      <a:pt x="24848" y="2724"/>
                    </a:lnTo>
                    <a:lnTo>
                      <a:pt x="25617" y="2973"/>
                    </a:lnTo>
                    <a:lnTo>
                      <a:pt x="26387" y="3244"/>
                    </a:lnTo>
                    <a:lnTo>
                      <a:pt x="27135" y="3556"/>
                    </a:lnTo>
                    <a:lnTo>
                      <a:pt x="27863" y="3909"/>
                    </a:lnTo>
                    <a:lnTo>
                      <a:pt x="28591" y="4283"/>
                    </a:lnTo>
                    <a:lnTo>
                      <a:pt x="29298" y="4699"/>
                    </a:lnTo>
                    <a:lnTo>
                      <a:pt x="29984" y="5157"/>
                    </a:lnTo>
                    <a:lnTo>
                      <a:pt x="30670" y="5635"/>
                    </a:lnTo>
                    <a:lnTo>
                      <a:pt x="31314" y="6175"/>
                    </a:lnTo>
                    <a:lnTo>
                      <a:pt x="31959" y="6737"/>
                    </a:lnTo>
                    <a:lnTo>
                      <a:pt x="32271" y="7049"/>
                    </a:lnTo>
                    <a:lnTo>
                      <a:pt x="32583" y="7381"/>
                    </a:lnTo>
                    <a:lnTo>
                      <a:pt x="32895" y="7714"/>
                    </a:lnTo>
                    <a:lnTo>
                      <a:pt x="33165" y="8047"/>
                    </a:lnTo>
                    <a:lnTo>
                      <a:pt x="33456" y="8400"/>
                    </a:lnTo>
                    <a:lnTo>
                      <a:pt x="33706" y="8754"/>
                    </a:lnTo>
                    <a:lnTo>
                      <a:pt x="34205" y="9502"/>
                    </a:lnTo>
                    <a:lnTo>
                      <a:pt x="34683" y="10251"/>
                    </a:lnTo>
                    <a:lnTo>
                      <a:pt x="35099" y="11041"/>
                    </a:lnTo>
                    <a:lnTo>
                      <a:pt x="35515" y="11852"/>
                    </a:lnTo>
                    <a:lnTo>
                      <a:pt x="35868" y="12663"/>
                    </a:lnTo>
                    <a:lnTo>
                      <a:pt x="36180" y="13411"/>
                    </a:lnTo>
                    <a:lnTo>
                      <a:pt x="36429" y="14139"/>
                    </a:lnTo>
                    <a:lnTo>
                      <a:pt x="36637" y="14888"/>
                    </a:lnTo>
                    <a:lnTo>
                      <a:pt x="36783" y="15636"/>
                    </a:lnTo>
                    <a:lnTo>
                      <a:pt x="36908" y="16364"/>
                    </a:lnTo>
                    <a:lnTo>
                      <a:pt x="36991" y="17112"/>
                    </a:lnTo>
                    <a:lnTo>
                      <a:pt x="37032" y="17840"/>
                    </a:lnTo>
                    <a:lnTo>
                      <a:pt x="37032" y="18589"/>
                    </a:lnTo>
                    <a:lnTo>
                      <a:pt x="36991" y="19317"/>
                    </a:lnTo>
                    <a:lnTo>
                      <a:pt x="36928" y="20065"/>
                    </a:lnTo>
                    <a:lnTo>
                      <a:pt x="36824" y="20814"/>
                    </a:lnTo>
                    <a:lnTo>
                      <a:pt x="36679" y="21541"/>
                    </a:lnTo>
                    <a:lnTo>
                      <a:pt x="36513" y="22269"/>
                    </a:lnTo>
                    <a:lnTo>
                      <a:pt x="36305" y="23018"/>
                    </a:lnTo>
                    <a:lnTo>
                      <a:pt x="36097" y="23745"/>
                    </a:lnTo>
                    <a:lnTo>
                      <a:pt x="35847" y="24494"/>
                    </a:lnTo>
                    <a:lnTo>
                      <a:pt x="35660" y="24972"/>
                    </a:lnTo>
                    <a:lnTo>
                      <a:pt x="35452" y="25450"/>
                    </a:lnTo>
                    <a:lnTo>
                      <a:pt x="35244" y="25908"/>
                    </a:lnTo>
                    <a:lnTo>
                      <a:pt x="35016" y="26365"/>
                    </a:lnTo>
                    <a:lnTo>
                      <a:pt x="34787" y="26802"/>
                    </a:lnTo>
                    <a:lnTo>
                      <a:pt x="34516" y="27239"/>
                    </a:lnTo>
                    <a:lnTo>
                      <a:pt x="34246" y="27654"/>
                    </a:lnTo>
                    <a:lnTo>
                      <a:pt x="33955" y="28050"/>
                    </a:lnTo>
                    <a:lnTo>
                      <a:pt x="33643" y="28445"/>
                    </a:lnTo>
                    <a:lnTo>
                      <a:pt x="33311" y="28819"/>
                    </a:lnTo>
                    <a:lnTo>
                      <a:pt x="32957" y="29193"/>
                    </a:lnTo>
                    <a:lnTo>
                      <a:pt x="32604" y="29526"/>
                    </a:lnTo>
                    <a:lnTo>
                      <a:pt x="32208" y="29879"/>
                    </a:lnTo>
                    <a:lnTo>
                      <a:pt x="31813" y="30191"/>
                    </a:lnTo>
                    <a:lnTo>
                      <a:pt x="31398" y="30503"/>
                    </a:lnTo>
                    <a:lnTo>
                      <a:pt x="30961" y="30794"/>
                    </a:lnTo>
                    <a:lnTo>
                      <a:pt x="30795" y="30898"/>
                    </a:lnTo>
                    <a:lnTo>
                      <a:pt x="30670" y="31023"/>
                    </a:lnTo>
                    <a:lnTo>
                      <a:pt x="31522" y="31979"/>
                    </a:lnTo>
                    <a:lnTo>
                      <a:pt x="32333" y="32957"/>
                    </a:lnTo>
                    <a:lnTo>
                      <a:pt x="32728" y="33456"/>
                    </a:lnTo>
                    <a:lnTo>
                      <a:pt x="33123" y="33955"/>
                    </a:lnTo>
                    <a:lnTo>
                      <a:pt x="33498" y="34474"/>
                    </a:lnTo>
                    <a:lnTo>
                      <a:pt x="33851" y="34994"/>
                    </a:lnTo>
                    <a:lnTo>
                      <a:pt x="34184" y="35514"/>
                    </a:lnTo>
                    <a:lnTo>
                      <a:pt x="34516" y="36055"/>
                    </a:lnTo>
                    <a:lnTo>
                      <a:pt x="34808" y="36595"/>
                    </a:lnTo>
                    <a:lnTo>
                      <a:pt x="35099" y="37157"/>
                    </a:lnTo>
                    <a:lnTo>
                      <a:pt x="35348" y="37718"/>
                    </a:lnTo>
                    <a:lnTo>
                      <a:pt x="35598" y="38321"/>
                    </a:lnTo>
                    <a:lnTo>
                      <a:pt x="35806" y="38903"/>
                    </a:lnTo>
                    <a:lnTo>
                      <a:pt x="35993" y="39527"/>
                    </a:lnTo>
                    <a:lnTo>
                      <a:pt x="36180" y="40338"/>
                    </a:lnTo>
                    <a:lnTo>
                      <a:pt x="36325" y="41149"/>
                    </a:lnTo>
                    <a:lnTo>
                      <a:pt x="36429" y="41939"/>
                    </a:lnTo>
                    <a:lnTo>
                      <a:pt x="36492" y="42729"/>
                    </a:lnTo>
                    <a:lnTo>
                      <a:pt x="36492" y="43519"/>
                    </a:lnTo>
                    <a:lnTo>
                      <a:pt x="36450" y="44289"/>
                    </a:lnTo>
                    <a:lnTo>
                      <a:pt x="36367" y="45058"/>
                    </a:lnTo>
                    <a:lnTo>
                      <a:pt x="36242" y="45807"/>
                    </a:lnTo>
                    <a:lnTo>
                      <a:pt x="36055" y="46555"/>
                    </a:lnTo>
                    <a:lnTo>
                      <a:pt x="35847" y="47304"/>
                    </a:lnTo>
                    <a:lnTo>
                      <a:pt x="35577" y="48031"/>
                    </a:lnTo>
                    <a:lnTo>
                      <a:pt x="35265" y="48759"/>
                    </a:lnTo>
                    <a:lnTo>
                      <a:pt x="34912" y="49466"/>
                    </a:lnTo>
                    <a:lnTo>
                      <a:pt x="34516" y="50173"/>
                    </a:lnTo>
                    <a:lnTo>
                      <a:pt x="34080" y="50880"/>
                    </a:lnTo>
                    <a:lnTo>
                      <a:pt x="33602" y="51566"/>
                    </a:lnTo>
                    <a:lnTo>
                      <a:pt x="33290" y="51961"/>
                    </a:lnTo>
                    <a:lnTo>
                      <a:pt x="32999" y="52336"/>
                    </a:lnTo>
                    <a:lnTo>
                      <a:pt x="32666" y="52710"/>
                    </a:lnTo>
                    <a:lnTo>
                      <a:pt x="32354" y="53063"/>
                    </a:lnTo>
                    <a:lnTo>
                      <a:pt x="32021" y="53417"/>
                    </a:lnTo>
                    <a:lnTo>
                      <a:pt x="31689" y="53729"/>
                    </a:lnTo>
                    <a:lnTo>
                      <a:pt x="31356" y="54061"/>
                    </a:lnTo>
                    <a:lnTo>
                      <a:pt x="31003" y="54373"/>
                    </a:lnTo>
                    <a:lnTo>
                      <a:pt x="30649" y="54664"/>
                    </a:lnTo>
                    <a:lnTo>
                      <a:pt x="30296" y="54935"/>
                    </a:lnTo>
                    <a:lnTo>
                      <a:pt x="29921" y="55226"/>
                    </a:lnTo>
                    <a:lnTo>
                      <a:pt x="29547" y="55475"/>
                    </a:lnTo>
                    <a:lnTo>
                      <a:pt x="28778" y="55974"/>
                    </a:lnTo>
                    <a:lnTo>
                      <a:pt x="28008" y="56411"/>
                    </a:lnTo>
                    <a:lnTo>
                      <a:pt x="27197" y="56827"/>
                    </a:lnTo>
                    <a:lnTo>
                      <a:pt x="26366" y="57201"/>
                    </a:lnTo>
                    <a:lnTo>
                      <a:pt x="25513" y="57534"/>
                    </a:lnTo>
                    <a:lnTo>
                      <a:pt x="24640" y="57825"/>
                    </a:lnTo>
                    <a:lnTo>
                      <a:pt x="23746" y="58095"/>
                    </a:lnTo>
                    <a:lnTo>
                      <a:pt x="22831" y="58324"/>
                    </a:lnTo>
                    <a:lnTo>
                      <a:pt x="21895" y="58511"/>
                    </a:lnTo>
                    <a:lnTo>
                      <a:pt x="20960" y="58698"/>
                    </a:lnTo>
                    <a:lnTo>
                      <a:pt x="20315" y="58781"/>
                    </a:lnTo>
                    <a:lnTo>
                      <a:pt x="19691" y="58864"/>
                    </a:lnTo>
                    <a:lnTo>
                      <a:pt x="19047" y="58927"/>
                    </a:lnTo>
                    <a:lnTo>
                      <a:pt x="18423" y="58968"/>
                    </a:lnTo>
                    <a:lnTo>
                      <a:pt x="17778" y="58989"/>
                    </a:lnTo>
                    <a:lnTo>
                      <a:pt x="17155" y="58989"/>
                    </a:lnTo>
                    <a:lnTo>
                      <a:pt x="16510" y="58968"/>
                    </a:lnTo>
                    <a:lnTo>
                      <a:pt x="15886" y="58948"/>
                    </a:lnTo>
                    <a:lnTo>
                      <a:pt x="15262" y="58906"/>
                    </a:lnTo>
                    <a:lnTo>
                      <a:pt x="14639" y="58844"/>
                    </a:lnTo>
                    <a:lnTo>
                      <a:pt x="13994" y="58761"/>
                    </a:lnTo>
                    <a:lnTo>
                      <a:pt x="13370" y="58657"/>
                    </a:lnTo>
                    <a:lnTo>
                      <a:pt x="12746" y="58553"/>
                    </a:lnTo>
                    <a:lnTo>
                      <a:pt x="12123" y="58407"/>
                    </a:lnTo>
                    <a:lnTo>
                      <a:pt x="11499" y="58261"/>
                    </a:lnTo>
                    <a:lnTo>
                      <a:pt x="10875" y="58116"/>
                    </a:lnTo>
                    <a:lnTo>
                      <a:pt x="10397" y="57970"/>
                    </a:lnTo>
                    <a:lnTo>
                      <a:pt x="9939" y="57825"/>
                    </a:lnTo>
                    <a:lnTo>
                      <a:pt x="9461" y="57658"/>
                    </a:lnTo>
                    <a:lnTo>
                      <a:pt x="9004" y="57492"/>
                    </a:lnTo>
                    <a:lnTo>
                      <a:pt x="8567" y="57305"/>
                    </a:lnTo>
                    <a:lnTo>
                      <a:pt x="8110" y="57118"/>
                    </a:lnTo>
                    <a:lnTo>
                      <a:pt x="7673" y="56910"/>
                    </a:lnTo>
                    <a:lnTo>
                      <a:pt x="7236" y="56702"/>
                    </a:lnTo>
                    <a:lnTo>
                      <a:pt x="6800" y="56473"/>
                    </a:lnTo>
                    <a:lnTo>
                      <a:pt x="6384" y="56224"/>
                    </a:lnTo>
                    <a:lnTo>
                      <a:pt x="5968" y="55974"/>
                    </a:lnTo>
                    <a:lnTo>
                      <a:pt x="5552" y="55704"/>
                    </a:lnTo>
                    <a:lnTo>
                      <a:pt x="5157" y="55434"/>
                    </a:lnTo>
                    <a:lnTo>
                      <a:pt x="4762" y="55163"/>
                    </a:lnTo>
                    <a:lnTo>
                      <a:pt x="4367" y="54851"/>
                    </a:lnTo>
                    <a:lnTo>
                      <a:pt x="3972" y="54540"/>
                    </a:lnTo>
                    <a:lnTo>
                      <a:pt x="3556" y="54186"/>
                    </a:lnTo>
                    <a:lnTo>
                      <a:pt x="3182" y="53791"/>
                    </a:lnTo>
                    <a:lnTo>
                      <a:pt x="2995" y="53583"/>
                    </a:lnTo>
                    <a:lnTo>
                      <a:pt x="2828" y="53375"/>
                    </a:lnTo>
                    <a:lnTo>
                      <a:pt x="2683" y="53167"/>
                    </a:lnTo>
                    <a:lnTo>
                      <a:pt x="2537" y="52939"/>
                    </a:lnTo>
                    <a:lnTo>
                      <a:pt x="2412" y="52710"/>
                    </a:lnTo>
                    <a:lnTo>
                      <a:pt x="2288" y="52460"/>
                    </a:lnTo>
                    <a:lnTo>
                      <a:pt x="2184" y="52211"/>
                    </a:lnTo>
                    <a:lnTo>
                      <a:pt x="2101" y="51961"/>
                    </a:lnTo>
                    <a:lnTo>
                      <a:pt x="2038" y="51691"/>
                    </a:lnTo>
                    <a:lnTo>
                      <a:pt x="1976" y="51421"/>
                    </a:lnTo>
                    <a:lnTo>
                      <a:pt x="1934" y="51150"/>
                    </a:lnTo>
                    <a:lnTo>
                      <a:pt x="1913" y="50859"/>
                    </a:lnTo>
                    <a:lnTo>
                      <a:pt x="1934" y="50527"/>
                    </a:lnTo>
                    <a:lnTo>
                      <a:pt x="1976" y="50215"/>
                    </a:lnTo>
                    <a:lnTo>
                      <a:pt x="2080" y="49924"/>
                    </a:lnTo>
                    <a:lnTo>
                      <a:pt x="2184" y="49632"/>
                    </a:lnTo>
                    <a:lnTo>
                      <a:pt x="2329" y="49362"/>
                    </a:lnTo>
                    <a:lnTo>
                      <a:pt x="2475" y="49092"/>
                    </a:lnTo>
                    <a:lnTo>
                      <a:pt x="2787" y="48551"/>
                    </a:lnTo>
                    <a:lnTo>
                      <a:pt x="3182" y="47844"/>
                    </a:lnTo>
                    <a:lnTo>
                      <a:pt x="3577" y="47158"/>
                    </a:lnTo>
                    <a:lnTo>
                      <a:pt x="4013" y="46493"/>
                    </a:lnTo>
                    <a:lnTo>
                      <a:pt x="4471" y="45827"/>
                    </a:lnTo>
                    <a:lnTo>
                      <a:pt x="4928" y="45183"/>
                    </a:lnTo>
                    <a:lnTo>
                      <a:pt x="5427" y="44559"/>
                    </a:lnTo>
                    <a:lnTo>
                      <a:pt x="5968" y="43956"/>
                    </a:lnTo>
                    <a:lnTo>
                      <a:pt x="6529" y="43374"/>
                    </a:lnTo>
                    <a:lnTo>
                      <a:pt x="6800" y="43124"/>
                    </a:lnTo>
                    <a:lnTo>
                      <a:pt x="7070" y="42937"/>
                    </a:lnTo>
                    <a:lnTo>
                      <a:pt x="7340" y="42771"/>
                    </a:lnTo>
                    <a:lnTo>
                      <a:pt x="7486" y="42729"/>
                    </a:lnTo>
                    <a:lnTo>
                      <a:pt x="7611" y="42667"/>
                    </a:lnTo>
                    <a:lnTo>
                      <a:pt x="7756" y="42646"/>
                    </a:lnTo>
                    <a:lnTo>
                      <a:pt x="7902" y="42625"/>
                    </a:lnTo>
                    <a:lnTo>
                      <a:pt x="8214" y="42625"/>
                    </a:lnTo>
                    <a:lnTo>
                      <a:pt x="8380" y="42667"/>
                    </a:lnTo>
                    <a:lnTo>
                      <a:pt x="8546" y="42688"/>
                    </a:lnTo>
                    <a:lnTo>
                      <a:pt x="8713" y="42750"/>
                    </a:lnTo>
                    <a:lnTo>
                      <a:pt x="8900" y="42812"/>
                    </a:lnTo>
                    <a:lnTo>
                      <a:pt x="9295" y="43000"/>
                    </a:lnTo>
                    <a:lnTo>
                      <a:pt x="9711" y="43207"/>
                    </a:lnTo>
                    <a:lnTo>
                      <a:pt x="10480" y="43623"/>
                    </a:lnTo>
                    <a:lnTo>
                      <a:pt x="10875" y="43831"/>
                    </a:lnTo>
                    <a:lnTo>
                      <a:pt x="11291" y="44039"/>
                    </a:lnTo>
                    <a:lnTo>
                      <a:pt x="11686" y="44206"/>
                    </a:lnTo>
                    <a:lnTo>
                      <a:pt x="12123" y="44351"/>
                    </a:lnTo>
                    <a:lnTo>
                      <a:pt x="12622" y="44476"/>
                    </a:lnTo>
                    <a:lnTo>
                      <a:pt x="13100" y="44601"/>
                    </a:lnTo>
                    <a:lnTo>
                      <a:pt x="13599" y="44705"/>
                    </a:lnTo>
                    <a:lnTo>
                      <a:pt x="14098" y="44809"/>
                    </a:lnTo>
                    <a:lnTo>
                      <a:pt x="14597" y="44892"/>
                    </a:lnTo>
                    <a:lnTo>
                      <a:pt x="15096" y="44954"/>
                    </a:lnTo>
                    <a:lnTo>
                      <a:pt x="15574" y="44996"/>
                    </a:lnTo>
                    <a:lnTo>
                      <a:pt x="16073" y="45016"/>
                    </a:lnTo>
                    <a:lnTo>
                      <a:pt x="16572" y="45037"/>
                    </a:lnTo>
                    <a:lnTo>
                      <a:pt x="17071" y="45037"/>
                    </a:lnTo>
                    <a:lnTo>
                      <a:pt x="17570" y="44996"/>
                    </a:lnTo>
                    <a:lnTo>
                      <a:pt x="18049" y="44954"/>
                    </a:lnTo>
                    <a:lnTo>
                      <a:pt x="18548" y="44892"/>
                    </a:lnTo>
                    <a:lnTo>
                      <a:pt x="19047" y="44809"/>
                    </a:lnTo>
                    <a:lnTo>
                      <a:pt x="19546" y="44705"/>
                    </a:lnTo>
                    <a:lnTo>
                      <a:pt x="20045" y="44580"/>
                    </a:lnTo>
                    <a:lnTo>
                      <a:pt x="20648" y="44393"/>
                    </a:lnTo>
                    <a:lnTo>
                      <a:pt x="21043" y="44247"/>
                    </a:lnTo>
                    <a:lnTo>
                      <a:pt x="21417" y="44081"/>
                    </a:lnTo>
                    <a:lnTo>
                      <a:pt x="21771" y="43873"/>
                    </a:lnTo>
                    <a:lnTo>
                      <a:pt x="22103" y="43644"/>
                    </a:lnTo>
                    <a:lnTo>
                      <a:pt x="22415" y="43415"/>
                    </a:lnTo>
                    <a:lnTo>
                      <a:pt x="22706" y="43145"/>
                    </a:lnTo>
                    <a:lnTo>
                      <a:pt x="22977" y="42854"/>
                    </a:lnTo>
                    <a:lnTo>
                      <a:pt x="23205" y="42563"/>
                    </a:lnTo>
                    <a:lnTo>
                      <a:pt x="23413" y="42251"/>
                    </a:lnTo>
                    <a:lnTo>
                      <a:pt x="23600" y="41918"/>
                    </a:lnTo>
                    <a:lnTo>
                      <a:pt x="23746" y="41565"/>
                    </a:lnTo>
                    <a:lnTo>
                      <a:pt x="23871" y="41211"/>
                    </a:lnTo>
                    <a:lnTo>
                      <a:pt x="23954" y="40837"/>
                    </a:lnTo>
                    <a:lnTo>
                      <a:pt x="24016" y="40463"/>
                    </a:lnTo>
                    <a:lnTo>
                      <a:pt x="24037" y="40089"/>
                    </a:lnTo>
                    <a:lnTo>
                      <a:pt x="24016" y="39693"/>
                    </a:lnTo>
                    <a:lnTo>
                      <a:pt x="23975" y="39236"/>
                    </a:lnTo>
                    <a:lnTo>
                      <a:pt x="23891" y="38799"/>
                    </a:lnTo>
                    <a:lnTo>
                      <a:pt x="23767" y="38384"/>
                    </a:lnTo>
                    <a:lnTo>
                      <a:pt x="23621" y="37968"/>
                    </a:lnTo>
                    <a:lnTo>
                      <a:pt x="23434" y="37573"/>
                    </a:lnTo>
                    <a:lnTo>
                      <a:pt x="23226" y="37198"/>
                    </a:lnTo>
                    <a:lnTo>
                      <a:pt x="22977" y="36824"/>
                    </a:lnTo>
                    <a:lnTo>
                      <a:pt x="22706" y="36491"/>
                    </a:lnTo>
                    <a:lnTo>
                      <a:pt x="22415" y="36180"/>
                    </a:lnTo>
                    <a:lnTo>
                      <a:pt x="22103" y="35888"/>
                    </a:lnTo>
                    <a:lnTo>
                      <a:pt x="21771" y="35639"/>
                    </a:lnTo>
                    <a:lnTo>
                      <a:pt x="21417" y="35410"/>
                    </a:lnTo>
                    <a:lnTo>
                      <a:pt x="21043" y="35202"/>
                    </a:lnTo>
                    <a:lnTo>
                      <a:pt x="20669" y="35036"/>
                    </a:lnTo>
                    <a:lnTo>
                      <a:pt x="20253" y="34911"/>
                    </a:lnTo>
                    <a:lnTo>
                      <a:pt x="19858" y="34828"/>
                    </a:lnTo>
                    <a:lnTo>
                      <a:pt x="19421" y="34766"/>
                    </a:lnTo>
                    <a:lnTo>
                      <a:pt x="18984" y="34724"/>
                    </a:lnTo>
                    <a:lnTo>
                      <a:pt x="18568" y="34703"/>
                    </a:lnTo>
                    <a:lnTo>
                      <a:pt x="18132" y="34682"/>
                    </a:lnTo>
                    <a:lnTo>
                      <a:pt x="17258" y="34682"/>
                    </a:lnTo>
                    <a:lnTo>
                      <a:pt x="16406" y="34662"/>
                    </a:lnTo>
                    <a:lnTo>
                      <a:pt x="15803" y="34641"/>
                    </a:lnTo>
                    <a:lnTo>
                      <a:pt x="15491" y="34620"/>
                    </a:lnTo>
                    <a:lnTo>
                      <a:pt x="15200" y="34578"/>
                    </a:lnTo>
                    <a:lnTo>
                      <a:pt x="14909" y="34495"/>
                    </a:lnTo>
                    <a:lnTo>
                      <a:pt x="14639" y="34391"/>
                    </a:lnTo>
                    <a:lnTo>
                      <a:pt x="14368" y="34246"/>
                    </a:lnTo>
                    <a:lnTo>
                      <a:pt x="14244" y="34163"/>
                    </a:lnTo>
                    <a:lnTo>
                      <a:pt x="14119" y="34059"/>
                    </a:lnTo>
                    <a:lnTo>
                      <a:pt x="13890" y="33809"/>
                    </a:lnTo>
                    <a:lnTo>
                      <a:pt x="13703" y="33539"/>
                    </a:lnTo>
                    <a:lnTo>
                      <a:pt x="13537" y="33248"/>
                    </a:lnTo>
                    <a:lnTo>
                      <a:pt x="13433" y="32936"/>
                    </a:lnTo>
                    <a:lnTo>
                      <a:pt x="13391" y="32749"/>
                    </a:lnTo>
                    <a:lnTo>
                      <a:pt x="13287" y="32125"/>
                    </a:lnTo>
                    <a:lnTo>
                      <a:pt x="13225" y="31501"/>
                    </a:lnTo>
                    <a:lnTo>
                      <a:pt x="13183" y="30877"/>
                    </a:lnTo>
                    <a:lnTo>
                      <a:pt x="13183" y="30254"/>
                    </a:lnTo>
                    <a:lnTo>
                      <a:pt x="13225" y="29630"/>
                    </a:lnTo>
                    <a:lnTo>
                      <a:pt x="13308" y="29006"/>
                    </a:lnTo>
                    <a:lnTo>
                      <a:pt x="13412" y="28382"/>
                    </a:lnTo>
                    <a:lnTo>
                      <a:pt x="13578" y="27758"/>
                    </a:lnTo>
                    <a:lnTo>
                      <a:pt x="13703" y="27405"/>
                    </a:lnTo>
                    <a:lnTo>
                      <a:pt x="13848" y="27093"/>
                    </a:lnTo>
                    <a:lnTo>
                      <a:pt x="14015" y="26823"/>
                    </a:lnTo>
                    <a:lnTo>
                      <a:pt x="14119" y="26698"/>
                    </a:lnTo>
                    <a:lnTo>
                      <a:pt x="14223" y="26573"/>
                    </a:lnTo>
                    <a:lnTo>
                      <a:pt x="14348" y="26469"/>
                    </a:lnTo>
                    <a:lnTo>
                      <a:pt x="14472" y="26365"/>
                    </a:lnTo>
                    <a:lnTo>
                      <a:pt x="14618" y="26282"/>
                    </a:lnTo>
                    <a:lnTo>
                      <a:pt x="14763" y="26199"/>
                    </a:lnTo>
                    <a:lnTo>
                      <a:pt x="14930" y="26116"/>
                    </a:lnTo>
                    <a:lnTo>
                      <a:pt x="15096" y="26053"/>
                    </a:lnTo>
                    <a:lnTo>
                      <a:pt x="15470" y="25970"/>
                    </a:lnTo>
                    <a:lnTo>
                      <a:pt x="15990" y="25866"/>
                    </a:lnTo>
                    <a:lnTo>
                      <a:pt x="16510" y="25804"/>
                    </a:lnTo>
                    <a:lnTo>
                      <a:pt x="17570" y="25679"/>
                    </a:lnTo>
                    <a:lnTo>
                      <a:pt x="18631" y="25575"/>
                    </a:lnTo>
                    <a:lnTo>
                      <a:pt x="19670" y="25471"/>
                    </a:lnTo>
                    <a:lnTo>
                      <a:pt x="20169" y="25409"/>
                    </a:lnTo>
                    <a:lnTo>
                      <a:pt x="20648" y="25305"/>
                    </a:lnTo>
                    <a:lnTo>
                      <a:pt x="21105" y="25180"/>
                    </a:lnTo>
                    <a:lnTo>
                      <a:pt x="21563" y="25014"/>
                    </a:lnTo>
                    <a:lnTo>
                      <a:pt x="22020" y="24827"/>
                    </a:lnTo>
                    <a:lnTo>
                      <a:pt x="22436" y="24619"/>
                    </a:lnTo>
                    <a:lnTo>
                      <a:pt x="22852" y="24369"/>
                    </a:lnTo>
                    <a:lnTo>
                      <a:pt x="23247" y="24078"/>
                    </a:lnTo>
                    <a:lnTo>
                      <a:pt x="23579" y="23808"/>
                    </a:lnTo>
                    <a:lnTo>
                      <a:pt x="23891" y="23537"/>
                    </a:lnTo>
                    <a:lnTo>
                      <a:pt x="24141" y="23267"/>
                    </a:lnTo>
                    <a:lnTo>
                      <a:pt x="24370" y="22997"/>
                    </a:lnTo>
                    <a:lnTo>
                      <a:pt x="24578" y="22706"/>
                    </a:lnTo>
                    <a:lnTo>
                      <a:pt x="24744" y="22415"/>
                    </a:lnTo>
                    <a:lnTo>
                      <a:pt x="24889" y="22124"/>
                    </a:lnTo>
                    <a:lnTo>
                      <a:pt x="24993" y="21812"/>
                    </a:lnTo>
                    <a:lnTo>
                      <a:pt x="25077" y="21479"/>
                    </a:lnTo>
                    <a:lnTo>
                      <a:pt x="25139" y="21146"/>
                    </a:lnTo>
                    <a:lnTo>
                      <a:pt x="25160" y="20772"/>
                    </a:lnTo>
                    <a:lnTo>
                      <a:pt x="25181" y="20398"/>
                    </a:lnTo>
                    <a:lnTo>
                      <a:pt x="25160" y="19982"/>
                    </a:lnTo>
                    <a:lnTo>
                      <a:pt x="25118" y="19566"/>
                    </a:lnTo>
                    <a:lnTo>
                      <a:pt x="25056" y="19109"/>
                    </a:lnTo>
                    <a:lnTo>
                      <a:pt x="24973" y="18630"/>
                    </a:lnTo>
                    <a:lnTo>
                      <a:pt x="24869" y="18173"/>
                    </a:lnTo>
                    <a:lnTo>
                      <a:pt x="24744" y="17757"/>
                    </a:lnTo>
                    <a:lnTo>
                      <a:pt x="24598" y="17362"/>
                    </a:lnTo>
                    <a:lnTo>
                      <a:pt x="24432" y="16967"/>
                    </a:lnTo>
                    <a:lnTo>
                      <a:pt x="24245" y="16613"/>
                    </a:lnTo>
                    <a:lnTo>
                      <a:pt x="24037" y="16281"/>
                    </a:lnTo>
                    <a:lnTo>
                      <a:pt x="23808" y="15948"/>
                    </a:lnTo>
                    <a:lnTo>
                      <a:pt x="23579" y="15657"/>
                    </a:lnTo>
                    <a:lnTo>
                      <a:pt x="23309" y="15366"/>
                    </a:lnTo>
                    <a:lnTo>
                      <a:pt x="23039" y="15096"/>
                    </a:lnTo>
                    <a:lnTo>
                      <a:pt x="22748" y="14867"/>
                    </a:lnTo>
                    <a:lnTo>
                      <a:pt x="22457" y="14638"/>
                    </a:lnTo>
                    <a:lnTo>
                      <a:pt x="22145" y="14430"/>
                    </a:lnTo>
                    <a:lnTo>
                      <a:pt x="21833" y="14222"/>
                    </a:lnTo>
                    <a:lnTo>
                      <a:pt x="21500" y="14056"/>
                    </a:lnTo>
                    <a:lnTo>
                      <a:pt x="21168" y="13910"/>
                    </a:lnTo>
                    <a:lnTo>
                      <a:pt x="20814" y="13765"/>
                    </a:lnTo>
                    <a:lnTo>
                      <a:pt x="20461" y="13640"/>
                    </a:lnTo>
                    <a:lnTo>
                      <a:pt x="20107" y="13536"/>
                    </a:lnTo>
                    <a:lnTo>
                      <a:pt x="19754" y="13453"/>
                    </a:lnTo>
                    <a:lnTo>
                      <a:pt x="19379" y="13391"/>
                    </a:lnTo>
                    <a:lnTo>
                      <a:pt x="19026" y="13328"/>
                    </a:lnTo>
                    <a:lnTo>
                      <a:pt x="18672" y="13287"/>
                    </a:lnTo>
                    <a:lnTo>
                      <a:pt x="18298" y="13266"/>
                    </a:lnTo>
                    <a:lnTo>
                      <a:pt x="17945" y="13245"/>
                    </a:lnTo>
                    <a:lnTo>
                      <a:pt x="17591" y="13266"/>
                    </a:lnTo>
                    <a:lnTo>
                      <a:pt x="17238" y="13287"/>
                    </a:lnTo>
                    <a:lnTo>
                      <a:pt x="16905" y="13307"/>
                    </a:lnTo>
                    <a:lnTo>
                      <a:pt x="16572" y="13370"/>
                    </a:lnTo>
                    <a:lnTo>
                      <a:pt x="16240" y="13432"/>
                    </a:lnTo>
                    <a:lnTo>
                      <a:pt x="15907" y="13515"/>
                    </a:lnTo>
                    <a:lnTo>
                      <a:pt x="15595" y="13599"/>
                    </a:lnTo>
                    <a:lnTo>
                      <a:pt x="15034" y="13806"/>
                    </a:lnTo>
                    <a:lnTo>
                      <a:pt x="14472" y="14014"/>
                    </a:lnTo>
                    <a:lnTo>
                      <a:pt x="13932" y="14264"/>
                    </a:lnTo>
                    <a:lnTo>
                      <a:pt x="13391" y="14513"/>
                    </a:lnTo>
                    <a:lnTo>
                      <a:pt x="12871" y="14784"/>
                    </a:lnTo>
                    <a:lnTo>
                      <a:pt x="12331" y="15075"/>
                    </a:lnTo>
                    <a:lnTo>
                      <a:pt x="11312" y="15678"/>
                    </a:lnTo>
                    <a:lnTo>
                      <a:pt x="10646" y="16073"/>
                    </a:lnTo>
                    <a:lnTo>
                      <a:pt x="10314" y="16260"/>
                    </a:lnTo>
                    <a:lnTo>
                      <a:pt x="9960" y="16447"/>
                    </a:lnTo>
                    <a:lnTo>
                      <a:pt x="9607" y="16593"/>
                    </a:lnTo>
                    <a:lnTo>
                      <a:pt x="9253" y="16717"/>
                    </a:lnTo>
                    <a:lnTo>
                      <a:pt x="8879" y="16821"/>
                    </a:lnTo>
                    <a:lnTo>
                      <a:pt x="8484" y="16905"/>
                    </a:lnTo>
                    <a:lnTo>
                      <a:pt x="8214" y="16925"/>
                    </a:lnTo>
                    <a:lnTo>
                      <a:pt x="7943" y="16905"/>
                    </a:lnTo>
                    <a:lnTo>
                      <a:pt x="7694" y="16863"/>
                    </a:lnTo>
                    <a:lnTo>
                      <a:pt x="7465" y="16780"/>
                    </a:lnTo>
                    <a:lnTo>
                      <a:pt x="7257" y="16676"/>
                    </a:lnTo>
                    <a:lnTo>
                      <a:pt x="7070" y="16509"/>
                    </a:lnTo>
                    <a:lnTo>
                      <a:pt x="6883" y="16322"/>
                    </a:lnTo>
                    <a:lnTo>
                      <a:pt x="6737" y="16094"/>
                    </a:lnTo>
                    <a:lnTo>
                      <a:pt x="6321" y="15366"/>
                    </a:lnTo>
                    <a:lnTo>
                      <a:pt x="5947" y="14597"/>
                    </a:lnTo>
                    <a:lnTo>
                      <a:pt x="5615" y="13827"/>
                    </a:lnTo>
                    <a:lnTo>
                      <a:pt x="5469" y="13432"/>
                    </a:lnTo>
                    <a:lnTo>
                      <a:pt x="5344" y="13037"/>
                    </a:lnTo>
                    <a:lnTo>
                      <a:pt x="5219" y="12642"/>
                    </a:lnTo>
                    <a:lnTo>
                      <a:pt x="5116" y="12247"/>
                    </a:lnTo>
                    <a:lnTo>
                      <a:pt x="5032" y="11831"/>
                    </a:lnTo>
                    <a:lnTo>
                      <a:pt x="4949" y="11415"/>
                    </a:lnTo>
                    <a:lnTo>
                      <a:pt x="4887" y="10999"/>
                    </a:lnTo>
                    <a:lnTo>
                      <a:pt x="4824" y="10584"/>
                    </a:lnTo>
                    <a:lnTo>
                      <a:pt x="4783" y="10168"/>
                    </a:lnTo>
                    <a:lnTo>
                      <a:pt x="4762" y="9731"/>
                    </a:lnTo>
                    <a:lnTo>
                      <a:pt x="4762" y="9482"/>
                    </a:lnTo>
                    <a:lnTo>
                      <a:pt x="4783" y="9232"/>
                    </a:lnTo>
                    <a:lnTo>
                      <a:pt x="4804" y="8982"/>
                    </a:lnTo>
                    <a:lnTo>
                      <a:pt x="4845" y="8754"/>
                    </a:lnTo>
                    <a:lnTo>
                      <a:pt x="4887" y="8504"/>
                    </a:lnTo>
                    <a:lnTo>
                      <a:pt x="4970" y="8296"/>
                    </a:lnTo>
                    <a:lnTo>
                      <a:pt x="5053" y="8068"/>
                    </a:lnTo>
                    <a:lnTo>
                      <a:pt x="5157" y="7860"/>
                    </a:lnTo>
                    <a:lnTo>
                      <a:pt x="5261" y="7673"/>
                    </a:lnTo>
                    <a:lnTo>
                      <a:pt x="5386" y="7465"/>
                    </a:lnTo>
                    <a:lnTo>
                      <a:pt x="5531" y="7277"/>
                    </a:lnTo>
                    <a:lnTo>
                      <a:pt x="5677" y="7090"/>
                    </a:lnTo>
                    <a:lnTo>
                      <a:pt x="5843" y="6924"/>
                    </a:lnTo>
                    <a:lnTo>
                      <a:pt x="6030" y="6758"/>
                    </a:lnTo>
                    <a:lnTo>
                      <a:pt x="6218" y="6591"/>
                    </a:lnTo>
                    <a:lnTo>
                      <a:pt x="6425" y="6425"/>
                    </a:lnTo>
                    <a:lnTo>
                      <a:pt x="6862" y="6113"/>
                    </a:lnTo>
                    <a:lnTo>
                      <a:pt x="7320" y="5822"/>
                    </a:lnTo>
                    <a:lnTo>
                      <a:pt x="7756" y="5552"/>
                    </a:lnTo>
                    <a:lnTo>
                      <a:pt x="8214" y="5281"/>
                    </a:lnTo>
                    <a:lnTo>
                      <a:pt x="9149" y="4782"/>
                    </a:lnTo>
                    <a:lnTo>
                      <a:pt x="10106" y="4325"/>
                    </a:lnTo>
                    <a:lnTo>
                      <a:pt x="11062" y="3888"/>
                    </a:lnTo>
                    <a:lnTo>
                      <a:pt x="12060" y="3493"/>
                    </a:lnTo>
                    <a:lnTo>
                      <a:pt x="13038" y="3098"/>
                    </a:lnTo>
                    <a:lnTo>
                      <a:pt x="14036" y="2745"/>
                    </a:lnTo>
                    <a:lnTo>
                      <a:pt x="14763" y="2495"/>
                    </a:lnTo>
                    <a:lnTo>
                      <a:pt x="15491" y="2266"/>
                    </a:lnTo>
                    <a:lnTo>
                      <a:pt x="16219" y="2079"/>
                    </a:lnTo>
                    <a:lnTo>
                      <a:pt x="16947" y="1913"/>
                    </a:lnTo>
                    <a:lnTo>
                      <a:pt x="17695" y="1809"/>
                    </a:lnTo>
                    <a:lnTo>
                      <a:pt x="18069" y="1767"/>
                    </a:lnTo>
                    <a:lnTo>
                      <a:pt x="18444" y="1747"/>
                    </a:lnTo>
                    <a:lnTo>
                      <a:pt x="18818" y="1726"/>
                    </a:lnTo>
                    <a:close/>
                    <a:moveTo>
                      <a:pt x="19088" y="0"/>
                    </a:moveTo>
                    <a:lnTo>
                      <a:pt x="18381" y="21"/>
                    </a:lnTo>
                    <a:lnTo>
                      <a:pt x="17695" y="62"/>
                    </a:lnTo>
                    <a:lnTo>
                      <a:pt x="16988" y="125"/>
                    </a:lnTo>
                    <a:lnTo>
                      <a:pt x="16281" y="208"/>
                    </a:lnTo>
                    <a:lnTo>
                      <a:pt x="15574" y="333"/>
                    </a:lnTo>
                    <a:lnTo>
                      <a:pt x="15075" y="437"/>
                    </a:lnTo>
                    <a:lnTo>
                      <a:pt x="14576" y="561"/>
                    </a:lnTo>
                    <a:lnTo>
                      <a:pt x="14098" y="686"/>
                    </a:lnTo>
                    <a:lnTo>
                      <a:pt x="13641" y="832"/>
                    </a:lnTo>
                    <a:lnTo>
                      <a:pt x="13162" y="998"/>
                    </a:lnTo>
                    <a:lnTo>
                      <a:pt x="12705" y="1164"/>
                    </a:lnTo>
                    <a:lnTo>
                      <a:pt x="11790" y="1559"/>
                    </a:lnTo>
                    <a:lnTo>
                      <a:pt x="10896" y="1955"/>
                    </a:lnTo>
                    <a:lnTo>
                      <a:pt x="10002" y="2391"/>
                    </a:lnTo>
                    <a:lnTo>
                      <a:pt x="8234" y="3306"/>
                    </a:lnTo>
                    <a:lnTo>
                      <a:pt x="7756" y="3576"/>
                    </a:lnTo>
                    <a:lnTo>
                      <a:pt x="7278" y="3847"/>
                    </a:lnTo>
                    <a:lnTo>
                      <a:pt x="6841" y="4159"/>
                    </a:lnTo>
                    <a:lnTo>
                      <a:pt x="6405" y="4470"/>
                    </a:lnTo>
                    <a:lnTo>
                      <a:pt x="5968" y="4803"/>
                    </a:lnTo>
                    <a:lnTo>
                      <a:pt x="5552" y="5157"/>
                    </a:lnTo>
                    <a:lnTo>
                      <a:pt x="5157" y="5531"/>
                    </a:lnTo>
                    <a:lnTo>
                      <a:pt x="4762" y="5905"/>
                    </a:lnTo>
                    <a:lnTo>
                      <a:pt x="4346" y="6363"/>
                    </a:lnTo>
                    <a:lnTo>
                      <a:pt x="3951" y="6841"/>
                    </a:lnTo>
                    <a:lnTo>
                      <a:pt x="3785" y="7090"/>
                    </a:lnTo>
                    <a:lnTo>
                      <a:pt x="3618" y="7340"/>
                    </a:lnTo>
                    <a:lnTo>
                      <a:pt x="3473" y="7589"/>
                    </a:lnTo>
                    <a:lnTo>
                      <a:pt x="3327" y="7860"/>
                    </a:lnTo>
                    <a:lnTo>
                      <a:pt x="3203" y="8130"/>
                    </a:lnTo>
                    <a:lnTo>
                      <a:pt x="3099" y="8400"/>
                    </a:lnTo>
                    <a:lnTo>
                      <a:pt x="2995" y="8691"/>
                    </a:lnTo>
                    <a:lnTo>
                      <a:pt x="2932" y="8982"/>
                    </a:lnTo>
                    <a:lnTo>
                      <a:pt x="2891" y="9274"/>
                    </a:lnTo>
                    <a:lnTo>
                      <a:pt x="2849" y="9585"/>
                    </a:lnTo>
                    <a:lnTo>
                      <a:pt x="2828" y="9897"/>
                    </a:lnTo>
                    <a:lnTo>
                      <a:pt x="2849" y="10209"/>
                    </a:lnTo>
                    <a:lnTo>
                      <a:pt x="2891" y="10688"/>
                    </a:lnTo>
                    <a:lnTo>
                      <a:pt x="2953" y="11166"/>
                    </a:lnTo>
                    <a:lnTo>
                      <a:pt x="3015" y="11644"/>
                    </a:lnTo>
                    <a:lnTo>
                      <a:pt x="3099" y="12122"/>
                    </a:lnTo>
                    <a:lnTo>
                      <a:pt x="3203" y="12600"/>
                    </a:lnTo>
                    <a:lnTo>
                      <a:pt x="3327" y="13058"/>
                    </a:lnTo>
                    <a:lnTo>
                      <a:pt x="3452" y="13515"/>
                    </a:lnTo>
                    <a:lnTo>
                      <a:pt x="3598" y="13952"/>
                    </a:lnTo>
                    <a:lnTo>
                      <a:pt x="3764" y="14409"/>
                    </a:lnTo>
                    <a:lnTo>
                      <a:pt x="3951" y="14846"/>
                    </a:lnTo>
                    <a:lnTo>
                      <a:pt x="4159" y="15283"/>
                    </a:lnTo>
                    <a:lnTo>
                      <a:pt x="4388" y="15699"/>
                    </a:lnTo>
                    <a:lnTo>
                      <a:pt x="4616" y="16114"/>
                    </a:lnTo>
                    <a:lnTo>
                      <a:pt x="4887" y="16530"/>
                    </a:lnTo>
                    <a:lnTo>
                      <a:pt x="5157" y="16925"/>
                    </a:lnTo>
                    <a:lnTo>
                      <a:pt x="5448" y="17320"/>
                    </a:lnTo>
                    <a:lnTo>
                      <a:pt x="5656" y="17591"/>
                    </a:lnTo>
                    <a:lnTo>
                      <a:pt x="5885" y="17840"/>
                    </a:lnTo>
                    <a:lnTo>
                      <a:pt x="6114" y="18069"/>
                    </a:lnTo>
                    <a:lnTo>
                      <a:pt x="6342" y="18277"/>
                    </a:lnTo>
                    <a:lnTo>
                      <a:pt x="6592" y="18485"/>
                    </a:lnTo>
                    <a:lnTo>
                      <a:pt x="6841" y="18651"/>
                    </a:lnTo>
                    <a:lnTo>
                      <a:pt x="7091" y="18817"/>
                    </a:lnTo>
                    <a:lnTo>
                      <a:pt x="7361" y="18963"/>
                    </a:lnTo>
                    <a:lnTo>
                      <a:pt x="7631" y="19067"/>
                    </a:lnTo>
                    <a:lnTo>
                      <a:pt x="7923" y="19150"/>
                    </a:lnTo>
                    <a:lnTo>
                      <a:pt x="8214" y="19233"/>
                    </a:lnTo>
                    <a:lnTo>
                      <a:pt x="8526" y="19275"/>
                    </a:lnTo>
                    <a:lnTo>
                      <a:pt x="9170" y="19275"/>
                    </a:lnTo>
                    <a:lnTo>
                      <a:pt x="9524" y="19233"/>
                    </a:lnTo>
                    <a:lnTo>
                      <a:pt x="9877" y="19150"/>
                    </a:lnTo>
                    <a:lnTo>
                      <a:pt x="10418" y="19005"/>
                    </a:lnTo>
                    <a:lnTo>
                      <a:pt x="10937" y="18817"/>
                    </a:lnTo>
                    <a:lnTo>
                      <a:pt x="11457" y="18610"/>
                    </a:lnTo>
                    <a:lnTo>
                      <a:pt x="11956" y="18381"/>
                    </a:lnTo>
                    <a:lnTo>
                      <a:pt x="12476" y="18111"/>
                    </a:lnTo>
                    <a:lnTo>
                      <a:pt x="12975" y="17840"/>
                    </a:lnTo>
                    <a:lnTo>
                      <a:pt x="13973" y="17300"/>
                    </a:lnTo>
                    <a:lnTo>
                      <a:pt x="14472" y="17050"/>
                    </a:lnTo>
                    <a:lnTo>
                      <a:pt x="14992" y="16821"/>
                    </a:lnTo>
                    <a:lnTo>
                      <a:pt x="15512" y="16613"/>
                    </a:lnTo>
                    <a:lnTo>
                      <a:pt x="16073" y="16426"/>
                    </a:lnTo>
                    <a:lnTo>
                      <a:pt x="16427" y="16343"/>
                    </a:lnTo>
                    <a:lnTo>
                      <a:pt x="16780" y="16260"/>
                    </a:lnTo>
                    <a:lnTo>
                      <a:pt x="17113" y="16198"/>
                    </a:lnTo>
                    <a:lnTo>
                      <a:pt x="17466" y="16156"/>
                    </a:lnTo>
                    <a:lnTo>
                      <a:pt x="17820" y="16135"/>
                    </a:lnTo>
                    <a:lnTo>
                      <a:pt x="18153" y="16114"/>
                    </a:lnTo>
                    <a:lnTo>
                      <a:pt x="18506" y="16135"/>
                    </a:lnTo>
                    <a:lnTo>
                      <a:pt x="18839" y="16156"/>
                    </a:lnTo>
                    <a:lnTo>
                      <a:pt x="19192" y="16218"/>
                    </a:lnTo>
                    <a:lnTo>
                      <a:pt x="19525" y="16281"/>
                    </a:lnTo>
                    <a:lnTo>
                      <a:pt x="19837" y="16364"/>
                    </a:lnTo>
                    <a:lnTo>
                      <a:pt x="20169" y="16489"/>
                    </a:lnTo>
                    <a:lnTo>
                      <a:pt x="20502" y="16634"/>
                    </a:lnTo>
                    <a:lnTo>
                      <a:pt x="20814" y="16780"/>
                    </a:lnTo>
                    <a:lnTo>
                      <a:pt x="21126" y="16967"/>
                    </a:lnTo>
                    <a:lnTo>
                      <a:pt x="21438" y="17175"/>
                    </a:lnTo>
                    <a:lnTo>
                      <a:pt x="21687" y="17383"/>
                    </a:lnTo>
                    <a:lnTo>
                      <a:pt x="21916" y="17612"/>
                    </a:lnTo>
                    <a:lnTo>
                      <a:pt x="22124" y="17840"/>
                    </a:lnTo>
                    <a:lnTo>
                      <a:pt x="22311" y="18090"/>
                    </a:lnTo>
                    <a:lnTo>
                      <a:pt x="22498" y="18360"/>
                    </a:lnTo>
                    <a:lnTo>
                      <a:pt x="22665" y="18630"/>
                    </a:lnTo>
                    <a:lnTo>
                      <a:pt x="22997" y="19171"/>
                    </a:lnTo>
                    <a:lnTo>
                      <a:pt x="23143" y="19441"/>
                    </a:lnTo>
                    <a:lnTo>
                      <a:pt x="23268" y="19712"/>
                    </a:lnTo>
                    <a:lnTo>
                      <a:pt x="23372" y="19982"/>
                    </a:lnTo>
                    <a:lnTo>
                      <a:pt x="23434" y="20231"/>
                    </a:lnTo>
                    <a:lnTo>
                      <a:pt x="23476" y="20502"/>
                    </a:lnTo>
                    <a:lnTo>
                      <a:pt x="23496" y="20751"/>
                    </a:lnTo>
                    <a:lnTo>
                      <a:pt x="23496" y="21001"/>
                    </a:lnTo>
                    <a:lnTo>
                      <a:pt x="23455" y="21229"/>
                    </a:lnTo>
                    <a:lnTo>
                      <a:pt x="23392" y="21479"/>
                    </a:lnTo>
                    <a:lnTo>
                      <a:pt x="23309" y="21708"/>
                    </a:lnTo>
                    <a:lnTo>
                      <a:pt x="23184" y="21916"/>
                    </a:lnTo>
                    <a:lnTo>
                      <a:pt x="23060" y="22144"/>
                    </a:lnTo>
                    <a:lnTo>
                      <a:pt x="22893" y="22352"/>
                    </a:lnTo>
                    <a:lnTo>
                      <a:pt x="22706" y="22560"/>
                    </a:lnTo>
                    <a:lnTo>
                      <a:pt x="22477" y="22747"/>
                    </a:lnTo>
                    <a:lnTo>
                      <a:pt x="22249" y="22934"/>
                    </a:lnTo>
                    <a:lnTo>
                      <a:pt x="22041" y="23059"/>
                    </a:lnTo>
                    <a:lnTo>
                      <a:pt x="21854" y="23184"/>
                    </a:lnTo>
                    <a:lnTo>
                      <a:pt x="21438" y="23371"/>
                    </a:lnTo>
                    <a:lnTo>
                      <a:pt x="21022" y="23517"/>
                    </a:lnTo>
                    <a:lnTo>
                      <a:pt x="20585" y="23662"/>
                    </a:lnTo>
                    <a:lnTo>
                      <a:pt x="20024" y="23787"/>
                    </a:lnTo>
                    <a:lnTo>
                      <a:pt x="19463" y="23891"/>
                    </a:lnTo>
                    <a:lnTo>
                      <a:pt x="18880" y="23974"/>
                    </a:lnTo>
                    <a:lnTo>
                      <a:pt x="18319" y="24016"/>
                    </a:lnTo>
                    <a:lnTo>
                      <a:pt x="17155" y="24120"/>
                    </a:lnTo>
                    <a:lnTo>
                      <a:pt x="16593" y="24182"/>
                    </a:lnTo>
                    <a:lnTo>
                      <a:pt x="16011" y="24265"/>
                    </a:lnTo>
                    <a:lnTo>
                      <a:pt x="15574" y="24348"/>
                    </a:lnTo>
                    <a:lnTo>
                      <a:pt x="15179" y="24452"/>
                    </a:lnTo>
                    <a:lnTo>
                      <a:pt x="14784" y="24598"/>
                    </a:lnTo>
                    <a:lnTo>
                      <a:pt x="14410" y="24743"/>
                    </a:lnTo>
                    <a:lnTo>
                      <a:pt x="14077" y="24910"/>
                    </a:lnTo>
                    <a:lnTo>
                      <a:pt x="13765" y="25118"/>
                    </a:lnTo>
                    <a:lnTo>
                      <a:pt x="13474" y="25326"/>
                    </a:lnTo>
                    <a:lnTo>
                      <a:pt x="13204" y="25554"/>
                    </a:lnTo>
                    <a:lnTo>
                      <a:pt x="12954" y="25825"/>
                    </a:lnTo>
                    <a:lnTo>
                      <a:pt x="12746" y="26116"/>
                    </a:lnTo>
                    <a:lnTo>
                      <a:pt x="12539" y="26428"/>
                    </a:lnTo>
                    <a:lnTo>
                      <a:pt x="12372" y="26760"/>
                    </a:lnTo>
                    <a:lnTo>
                      <a:pt x="12206" y="27114"/>
                    </a:lnTo>
                    <a:lnTo>
                      <a:pt x="12081" y="27509"/>
                    </a:lnTo>
                    <a:lnTo>
                      <a:pt x="11977" y="27925"/>
                    </a:lnTo>
                    <a:lnTo>
                      <a:pt x="11894" y="28361"/>
                    </a:lnTo>
                    <a:lnTo>
                      <a:pt x="11811" y="28964"/>
                    </a:lnTo>
                    <a:lnTo>
                      <a:pt x="11769" y="29588"/>
                    </a:lnTo>
                    <a:lnTo>
                      <a:pt x="11748" y="30191"/>
                    </a:lnTo>
                    <a:lnTo>
                      <a:pt x="11769" y="30794"/>
                    </a:lnTo>
                    <a:lnTo>
                      <a:pt x="11811" y="31397"/>
                    </a:lnTo>
                    <a:lnTo>
                      <a:pt x="11873" y="32000"/>
                    </a:lnTo>
                    <a:lnTo>
                      <a:pt x="11956" y="32603"/>
                    </a:lnTo>
                    <a:lnTo>
                      <a:pt x="12081" y="33206"/>
                    </a:lnTo>
                    <a:lnTo>
                      <a:pt x="12206" y="33851"/>
                    </a:lnTo>
                    <a:lnTo>
                      <a:pt x="12372" y="34474"/>
                    </a:lnTo>
                    <a:lnTo>
                      <a:pt x="12497" y="34849"/>
                    </a:lnTo>
                    <a:lnTo>
                      <a:pt x="12642" y="35181"/>
                    </a:lnTo>
                    <a:lnTo>
                      <a:pt x="12830" y="35473"/>
                    </a:lnTo>
                    <a:lnTo>
                      <a:pt x="13058" y="35722"/>
                    </a:lnTo>
                    <a:lnTo>
                      <a:pt x="13329" y="35951"/>
                    </a:lnTo>
                    <a:lnTo>
                      <a:pt x="13620" y="36138"/>
                    </a:lnTo>
                    <a:lnTo>
                      <a:pt x="13952" y="36304"/>
                    </a:lnTo>
                    <a:lnTo>
                      <a:pt x="14327" y="36429"/>
                    </a:lnTo>
                    <a:lnTo>
                      <a:pt x="14701" y="36533"/>
                    </a:lnTo>
                    <a:lnTo>
                      <a:pt x="15075" y="36616"/>
                    </a:lnTo>
                    <a:lnTo>
                      <a:pt x="15450" y="36679"/>
                    </a:lnTo>
                    <a:lnTo>
                      <a:pt x="15824" y="36741"/>
                    </a:lnTo>
                    <a:lnTo>
                      <a:pt x="16593" y="36824"/>
                    </a:lnTo>
                    <a:lnTo>
                      <a:pt x="17362" y="36866"/>
                    </a:lnTo>
                    <a:lnTo>
                      <a:pt x="17820" y="36928"/>
                    </a:lnTo>
                    <a:lnTo>
                      <a:pt x="18277" y="36990"/>
                    </a:lnTo>
                    <a:lnTo>
                      <a:pt x="18693" y="37094"/>
                    </a:lnTo>
                    <a:lnTo>
                      <a:pt x="19067" y="37219"/>
                    </a:lnTo>
                    <a:lnTo>
                      <a:pt x="19442" y="37385"/>
                    </a:lnTo>
                    <a:lnTo>
                      <a:pt x="19795" y="37573"/>
                    </a:lnTo>
                    <a:lnTo>
                      <a:pt x="20107" y="37781"/>
                    </a:lnTo>
                    <a:lnTo>
                      <a:pt x="20398" y="38009"/>
                    </a:lnTo>
                    <a:lnTo>
                      <a:pt x="20669" y="38259"/>
                    </a:lnTo>
                    <a:lnTo>
                      <a:pt x="20918" y="38550"/>
                    </a:lnTo>
                    <a:lnTo>
                      <a:pt x="21126" y="38862"/>
                    </a:lnTo>
                    <a:lnTo>
                      <a:pt x="21313" y="39194"/>
                    </a:lnTo>
                    <a:lnTo>
                      <a:pt x="21459" y="39548"/>
                    </a:lnTo>
                    <a:lnTo>
                      <a:pt x="21583" y="39922"/>
                    </a:lnTo>
                    <a:lnTo>
                      <a:pt x="21687" y="40317"/>
                    </a:lnTo>
                    <a:lnTo>
                      <a:pt x="21750" y="40733"/>
                    </a:lnTo>
                    <a:lnTo>
                      <a:pt x="21791" y="41191"/>
                    </a:lnTo>
                    <a:lnTo>
                      <a:pt x="21791" y="41398"/>
                    </a:lnTo>
                    <a:lnTo>
                      <a:pt x="21771" y="41586"/>
                    </a:lnTo>
                    <a:lnTo>
                      <a:pt x="21729" y="41752"/>
                    </a:lnTo>
                    <a:lnTo>
                      <a:pt x="21687" y="41918"/>
                    </a:lnTo>
                    <a:lnTo>
                      <a:pt x="21625" y="42085"/>
                    </a:lnTo>
                    <a:lnTo>
                      <a:pt x="21542" y="42230"/>
                    </a:lnTo>
                    <a:lnTo>
                      <a:pt x="21459" y="42355"/>
                    </a:lnTo>
                    <a:lnTo>
                      <a:pt x="21355" y="42480"/>
                    </a:lnTo>
                    <a:lnTo>
                      <a:pt x="21230" y="42604"/>
                    </a:lnTo>
                    <a:lnTo>
                      <a:pt x="21084" y="42708"/>
                    </a:lnTo>
                    <a:lnTo>
                      <a:pt x="20939" y="42812"/>
                    </a:lnTo>
                    <a:lnTo>
                      <a:pt x="20752" y="42896"/>
                    </a:lnTo>
                    <a:lnTo>
                      <a:pt x="20357" y="43083"/>
                    </a:lnTo>
                    <a:lnTo>
                      <a:pt x="20024" y="43187"/>
                    </a:lnTo>
                    <a:lnTo>
                      <a:pt x="19691" y="43291"/>
                    </a:lnTo>
                    <a:lnTo>
                      <a:pt x="19483" y="43332"/>
                    </a:lnTo>
                    <a:lnTo>
                      <a:pt x="18714" y="43436"/>
                    </a:lnTo>
                    <a:lnTo>
                      <a:pt x="17965" y="43499"/>
                    </a:lnTo>
                    <a:lnTo>
                      <a:pt x="17217" y="43540"/>
                    </a:lnTo>
                    <a:lnTo>
                      <a:pt x="16448" y="43519"/>
                    </a:lnTo>
                    <a:lnTo>
                      <a:pt x="15699" y="43457"/>
                    </a:lnTo>
                    <a:lnTo>
                      <a:pt x="14950" y="43374"/>
                    </a:lnTo>
                    <a:lnTo>
                      <a:pt x="14202" y="43270"/>
                    </a:lnTo>
                    <a:lnTo>
                      <a:pt x="13453" y="43145"/>
                    </a:lnTo>
                    <a:lnTo>
                      <a:pt x="12892" y="43000"/>
                    </a:lnTo>
                    <a:lnTo>
                      <a:pt x="12351" y="42833"/>
                    </a:lnTo>
                    <a:lnTo>
                      <a:pt x="11832" y="42646"/>
                    </a:lnTo>
                    <a:lnTo>
                      <a:pt x="11312" y="42417"/>
                    </a:lnTo>
                    <a:lnTo>
                      <a:pt x="10792" y="42168"/>
                    </a:lnTo>
                    <a:lnTo>
                      <a:pt x="10293" y="41898"/>
                    </a:lnTo>
                    <a:lnTo>
                      <a:pt x="9295" y="41357"/>
                    </a:lnTo>
                    <a:lnTo>
                      <a:pt x="8921" y="41170"/>
                    </a:lnTo>
                    <a:lnTo>
                      <a:pt x="8526" y="41003"/>
                    </a:lnTo>
                    <a:lnTo>
                      <a:pt x="8338" y="40962"/>
                    </a:lnTo>
                    <a:lnTo>
                      <a:pt x="8130" y="40920"/>
                    </a:lnTo>
                    <a:lnTo>
                      <a:pt x="7902" y="40879"/>
                    </a:lnTo>
                    <a:lnTo>
                      <a:pt x="7486" y="40879"/>
                    </a:lnTo>
                    <a:lnTo>
                      <a:pt x="7257" y="40899"/>
                    </a:lnTo>
                    <a:lnTo>
                      <a:pt x="7049" y="40941"/>
                    </a:lnTo>
                    <a:lnTo>
                      <a:pt x="6862" y="40983"/>
                    </a:lnTo>
                    <a:lnTo>
                      <a:pt x="6467" y="41107"/>
                    </a:lnTo>
                    <a:lnTo>
                      <a:pt x="6114" y="41274"/>
                    </a:lnTo>
                    <a:lnTo>
                      <a:pt x="5760" y="41482"/>
                    </a:lnTo>
                    <a:lnTo>
                      <a:pt x="5427" y="41710"/>
                    </a:lnTo>
                    <a:lnTo>
                      <a:pt x="5136" y="41981"/>
                    </a:lnTo>
                    <a:lnTo>
                      <a:pt x="4845" y="42272"/>
                    </a:lnTo>
                    <a:lnTo>
                      <a:pt x="4138" y="43083"/>
                    </a:lnTo>
                    <a:lnTo>
                      <a:pt x="3494" y="43894"/>
                    </a:lnTo>
                    <a:lnTo>
                      <a:pt x="2870" y="44746"/>
                    </a:lnTo>
                    <a:lnTo>
                      <a:pt x="2288" y="45619"/>
                    </a:lnTo>
                    <a:lnTo>
                      <a:pt x="2017" y="46056"/>
                    </a:lnTo>
                    <a:lnTo>
                      <a:pt x="1747" y="46514"/>
                    </a:lnTo>
                    <a:lnTo>
                      <a:pt x="1498" y="46971"/>
                    </a:lnTo>
                    <a:lnTo>
                      <a:pt x="1248" y="47428"/>
                    </a:lnTo>
                    <a:lnTo>
                      <a:pt x="1019" y="47907"/>
                    </a:lnTo>
                    <a:lnTo>
                      <a:pt x="811" y="48385"/>
                    </a:lnTo>
                    <a:lnTo>
                      <a:pt x="603" y="48884"/>
                    </a:lnTo>
                    <a:lnTo>
                      <a:pt x="416" y="49383"/>
                    </a:lnTo>
                    <a:lnTo>
                      <a:pt x="312" y="49674"/>
                    </a:lnTo>
                    <a:lnTo>
                      <a:pt x="229" y="49986"/>
                    </a:lnTo>
                    <a:lnTo>
                      <a:pt x="146" y="50277"/>
                    </a:lnTo>
                    <a:lnTo>
                      <a:pt x="84" y="50589"/>
                    </a:lnTo>
                    <a:lnTo>
                      <a:pt x="42" y="50901"/>
                    </a:lnTo>
                    <a:lnTo>
                      <a:pt x="21" y="51192"/>
                    </a:lnTo>
                    <a:lnTo>
                      <a:pt x="0" y="51504"/>
                    </a:lnTo>
                    <a:lnTo>
                      <a:pt x="0" y="51816"/>
                    </a:lnTo>
                    <a:lnTo>
                      <a:pt x="21" y="52128"/>
                    </a:lnTo>
                    <a:lnTo>
                      <a:pt x="42" y="52419"/>
                    </a:lnTo>
                    <a:lnTo>
                      <a:pt x="84" y="52731"/>
                    </a:lnTo>
                    <a:lnTo>
                      <a:pt x="146" y="53042"/>
                    </a:lnTo>
                    <a:lnTo>
                      <a:pt x="208" y="53334"/>
                    </a:lnTo>
                    <a:lnTo>
                      <a:pt x="292" y="53645"/>
                    </a:lnTo>
                    <a:lnTo>
                      <a:pt x="375" y="53937"/>
                    </a:lnTo>
                    <a:lnTo>
                      <a:pt x="479" y="54228"/>
                    </a:lnTo>
                    <a:lnTo>
                      <a:pt x="603" y="54498"/>
                    </a:lnTo>
                    <a:lnTo>
                      <a:pt x="728" y="54789"/>
                    </a:lnTo>
                    <a:lnTo>
                      <a:pt x="853" y="55059"/>
                    </a:lnTo>
                    <a:lnTo>
                      <a:pt x="1019" y="55330"/>
                    </a:lnTo>
                    <a:lnTo>
                      <a:pt x="1165" y="55600"/>
                    </a:lnTo>
                    <a:lnTo>
                      <a:pt x="1331" y="55850"/>
                    </a:lnTo>
                    <a:lnTo>
                      <a:pt x="1518" y="56099"/>
                    </a:lnTo>
                    <a:lnTo>
                      <a:pt x="1705" y="56349"/>
                    </a:lnTo>
                    <a:lnTo>
                      <a:pt x="1913" y="56577"/>
                    </a:lnTo>
                    <a:lnTo>
                      <a:pt x="2121" y="56785"/>
                    </a:lnTo>
                    <a:lnTo>
                      <a:pt x="2350" y="57014"/>
                    </a:lnTo>
                    <a:lnTo>
                      <a:pt x="2579" y="57201"/>
                    </a:lnTo>
                    <a:lnTo>
                      <a:pt x="2828" y="57388"/>
                    </a:lnTo>
                    <a:lnTo>
                      <a:pt x="3078" y="57575"/>
                    </a:lnTo>
                    <a:lnTo>
                      <a:pt x="3327" y="57742"/>
                    </a:lnTo>
                    <a:lnTo>
                      <a:pt x="3598" y="57908"/>
                    </a:lnTo>
                    <a:lnTo>
                      <a:pt x="4284" y="58261"/>
                    </a:lnTo>
                    <a:lnTo>
                      <a:pt x="4970" y="58615"/>
                    </a:lnTo>
                    <a:lnTo>
                      <a:pt x="5656" y="58948"/>
                    </a:lnTo>
                    <a:lnTo>
                      <a:pt x="6363" y="59280"/>
                    </a:lnTo>
                    <a:lnTo>
                      <a:pt x="6987" y="59551"/>
                    </a:lnTo>
                    <a:lnTo>
                      <a:pt x="7611" y="59800"/>
                    </a:lnTo>
                    <a:lnTo>
                      <a:pt x="8234" y="60050"/>
                    </a:lnTo>
                    <a:lnTo>
                      <a:pt x="8879" y="60278"/>
                    </a:lnTo>
                    <a:lnTo>
                      <a:pt x="9503" y="60507"/>
                    </a:lnTo>
                    <a:lnTo>
                      <a:pt x="10147" y="60715"/>
                    </a:lnTo>
                    <a:lnTo>
                      <a:pt x="11437" y="61089"/>
                    </a:lnTo>
                    <a:lnTo>
                      <a:pt x="12746" y="61422"/>
                    </a:lnTo>
                    <a:lnTo>
                      <a:pt x="14056" y="61713"/>
                    </a:lnTo>
                    <a:lnTo>
                      <a:pt x="15387" y="61963"/>
                    </a:lnTo>
                    <a:lnTo>
                      <a:pt x="16718" y="62150"/>
                    </a:lnTo>
                    <a:lnTo>
                      <a:pt x="17362" y="62233"/>
                    </a:lnTo>
                    <a:lnTo>
                      <a:pt x="17986" y="62274"/>
                    </a:lnTo>
                    <a:lnTo>
                      <a:pt x="18631" y="62295"/>
                    </a:lnTo>
                    <a:lnTo>
                      <a:pt x="19255" y="62295"/>
                    </a:lnTo>
                    <a:lnTo>
                      <a:pt x="19878" y="62274"/>
                    </a:lnTo>
                    <a:lnTo>
                      <a:pt x="20523" y="62233"/>
                    </a:lnTo>
                    <a:lnTo>
                      <a:pt x="21147" y="62171"/>
                    </a:lnTo>
                    <a:lnTo>
                      <a:pt x="21771" y="62087"/>
                    </a:lnTo>
                    <a:lnTo>
                      <a:pt x="22374" y="61983"/>
                    </a:lnTo>
                    <a:lnTo>
                      <a:pt x="22997" y="61859"/>
                    </a:lnTo>
                    <a:lnTo>
                      <a:pt x="23621" y="61713"/>
                    </a:lnTo>
                    <a:lnTo>
                      <a:pt x="24224" y="61568"/>
                    </a:lnTo>
                    <a:lnTo>
                      <a:pt x="24848" y="61401"/>
                    </a:lnTo>
                    <a:lnTo>
                      <a:pt x="25451" y="61214"/>
                    </a:lnTo>
                    <a:lnTo>
                      <a:pt x="26657" y="60819"/>
                    </a:lnTo>
                    <a:lnTo>
                      <a:pt x="27447" y="60528"/>
                    </a:lnTo>
                    <a:lnTo>
                      <a:pt x="28216" y="60195"/>
                    </a:lnTo>
                    <a:lnTo>
                      <a:pt x="28986" y="59842"/>
                    </a:lnTo>
                    <a:lnTo>
                      <a:pt x="29713" y="59447"/>
                    </a:lnTo>
                    <a:lnTo>
                      <a:pt x="30441" y="59010"/>
                    </a:lnTo>
                    <a:lnTo>
                      <a:pt x="31127" y="58553"/>
                    </a:lnTo>
                    <a:lnTo>
                      <a:pt x="31813" y="58033"/>
                    </a:lnTo>
                    <a:lnTo>
                      <a:pt x="32458" y="57492"/>
                    </a:lnTo>
                    <a:lnTo>
                      <a:pt x="32978" y="56993"/>
                    </a:lnTo>
                    <a:lnTo>
                      <a:pt x="33477" y="56494"/>
                    </a:lnTo>
                    <a:lnTo>
                      <a:pt x="33955" y="55953"/>
                    </a:lnTo>
                    <a:lnTo>
                      <a:pt x="34413" y="55413"/>
                    </a:lnTo>
                    <a:lnTo>
                      <a:pt x="34828" y="54851"/>
                    </a:lnTo>
                    <a:lnTo>
                      <a:pt x="35265" y="54290"/>
                    </a:lnTo>
                    <a:lnTo>
                      <a:pt x="36076" y="53105"/>
                    </a:lnTo>
                    <a:lnTo>
                      <a:pt x="36492" y="52460"/>
                    </a:lnTo>
                    <a:lnTo>
                      <a:pt x="36866" y="51795"/>
                    </a:lnTo>
                    <a:lnTo>
                      <a:pt x="37199" y="51130"/>
                    </a:lnTo>
                    <a:lnTo>
                      <a:pt x="37511" y="50443"/>
                    </a:lnTo>
                    <a:lnTo>
                      <a:pt x="37760" y="49757"/>
                    </a:lnTo>
                    <a:lnTo>
                      <a:pt x="37989" y="49071"/>
                    </a:lnTo>
                    <a:lnTo>
                      <a:pt x="38197" y="48364"/>
                    </a:lnTo>
                    <a:lnTo>
                      <a:pt x="38363" y="47657"/>
                    </a:lnTo>
                    <a:lnTo>
                      <a:pt x="38488" y="46950"/>
                    </a:lnTo>
                    <a:lnTo>
                      <a:pt x="38592" y="46222"/>
                    </a:lnTo>
                    <a:lnTo>
                      <a:pt x="38675" y="45515"/>
                    </a:lnTo>
                    <a:lnTo>
                      <a:pt x="38717" y="44767"/>
                    </a:lnTo>
                    <a:lnTo>
                      <a:pt x="38737" y="44039"/>
                    </a:lnTo>
                    <a:lnTo>
                      <a:pt x="38717" y="43291"/>
                    </a:lnTo>
                    <a:lnTo>
                      <a:pt x="38675" y="42563"/>
                    </a:lnTo>
                    <a:lnTo>
                      <a:pt x="38633" y="41814"/>
                    </a:lnTo>
                    <a:lnTo>
                      <a:pt x="38550" y="41087"/>
                    </a:lnTo>
                    <a:lnTo>
                      <a:pt x="38426" y="40380"/>
                    </a:lnTo>
                    <a:lnTo>
                      <a:pt x="38301" y="39693"/>
                    </a:lnTo>
                    <a:lnTo>
                      <a:pt x="38134" y="39007"/>
                    </a:lnTo>
                    <a:lnTo>
                      <a:pt x="37947" y="38321"/>
                    </a:lnTo>
                    <a:lnTo>
                      <a:pt x="37719" y="37656"/>
                    </a:lnTo>
                    <a:lnTo>
                      <a:pt x="37469" y="37011"/>
                    </a:lnTo>
                    <a:lnTo>
                      <a:pt x="37199" y="36367"/>
                    </a:lnTo>
                    <a:lnTo>
                      <a:pt x="36887" y="35743"/>
                    </a:lnTo>
                    <a:lnTo>
                      <a:pt x="36554" y="35140"/>
                    </a:lnTo>
                    <a:lnTo>
                      <a:pt x="36180" y="34537"/>
                    </a:lnTo>
                    <a:lnTo>
                      <a:pt x="35764" y="33955"/>
                    </a:lnTo>
                    <a:lnTo>
                      <a:pt x="35327" y="33393"/>
                    </a:lnTo>
                    <a:lnTo>
                      <a:pt x="34849" y="32853"/>
                    </a:lnTo>
                    <a:lnTo>
                      <a:pt x="34329" y="32312"/>
                    </a:lnTo>
                    <a:lnTo>
                      <a:pt x="33789" y="31792"/>
                    </a:lnTo>
                    <a:lnTo>
                      <a:pt x="34433" y="31231"/>
                    </a:lnTo>
                    <a:lnTo>
                      <a:pt x="35057" y="30649"/>
                    </a:lnTo>
                    <a:lnTo>
                      <a:pt x="35348" y="30337"/>
                    </a:lnTo>
                    <a:lnTo>
                      <a:pt x="35639" y="30004"/>
                    </a:lnTo>
                    <a:lnTo>
                      <a:pt x="35930" y="29692"/>
                    </a:lnTo>
                    <a:lnTo>
                      <a:pt x="36180" y="29339"/>
                    </a:lnTo>
                    <a:lnTo>
                      <a:pt x="36679" y="28653"/>
                    </a:lnTo>
                    <a:lnTo>
                      <a:pt x="37136" y="27966"/>
                    </a:lnTo>
                    <a:lnTo>
                      <a:pt x="37552" y="27239"/>
                    </a:lnTo>
                    <a:lnTo>
                      <a:pt x="37947" y="26511"/>
                    </a:lnTo>
                    <a:lnTo>
                      <a:pt x="38322" y="25762"/>
                    </a:lnTo>
                    <a:lnTo>
                      <a:pt x="38654" y="25014"/>
                    </a:lnTo>
                    <a:lnTo>
                      <a:pt x="38945" y="24224"/>
                    </a:lnTo>
                    <a:lnTo>
                      <a:pt x="39216" y="23434"/>
                    </a:lnTo>
                    <a:lnTo>
                      <a:pt x="39382" y="22934"/>
                    </a:lnTo>
                    <a:lnTo>
                      <a:pt x="39528" y="22415"/>
                    </a:lnTo>
                    <a:lnTo>
                      <a:pt x="39652" y="21916"/>
                    </a:lnTo>
                    <a:lnTo>
                      <a:pt x="39756" y="21396"/>
                    </a:lnTo>
                    <a:lnTo>
                      <a:pt x="39860" y="20897"/>
                    </a:lnTo>
                    <a:lnTo>
                      <a:pt x="39943" y="20398"/>
                    </a:lnTo>
                    <a:lnTo>
                      <a:pt x="40006" y="19899"/>
                    </a:lnTo>
                    <a:lnTo>
                      <a:pt x="40068" y="19400"/>
                    </a:lnTo>
                    <a:lnTo>
                      <a:pt x="40089" y="18901"/>
                    </a:lnTo>
                    <a:lnTo>
                      <a:pt x="40110" y="18402"/>
                    </a:lnTo>
                    <a:lnTo>
                      <a:pt x="40131" y="17923"/>
                    </a:lnTo>
                    <a:lnTo>
                      <a:pt x="40110" y="17424"/>
                    </a:lnTo>
                    <a:lnTo>
                      <a:pt x="40089" y="16946"/>
                    </a:lnTo>
                    <a:lnTo>
                      <a:pt x="40047" y="16468"/>
                    </a:lnTo>
                    <a:lnTo>
                      <a:pt x="40006" y="15990"/>
                    </a:lnTo>
                    <a:lnTo>
                      <a:pt x="39923" y="15511"/>
                    </a:lnTo>
                    <a:lnTo>
                      <a:pt x="39839" y="15033"/>
                    </a:lnTo>
                    <a:lnTo>
                      <a:pt x="39735" y="14555"/>
                    </a:lnTo>
                    <a:lnTo>
                      <a:pt x="39632" y="14098"/>
                    </a:lnTo>
                    <a:lnTo>
                      <a:pt x="39486" y="13619"/>
                    </a:lnTo>
                    <a:lnTo>
                      <a:pt x="39340" y="13162"/>
                    </a:lnTo>
                    <a:lnTo>
                      <a:pt x="39174" y="12704"/>
                    </a:lnTo>
                    <a:lnTo>
                      <a:pt x="39008" y="12247"/>
                    </a:lnTo>
                    <a:lnTo>
                      <a:pt x="38821" y="11790"/>
                    </a:lnTo>
                    <a:lnTo>
                      <a:pt x="38613" y="11332"/>
                    </a:lnTo>
                    <a:lnTo>
                      <a:pt x="38384" y="10875"/>
                    </a:lnTo>
                    <a:lnTo>
                      <a:pt x="38134" y="10438"/>
                    </a:lnTo>
                    <a:lnTo>
                      <a:pt x="37885" y="10001"/>
                    </a:lnTo>
                    <a:lnTo>
                      <a:pt x="37615" y="9544"/>
                    </a:lnTo>
                    <a:lnTo>
                      <a:pt x="37324" y="9107"/>
                    </a:lnTo>
                    <a:lnTo>
                      <a:pt x="37012" y="8691"/>
                    </a:lnTo>
                    <a:lnTo>
                      <a:pt x="36700" y="8255"/>
                    </a:lnTo>
                    <a:lnTo>
                      <a:pt x="36201" y="7631"/>
                    </a:lnTo>
                    <a:lnTo>
                      <a:pt x="35681" y="7049"/>
                    </a:lnTo>
                    <a:lnTo>
                      <a:pt x="35161" y="6487"/>
                    </a:lnTo>
                    <a:lnTo>
                      <a:pt x="34600" y="5947"/>
                    </a:lnTo>
                    <a:lnTo>
                      <a:pt x="34017" y="5427"/>
                    </a:lnTo>
                    <a:lnTo>
                      <a:pt x="33435" y="4949"/>
                    </a:lnTo>
                    <a:lnTo>
                      <a:pt x="32832" y="4491"/>
                    </a:lnTo>
                    <a:lnTo>
                      <a:pt x="32208" y="4055"/>
                    </a:lnTo>
                    <a:lnTo>
                      <a:pt x="31564" y="3639"/>
                    </a:lnTo>
                    <a:lnTo>
                      <a:pt x="30899" y="3244"/>
                    </a:lnTo>
                    <a:lnTo>
                      <a:pt x="30233" y="2869"/>
                    </a:lnTo>
                    <a:lnTo>
                      <a:pt x="29547" y="2537"/>
                    </a:lnTo>
                    <a:lnTo>
                      <a:pt x="28840" y="2204"/>
                    </a:lnTo>
                    <a:lnTo>
                      <a:pt x="28112" y="1892"/>
                    </a:lnTo>
                    <a:lnTo>
                      <a:pt x="27405" y="1601"/>
                    </a:lnTo>
                    <a:lnTo>
                      <a:pt x="26657" y="1331"/>
                    </a:lnTo>
                    <a:lnTo>
                      <a:pt x="25971" y="1102"/>
                    </a:lnTo>
                    <a:lnTo>
                      <a:pt x="25305" y="894"/>
                    </a:lnTo>
                    <a:lnTo>
                      <a:pt x="24619" y="707"/>
                    </a:lnTo>
                    <a:lnTo>
                      <a:pt x="23933" y="541"/>
                    </a:lnTo>
                    <a:lnTo>
                      <a:pt x="23247" y="395"/>
                    </a:lnTo>
                    <a:lnTo>
                      <a:pt x="22561" y="270"/>
                    </a:lnTo>
                    <a:lnTo>
                      <a:pt x="21874" y="166"/>
                    </a:lnTo>
                    <a:lnTo>
                      <a:pt x="21168" y="83"/>
                    </a:lnTo>
                    <a:lnTo>
                      <a:pt x="20481" y="42"/>
                    </a:lnTo>
                    <a:lnTo>
                      <a:pt x="19795" y="0"/>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1253;p8">
                <a:extLst>
                  <a:ext uri="{FF2B5EF4-FFF2-40B4-BE49-F238E27FC236}">
                    <a16:creationId xmlns:a16="http://schemas.microsoft.com/office/drawing/2014/main" id="{2F09EF8F-6E0B-427D-A380-4856F96AE445}"/>
                  </a:ext>
                </a:extLst>
              </p:cNvPr>
              <p:cNvSpPr/>
              <p:nvPr/>
            </p:nvSpPr>
            <p:spPr>
              <a:xfrm>
                <a:off x="5531900" y="1370800"/>
                <a:ext cx="278125" cy="78525"/>
              </a:xfrm>
              <a:custGeom>
                <a:avLst/>
                <a:gdLst/>
                <a:ahLst/>
                <a:cxnLst/>
                <a:rect l="l" t="t" r="r" b="b"/>
                <a:pathLst>
                  <a:path w="11125" h="3141" extrusionOk="0">
                    <a:moveTo>
                      <a:pt x="936" y="1"/>
                    </a:moveTo>
                    <a:lnTo>
                      <a:pt x="769" y="21"/>
                    </a:lnTo>
                    <a:lnTo>
                      <a:pt x="624" y="42"/>
                    </a:lnTo>
                    <a:lnTo>
                      <a:pt x="478" y="84"/>
                    </a:lnTo>
                    <a:lnTo>
                      <a:pt x="333" y="188"/>
                    </a:lnTo>
                    <a:lnTo>
                      <a:pt x="208" y="312"/>
                    </a:lnTo>
                    <a:lnTo>
                      <a:pt x="104" y="458"/>
                    </a:lnTo>
                    <a:lnTo>
                      <a:pt x="42" y="645"/>
                    </a:lnTo>
                    <a:lnTo>
                      <a:pt x="0" y="811"/>
                    </a:lnTo>
                    <a:lnTo>
                      <a:pt x="0" y="978"/>
                    </a:lnTo>
                    <a:lnTo>
                      <a:pt x="42" y="1144"/>
                    </a:lnTo>
                    <a:lnTo>
                      <a:pt x="104" y="1290"/>
                    </a:lnTo>
                    <a:lnTo>
                      <a:pt x="187" y="1456"/>
                    </a:lnTo>
                    <a:lnTo>
                      <a:pt x="291" y="1581"/>
                    </a:lnTo>
                    <a:lnTo>
                      <a:pt x="416" y="1726"/>
                    </a:lnTo>
                    <a:lnTo>
                      <a:pt x="665" y="1955"/>
                    </a:lnTo>
                    <a:lnTo>
                      <a:pt x="915" y="2142"/>
                    </a:lnTo>
                    <a:lnTo>
                      <a:pt x="1206" y="2309"/>
                    </a:lnTo>
                    <a:lnTo>
                      <a:pt x="1497" y="2475"/>
                    </a:lnTo>
                    <a:lnTo>
                      <a:pt x="1788" y="2600"/>
                    </a:lnTo>
                    <a:lnTo>
                      <a:pt x="2100" y="2683"/>
                    </a:lnTo>
                    <a:lnTo>
                      <a:pt x="2412" y="2766"/>
                    </a:lnTo>
                    <a:lnTo>
                      <a:pt x="2724" y="2828"/>
                    </a:lnTo>
                    <a:lnTo>
                      <a:pt x="3452" y="2953"/>
                    </a:lnTo>
                    <a:lnTo>
                      <a:pt x="4179" y="3036"/>
                    </a:lnTo>
                    <a:lnTo>
                      <a:pt x="4886" y="3099"/>
                    </a:lnTo>
                    <a:lnTo>
                      <a:pt x="5614" y="3119"/>
                    </a:lnTo>
                    <a:lnTo>
                      <a:pt x="6342" y="3140"/>
                    </a:lnTo>
                    <a:lnTo>
                      <a:pt x="7070" y="3119"/>
                    </a:lnTo>
                    <a:lnTo>
                      <a:pt x="7797" y="3099"/>
                    </a:lnTo>
                    <a:lnTo>
                      <a:pt x="8525" y="3036"/>
                    </a:lnTo>
                    <a:lnTo>
                      <a:pt x="9024" y="2995"/>
                    </a:lnTo>
                    <a:lnTo>
                      <a:pt x="9523" y="2912"/>
                    </a:lnTo>
                    <a:lnTo>
                      <a:pt x="10001" y="2787"/>
                    </a:lnTo>
                    <a:lnTo>
                      <a:pt x="10230" y="2704"/>
                    </a:lnTo>
                    <a:lnTo>
                      <a:pt x="10480" y="2620"/>
                    </a:lnTo>
                    <a:lnTo>
                      <a:pt x="10667" y="2537"/>
                    </a:lnTo>
                    <a:lnTo>
                      <a:pt x="10854" y="2454"/>
                    </a:lnTo>
                    <a:lnTo>
                      <a:pt x="10937" y="2392"/>
                    </a:lnTo>
                    <a:lnTo>
                      <a:pt x="11020" y="2309"/>
                    </a:lnTo>
                    <a:lnTo>
                      <a:pt x="11083" y="2205"/>
                    </a:lnTo>
                    <a:lnTo>
                      <a:pt x="11124" y="2059"/>
                    </a:lnTo>
                    <a:lnTo>
                      <a:pt x="10937" y="1976"/>
                    </a:lnTo>
                    <a:lnTo>
                      <a:pt x="10771" y="1893"/>
                    </a:lnTo>
                    <a:lnTo>
                      <a:pt x="10396" y="1768"/>
                    </a:lnTo>
                    <a:lnTo>
                      <a:pt x="10022" y="1685"/>
                    </a:lnTo>
                    <a:lnTo>
                      <a:pt x="9669" y="1622"/>
                    </a:lnTo>
                    <a:lnTo>
                      <a:pt x="8608" y="1456"/>
                    </a:lnTo>
                    <a:lnTo>
                      <a:pt x="7548" y="1290"/>
                    </a:lnTo>
                    <a:lnTo>
                      <a:pt x="5448" y="978"/>
                    </a:lnTo>
                    <a:lnTo>
                      <a:pt x="4387" y="811"/>
                    </a:lnTo>
                    <a:lnTo>
                      <a:pt x="3348" y="624"/>
                    </a:lnTo>
                    <a:lnTo>
                      <a:pt x="2308" y="375"/>
                    </a:lnTo>
                    <a:lnTo>
                      <a:pt x="1788" y="229"/>
                    </a:lnTo>
                    <a:lnTo>
                      <a:pt x="1268" y="84"/>
                    </a:lnTo>
                    <a:lnTo>
                      <a:pt x="1102" y="42"/>
                    </a:lnTo>
                    <a:lnTo>
                      <a:pt x="936" y="1"/>
                    </a:lnTo>
                    <a:close/>
                  </a:path>
                </a:pathLst>
              </a:custGeom>
              <a:solidFill>
                <a:srgbClr val="F8E7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1254;p8">
                <a:extLst>
                  <a:ext uri="{FF2B5EF4-FFF2-40B4-BE49-F238E27FC236}">
                    <a16:creationId xmlns:a16="http://schemas.microsoft.com/office/drawing/2014/main" id="{A91A46B5-EBD5-4B4B-9B97-7630111AED68}"/>
                  </a:ext>
                </a:extLst>
              </p:cNvPr>
              <p:cNvSpPr/>
              <p:nvPr/>
            </p:nvSpPr>
            <p:spPr>
              <a:xfrm>
                <a:off x="5513175" y="358200"/>
                <a:ext cx="220950" cy="119575"/>
              </a:xfrm>
              <a:custGeom>
                <a:avLst/>
                <a:gdLst/>
                <a:ahLst/>
                <a:cxnLst/>
                <a:rect l="l" t="t" r="r" b="b"/>
                <a:pathLst>
                  <a:path w="8838" h="4783" extrusionOk="0">
                    <a:moveTo>
                      <a:pt x="8089" y="0"/>
                    </a:moveTo>
                    <a:lnTo>
                      <a:pt x="7590" y="63"/>
                    </a:lnTo>
                    <a:lnTo>
                      <a:pt x="7091" y="146"/>
                    </a:lnTo>
                    <a:lnTo>
                      <a:pt x="6613" y="250"/>
                    </a:lnTo>
                    <a:lnTo>
                      <a:pt x="6114" y="354"/>
                    </a:lnTo>
                    <a:lnTo>
                      <a:pt x="5635" y="499"/>
                    </a:lnTo>
                    <a:lnTo>
                      <a:pt x="5178" y="645"/>
                    </a:lnTo>
                    <a:lnTo>
                      <a:pt x="4700" y="790"/>
                    </a:lnTo>
                    <a:lnTo>
                      <a:pt x="4242" y="977"/>
                    </a:lnTo>
                    <a:lnTo>
                      <a:pt x="3785" y="1165"/>
                    </a:lnTo>
                    <a:lnTo>
                      <a:pt x="3327" y="1372"/>
                    </a:lnTo>
                    <a:lnTo>
                      <a:pt x="2433" y="1788"/>
                    </a:lnTo>
                    <a:lnTo>
                      <a:pt x="1560" y="2267"/>
                    </a:lnTo>
                    <a:lnTo>
                      <a:pt x="687" y="2766"/>
                    </a:lnTo>
                    <a:lnTo>
                      <a:pt x="583" y="2849"/>
                    </a:lnTo>
                    <a:lnTo>
                      <a:pt x="479" y="2932"/>
                    </a:lnTo>
                    <a:lnTo>
                      <a:pt x="375" y="3015"/>
                    </a:lnTo>
                    <a:lnTo>
                      <a:pt x="292" y="3119"/>
                    </a:lnTo>
                    <a:lnTo>
                      <a:pt x="146" y="3348"/>
                    </a:lnTo>
                    <a:lnTo>
                      <a:pt x="42" y="3618"/>
                    </a:lnTo>
                    <a:lnTo>
                      <a:pt x="21" y="3743"/>
                    </a:lnTo>
                    <a:lnTo>
                      <a:pt x="1" y="3888"/>
                    </a:lnTo>
                    <a:lnTo>
                      <a:pt x="1" y="4013"/>
                    </a:lnTo>
                    <a:lnTo>
                      <a:pt x="1" y="4117"/>
                    </a:lnTo>
                    <a:lnTo>
                      <a:pt x="42" y="4242"/>
                    </a:lnTo>
                    <a:lnTo>
                      <a:pt x="105" y="4346"/>
                    </a:lnTo>
                    <a:lnTo>
                      <a:pt x="167" y="4450"/>
                    </a:lnTo>
                    <a:lnTo>
                      <a:pt x="250" y="4554"/>
                    </a:lnTo>
                    <a:lnTo>
                      <a:pt x="354" y="4658"/>
                    </a:lnTo>
                    <a:lnTo>
                      <a:pt x="458" y="4720"/>
                    </a:lnTo>
                    <a:lnTo>
                      <a:pt x="583" y="4762"/>
                    </a:lnTo>
                    <a:lnTo>
                      <a:pt x="687" y="4782"/>
                    </a:lnTo>
                    <a:lnTo>
                      <a:pt x="915" y="4782"/>
                    </a:lnTo>
                    <a:lnTo>
                      <a:pt x="1165" y="4741"/>
                    </a:lnTo>
                    <a:lnTo>
                      <a:pt x="1310" y="4679"/>
                    </a:lnTo>
                    <a:lnTo>
                      <a:pt x="1435" y="4616"/>
                    </a:lnTo>
                    <a:lnTo>
                      <a:pt x="1685" y="4450"/>
                    </a:lnTo>
                    <a:lnTo>
                      <a:pt x="2059" y="4159"/>
                    </a:lnTo>
                    <a:lnTo>
                      <a:pt x="2433" y="3909"/>
                    </a:lnTo>
                    <a:lnTo>
                      <a:pt x="2828" y="3660"/>
                    </a:lnTo>
                    <a:lnTo>
                      <a:pt x="3223" y="3410"/>
                    </a:lnTo>
                    <a:lnTo>
                      <a:pt x="4014" y="2953"/>
                    </a:lnTo>
                    <a:lnTo>
                      <a:pt x="4845" y="2537"/>
                    </a:lnTo>
                    <a:lnTo>
                      <a:pt x="5719" y="2079"/>
                    </a:lnTo>
                    <a:lnTo>
                      <a:pt x="6592" y="1622"/>
                    </a:lnTo>
                    <a:lnTo>
                      <a:pt x="7444" y="1144"/>
                    </a:lnTo>
                    <a:lnTo>
                      <a:pt x="8276" y="624"/>
                    </a:lnTo>
                    <a:lnTo>
                      <a:pt x="8422" y="541"/>
                    </a:lnTo>
                    <a:lnTo>
                      <a:pt x="8588" y="437"/>
                    </a:lnTo>
                    <a:lnTo>
                      <a:pt x="8650" y="374"/>
                    </a:lnTo>
                    <a:lnTo>
                      <a:pt x="8713" y="312"/>
                    </a:lnTo>
                    <a:lnTo>
                      <a:pt x="8775" y="208"/>
                    </a:lnTo>
                    <a:lnTo>
                      <a:pt x="8837" y="104"/>
                    </a:lnTo>
                    <a:lnTo>
                      <a:pt x="8734" y="63"/>
                    </a:lnTo>
                    <a:lnTo>
                      <a:pt x="8630" y="21"/>
                    </a:lnTo>
                    <a:lnTo>
                      <a:pt x="8463" y="0"/>
                    </a:lnTo>
                    <a:close/>
                  </a:path>
                </a:pathLst>
              </a:custGeom>
              <a:solidFill>
                <a:srgbClr val="F8E7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1255;p8">
                <a:extLst>
                  <a:ext uri="{FF2B5EF4-FFF2-40B4-BE49-F238E27FC236}">
                    <a16:creationId xmlns:a16="http://schemas.microsoft.com/office/drawing/2014/main" id="{B23F9519-8BA0-4AF5-8E86-FB64EE6B1781}"/>
                  </a:ext>
                </a:extLst>
              </p:cNvPr>
              <p:cNvSpPr/>
              <p:nvPr/>
            </p:nvSpPr>
            <p:spPr>
              <a:xfrm>
                <a:off x="5787650" y="335850"/>
                <a:ext cx="89950" cy="40550"/>
              </a:xfrm>
              <a:custGeom>
                <a:avLst/>
                <a:gdLst/>
                <a:ahLst/>
                <a:cxnLst/>
                <a:rect l="l" t="t" r="r" b="b"/>
                <a:pathLst>
                  <a:path w="3598" h="1622" extrusionOk="0">
                    <a:moveTo>
                      <a:pt x="1414" y="0"/>
                    </a:moveTo>
                    <a:lnTo>
                      <a:pt x="1019" y="21"/>
                    </a:lnTo>
                    <a:lnTo>
                      <a:pt x="603" y="62"/>
                    </a:lnTo>
                    <a:lnTo>
                      <a:pt x="458" y="104"/>
                    </a:lnTo>
                    <a:lnTo>
                      <a:pt x="333" y="166"/>
                    </a:lnTo>
                    <a:lnTo>
                      <a:pt x="229" y="250"/>
                    </a:lnTo>
                    <a:lnTo>
                      <a:pt x="146" y="333"/>
                    </a:lnTo>
                    <a:lnTo>
                      <a:pt x="83" y="437"/>
                    </a:lnTo>
                    <a:lnTo>
                      <a:pt x="21" y="582"/>
                    </a:lnTo>
                    <a:lnTo>
                      <a:pt x="0" y="707"/>
                    </a:lnTo>
                    <a:lnTo>
                      <a:pt x="0" y="853"/>
                    </a:lnTo>
                    <a:lnTo>
                      <a:pt x="21" y="998"/>
                    </a:lnTo>
                    <a:lnTo>
                      <a:pt x="63" y="1123"/>
                    </a:lnTo>
                    <a:lnTo>
                      <a:pt x="104" y="1248"/>
                    </a:lnTo>
                    <a:lnTo>
                      <a:pt x="187" y="1331"/>
                    </a:lnTo>
                    <a:lnTo>
                      <a:pt x="270" y="1414"/>
                    </a:lnTo>
                    <a:lnTo>
                      <a:pt x="395" y="1476"/>
                    </a:lnTo>
                    <a:lnTo>
                      <a:pt x="499" y="1539"/>
                    </a:lnTo>
                    <a:lnTo>
                      <a:pt x="645" y="1560"/>
                    </a:lnTo>
                    <a:lnTo>
                      <a:pt x="998" y="1601"/>
                    </a:lnTo>
                    <a:lnTo>
                      <a:pt x="1352" y="1622"/>
                    </a:lnTo>
                    <a:lnTo>
                      <a:pt x="1705" y="1601"/>
                    </a:lnTo>
                    <a:lnTo>
                      <a:pt x="2038" y="1580"/>
                    </a:lnTo>
                    <a:lnTo>
                      <a:pt x="2391" y="1518"/>
                    </a:lnTo>
                    <a:lnTo>
                      <a:pt x="2724" y="1414"/>
                    </a:lnTo>
                    <a:lnTo>
                      <a:pt x="3057" y="1310"/>
                    </a:lnTo>
                    <a:lnTo>
                      <a:pt x="3389" y="1164"/>
                    </a:lnTo>
                    <a:lnTo>
                      <a:pt x="3473" y="1123"/>
                    </a:lnTo>
                    <a:lnTo>
                      <a:pt x="3535" y="1040"/>
                    </a:lnTo>
                    <a:lnTo>
                      <a:pt x="3576" y="957"/>
                    </a:lnTo>
                    <a:lnTo>
                      <a:pt x="3597" y="811"/>
                    </a:lnTo>
                    <a:lnTo>
                      <a:pt x="3265" y="582"/>
                    </a:lnTo>
                    <a:lnTo>
                      <a:pt x="2911" y="395"/>
                    </a:lnTo>
                    <a:lnTo>
                      <a:pt x="2558" y="250"/>
                    </a:lnTo>
                    <a:lnTo>
                      <a:pt x="2183" y="125"/>
                    </a:lnTo>
                    <a:lnTo>
                      <a:pt x="1809" y="42"/>
                    </a:lnTo>
                    <a:lnTo>
                      <a:pt x="1414" y="0"/>
                    </a:lnTo>
                    <a:close/>
                  </a:path>
                </a:pathLst>
              </a:custGeom>
              <a:solidFill>
                <a:srgbClr val="F8E7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1256;p8">
                <a:extLst>
                  <a:ext uri="{FF2B5EF4-FFF2-40B4-BE49-F238E27FC236}">
                    <a16:creationId xmlns:a16="http://schemas.microsoft.com/office/drawing/2014/main" id="{D3FFDEE9-7B22-4353-829C-4361EBD8F3DB}"/>
                  </a:ext>
                </a:extLst>
              </p:cNvPr>
              <p:cNvSpPr/>
              <p:nvPr/>
            </p:nvSpPr>
            <p:spPr>
              <a:xfrm>
                <a:off x="5717475" y="925325"/>
                <a:ext cx="82675" cy="45750"/>
              </a:xfrm>
              <a:custGeom>
                <a:avLst/>
                <a:gdLst/>
                <a:ahLst/>
                <a:cxnLst/>
                <a:rect l="l" t="t" r="r" b="b"/>
                <a:pathLst>
                  <a:path w="3307" h="1830" extrusionOk="0">
                    <a:moveTo>
                      <a:pt x="1539" y="0"/>
                    </a:moveTo>
                    <a:lnTo>
                      <a:pt x="1310" y="21"/>
                    </a:lnTo>
                    <a:lnTo>
                      <a:pt x="1102" y="42"/>
                    </a:lnTo>
                    <a:lnTo>
                      <a:pt x="894" y="104"/>
                    </a:lnTo>
                    <a:lnTo>
                      <a:pt x="686" y="166"/>
                    </a:lnTo>
                    <a:lnTo>
                      <a:pt x="520" y="250"/>
                    </a:lnTo>
                    <a:lnTo>
                      <a:pt x="354" y="374"/>
                    </a:lnTo>
                    <a:lnTo>
                      <a:pt x="229" y="499"/>
                    </a:lnTo>
                    <a:lnTo>
                      <a:pt x="146" y="582"/>
                    </a:lnTo>
                    <a:lnTo>
                      <a:pt x="104" y="665"/>
                    </a:lnTo>
                    <a:lnTo>
                      <a:pt x="62" y="769"/>
                    </a:lnTo>
                    <a:lnTo>
                      <a:pt x="21" y="873"/>
                    </a:lnTo>
                    <a:lnTo>
                      <a:pt x="0" y="957"/>
                    </a:lnTo>
                    <a:lnTo>
                      <a:pt x="0" y="1061"/>
                    </a:lnTo>
                    <a:lnTo>
                      <a:pt x="42" y="1248"/>
                    </a:lnTo>
                    <a:lnTo>
                      <a:pt x="104" y="1414"/>
                    </a:lnTo>
                    <a:lnTo>
                      <a:pt x="229" y="1560"/>
                    </a:lnTo>
                    <a:lnTo>
                      <a:pt x="312" y="1622"/>
                    </a:lnTo>
                    <a:lnTo>
                      <a:pt x="395" y="1684"/>
                    </a:lnTo>
                    <a:lnTo>
                      <a:pt x="499" y="1747"/>
                    </a:lnTo>
                    <a:lnTo>
                      <a:pt x="603" y="1788"/>
                    </a:lnTo>
                    <a:lnTo>
                      <a:pt x="749" y="1809"/>
                    </a:lnTo>
                    <a:lnTo>
                      <a:pt x="915" y="1830"/>
                    </a:lnTo>
                    <a:lnTo>
                      <a:pt x="1081" y="1809"/>
                    </a:lnTo>
                    <a:lnTo>
                      <a:pt x="1289" y="1788"/>
                    </a:lnTo>
                    <a:lnTo>
                      <a:pt x="1476" y="1747"/>
                    </a:lnTo>
                    <a:lnTo>
                      <a:pt x="1684" y="1705"/>
                    </a:lnTo>
                    <a:lnTo>
                      <a:pt x="2100" y="1539"/>
                    </a:lnTo>
                    <a:lnTo>
                      <a:pt x="2495" y="1352"/>
                    </a:lnTo>
                    <a:lnTo>
                      <a:pt x="2662" y="1248"/>
                    </a:lnTo>
                    <a:lnTo>
                      <a:pt x="2828" y="1123"/>
                    </a:lnTo>
                    <a:lnTo>
                      <a:pt x="2994" y="998"/>
                    </a:lnTo>
                    <a:lnTo>
                      <a:pt x="3119" y="873"/>
                    </a:lnTo>
                    <a:lnTo>
                      <a:pt x="3223" y="749"/>
                    </a:lnTo>
                    <a:lnTo>
                      <a:pt x="3306" y="624"/>
                    </a:lnTo>
                    <a:lnTo>
                      <a:pt x="3181" y="478"/>
                    </a:lnTo>
                    <a:lnTo>
                      <a:pt x="3036" y="354"/>
                    </a:lnTo>
                    <a:lnTo>
                      <a:pt x="2849" y="270"/>
                    </a:lnTo>
                    <a:lnTo>
                      <a:pt x="2662" y="166"/>
                    </a:lnTo>
                    <a:lnTo>
                      <a:pt x="2454" y="104"/>
                    </a:lnTo>
                    <a:lnTo>
                      <a:pt x="2246" y="42"/>
                    </a:lnTo>
                    <a:lnTo>
                      <a:pt x="2017" y="21"/>
                    </a:lnTo>
                    <a:lnTo>
                      <a:pt x="1767" y="0"/>
                    </a:lnTo>
                    <a:close/>
                  </a:path>
                </a:pathLst>
              </a:custGeom>
              <a:solidFill>
                <a:srgbClr val="F8E7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
        <p:nvSpPr>
          <p:cNvPr id="33" name="TextBox 32">
            <a:extLst>
              <a:ext uri="{FF2B5EF4-FFF2-40B4-BE49-F238E27FC236}">
                <a16:creationId xmlns:a16="http://schemas.microsoft.com/office/drawing/2014/main" id="{BDC4EEAF-A7BD-4809-BF4F-1DE5D9C98949}"/>
              </a:ext>
            </a:extLst>
          </p:cNvPr>
          <p:cNvSpPr txBox="1"/>
          <p:nvPr/>
        </p:nvSpPr>
        <p:spPr>
          <a:xfrm>
            <a:off x="670805" y="5262674"/>
            <a:ext cx="6220104" cy="1010135"/>
          </a:xfrm>
          <a:prstGeom prst="roundRect">
            <a:avLst/>
          </a:prstGeom>
          <a:solidFill>
            <a:schemeClr val="accent5">
              <a:lumMod val="20000"/>
              <a:lumOff val="80000"/>
            </a:schemeClr>
          </a:solidFill>
          <a:ln w="57150">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sym typeface="Arial"/>
              </a:rPr>
              <a:t>Cho hành khô</a:t>
            </a:r>
          </a:p>
        </p:txBody>
      </p:sp>
      <p:pic>
        <p:nvPicPr>
          <p:cNvPr id="4" name="Picture 3">
            <a:extLst>
              <a:ext uri="{FF2B5EF4-FFF2-40B4-BE49-F238E27FC236}">
                <a16:creationId xmlns:a16="http://schemas.microsoft.com/office/drawing/2014/main" id="{32BFCFFC-9C37-59FD-8BDA-23AE98C1AD8F}"/>
              </a:ext>
            </a:extLst>
          </p:cNvPr>
          <p:cNvPicPr>
            <a:picLocks noChangeAspect="1"/>
          </p:cNvPicPr>
          <p:nvPr/>
        </p:nvPicPr>
        <p:blipFill>
          <a:blip r:embed="rId11"/>
          <a:stretch>
            <a:fillRect/>
          </a:stretch>
        </p:blipFill>
        <p:spPr>
          <a:xfrm>
            <a:off x="252110" y="298664"/>
            <a:ext cx="11363929" cy="926672"/>
          </a:xfrm>
          <a:prstGeom prst="rect">
            <a:avLst/>
          </a:prstGeom>
        </p:spPr>
      </p:pic>
    </p:spTree>
    <p:extLst>
      <p:ext uri="{BB962C8B-B14F-4D97-AF65-F5344CB8AC3E}">
        <p14:creationId xmlns:p14="http://schemas.microsoft.com/office/powerpoint/2010/main" val="136289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p:cTn id="19" dur="1000" fill="hold"/>
                                        <p:tgtEl>
                                          <p:spTgt spid="41"/>
                                        </p:tgtEl>
                                        <p:attrNameLst>
                                          <p:attrName>ppt_w</p:attrName>
                                        </p:attrNameLst>
                                      </p:cBhvr>
                                      <p:tavLst>
                                        <p:tav tm="0">
                                          <p:val>
                                            <p:strVal val="#ppt_w+.3"/>
                                          </p:val>
                                        </p:tav>
                                        <p:tav tm="100000">
                                          <p:val>
                                            <p:strVal val="#ppt_w"/>
                                          </p:val>
                                        </p:tav>
                                      </p:tavLst>
                                    </p:anim>
                                    <p:anim calcmode="lin" valueType="num">
                                      <p:cBhvr>
                                        <p:cTn id="20" dur="1000" fill="hold"/>
                                        <p:tgtEl>
                                          <p:spTgt spid="41"/>
                                        </p:tgtEl>
                                        <p:attrNameLst>
                                          <p:attrName>ppt_h</p:attrName>
                                        </p:attrNameLst>
                                      </p:cBhvr>
                                      <p:tavLst>
                                        <p:tav tm="0">
                                          <p:val>
                                            <p:strVal val="#ppt_h"/>
                                          </p:val>
                                        </p:tav>
                                        <p:tav tm="100000">
                                          <p:val>
                                            <p:strVal val="#ppt_h"/>
                                          </p:val>
                                        </p:tav>
                                      </p:tavLst>
                                    </p:anim>
                                    <p:animEffect transition="in" filter="fade">
                                      <p:cBhvr>
                                        <p:cTn id="21"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78ABB31-B1A6-56A3-AE38-6D31ABEC1FFC}"/>
              </a:ext>
            </a:extLst>
          </p:cNvPr>
          <p:cNvSpPr/>
          <p:nvPr/>
        </p:nvSpPr>
        <p:spPr>
          <a:xfrm>
            <a:off x="194820" y="152400"/>
            <a:ext cx="11802360" cy="6494789"/>
          </a:xfrm>
          <a:custGeom>
            <a:avLst/>
            <a:gdLst>
              <a:gd name="connsiteX0" fmla="*/ 0 w 11802360"/>
              <a:gd name="connsiteY0" fmla="*/ 1082486 h 6494789"/>
              <a:gd name="connsiteX1" fmla="*/ 1082486 w 11802360"/>
              <a:gd name="connsiteY1" fmla="*/ 0 h 6494789"/>
              <a:gd name="connsiteX2" fmla="*/ 1456643 w 11802360"/>
              <a:gd name="connsiteY2" fmla="*/ 0 h 6494789"/>
              <a:gd name="connsiteX3" fmla="*/ 2119922 w 11802360"/>
              <a:gd name="connsiteY3" fmla="*/ 0 h 6494789"/>
              <a:gd name="connsiteX4" fmla="*/ 2783202 w 11802360"/>
              <a:gd name="connsiteY4" fmla="*/ 0 h 6494789"/>
              <a:gd name="connsiteX5" fmla="*/ 3253733 w 11802360"/>
              <a:gd name="connsiteY5" fmla="*/ 0 h 6494789"/>
              <a:gd name="connsiteX6" fmla="*/ 3724264 w 11802360"/>
              <a:gd name="connsiteY6" fmla="*/ 0 h 6494789"/>
              <a:gd name="connsiteX7" fmla="*/ 4387543 w 11802360"/>
              <a:gd name="connsiteY7" fmla="*/ 0 h 6494789"/>
              <a:gd name="connsiteX8" fmla="*/ 5050822 w 11802360"/>
              <a:gd name="connsiteY8" fmla="*/ 0 h 6494789"/>
              <a:gd name="connsiteX9" fmla="*/ 5810475 w 11802360"/>
              <a:gd name="connsiteY9" fmla="*/ 0 h 6494789"/>
              <a:gd name="connsiteX10" fmla="*/ 6281006 w 11802360"/>
              <a:gd name="connsiteY10" fmla="*/ 0 h 6494789"/>
              <a:gd name="connsiteX11" fmla="*/ 7040659 w 11802360"/>
              <a:gd name="connsiteY11" fmla="*/ 0 h 6494789"/>
              <a:gd name="connsiteX12" fmla="*/ 7800312 w 11802360"/>
              <a:gd name="connsiteY12" fmla="*/ 0 h 6494789"/>
              <a:gd name="connsiteX13" fmla="*/ 8078096 w 11802360"/>
              <a:gd name="connsiteY13" fmla="*/ 0 h 6494789"/>
              <a:gd name="connsiteX14" fmla="*/ 8452253 w 11802360"/>
              <a:gd name="connsiteY14" fmla="*/ 0 h 6494789"/>
              <a:gd name="connsiteX15" fmla="*/ 9211906 w 11802360"/>
              <a:gd name="connsiteY15" fmla="*/ 0 h 6494789"/>
              <a:gd name="connsiteX16" fmla="*/ 9489690 w 11802360"/>
              <a:gd name="connsiteY16" fmla="*/ 0 h 6494789"/>
              <a:gd name="connsiteX17" fmla="*/ 10152969 w 11802360"/>
              <a:gd name="connsiteY17" fmla="*/ 0 h 6494789"/>
              <a:gd name="connsiteX18" fmla="*/ 10719874 w 11802360"/>
              <a:gd name="connsiteY18" fmla="*/ 0 h 6494789"/>
              <a:gd name="connsiteX19" fmla="*/ 11802360 w 11802360"/>
              <a:gd name="connsiteY19" fmla="*/ 1082486 h 6494789"/>
              <a:gd name="connsiteX20" fmla="*/ 11802360 w 11802360"/>
              <a:gd name="connsiteY20" fmla="*/ 1710309 h 6494789"/>
              <a:gd name="connsiteX21" fmla="*/ 11802360 w 11802360"/>
              <a:gd name="connsiteY21" fmla="*/ 2121642 h 6494789"/>
              <a:gd name="connsiteX22" fmla="*/ 11802360 w 11802360"/>
              <a:gd name="connsiteY22" fmla="*/ 2662869 h 6494789"/>
              <a:gd name="connsiteX23" fmla="*/ 11802360 w 11802360"/>
              <a:gd name="connsiteY23" fmla="*/ 3290693 h 6494789"/>
              <a:gd name="connsiteX24" fmla="*/ 11802360 w 11802360"/>
              <a:gd name="connsiteY24" fmla="*/ 3788622 h 6494789"/>
              <a:gd name="connsiteX25" fmla="*/ 11802360 w 11802360"/>
              <a:gd name="connsiteY25" fmla="*/ 4199954 h 6494789"/>
              <a:gd name="connsiteX26" fmla="*/ 11802360 w 11802360"/>
              <a:gd name="connsiteY26" fmla="*/ 4654585 h 6494789"/>
              <a:gd name="connsiteX27" fmla="*/ 11802360 w 11802360"/>
              <a:gd name="connsiteY27" fmla="*/ 5412303 h 6494789"/>
              <a:gd name="connsiteX28" fmla="*/ 10719874 w 11802360"/>
              <a:gd name="connsiteY28" fmla="*/ 6494789 h 6494789"/>
              <a:gd name="connsiteX29" fmla="*/ 9960221 w 11802360"/>
              <a:gd name="connsiteY29" fmla="*/ 6494789 h 6494789"/>
              <a:gd name="connsiteX30" fmla="*/ 9489690 w 11802360"/>
              <a:gd name="connsiteY30" fmla="*/ 6494789 h 6494789"/>
              <a:gd name="connsiteX31" fmla="*/ 8922785 w 11802360"/>
              <a:gd name="connsiteY31" fmla="*/ 6494789 h 6494789"/>
              <a:gd name="connsiteX32" fmla="*/ 8163132 w 11802360"/>
              <a:gd name="connsiteY32" fmla="*/ 6494789 h 6494789"/>
              <a:gd name="connsiteX33" fmla="*/ 7692600 w 11802360"/>
              <a:gd name="connsiteY33" fmla="*/ 6494789 h 6494789"/>
              <a:gd name="connsiteX34" fmla="*/ 7125695 w 11802360"/>
              <a:gd name="connsiteY34" fmla="*/ 6494789 h 6494789"/>
              <a:gd name="connsiteX35" fmla="*/ 6366042 w 11802360"/>
              <a:gd name="connsiteY35" fmla="*/ 6494789 h 6494789"/>
              <a:gd name="connsiteX36" fmla="*/ 5991885 w 11802360"/>
              <a:gd name="connsiteY36" fmla="*/ 6494789 h 6494789"/>
              <a:gd name="connsiteX37" fmla="*/ 5232232 w 11802360"/>
              <a:gd name="connsiteY37" fmla="*/ 6494789 h 6494789"/>
              <a:gd name="connsiteX38" fmla="*/ 4472579 w 11802360"/>
              <a:gd name="connsiteY38" fmla="*/ 6494789 h 6494789"/>
              <a:gd name="connsiteX39" fmla="*/ 3809300 w 11802360"/>
              <a:gd name="connsiteY39" fmla="*/ 6494789 h 6494789"/>
              <a:gd name="connsiteX40" fmla="*/ 3435142 w 11802360"/>
              <a:gd name="connsiteY40" fmla="*/ 6494789 h 6494789"/>
              <a:gd name="connsiteX41" fmla="*/ 3060985 w 11802360"/>
              <a:gd name="connsiteY41" fmla="*/ 6494789 h 6494789"/>
              <a:gd name="connsiteX42" fmla="*/ 2590454 w 11802360"/>
              <a:gd name="connsiteY42" fmla="*/ 6494789 h 6494789"/>
              <a:gd name="connsiteX43" fmla="*/ 2119922 w 11802360"/>
              <a:gd name="connsiteY43" fmla="*/ 6494789 h 6494789"/>
              <a:gd name="connsiteX44" fmla="*/ 1842139 w 11802360"/>
              <a:gd name="connsiteY44" fmla="*/ 6494789 h 6494789"/>
              <a:gd name="connsiteX45" fmla="*/ 1082486 w 11802360"/>
              <a:gd name="connsiteY45" fmla="*/ 6494789 h 6494789"/>
              <a:gd name="connsiteX46" fmla="*/ 0 w 11802360"/>
              <a:gd name="connsiteY46" fmla="*/ 5412303 h 6494789"/>
              <a:gd name="connsiteX47" fmla="*/ 0 w 11802360"/>
              <a:gd name="connsiteY47" fmla="*/ 4914374 h 6494789"/>
              <a:gd name="connsiteX48" fmla="*/ 0 w 11802360"/>
              <a:gd name="connsiteY48" fmla="*/ 4503041 h 6494789"/>
              <a:gd name="connsiteX49" fmla="*/ 0 w 11802360"/>
              <a:gd name="connsiteY49" fmla="*/ 3961814 h 6494789"/>
              <a:gd name="connsiteX50" fmla="*/ 0 w 11802360"/>
              <a:gd name="connsiteY50" fmla="*/ 3507184 h 6494789"/>
              <a:gd name="connsiteX51" fmla="*/ 0 w 11802360"/>
              <a:gd name="connsiteY51" fmla="*/ 3009255 h 6494789"/>
              <a:gd name="connsiteX52" fmla="*/ 0 w 11802360"/>
              <a:gd name="connsiteY52" fmla="*/ 2597922 h 6494789"/>
              <a:gd name="connsiteX53" fmla="*/ 0 w 11802360"/>
              <a:gd name="connsiteY53" fmla="*/ 2186589 h 6494789"/>
              <a:gd name="connsiteX54" fmla="*/ 0 w 11802360"/>
              <a:gd name="connsiteY54" fmla="*/ 1688660 h 6494789"/>
              <a:gd name="connsiteX55" fmla="*/ 0 w 11802360"/>
              <a:gd name="connsiteY55" fmla="*/ 1082486 h 6494789"/>
              <a:gd name="connsiteX0" fmla="*/ 0 w 11802360"/>
              <a:gd name="connsiteY0" fmla="*/ 1082486 h 6494789"/>
              <a:gd name="connsiteX1" fmla="*/ 1082486 w 11802360"/>
              <a:gd name="connsiteY1" fmla="*/ 0 h 6494789"/>
              <a:gd name="connsiteX2" fmla="*/ 1360270 w 11802360"/>
              <a:gd name="connsiteY2" fmla="*/ 0 h 6494789"/>
              <a:gd name="connsiteX3" fmla="*/ 1638053 w 11802360"/>
              <a:gd name="connsiteY3" fmla="*/ 0 h 6494789"/>
              <a:gd name="connsiteX4" fmla="*/ 2301332 w 11802360"/>
              <a:gd name="connsiteY4" fmla="*/ 0 h 6494789"/>
              <a:gd name="connsiteX5" fmla="*/ 2964611 w 11802360"/>
              <a:gd name="connsiteY5" fmla="*/ 0 h 6494789"/>
              <a:gd name="connsiteX6" fmla="*/ 3242395 w 11802360"/>
              <a:gd name="connsiteY6" fmla="*/ 0 h 6494789"/>
              <a:gd name="connsiteX7" fmla="*/ 3712926 w 11802360"/>
              <a:gd name="connsiteY7" fmla="*/ 0 h 6494789"/>
              <a:gd name="connsiteX8" fmla="*/ 4376205 w 11802360"/>
              <a:gd name="connsiteY8" fmla="*/ 0 h 6494789"/>
              <a:gd name="connsiteX9" fmla="*/ 4943110 w 11802360"/>
              <a:gd name="connsiteY9" fmla="*/ 0 h 6494789"/>
              <a:gd name="connsiteX10" fmla="*/ 5413642 w 11802360"/>
              <a:gd name="connsiteY10" fmla="*/ 0 h 6494789"/>
              <a:gd name="connsiteX11" fmla="*/ 5980547 w 11802360"/>
              <a:gd name="connsiteY11" fmla="*/ 0 h 6494789"/>
              <a:gd name="connsiteX12" fmla="*/ 6258330 w 11802360"/>
              <a:gd name="connsiteY12" fmla="*/ 0 h 6494789"/>
              <a:gd name="connsiteX13" fmla="*/ 6921609 w 11802360"/>
              <a:gd name="connsiteY13" fmla="*/ 0 h 6494789"/>
              <a:gd name="connsiteX14" fmla="*/ 7392141 w 11802360"/>
              <a:gd name="connsiteY14" fmla="*/ 0 h 6494789"/>
              <a:gd name="connsiteX15" fmla="*/ 8151794 w 11802360"/>
              <a:gd name="connsiteY15" fmla="*/ 0 h 6494789"/>
              <a:gd name="connsiteX16" fmla="*/ 8815073 w 11802360"/>
              <a:gd name="connsiteY16" fmla="*/ 0 h 6494789"/>
              <a:gd name="connsiteX17" fmla="*/ 9092856 w 11802360"/>
              <a:gd name="connsiteY17" fmla="*/ 0 h 6494789"/>
              <a:gd name="connsiteX18" fmla="*/ 9756135 w 11802360"/>
              <a:gd name="connsiteY18" fmla="*/ 0 h 6494789"/>
              <a:gd name="connsiteX19" fmla="*/ 10130293 w 11802360"/>
              <a:gd name="connsiteY19" fmla="*/ 0 h 6494789"/>
              <a:gd name="connsiteX20" fmla="*/ 10719874 w 11802360"/>
              <a:gd name="connsiteY20" fmla="*/ 0 h 6494789"/>
              <a:gd name="connsiteX21" fmla="*/ 11802360 w 11802360"/>
              <a:gd name="connsiteY21" fmla="*/ 1082486 h 6494789"/>
              <a:gd name="connsiteX22" fmla="*/ 11802360 w 11802360"/>
              <a:gd name="connsiteY22" fmla="*/ 1537117 h 6494789"/>
              <a:gd name="connsiteX23" fmla="*/ 11802360 w 11802360"/>
              <a:gd name="connsiteY23" fmla="*/ 2164940 h 6494789"/>
              <a:gd name="connsiteX24" fmla="*/ 11802360 w 11802360"/>
              <a:gd name="connsiteY24" fmla="*/ 2792764 h 6494789"/>
              <a:gd name="connsiteX25" fmla="*/ 11802360 w 11802360"/>
              <a:gd name="connsiteY25" fmla="*/ 3290693 h 6494789"/>
              <a:gd name="connsiteX26" fmla="*/ 11802360 w 11802360"/>
              <a:gd name="connsiteY26" fmla="*/ 3788622 h 6494789"/>
              <a:gd name="connsiteX27" fmla="*/ 11802360 w 11802360"/>
              <a:gd name="connsiteY27" fmla="*/ 4373147 h 6494789"/>
              <a:gd name="connsiteX28" fmla="*/ 11802360 w 11802360"/>
              <a:gd name="connsiteY28" fmla="*/ 4871076 h 6494789"/>
              <a:gd name="connsiteX29" fmla="*/ 11802360 w 11802360"/>
              <a:gd name="connsiteY29" fmla="*/ 5412303 h 6494789"/>
              <a:gd name="connsiteX30" fmla="*/ 10719874 w 11802360"/>
              <a:gd name="connsiteY30" fmla="*/ 6494789 h 6494789"/>
              <a:gd name="connsiteX31" fmla="*/ 9960221 w 11802360"/>
              <a:gd name="connsiteY31" fmla="*/ 6494789 h 6494789"/>
              <a:gd name="connsiteX32" fmla="*/ 9489690 w 11802360"/>
              <a:gd name="connsiteY32" fmla="*/ 6494789 h 6494789"/>
              <a:gd name="connsiteX33" fmla="*/ 8730037 w 11802360"/>
              <a:gd name="connsiteY33" fmla="*/ 6494789 h 6494789"/>
              <a:gd name="connsiteX34" fmla="*/ 8163132 w 11802360"/>
              <a:gd name="connsiteY34" fmla="*/ 6494789 h 6494789"/>
              <a:gd name="connsiteX35" fmla="*/ 7788974 w 11802360"/>
              <a:gd name="connsiteY35" fmla="*/ 6494789 h 6494789"/>
              <a:gd name="connsiteX36" fmla="*/ 7222069 w 11802360"/>
              <a:gd name="connsiteY36" fmla="*/ 6494789 h 6494789"/>
              <a:gd name="connsiteX37" fmla="*/ 6655164 w 11802360"/>
              <a:gd name="connsiteY37" fmla="*/ 6494789 h 6494789"/>
              <a:gd name="connsiteX38" fmla="*/ 6088259 w 11802360"/>
              <a:gd name="connsiteY38" fmla="*/ 6494789 h 6494789"/>
              <a:gd name="connsiteX39" fmla="*/ 5714101 w 11802360"/>
              <a:gd name="connsiteY39" fmla="*/ 6494789 h 6494789"/>
              <a:gd name="connsiteX40" fmla="*/ 5339944 w 11802360"/>
              <a:gd name="connsiteY40" fmla="*/ 6494789 h 6494789"/>
              <a:gd name="connsiteX41" fmla="*/ 4869413 w 11802360"/>
              <a:gd name="connsiteY41" fmla="*/ 6494789 h 6494789"/>
              <a:gd name="connsiteX42" fmla="*/ 4398881 w 11802360"/>
              <a:gd name="connsiteY42" fmla="*/ 6494789 h 6494789"/>
              <a:gd name="connsiteX43" fmla="*/ 3928350 w 11802360"/>
              <a:gd name="connsiteY43" fmla="*/ 6494789 h 6494789"/>
              <a:gd name="connsiteX44" fmla="*/ 3265071 w 11802360"/>
              <a:gd name="connsiteY44" fmla="*/ 6494789 h 6494789"/>
              <a:gd name="connsiteX45" fmla="*/ 2601792 w 11802360"/>
              <a:gd name="connsiteY45" fmla="*/ 6494789 h 6494789"/>
              <a:gd name="connsiteX46" fmla="*/ 2227634 w 11802360"/>
              <a:gd name="connsiteY46" fmla="*/ 6494789 h 6494789"/>
              <a:gd name="connsiteX47" fmla="*/ 1082486 w 11802360"/>
              <a:gd name="connsiteY47" fmla="*/ 6494789 h 6494789"/>
              <a:gd name="connsiteX48" fmla="*/ 0 w 11802360"/>
              <a:gd name="connsiteY48" fmla="*/ 5412303 h 6494789"/>
              <a:gd name="connsiteX49" fmla="*/ 0 w 11802360"/>
              <a:gd name="connsiteY49" fmla="*/ 4957672 h 6494789"/>
              <a:gd name="connsiteX50" fmla="*/ 0 w 11802360"/>
              <a:gd name="connsiteY50" fmla="*/ 4459743 h 6494789"/>
              <a:gd name="connsiteX51" fmla="*/ 0 w 11802360"/>
              <a:gd name="connsiteY51" fmla="*/ 4005112 h 6494789"/>
              <a:gd name="connsiteX52" fmla="*/ 0 w 11802360"/>
              <a:gd name="connsiteY52" fmla="*/ 3593780 h 6494789"/>
              <a:gd name="connsiteX53" fmla="*/ 0 w 11802360"/>
              <a:gd name="connsiteY53" fmla="*/ 3052553 h 6494789"/>
              <a:gd name="connsiteX54" fmla="*/ 0 w 11802360"/>
              <a:gd name="connsiteY54" fmla="*/ 2597922 h 6494789"/>
              <a:gd name="connsiteX55" fmla="*/ 0 w 11802360"/>
              <a:gd name="connsiteY55" fmla="*/ 2186589 h 6494789"/>
              <a:gd name="connsiteX56" fmla="*/ 0 w 11802360"/>
              <a:gd name="connsiteY56" fmla="*/ 1775257 h 6494789"/>
              <a:gd name="connsiteX57" fmla="*/ 0 w 11802360"/>
              <a:gd name="connsiteY57" fmla="*/ 1082486 h 649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802360" h="6494789" fill="none" extrusionOk="0">
                <a:moveTo>
                  <a:pt x="0" y="1082486"/>
                </a:moveTo>
                <a:cubicBezTo>
                  <a:pt x="91264" y="358679"/>
                  <a:pt x="626772" y="78527"/>
                  <a:pt x="1082486" y="0"/>
                </a:cubicBezTo>
                <a:cubicBezTo>
                  <a:pt x="1251572" y="9618"/>
                  <a:pt x="1330902" y="2830"/>
                  <a:pt x="1456643" y="0"/>
                </a:cubicBezTo>
                <a:cubicBezTo>
                  <a:pt x="1583709" y="-15100"/>
                  <a:pt x="1924659" y="34331"/>
                  <a:pt x="2119922" y="0"/>
                </a:cubicBezTo>
                <a:cubicBezTo>
                  <a:pt x="2270763" y="-32657"/>
                  <a:pt x="2608750" y="73149"/>
                  <a:pt x="2783202" y="0"/>
                </a:cubicBezTo>
                <a:cubicBezTo>
                  <a:pt x="2960753" y="-54327"/>
                  <a:pt x="3129614" y="56893"/>
                  <a:pt x="3253733" y="0"/>
                </a:cubicBezTo>
                <a:cubicBezTo>
                  <a:pt x="3389376" y="-12052"/>
                  <a:pt x="3617487" y="38777"/>
                  <a:pt x="3724264" y="0"/>
                </a:cubicBezTo>
                <a:cubicBezTo>
                  <a:pt x="3854195" y="-3574"/>
                  <a:pt x="4105441" y="113016"/>
                  <a:pt x="4387543" y="0"/>
                </a:cubicBezTo>
                <a:cubicBezTo>
                  <a:pt x="4643647" y="-93821"/>
                  <a:pt x="4735154" y="1888"/>
                  <a:pt x="5050822" y="0"/>
                </a:cubicBezTo>
                <a:cubicBezTo>
                  <a:pt x="5373296" y="-30554"/>
                  <a:pt x="5439385" y="34216"/>
                  <a:pt x="5810475" y="0"/>
                </a:cubicBezTo>
                <a:cubicBezTo>
                  <a:pt x="6161756" y="-67091"/>
                  <a:pt x="6092342" y="3079"/>
                  <a:pt x="6281006" y="0"/>
                </a:cubicBezTo>
                <a:cubicBezTo>
                  <a:pt x="6526473" y="-2027"/>
                  <a:pt x="6840729" y="80646"/>
                  <a:pt x="7040659" y="0"/>
                </a:cubicBezTo>
                <a:cubicBezTo>
                  <a:pt x="7255549" y="-64858"/>
                  <a:pt x="7427478" y="47990"/>
                  <a:pt x="7800312" y="0"/>
                </a:cubicBezTo>
                <a:cubicBezTo>
                  <a:pt x="8163533" y="-36563"/>
                  <a:pt x="7965263" y="18847"/>
                  <a:pt x="8078096" y="0"/>
                </a:cubicBezTo>
                <a:cubicBezTo>
                  <a:pt x="8165016" y="-4848"/>
                  <a:pt x="8265413" y="-1780"/>
                  <a:pt x="8452253" y="0"/>
                </a:cubicBezTo>
                <a:cubicBezTo>
                  <a:pt x="8635961" y="-17486"/>
                  <a:pt x="8929948" y="147071"/>
                  <a:pt x="9211906" y="0"/>
                </a:cubicBezTo>
                <a:cubicBezTo>
                  <a:pt x="9475600" y="-55307"/>
                  <a:pt x="9403926" y="10043"/>
                  <a:pt x="9489690" y="0"/>
                </a:cubicBezTo>
                <a:cubicBezTo>
                  <a:pt x="9549204" y="33629"/>
                  <a:pt x="9975128" y="-19630"/>
                  <a:pt x="10152969" y="0"/>
                </a:cubicBezTo>
                <a:cubicBezTo>
                  <a:pt x="10355507" y="-25030"/>
                  <a:pt x="10595552" y="-1905"/>
                  <a:pt x="10719874" y="0"/>
                </a:cubicBezTo>
                <a:cubicBezTo>
                  <a:pt x="11407683" y="17010"/>
                  <a:pt x="11863540" y="684520"/>
                  <a:pt x="11802360" y="1082486"/>
                </a:cubicBezTo>
                <a:cubicBezTo>
                  <a:pt x="11859864" y="1185813"/>
                  <a:pt x="11815750" y="1414818"/>
                  <a:pt x="11802360" y="1710309"/>
                </a:cubicBezTo>
                <a:cubicBezTo>
                  <a:pt x="11825486" y="1956305"/>
                  <a:pt x="11779774" y="2010481"/>
                  <a:pt x="11802360" y="2121642"/>
                </a:cubicBezTo>
                <a:cubicBezTo>
                  <a:pt x="11876260" y="2192158"/>
                  <a:pt x="11749980" y="2414701"/>
                  <a:pt x="11802360" y="2662869"/>
                </a:cubicBezTo>
                <a:cubicBezTo>
                  <a:pt x="11842930" y="2920439"/>
                  <a:pt x="11762316" y="3113072"/>
                  <a:pt x="11802360" y="3290693"/>
                </a:cubicBezTo>
                <a:cubicBezTo>
                  <a:pt x="11843717" y="3474182"/>
                  <a:pt x="11703783" y="3618782"/>
                  <a:pt x="11802360" y="3788622"/>
                </a:cubicBezTo>
                <a:cubicBezTo>
                  <a:pt x="11890009" y="3946645"/>
                  <a:pt x="11793488" y="4082041"/>
                  <a:pt x="11802360" y="4199954"/>
                </a:cubicBezTo>
                <a:cubicBezTo>
                  <a:pt x="11855567" y="4348516"/>
                  <a:pt x="11716326" y="4462929"/>
                  <a:pt x="11802360" y="4654585"/>
                </a:cubicBezTo>
                <a:cubicBezTo>
                  <a:pt x="11851852" y="4816138"/>
                  <a:pt x="11805469" y="5181712"/>
                  <a:pt x="11802360" y="5412303"/>
                </a:cubicBezTo>
                <a:cubicBezTo>
                  <a:pt x="11547968" y="6063351"/>
                  <a:pt x="11234579" y="6651944"/>
                  <a:pt x="10719874" y="6494789"/>
                </a:cubicBezTo>
                <a:cubicBezTo>
                  <a:pt x="10453019" y="6532719"/>
                  <a:pt x="10324594" y="6469229"/>
                  <a:pt x="9960221" y="6494789"/>
                </a:cubicBezTo>
                <a:cubicBezTo>
                  <a:pt x="9612541" y="6503664"/>
                  <a:pt x="9642241" y="6466976"/>
                  <a:pt x="9489690" y="6494789"/>
                </a:cubicBezTo>
                <a:cubicBezTo>
                  <a:pt x="9313957" y="6530427"/>
                  <a:pt x="9171603" y="6438129"/>
                  <a:pt x="8922785" y="6494789"/>
                </a:cubicBezTo>
                <a:cubicBezTo>
                  <a:pt x="8637322" y="6537599"/>
                  <a:pt x="8335129" y="6415399"/>
                  <a:pt x="8163132" y="6494789"/>
                </a:cubicBezTo>
                <a:cubicBezTo>
                  <a:pt x="7957091" y="6578553"/>
                  <a:pt x="7885636" y="6475413"/>
                  <a:pt x="7692600" y="6494789"/>
                </a:cubicBezTo>
                <a:cubicBezTo>
                  <a:pt x="7545319" y="6515051"/>
                  <a:pt x="7300806" y="6460414"/>
                  <a:pt x="7125695" y="6494789"/>
                </a:cubicBezTo>
                <a:cubicBezTo>
                  <a:pt x="6965619" y="6550862"/>
                  <a:pt x="6640731" y="6486148"/>
                  <a:pt x="6366042" y="6494789"/>
                </a:cubicBezTo>
                <a:cubicBezTo>
                  <a:pt x="6110510" y="6538173"/>
                  <a:pt x="6197078" y="6475479"/>
                  <a:pt x="5991885" y="6494789"/>
                </a:cubicBezTo>
                <a:cubicBezTo>
                  <a:pt x="5793416" y="6539049"/>
                  <a:pt x="5444298" y="6511377"/>
                  <a:pt x="5232232" y="6494789"/>
                </a:cubicBezTo>
                <a:cubicBezTo>
                  <a:pt x="5014787" y="6521085"/>
                  <a:pt x="4696919" y="6409223"/>
                  <a:pt x="4472579" y="6494789"/>
                </a:cubicBezTo>
                <a:cubicBezTo>
                  <a:pt x="4271151" y="6573592"/>
                  <a:pt x="4141338" y="6459811"/>
                  <a:pt x="3809300" y="6494789"/>
                </a:cubicBezTo>
                <a:cubicBezTo>
                  <a:pt x="3479311" y="6529312"/>
                  <a:pt x="3524422" y="6477351"/>
                  <a:pt x="3435142" y="6494789"/>
                </a:cubicBezTo>
                <a:cubicBezTo>
                  <a:pt x="3356420" y="6475124"/>
                  <a:pt x="3204472" y="6469170"/>
                  <a:pt x="3060985" y="6494789"/>
                </a:cubicBezTo>
                <a:cubicBezTo>
                  <a:pt x="2925024" y="6523930"/>
                  <a:pt x="2798168" y="6493955"/>
                  <a:pt x="2590454" y="6494789"/>
                </a:cubicBezTo>
                <a:cubicBezTo>
                  <a:pt x="2359285" y="6499509"/>
                  <a:pt x="2303140" y="6485143"/>
                  <a:pt x="2119922" y="6494789"/>
                </a:cubicBezTo>
                <a:cubicBezTo>
                  <a:pt x="1932450" y="6508836"/>
                  <a:pt x="1940449" y="6488690"/>
                  <a:pt x="1842139" y="6494789"/>
                </a:cubicBezTo>
                <a:cubicBezTo>
                  <a:pt x="1727654" y="6539910"/>
                  <a:pt x="1365420" y="6418868"/>
                  <a:pt x="1082486" y="6494789"/>
                </a:cubicBezTo>
                <a:cubicBezTo>
                  <a:pt x="601245" y="6452169"/>
                  <a:pt x="-76260" y="5915775"/>
                  <a:pt x="0" y="5412303"/>
                </a:cubicBezTo>
                <a:cubicBezTo>
                  <a:pt x="-39286" y="5268640"/>
                  <a:pt x="22661" y="5133514"/>
                  <a:pt x="0" y="4914374"/>
                </a:cubicBezTo>
                <a:cubicBezTo>
                  <a:pt x="210" y="4676920"/>
                  <a:pt x="39053" y="4652698"/>
                  <a:pt x="0" y="4503041"/>
                </a:cubicBezTo>
                <a:cubicBezTo>
                  <a:pt x="-76070" y="4392362"/>
                  <a:pt x="42946" y="4078380"/>
                  <a:pt x="0" y="3961814"/>
                </a:cubicBezTo>
                <a:cubicBezTo>
                  <a:pt x="-26706" y="3809797"/>
                  <a:pt x="49622" y="3710935"/>
                  <a:pt x="0" y="3507184"/>
                </a:cubicBezTo>
                <a:cubicBezTo>
                  <a:pt x="-58969" y="3304713"/>
                  <a:pt x="8171" y="3182311"/>
                  <a:pt x="0" y="3009255"/>
                </a:cubicBezTo>
                <a:cubicBezTo>
                  <a:pt x="-4409" y="2809016"/>
                  <a:pt x="25339" y="2748546"/>
                  <a:pt x="0" y="2597922"/>
                </a:cubicBezTo>
                <a:cubicBezTo>
                  <a:pt x="-29844" y="2468976"/>
                  <a:pt x="48976" y="2332927"/>
                  <a:pt x="0" y="2186589"/>
                </a:cubicBezTo>
                <a:cubicBezTo>
                  <a:pt x="-48177" y="2057393"/>
                  <a:pt x="12806" y="1844707"/>
                  <a:pt x="0" y="1688660"/>
                </a:cubicBezTo>
                <a:cubicBezTo>
                  <a:pt x="10312" y="1494953"/>
                  <a:pt x="32649" y="1303240"/>
                  <a:pt x="0" y="1082486"/>
                </a:cubicBezTo>
                <a:close/>
              </a:path>
              <a:path w="11802360" h="6494789" stroke="0" extrusionOk="0">
                <a:moveTo>
                  <a:pt x="0" y="1082486"/>
                </a:moveTo>
                <a:cubicBezTo>
                  <a:pt x="27007" y="532591"/>
                  <a:pt x="328061" y="205864"/>
                  <a:pt x="1082486" y="0"/>
                </a:cubicBezTo>
                <a:cubicBezTo>
                  <a:pt x="1197820" y="-25691"/>
                  <a:pt x="1275915" y="3056"/>
                  <a:pt x="1360270" y="0"/>
                </a:cubicBezTo>
                <a:cubicBezTo>
                  <a:pt x="1450323" y="1518"/>
                  <a:pt x="1580978" y="9764"/>
                  <a:pt x="1638053" y="0"/>
                </a:cubicBezTo>
                <a:cubicBezTo>
                  <a:pt x="1671397" y="-7574"/>
                  <a:pt x="2181144" y="51291"/>
                  <a:pt x="2301332" y="0"/>
                </a:cubicBezTo>
                <a:cubicBezTo>
                  <a:pt x="2434699" y="23598"/>
                  <a:pt x="2725076" y="82431"/>
                  <a:pt x="2964611" y="0"/>
                </a:cubicBezTo>
                <a:cubicBezTo>
                  <a:pt x="3271942" y="-44365"/>
                  <a:pt x="3138572" y="10423"/>
                  <a:pt x="3242395" y="0"/>
                </a:cubicBezTo>
                <a:cubicBezTo>
                  <a:pt x="3314973" y="-32398"/>
                  <a:pt x="3515666" y="43418"/>
                  <a:pt x="3712926" y="0"/>
                </a:cubicBezTo>
                <a:cubicBezTo>
                  <a:pt x="3945350" y="25340"/>
                  <a:pt x="4196465" y="27112"/>
                  <a:pt x="4376205" y="0"/>
                </a:cubicBezTo>
                <a:cubicBezTo>
                  <a:pt x="4556319" y="-43231"/>
                  <a:pt x="4726013" y="4362"/>
                  <a:pt x="4943110" y="0"/>
                </a:cubicBezTo>
                <a:cubicBezTo>
                  <a:pt x="5142976" y="-52762"/>
                  <a:pt x="5294418" y="72186"/>
                  <a:pt x="5413642" y="0"/>
                </a:cubicBezTo>
                <a:cubicBezTo>
                  <a:pt x="5545344" y="-37713"/>
                  <a:pt x="5727389" y="9700"/>
                  <a:pt x="5980547" y="0"/>
                </a:cubicBezTo>
                <a:cubicBezTo>
                  <a:pt x="6232542" y="-19752"/>
                  <a:pt x="6178016" y="20178"/>
                  <a:pt x="6258330" y="0"/>
                </a:cubicBezTo>
                <a:cubicBezTo>
                  <a:pt x="6348883" y="9781"/>
                  <a:pt x="6732089" y="16404"/>
                  <a:pt x="6921609" y="0"/>
                </a:cubicBezTo>
                <a:cubicBezTo>
                  <a:pt x="7109938" y="-24005"/>
                  <a:pt x="7144100" y="20945"/>
                  <a:pt x="7392141" y="0"/>
                </a:cubicBezTo>
                <a:cubicBezTo>
                  <a:pt x="7614775" y="-11809"/>
                  <a:pt x="7949874" y="49631"/>
                  <a:pt x="8151794" y="0"/>
                </a:cubicBezTo>
                <a:cubicBezTo>
                  <a:pt x="8316709" y="-86416"/>
                  <a:pt x="8539033" y="53420"/>
                  <a:pt x="8815073" y="0"/>
                </a:cubicBezTo>
                <a:cubicBezTo>
                  <a:pt x="9080512" y="-39620"/>
                  <a:pt x="8980806" y="36836"/>
                  <a:pt x="9092856" y="0"/>
                </a:cubicBezTo>
                <a:cubicBezTo>
                  <a:pt x="9248600" y="-26514"/>
                  <a:pt x="9499597" y="113475"/>
                  <a:pt x="9756135" y="0"/>
                </a:cubicBezTo>
                <a:cubicBezTo>
                  <a:pt x="10054737" y="-83016"/>
                  <a:pt x="10005650" y="14161"/>
                  <a:pt x="10130293" y="0"/>
                </a:cubicBezTo>
                <a:cubicBezTo>
                  <a:pt x="10220291" y="4011"/>
                  <a:pt x="10444951" y="53982"/>
                  <a:pt x="10719874" y="0"/>
                </a:cubicBezTo>
                <a:cubicBezTo>
                  <a:pt x="11287285" y="-84717"/>
                  <a:pt x="11769073" y="498014"/>
                  <a:pt x="11802360" y="1082486"/>
                </a:cubicBezTo>
                <a:cubicBezTo>
                  <a:pt x="11835422" y="1186053"/>
                  <a:pt x="11791211" y="1380776"/>
                  <a:pt x="11802360" y="1537117"/>
                </a:cubicBezTo>
                <a:cubicBezTo>
                  <a:pt x="11835535" y="1679260"/>
                  <a:pt x="11804166" y="1993906"/>
                  <a:pt x="11802360" y="2164940"/>
                </a:cubicBezTo>
                <a:cubicBezTo>
                  <a:pt x="11811375" y="2327008"/>
                  <a:pt x="11745730" y="2644049"/>
                  <a:pt x="11802360" y="2792764"/>
                </a:cubicBezTo>
                <a:cubicBezTo>
                  <a:pt x="11888367" y="2934856"/>
                  <a:pt x="11781313" y="3100650"/>
                  <a:pt x="11802360" y="3290693"/>
                </a:cubicBezTo>
                <a:cubicBezTo>
                  <a:pt x="11828797" y="3444528"/>
                  <a:pt x="11755410" y="3683846"/>
                  <a:pt x="11802360" y="3788622"/>
                </a:cubicBezTo>
                <a:cubicBezTo>
                  <a:pt x="11828145" y="3892125"/>
                  <a:pt x="11799796" y="4221816"/>
                  <a:pt x="11802360" y="4373147"/>
                </a:cubicBezTo>
                <a:cubicBezTo>
                  <a:pt x="11812470" y="4576191"/>
                  <a:pt x="11760348" y="4705070"/>
                  <a:pt x="11802360" y="4871076"/>
                </a:cubicBezTo>
                <a:cubicBezTo>
                  <a:pt x="11812485" y="5063450"/>
                  <a:pt x="11778187" y="5124201"/>
                  <a:pt x="11802360" y="5412303"/>
                </a:cubicBezTo>
                <a:cubicBezTo>
                  <a:pt x="11841118" y="6204713"/>
                  <a:pt x="11251005" y="6478130"/>
                  <a:pt x="10719874" y="6494789"/>
                </a:cubicBezTo>
                <a:cubicBezTo>
                  <a:pt x="10505293" y="6537952"/>
                  <a:pt x="10353887" y="6497002"/>
                  <a:pt x="9960221" y="6494789"/>
                </a:cubicBezTo>
                <a:cubicBezTo>
                  <a:pt x="9592141" y="6530731"/>
                  <a:pt x="9603695" y="6456952"/>
                  <a:pt x="9489690" y="6494789"/>
                </a:cubicBezTo>
                <a:cubicBezTo>
                  <a:pt x="9400327" y="6487951"/>
                  <a:pt x="9069936" y="6454688"/>
                  <a:pt x="8730037" y="6494789"/>
                </a:cubicBezTo>
                <a:cubicBezTo>
                  <a:pt x="8456067" y="6532369"/>
                  <a:pt x="8328588" y="6484925"/>
                  <a:pt x="8163132" y="6494789"/>
                </a:cubicBezTo>
                <a:cubicBezTo>
                  <a:pt x="8009416" y="6513895"/>
                  <a:pt x="7924703" y="6494333"/>
                  <a:pt x="7788974" y="6494789"/>
                </a:cubicBezTo>
                <a:cubicBezTo>
                  <a:pt x="7693853" y="6471000"/>
                  <a:pt x="7504010" y="6483833"/>
                  <a:pt x="7222069" y="6494789"/>
                </a:cubicBezTo>
                <a:cubicBezTo>
                  <a:pt x="7014478" y="6513240"/>
                  <a:pt x="6807092" y="6487009"/>
                  <a:pt x="6655164" y="6494789"/>
                </a:cubicBezTo>
                <a:cubicBezTo>
                  <a:pt x="6504577" y="6539317"/>
                  <a:pt x="6259125" y="6506258"/>
                  <a:pt x="6088259" y="6494789"/>
                </a:cubicBezTo>
                <a:cubicBezTo>
                  <a:pt x="5926276" y="6509444"/>
                  <a:pt x="5890125" y="6488361"/>
                  <a:pt x="5714101" y="6494789"/>
                </a:cubicBezTo>
                <a:cubicBezTo>
                  <a:pt x="5531961" y="6508929"/>
                  <a:pt x="5497549" y="6451498"/>
                  <a:pt x="5339944" y="6494789"/>
                </a:cubicBezTo>
                <a:cubicBezTo>
                  <a:pt x="5161056" y="6528404"/>
                  <a:pt x="4985198" y="6448883"/>
                  <a:pt x="4869413" y="6494789"/>
                </a:cubicBezTo>
                <a:cubicBezTo>
                  <a:pt x="4764299" y="6510362"/>
                  <a:pt x="4487763" y="6445946"/>
                  <a:pt x="4398881" y="6494789"/>
                </a:cubicBezTo>
                <a:cubicBezTo>
                  <a:pt x="4273009" y="6577372"/>
                  <a:pt x="4165417" y="6506686"/>
                  <a:pt x="3928350" y="6494789"/>
                </a:cubicBezTo>
                <a:cubicBezTo>
                  <a:pt x="3711119" y="6462735"/>
                  <a:pt x="3561842" y="6401998"/>
                  <a:pt x="3265071" y="6494789"/>
                </a:cubicBezTo>
                <a:cubicBezTo>
                  <a:pt x="3060648" y="6537070"/>
                  <a:pt x="2918773" y="6425413"/>
                  <a:pt x="2601792" y="6494789"/>
                </a:cubicBezTo>
                <a:cubicBezTo>
                  <a:pt x="2314942" y="6524607"/>
                  <a:pt x="2351837" y="6460044"/>
                  <a:pt x="2227634" y="6494789"/>
                </a:cubicBezTo>
                <a:cubicBezTo>
                  <a:pt x="2038951" y="6514723"/>
                  <a:pt x="1370320" y="6380363"/>
                  <a:pt x="1082486" y="6494789"/>
                </a:cubicBezTo>
                <a:cubicBezTo>
                  <a:pt x="507591" y="6616661"/>
                  <a:pt x="-136302" y="6074257"/>
                  <a:pt x="0" y="5412303"/>
                </a:cubicBezTo>
                <a:cubicBezTo>
                  <a:pt x="-15265" y="5209040"/>
                  <a:pt x="53503" y="5183437"/>
                  <a:pt x="0" y="4957672"/>
                </a:cubicBezTo>
                <a:cubicBezTo>
                  <a:pt x="-37574" y="4708139"/>
                  <a:pt x="26191" y="4604704"/>
                  <a:pt x="0" y="4459743"/>
                </a:cubicBezTo>
                <a:cubicBezTo>
                  <a:pt x="-33954" y="4301612"/>
                  <a:pt x="7905" y="4212355"/>
                  <a:pt x="0" y="4005112"/>
                </a:cubicBezTo>
                <a:cubicBezTo>
                  <a:pt x="-15493" y="3816366"/>
                  <a:pt x="10483" y="3760634"/>
                  <a:pt x="0" y="3593780"/>
                </a:cubicBezTo>
                <a:cubicBezTo>
                  <a:pt x="1609" y="3404507"/>
                  <a:pt x="13082" y="3197637"/>
                  <a:pt x="0" y="3052553"/>
                </a:cubicBezTo>
                <a:cubicBezTo>
                  <a:pt x="-8081" y="2917322"/>
                  <a:pt x="34545" y="2794873"/>
                  <a:pt x="0" y="2597922"/>
                </a:cubicBezTo>
                <a:cubicBezTo>
                  <a:pt x="-3234" y="2403132"/>
                  <a:pt x="11082" y="2372515"/>
                  <a:pt x="0" y="2186589"/>
                </a:cubicBezTo>
                <a:cubicBezTo>
                  <a:pt x="3739" y="2012851"/>
                  <a:pt x="37114" y="1924370"/>
                  <a:pt x="0" y="1775257"/>
                </a:cubicBezTo>
                <a:cubicBezTo>
                  <a:pt x="-55203" y="1627918"/>
                  <a:pt x="23822" y="1226881"/>
                  <a:pt x="0" y="1082486"/>
                </a:cubicBezTo>
                <a:close/>
              </a:path>
              <a:path w="11802360" h="6494789" fill="none" stroke="0" extrusionOk="0">
                <a:moveTo>
                  <a:pt x="0" y="1082486"/>
                </a:moveTo>
                <a:cubicBezTo>
                  <a:pt x="176285" y="285870"/>
                  <a:pt x="535579" y="114950"/>
                  <a:pt x="1082486" y="0"/>
                </a:cubicBezTo>
                <a:cubicBezTo>
                  <a:pt x="1250041" y="-746"/>
                  <a:pt x="1344788" y="20991"/>
                  <a:pt x="1456643" y="0"/>
                </a:cubicBezTo>
                <a:cubicBezTo>
                  <a:pt x="1572047" y="-19093"/>
                  <a:pt x="1955112" y="2996"/>
                  <a:pt x="2119922" y="0"/>
                </a:cubicBezTo>
                <a:cubicBezTo>
                  <a:pt x="2310099" y="-34719"/>
                  <a:pt x="2642765" y="34925"/>
                  <a:pt x="2783202" y="0"/>
                </a:cubicBezTo>
                <a:cubicBezTo>
                  <a:pt x="2919703" y="-56988"/>
                  <a:pt x="3128228" y="13419"/>
                  <a:pt x="3253733" y="0"/>
                </a:cubicBezTo>
                <a:cubicBezTo>
                  <a:pt x="3367713" y="-36885"/>
                  <a:pt x="3619844" y="20733"/>
                  <a:pt x="3724264" y="0"/>
                </a:cubicBezTo>
                <a:cubicBezTo>
                  <a:pt x="3815759" y="-67052"/>
                  <a:pt x="4163680" y="59243"/>
                  <a:pt x="4387543" y="0"/>
                </a:cubicBezTo>
                <a:cubicBezTo>
                  <a:pt x="4605279" y="-52179"/>
                  <a:pt x="4724127" y="10341"/>
                  <a:pt x="5050822" y="0"/>
                </a:cubicBezTo>
                <a:cubicBezTo>
                  <a:pt x="5372409" y="-13225"/>
                  <a:pt x="5478428" y="27281"/>
                  <a:pt x="5810475" y="0"/>
                </a:cubicBezTo>
                <a:cubicBezTo>
                  <a:pt x="6161508" y="-50242"/>
                  <a:pt x="6065772" y="-7040"/>
                  <a:pt x="6281006" y="0"/>
                </a:cubicBezTo>
                <a:cubicBezTo>
                  <a:pt x="6507107" y="-14034"/>
                  <a:pt x="6823485" y="41308"/>
                  <a:pt x="7040659" y="0"/>
                </a:cubicBezTo>
                <a:cubicBezTo>
                  <a:pt x="7325023" y="-87525"/>
                  <a:pt x="7422600" y="-2041"/>
                  <a:pt x="7800312" y="0"/>
                </a:cubicBezTo>
                <a:cubicBezTo>
                  <a:pt x="8174116" y="-29904"/>
                  <a:pt x="7986779" y="1679"/>
                  <a:pt x="8078096" y="0"/>
                </a:cubicBezTo>
                <a:cubicBezTo>
                  <a:pt x="8176191" y="-26012"/>
                  <a:pt x="8274659" y="11121"/>
                  <a:pt x="8452253" y="0"/>
                </a:cubicBezTo>
                <a:cubicBezTo>
                  <a:pt x="8585034" y="-54197"/>
                  <a:pt x="8942814" y="77911"/>
                  <a:pt x="9211906" y="0"/>
                </a:cubicBezTo>
                <a:cubicBezTo>
                  <a:pt x="9475344" y="-72077"/>
                  <a:pt x="9407008" y="14477"/>
                  <a:pt x="9489690" y="0"/>
                </a:cubicBezTo>
                <a:cubicBezTo>
                  <a:pt x="9551219" y="26977"/>
                  <a:pt x="9927140" y="10329"/>
                  <a:pt x="10152969" y="0"/>
                </a:cubicBezTo>
                <a:cubicBezTo>
                  <a:pt x="10376453" y="-24103"/>
                  <a:pt x="10581440" y="62097"/>
                  <a:pt x="10719874" y="0"/>
                </a:cubicBezTo>
                <a:cubicBezTo>
                  <a:pt x="11418839" y="114356"/>
                  <a:pt x="11875648" y="704855"/>
                  <a:pt x="11802360" y="1082486"/>
                </a:cubicBezTo>
                <a:cubicBezTo>
                  <a:pt x="11876235" y="1228562"/>
                  <a:pt x="11735721" y="1513173"/>
                  <a:pt x="11802360" y="1710309"/>
                </a:cubicBezTo>
                <a:cubicBezTo>
                  <a:pt x="11827799" y="1948526"/>
                  <a:pt x="11775676" y="2026816"/>
                  <a:pt x="11802360" y="2121642"/>
                </a:cubicBezTo>
                <a:cubicBezTo>
                  <a:pt x="11850729" y="2249466"/>
                  <a:pt x="11750945" y="2479346"/>
                  <a:pt x="11802360" y="2662869"/>
                </a:cubicBezTo>
                <a:cubicBezTo>
                  <a:pt x="11831178" y="2921266"/>
                  <a:pt x="11749106" y="3114520"/>
                  <a:pt x="11802360" y="3290693"/>
                </a:cubicBezTo>
                <a:cubicBezTo>
                  <a:pt x="11849907" y="3421186"/>
                  <a:pt x="11712291" y="3634785"/>
                  <a:pt x="11802360" y="3788622"/>
                </a:cubicBezTo>
                <a:cubicBezTo>
                  <a:pt x="11881023" y="3959052"/>
                  <a:pt x="11743122" y="4073258"/>
                  <a:pt x="11802360" y="4199954"/>
                </a:cubicBezTo>
                <a:cubicBezTo>
                  <a:pt x="11860103" y="4294699"/>
                  <a:pt x="11756685" y="4490467"/>
                  <a:pt x="11802360" y="4654585"/>
                </a:cubicBezTo>
                <a:cubicBezTo>
                  <a:pt x="11843377" y="4876551"/>
                  <a:pt x="11823530" y="5176147"/>
                  <a:pt x="11802360" y="5412303"/>
                </a:cubicBezTo>
                <a:cubicBezTo>
                  <a:pt x="11510948" y="6047246"/>
                  <a:pt x="11150093" y="6759142"/>
                  <a:pt x="10719874" y="6494789"/>
                </a:cubicBezTo>
                <a:cubicBezTo>
                  <a:pt x="10495604" y="6542565"/>
                  <a:pt x="10330160" y="6508563"/>
                  <a:pt x="9960221" y="6494789"/>
                </a:cubicBezTo>
                <a:cubicBezTo>
                  <a:pt x="9618473" y="6518214"/>
                  <a:pt x="9655251" y="6467437"/>
                  <a:pt x="9489690" y="6494789"/>
                </a:cubicBezTo>
                <a:cubicBezTo>
                  <a:pt x="9296226" y="6566832"/>
                  <a:pt x="9150524" y="6430088"/>
                  <a:pt x="8922785" y="6494789"/>
                </a:cubicBezTo>
                <a:cubicBezTo>
                  <a:pt x="8696574" y="6505674"/>
                  <a:pt x="8350732" y="6419499"/>
                  <a:pt x="8163132" y="6494789"/>
                </a:cubicBezTo>
                <a:cubicBezTo>
                  <a:pt x="7989451" y="6553894"/>
                  <a:pt x="7884514" y="6486105"/>
                  <a:pt x="7692600" y="6494789"/>
                </a:cubicBezTo>
                <a:cubicBezTo>
                  <a:pt x="7550291" y="6528694"/>
                  <a:pt x="7298330" y="6463390"/>
                  <a:pt x="7125695" y="6494789"/>
                </a:cubicBezTo>
                <a:cubicBezTo>
                  <a:pt x="6968386" y="6555664"/>
                  <a:pt x="6609644" y="6435086"/>
                  <a:pt x="6366042" y="6494789"/>
                </a:cubicBezTo>
                <a:cubicBezTo>
                  <a:pt x="6122517" y="6527032"/>
                  <a:pt x="6165901" y="6485650"/>
                  <a:pt x="5991885" y="6494789"/>
                </a:cubicBezTo>
                <a:cubicBezTo>
                  <a:pt x="5851441" y="6532857"/>
                  <a:pt x="5434354" y="6471070"/>
                  <a:pt x="5232232" y="6494789"/>
                </a:cubicBezTo>
                <a:cubicBezTo>
                  <a:pt x="5028220" y="6467833"/>
                  <a:pt x="4688843" y="6424008"/>
                  <a:pt x="4472579" y="6494789"/>
                </a:cubicBezTo>
                <a:cubicBezTo>
                  <a:pt x="4226020" y="6596877"/>
                  <a:pt x="4101209" y="6487207"/>
                  <a:pt x="3809300" y="6494789"/>
                </a:cubicBezTo>
                <a:cubicBezTo>
                  <a:pt x="3468456" y="6552557"/>
                  <a:pt x="3516355" y="6479504"/>
                  <a:pt x="3435142" y="6494789"/>
                </a:cubicBezTo>
                <a:cubicBezTo>
                  <a:pt x="3348846" y="6533686"/>
                  <a:pt x="3238737" y="6451901"/>
                  <a:pt x="3060985" y="6494789"/>
                </a:cubicBezTo>
                <a:cubicBezTo>
                  <a:pt x="2942002" y="6507057"/>
                  <a:pt x="2796064" y="6504866"/>
                  <a:pt x="2590454" y="6494789"/>
                </a:cubicBezTo>
                <a:cubicBezTo>
                  <a:pt x="2352963" y="6497586"/>
                  <a:pt x="2304281" y="6474559"/>
                  <a:pt x="2119922" y="6494789"/>
                </a:cubicBezTo>
                <a:cubicBezTo>
                  <a:pt x="1941331" y="6507397"/>
                  <a:pt x="1944216" y="6487954"/>
                  <a:pt x="1842139" y="6494789"/>
                </a:cubicBezTo>
                <a:cubicBezTo>
                  <a:pt x="1759622" y="6493349"/>
                  <a:pt x="1349459" y="6427713"/>
                  <a:pt x="1082486" y="6494789"/>
                </a:cubicBezTo>
                <a:cubicBezTo>
                  <a:pt x="582501" y="6436171"/>
                  <a:pt x="104155" y="6034814"/>
                  <a:pt x="0" y="5412303"/>
                </a:cubicBezTo>
                <a:cubicBezTo>
                  <a:pt x="-16769" y="5320921"/>
                  <a:pt x="41751" y="5132091"/>
                  <a:pt x="0" y="4914374"/>
                </a:cubicBezTo>
                <a:cubicBezTo>
                  <a:pt x="-17921" y="4667677"/>
                  <a:pt x="47481" y="4649923"/>
                  <a:pt x="0" y="4503041"/>
                </a:cubicBezTo>
                <a:cubicBezTo>
                  <a:pt x="-42247" y="4332386"/>
                  <a:pt x="28495" y="4103245"/>
                  <a:pt x="0" y="3961814"/>
                </a:cubicBezTo>
                <a:cubicBezTo>
                  <a:pt x="4333" y="3825667"/>
                  <a:pt x="43602" y="3714488"/>
                  <a:pt x="0" y="3507184"/>
                </a:cubicBezTo>
                <a:cubicBezTo>
                  <a:pt x="-30285" y="3266947"/>
                  <a:pt x="8119" y="3156211"/>
                  <a:pt x="0" y="3009255"/>
                </a:cubicBezTo>
                <a:cubicBezTo>
                  <a:pt x="501" y="2850815"/>
                  <a:pt x="18155" y="2705728"/>
                  <a:pt x="0" y="2597922"/>
                </a:cubicBezTo>
                <a:cubicBezTo>
                  <a:pt x="-37789" y="2467099"/>
                  <a:pt x="49641" y="2355378"/>
                  <a:pt x="0" y="2186589"/>
                </a:cubicBezTo>
                <a:cubicBezTo>
                  <a:pt x="-74029" y="2019987"/>
                  <a:pt x="886" y="1854553"/>
                  <a:pt x="0" y="1688660"/>
                </a:cubicBezTo>
                <a:cubicBezTo>
                  <a:pt x="-56365" y="1553949"/>
                  <a:pt x="40943" y="1303939"/>
                  <a:pt x="0" y="1082486"/>
                </a:cubicBezTo>
                <a:close/>
              </a:path>
            </a:pathLst>
          </a:custGeom>
          <a:solidFill>
            <a:schemeClr val="bg1"/>
          </a:solidFill>
          <a:ln w="57150">
            <a:solidFill>
              <a:schemeClr val="accent3">
                <a:lumMod val="50000"/>
              </a:schemeClr>
            </a:solidFill>
            <a:prstDash val="sysDot"/>
            <a:extLst>
              <a:ext uri="{C807C97D-BFC1-408E-A445-0C87EB9F89A2}">
                <ask:lineSketchStyleProps xmlns:ask="http://schemas.microsoft.com/office/drawing/2018/sketchyshapes" sd="1999848163">
                  <a:custGeom>
                    <a:avLst/>
                    <a:gdLst>
                      <a:gd name="connsiteX0" fmla="*/ 0 w 11802360"/>
                      <a:gd name="connsiteY0" fmla="*/ 1082486 h 6494789"/>
                      <a:gd name="connsiteX1" fmla="*/ 1082486 w 11802360"/>
                      <a:gd name="connsiteY1" fmla="*/ 0 h 6494789"/>
                      <a:gd name="connsiteX2" fmla="*/ 1456643 w 11802360"/>
                      <a:gd name="connsiteY2" fmla="*/ 0 h 6494789"/>
                      <a:gd name="connsiteX3" fmla="*/ 2119922 w 11802360"/>
                      <a:gd name="connsiteY3" fmla="*/ 0 h 6494789"/>
                      <a:gd name="connsiteX4" fmla="*/ 2783202 w 11802360"/>
                      <a:gd name="connsiteY4" fmla="*/ 0 h 6494789"/>
                      <a:gd name="connsiteX5" fmla="*/ 3253733 w 11802360"/>
                      <a:gd name="connsiteY5" fmla="*/ 0 h 6494789"/>
                      <a:gd name="connsiteX6" fmla="*/ 3724264 w 11802360"/>
                      <a:gd name="connsiteY6" fmla="*/ 0 h 6494789"/>
                      <a:gd name="connsiteX7" fmla="*/ 4387543 w 11802360"/>
                      <a:gd name="connsiteY7" fmla="*/ 0 h 6494789"/>
                      <a:gd name="connsiteX8" fmla="*/ 5050822 w 11802360"/>
                      <a:gd name="connsiteY8" fmla="*/ 0 h 6494789"/>
                      <a:gd name="connsiteX9" fmla="*/ 5810475 w 11802360"/>
                      <a:gd name="connsiteY9" fmla="*/ 0 h 6494789"/>
                      <a:gd name="connsiteX10" fmla="*/ 6281006 w 11802360"/>
                      <a:gd name="connsiteY10" fmla="*/ 0 h 6494789"/>
                      <a:gd name="connsiteX11" fmla="*/ 7040659 w 11802360"/>
                      <a:gd name="connsiteY11" fmla="*/ 0 h 6494789"/>
                      <a:gd name="connsiteX12" fmla="*/ 7800312 w 11802360"/>
                      <a:gd name="connsiteY12" fmla="*/ 0 h 6494789"/>
                      <a:gd name="connsiteX13" fmla="*/ 8078096 w 11802360"/>
                      <a:gd name="connsiteY13" fmla="*/ 0 h 6494789"/>
                      <a:gd name="connsiteX14" fmla="*/ 8452253 w 11802360"/>
                      <a:gd name="connsiteY14" fmla="*/ 0 h 6494789"/>
                      <a:gd name="connsiteX15" fmla="*/ 9211906 w 11802360"/>
                      <a:gd name="connsiteY15" fmla="*/ 0 h 6494789"/>
                      <a:gd name="connsiteX16" fmla="*/ 9489690 w 11802360"/>
                      <a:gd name="connsiteY16" fmla="*/ 0 h 6494789"/>
                      <a:gd name="connsiteX17" fmla="*/ 10152969 w 11802360"/>
                      <a:gd name="connsiteY17" fmla="*/ 0 h 6494789"/>
                      <a:gd name="connsiteX18" fmla="*/ 10719874 w 11802360"/>
                      <a:gd name="connsiteY18" fmla="*/ 0 h 6494789"/>
                      <a:gd name="connsiteX19" fmla="*/ 11802360 w 11802360"/>
                      <a:gd name="connsiteY19" fmla="*/ 1082486 h 6494789"/>
                      <a:gd name="connsiteX20" fmla="*/ 11802360 w 11802360"/>
                      <a:gd name="connsiteY20" fmla="*/ 1710309 h 6494789"/>
                      <a:gd name="connsiteX21" fmla="*/ 11802360 w 11802360"/>
                      <a:gd name="connsiteY21" fmla="*/ 2121642 h 6494789"/>
                      <a:gd name="connsiteX22" fmla="*/ 11802360 w 11802360"/>
                      <a:gd name="connsiteY22" fmla="*/ 2662869 h 6494789"/>
                      <a:gd name="connsiteX23" fmla="*/ 11802360 w 11802360"/>
                      <a:gd name="connsiteY23" fmla="*/ 3290693 h 6494789"/>
                      <a:gd name="connsiteX24" fmla="*/ 11802360 w 11802360"/>
                      <a:gd name="connsiteY24" fmla="*/ 3788622 h 6494789"/>
                      <a:gd name="connsiteX25" fmla="*/ 11802360 w 11802360"/>
                      <a:gd name="connsiteY25" fmla="*/ 4199954 h 6494789"/>
                      <a:gd name="connsiteX26" fmla="*/ 11802360 w 11802360"/>
                      <a:gd name="connsiteY26" fmla="*/ 4654585 h 6494789"/>
                      <a:gd name="connsiteX27" fmla="*/ 11802360 w 11802360"/>
                      <a:gd name="connsiteY27" fmla="*/ 5412303 h 6494789"/>
                      <a:gd name="connsiteX28" fmla="*/ 10719874 w 11802360"/>
                      <a:gd name="connsiteY28" fmla="*/ 6494789 h 6494789"/>
                      <a:gd name="connsiteX29" fmla="*/ 9960221 w 11802360"/>
                      <a:gd name="connsiteY29" fmla="*/ 6494789 h 6494789"/>
                      <a:gd name="connsiteX30" fmla="*/ 9489690 w 11802360"/>
                      <a:gd name="connsiteY30" fmla="*/ 6494789 h 6494789"/>
                      <a:gd name="connsiteX31" fmla="*/ 8922785 w 11802360"/>
                      <a:gd name="connsiteY31" fmla="*/ 6494789 h 6494789"/>
                      <a:gd name="connsiteX32" fmla="*/ 8163132 w 11802360"/>
                      <a:gd name="connsiteY32" fmla="*/ 6494789 h 6494789"/>
                      <a:gd name="connsiteX33" fmla="*/ 7692600 w 11802360"/>
                      <a:gd name="connsiteY33" fmla="*/ 6494789 h 6494789"/>
                      <a:gd name="connsiteX34" fmla="*/ 7125695 w 11802360"/>
                      <a:gd name="connsiteY34" fmla="*/ 6494789 h 6494789"/>
                      <a:gd name="connsiteX35" fmla="*/ 6366042 w 11802360"/>
                      <a:gd name="connsiteY35" fmla="*/ 6494789 h 6494789"/>
                      <a:gd name="connsiteX36" fmla="*/ 5991885 w 11802360"/>
                      <a:gd name="connsiteY36" fmla="*/ 6494789 h 6494789"/>
                      <a:gd name="connsiteX37" fmla="*/ 5232232 w 11802360"/>
                      <a:gd name="connsiteY37" fmla="*/ 6494789 h 6494789"/>
                      <a:gd name="connsiteX38" fmla="*/ 4472579 w 11802360"/>
                      <a:gd name="connsiteY38" fmla="*/ 6494789 h 6494789"/>
                      <a:gd name="connsiteX39" fmla="*/ 3809300 w 11802360"/>
                      <a:gd name="connsiteY39" fmla="*/ 6494789 h 6494789"/>
                      <a:gd name="connsiteX40" fmla="*/ 3435142 w 11802360"/>
                      <a:gd name="connsiteY40" fmla="*/ 6494789 h 6494789"/>
                      <a:gd name="connsiteX41" fmla="*/ 3060985 w 11802360"/>
                      <a:gd name="connsiteY41" fmla="*/ 6494789 h 6494789"/>
                      <a:gd name="connsiteX42" fmla="*/ 2590454 w 11802360"/>
                      <a:gd name="connsiteY42" fmla="*/ 6494789 h 6494789"/>
                      <a:gd name="connsiteX43" fmla="*/ 2119922 w 11802360"/>
                      <a:gd name="connsiteY43" fmla="*/ 6494789 h 6494789"/>
                      <a:gd name="connsiteX44" fmla="*/ 1842139 w 11802360"/>
                      <a:gd name="connsiteY44" fmla="*/ 6494789 h 6494789"/>
                      <a:gd name="connsiteX45" fmla="*/ 1082486 w 11802360"/>
                      <a:gd name="connsiteY45" fmla="*/ 6494789 h 6494789"/>
                      <a:gd name="connsiteX46" fmla="*/ 0 w 11802360"/>
                      <a:gd name="connsiteY46" fmla="*/ 5412303 h 6494789"/>
                      <a:gd name="connsiteX47" fmla="*/ 0 w 11802360"/>
                      <a:gd name="connsiteY47" fmla="*/ 4914374 h 6494789"/>
                      <a:gd name="connsiteX48" fmla="*/ 0 w 11802360"/>
                      <a:gd name="connsiteY48" fmla="*/ 4503041 h 6494789"/>
                      <a:gd name="connsiteX49" fmla="*/ 0 w 11802360"/>
                      <a:gd name="connsiteY49" fmla="*/ 3961814 h 6494789"/>
                      <a:gd name="connsiteX50" fmla="*/ 0 w 11802360"/>
                      <a:gd name="connsiteY50" fmla="*/ 3507184 h 6494789"/>
                      <a:gd name="connsiteX51" fmla="*/ 0 w 11802360"/>
                      <a:gd name="connsiteY51" fmla="*/ 3009255 h 6494789"/>
                      <a:gd name="connsiteX52" fmla="*/ 0 w 11802360"/>
                      <a:gd name="connsiteY52" fmla="*/ 2597922 h 6494789"/>
                      <a:gd name="connsiteX53" fmla="*/ 0 w 11802360"/>
                      <a:gd name="connsiteY53" fmla="*/ 2186589 h 6494789"/>
                      <a:gd name="connsiteX54" fmla="*/ 0 w 11802360"/>
                      <a:gd name="connsiteY54" fmla="*/ 1688660 h 6494789"/>
                      <a:gd name="connsiteX55" fmla="*/ 0 w 11802360"/>
                      <a:gd name="connsiteY55" fmla="*/ 1082486 h 649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802360" h="6494789" fill="none" extrusionOk="0">
                        <a:moveTo>
                          <a:pt x="0" y="1082486"/>
                        </a:moveTo>
                        <a:cubicBezTo>
                          <a:pt x="107230" y="388894"/>
                          <a:pt x="543717" y="92189"/>
                          <a:pt x="1082486" y="0"/>
                        </a:cubicBezTo>
                        <a:cubicBezTo>
                          <a:pt x="1245734" y="-110"/>
                          <a:pt x="1336696" y="6290"/>
                          <a:pt x="1456643" y="0"/>
                        </a:cubicBezTo>
                        <a:cubicBezTo>
                          <a:pt x="1576590" y="-6290"/>
                          <a:pt x="1947437" y="8623"/>
                          <a:pt x="2119922" y="0"/>
                        </a:cubicBezTo>
                        <a:cubicBezTo>
                          <a:pt x="2292407" y="-8623"/>
                          <a:pt x="2618258" y="39876"/>
                          <a:pt x="2783202" y="0"/>
                        </a:cubicBezTo>
                        <a:cubicBezTo>
                          <a:pt x="2948146" y="-39876"/>
                          <a:pt x="3139228" y="30387"/>
                          <a:pt x="3253733" y="0"/>
                        </a:cubicBezTo>
                        <a:cubicBezTo>
                          <a:pt x="3368238" y="-30387"/>
                          <a:pt x="3613787" y="12488"/>
                          <a:pt x="3724264" y="0"/>
                        </a:cubicBezTo>
                        <a:cubicBezTo>
                          <a:pt x="3834741" y="-12488"/>
                          <a:pt x="4152693" y="67517"/>
                          <a:pt x="4387543" y="0"/>
                        </a:cubicBezTo>
                        <a:cubicBezTo>
                          <a:pt x="4622393" y="-67517"/>
                          <a:pt x="4729613" y="8415"/>
                          <a:pt x="5050822" y="0"/>
                        </a:cubicBezTo>
                        <a:cubicBezTo>
                          <a:pt x="5372031" y="-8415"/>
                          <a:pt x="5457124" y="48142"/>
                          <a:pt x="5810475" y="0"/>
                        </a:cubicBezTo>
                        <a:cubicBezTo>
                          <a:pt x="6163826" y="-48142"/>
                          <a:pt x="6068645" y="41"/>
                          <a:pt x="6281006" y="0"/>
                        </a:cubicBezTo>
                        <a:cubicBezTo>
                          <a:pt x="6493367" y="-41"/>
                          <a:pt x="6790840" y="60424"/>
                          <a:pt x="7040659" y="0"/>
                        </a:cubicBezTo>
                        <a:cubicBezTo>
                          <a:pt x="7290478" y="-60424"/>
                          <a:pt x="7428138" y="42302"/>
                          <a:pt x="7800312" y="0"/>
                        </a:cubicBezTo>
                        <a:cubicBezTo>
                          <a:pt x="8172486" y="-42302"/>
                          <a:pt x="7980527" y="16422"/>
                          <a:pt x="8078096" y="0"/>
                        </a:cubicBezTo>
                        <a:cubicBezTo>
                          <a:pt x="8175665" y="-16422"/>
                          <a:pt x="8276720" y="15201"/>
                          <a:pt x="8452253" y="0"/>
                        </a:cubicBezTo>
                        <a:cubicBezTo>
                          <a:pt x="8627786" y="-15201"/>
                          <a:pt x="8927891" y="62117"/>
                          <a:pt x="9211906" y="0"/>
                        </a:cubicBezTo>
                        <a:cubicBezTo>
                          <a:pt x="9495921" y="-62117"/>
                          <a:pt x="9409054" y="3501"/>
                          <a:pt x="9489690" y="0"/>
                        </a:cubicBezTo>
                        <a:cubicBezTo>
                          <a:pt x="9570326" y="-3501"/>
                          <a:pt x="9927181" y="27293"/>
                          <a:pt x="10152969" y="0"/>
                        </a:cubicBezTo>
                        <a:cubicBezTo>
                          <a:pt x="10378757" y="-27293"/>
                          <a:pt x="10592092" y="33797"/>
                          <a:pt x="10719874" y="0"/>
                        </a:cubicBezTo>
                        <a:cubicBezTo>
                          <a:pt x="11412702" y="82390"/>
                          <a:pt x="11823711" y="636332"/>
                          <a:pt x="11802360" y="1082486"/>
                        </a:cubicBezTo>
                        <a:cubicBezTo>
                          <a:pt x="11842149" y="1222849"/>
                          <a:pt x="11781909" y="1462304"/>
                          <a:pt x="11802360" y="1710309"/>
                        </a:cubicBezTo>
                        <a:cubicBezTo>
                          <a:pt x="11822811" y="1958314"/>
                          <a:pt x="11783485" y="2026960"/>
                          <a:pt x="11802360" y="2121642"/>
                        </a:cubicBezTo>
                        <a:cubicBezTo>
                          <a:pt x="11821235" y="2216324"/>
                          <a:pt x="11746810" y="2426338"/>
                          <a:pt x="11802360" y="2662869"/>
                        </a:cubicBezTo>
                        <a:cubicBezTo>
                          <a:pt x="11857910" y="2899400"/>
                          <a:pt x="11766043" y="3143696"/>
                          <a:pt x="11802360" y="3290693"/>
                        </a:cubicBezTo>
                        <a:cubicBezTo>
                          <a:pt x="11838677" y="3437690"/>
                          <a:pt x="11744131" y="3625994"/>
                          <a:pt x="11802360" y="3788622"/>
                        </a:cubicBezTo>
                        <a:cubicBezTo>
                          <a:pt x="11860589" y="3951250"/>
                          <a:pt x="11754981" y="4077927"/>
                          <a:pt x="11802360" y="4199954"/>
                        </a:cubicBezTo>
                        <a:cubicBezTo>
                          <a:pt x="11849739" y="4321981"/>
                          <a:pt x="11749159" y="4488472"/>
                          <a:pt x="11802360" y="4654585"/>
                        </a:cubicBezTo>
                        <a:cubicBezTo>
                          <a:pt x="11855561" y="4820698"/>
                          <a:pt x="11792734" y="5172428"/>
                          <a:pt x="11802360" y="5412303"/>
                        </a:cubicBezTo>
                        <a:cubicBezTo>
                          <a:pt x="11639097" y="6036085"/>
                          <a:pt x="11197278" y="6625686"/>
                          <a:pt x="10719874" y="6494789"/>
                        </a:cubicBezTo>
                        <a:cubicBezTo>
                          <a:pt x="10456937" y="6523080"/>
                          <a:pt x="10306767" y="6487028"/>
                          <a:pt x="9960221" y="6494789"/>
                        </a:cubicBezTo>
                        <a:cubicBezTo>
                          <a:pt x="9613675" y="6502550"/>
                          <a:pt x="9655707" y="6464678"/>
                          <a:pt x="9489690" y="6494789"/>
                        </a:cubicBezTo>
                        <a:cubicBezTo>
                          <a:pt x="9323673" y="6524900"/>
                          <a:pt x="9167072" y="6437697"/>
                          <a:pt x="8922785" y="6494789"/>
                        </a:cubicBezTo>
                        <a:cubicBezTo>
                          <a:pt x="8678498" y="6551881"/>
                          <a:pt x="8343741" y="6408748"/>
                          <a:pt x="8163132" y="6494789"/>
                        </a:cubicBezTo>
                        <a:cubicBezTo>
                          <a:pt x="7982523" y="6580830"/>
                          <a:pt x="7853340" y="6485230"/>
                          <a:pt x="7692600" y="6494789"/>
                        </a:cubicBezTo>
                        <a:cubicBezTo>
                          <a:pt x="7531860" y="6504348"/>
                          <a:pt x="7302873" y="6449187"/>
                          <a:pt x="7125695" y="6494789"/>
                        </a:cubicBezTo>
                        <a:cubicBezTo>
                          <a:pt x="6948518" y="6540391"/>
                          <a:pt x="6636210" y="6462013"/>
                          <a:pt x="6366042" y="6494789"/>
                        </a:cubicBezTo>
                        <a:cubicBezTo>
                          <a:pt x="6095874" y="6527565"/>
                          <a:pt x="6177386" y="6483393"/>
                          <a:pt x="5991885" y="6494789"/>
                        </a:cubicBezTo>
                        <a:cubicBezTo>
                          <a:pt x="5806384" y="6506185"/>
                          <a:pt x="5440945" y="6469640"/>
                          <a:pt x="5232232" y="6494789"/>
                        </a:cubicBezTo>
                        <a:cubicBezTo>
                          <a:pt x="5023519" y="6519938"/>
                          <a:pt x="4681084" y="6412860"/>
                          <a:pt x="4472579" y="6494789"/>
                        </a:cubicBezTo>
                        <a:cubicBezTo>
                          <a:pt x="4264074" y="6576718"/>
                          <a:pt x="4134642" y="6450332"/>
                          <a:pt x="3809300" y="6494789"/>
                        </a:cubicBezTo>
                        <a:cubicBezTo>
                          <a:pt x="3483958" y="6539246"/>
                          <a:pt x="3522188" y="6476542"/>
                          <a:pt x="3435142" y="6494789"/>
                        </a:cubicBezTo>
                        <a:cubicBezTo>
                          <a:pt x="3348096" y="6513036"/>
                          <a:pt x="3199838" y="6458003"/>
                          <a:pt x="3060985" y="6494789"/>
                        </a:cubicBezTo>
                        <a:cubicBezTo>
                          <a:pt x="2922132" y="6531575"/>
                          <a:pt x="2818362" y="6492467"/>
                          <a:pt x="2590454" y="6494789"/>
                        </a:cubicBezTo>
                        <a:cubicBezTo>
                          <a:pt x="2362546" y="6497111"/>
                          <a:pt x="2303027" y="6481755"/>
                          <a:pt x="2119922" y="6494789"/>
                        </a:cubicBezTo>
                        <a:cubicBezTo>
                          <a:pt x="1936817" y="6507823"/>
                          <a:pt x="1938887" y="6483895"/>
                          <a:pt x="1842139" y="6494789"/>
                        </a:cubicBezTo>
                        <a:cubicBezTo>
                          <a:pt x="1745391" y="6505683"/>
                          <a:pt x="1307864" y="6436928"/>
                          <a:pt x="1082486" y="6494789"/>
                        </a:cubicBezTo>
                        <a:cubicBezTo>
                          <a:pt x="589866" y="6475517"/>
                          <a:pt x="21956" y="6009146"/>
                          <a:pt x="0" y="5412303"/>
                        </a:cubicBezTo>
                        <a:cubicBezTo>
                          <a:pt x="-25679" y="5284106"/>
                          <a:pt x="10765" y="5143170"/>
                          <a:pt x="0" y="4914374"/>
                        </a:cubicBezTo>
                        <a:cubicBezTo>
                          <a:pt x="-10765" y="4685578"/>
                          <a:pt x="47844" y="4646869"/>
                          <a:pt x="0" y="4503041"/>
                        </a:cubicBezTo>
                        <a:cubicBezTo>
                          <a:pt x="-47844" y="4359213"/>
                          <a:pt x="19306" y="4110677"/>
                          <a:pt x="0" y="3961814"/>
                        </a:cubicBezTo>
                        <a:cubicBezTo>
                          <a:pt x="-19306" y="3812951"/>
                          <a:pt x="29536" y="3722326"/>
                          <a:pt x="0" y="3507184"/>
                        </a:cubicBezTo>
                        <a:cubicBezTo>
                          <a:pt x="-29536" y="3292042"/>
                          <a:pt x="6989" y="3187338"/>
                          <a:pt x="0" y="3009255"/>
                        </a:cubicBezTo>
                        <a:cubicBezTo>
                          <a:pt x="-6989" y="2831172"/>
                          <a:pt x="31210" y="2732250"/>
                          <a:pt x="0" y="2597922"/>
                        </a:cubicBezTo>
                        <a:cubicBezTo>
                          <a:pt x="-31210" y="2463594"/>
                          <a:pt x="45688" y="2342418"/>
                          <a:pt x="0" y="2186589"/>
                        </a:cubicBezTo>
                        <a:cubicBezTo>
                          <a:pt x="-45688" y="2030760"/>
                          <a:pt x="14930" y="1856609"/>
                          <a:pt x="0" y="1688660"/>
                        </a:cubicBezTo>
                        <a:cubicBezTo>
                          <a:pt x="-14930" y="1520711"/>
                          <a:pt x="234" y="1333927"/>
                          <a:pt x="0" y="1082486"/>
                        </a:cubicBezTo>
                        <a:close/>
                      </a:path>
                      <a:path w="11802360" h="6494789" stroke="0" extrusionOk="0">
                        <a:moveTo>
                          <a:pt x="0" y="1082486"/>
                        </a:moveTo>
                        <a:cubicBezTo>
                          <a:pt x="43568" y="419646"/>
                          <a:pt x="430849" y="150467"/>
                          <a:pt x="1082486" y="0"/>
                        </a:cubicBezTo>
                        <a:cubicBezTo>
                          <a:pt x="1206853" y="-32995"/>
                          <a:pt x="1270211" y="4135"/>
                          <a:pt x="1360270" y="0"/>
                        </a:cubicBezTo>
                        <a:cubicBezTo>
                          <a:pt x="1450329" y="-4135"/>
                          <a:pt x="1582132" y="7802"/>
                          <a:pt x="1638053" y="0"/>
                        </a:cubicBezTo>
                        <a:cubicBezTo>
                          <a:pt x="1693974" y="-7802"/>
                          <a:pt x="2168113" y="42508"/>
                          <a:pt x="2301332" y="0"/>
                        </a:cubicBezTo>
                        <a:cubicBezTo>
                          <a:pt x="2434551" y="-42508"/>
                          <a:pt x="2655132" y="67422"/>
                          <a:pt x="2964611" y="0"/>
                        </a:cubicBezTo>
                        <a:cubicBezTo>
                          <a:pt x="3274090" y="-67422"/>
                          <a:pt x="3158586" y="21996"/>
                          <a:pt x="3242395" y="0"/>
                        </a:cubicBezTo>
                        <a:cubicBezTo>
                          <a:pt x="3326204" y="-21996"/>
                          <a:pt x="3507678" y="5967"/>
                          <a:pt x="3712926" y="0"/>
                        </a:cubicBezTo>
                        <a:cubicBezTo>
                          <a:pt x="3918174" y="-5967"/>
                          <a:pt x="4197786" y="47307"/>
                          <a:pt x="4376205" y="0"/>
                        </a:cubicBezTo>
                        <a:cubicBezTo>
                          <a:pt x="4554624" y="-47307"/>
                          <a:pt x="4738623" y="40741"/>
                          <a:pt x="4943110" y="0"/>
                        </a:cubicBezTo>
                        <a:cubicBezTo>
                          <a:pt x="5147598" y="-40741"/>
                          <a:pt x="5289806" y="44834"/>
                          <a:pt x="5413642" y="0"/>
                        </a:cubicBezTo>
                        <a:cubicBezTo>
                          <a:pt x="5537478" y="-44834"/>
                          <a:pt x="5738572" y="29262"/>
                          <a:pt x="5980547" y="0"/>
                        </a:cubicBezTo>
                        <a:cubicBezTo>
                          <a:pt x="6222522" y="-29262"/>
                          <a:pt x="6184840" y="25506"/>
                          <a:pt x="6258330" y="0"/>
                        </a:cubicBezTo>
                        <a:cubicBezTo>
                          <a:pt x="6331820" y="-25506"/>
                          <a:pt x="6733775" y="22405"/>
                          <a:pt x="6921609" y="0"/>
                        </a:cubicBezTo>
                        <a:cubicBezTo>
                          <a:pt x="7109443" y="-22405"/>
                          <a:pt x="7157702" y="18133"/>
                          <a:pt x="7392141" y="0"/>
                        </a:cubicBezTo>
                        <a:cubicBezTo>
                          <a:pt x="7626580" y="-18133"/>
                          <a:pt x="7981925" y="32734"/>
                          <a:pt x="8151794" y="0"/>
                        </a:cubicBezTo>
                        <a:cubicBezTo>
                          <a:pt x="8321663" y="-32734"/>
                          <a:pt x="8545438" y="52265"/>
                          <a:pt x="8815073" y="0"/>
                        </a:cubicBezTo>
                        <a:cubicBezTo>
                          <a:pt x="9084708" y="-52265"/>
                          <a:pt x="8988059" y="27273"/>
                          <a:pt x="9092856" y="0"/>
                        </a:cubicBezTo>
                        <a:cubicBezTo>
                          <a:pt x="9197653" y="-27273"/>
                          <a:pt x="9460777" y="62391"/>
                          <a:pt x="9756135" y="0"/>
                        </a:cubicBezTo>
                        <a:cubicBezTo>
                          <a:pt x="10051493" y="-62391"/>
                          <a:pt x="9999279" y="6425"/>
                          <a:pt x="10130293" y="0"/>
                        </a:cubicBezTo>
                        <a:cubicBezTo>
                          <a:pt x="10261307" y="-6425"/>
                          <a:pt x="10439845" y="47135"/>
                          <a:pt x="10719874" y="0"/>
                        </a:cubicBezTo>
                        <a:cubicBezTo>
                          <a:pt x="11312652" y="-75520"/>
                          <a:pt x="11752527" y="494678"/>
                          <a:pt x="11802360" y="1082486"/>
                        </a:cubicBezTo>
                        <a:cubicBezTo>
                          <a:pt x="11813457" y="1218834"/>
                          <a:pt x="11772501" y="1362789"/>
                          <a:pt x="11802360" y="1537117"/>
                        </a:cubicBezTo>
                        <a:cubicBezTo>
                          <a:pt x="11832219" y="1711445"/>
                          <a:pt x="11787513" y="1979110"/>
                          <a:pt x="11802360" y="2164940"/>
                        </a:cubicBezTo>
                        <a:cubicBezTo>
                          <a:pt x="11817207" y="2350770"/>
                          <a:pt x="11741866" y="2650454"/>
                          <a:pt x="11802360" y="2792764"/>
                        </a:cubicBezTo>
                        <a:cubicBezTo>
                          <a:pt x="11862854" y="2935074"/>
                          <a:pt x="11781034" y="3130604"/>
                          <a:pt x="11802360" y="3290693"/>
                        </a:cubicBezTo>
                        <a:cubicBezTo>
                          <a:pt x="11823686" y="3450782"/>
                          <a:pt x="11767731" y="3683987"/>
                          <a:pt x="11802360" y="3788622"/>
                        </a:cubicBezTo>
                        <a:cubicBezTo>
                          <a:pt x="11836989" y="3893257"/>
                          <a:pt x="11789852" y="4203628"/>
                          <a:pt x="11802360" y="4373147"/>
                        </a:cubicBezTo>
                        <a:cubicBezTo>
                          <a:pt x="11814868" y="4542666"/>
                          <a:pt x="11784251" y="4705282"/>
                          <a:pt x="11802360" y="4871076"/>
                        </a:cubicBezTo>
                        <a:cubicBezTo>
                          <a:pt x="11820469" y="5036870"/>
                          <a:pt x="11769408" y="5158546"/>
                          <a:pt x="11802360" y="5412303"/>
                        </a:cubicBezTo>
                        <a:cubicBezTo>
                          <a:pt x="11810915" y="6173828"/>
                          <a:pt x="11334772" y="6494321"/>
                          <a:pt x="10719874" y="6494789"/>
                        </a:cubicBezTo>
                        <a:cubicBezTo>
                          <a:pt x="10523856" y="6544939"/>
                          <a:pt x="10325529" y="6446620"/>
                          <a:pt x="9960221" y="6494789"/>
                        </a:cubicBezTo>
                        <a:cubicBezTo>
                          <a:pt x="9594913" y="6542958"/>
                          <a:pt x="9600090" y="6466575"/>
                          <a:pt x="9489690" y="6494789"/>
                        </a:cubicBezTo>
                        <a:cubicBezTo>
                          <a:pt x="9379290" y="6523003"/>
                          <a:pt x="9013732" y="6434307"/>
                          <a:pt x="8730037" y="6494789"/>
                        </a:cubicBezTo>
                        <a:cubicBezTo>
                          <a:pt x="8446342" y="6555271"/>
                          <a:pt x="8317716" y="6479894"/>
                          <a:pt x="8163132" y="6494789"/>
                        </a:cubicBezTo>
                        <a:cubicBezTo>
                          <a:pt x="8008548" y="6509684"/>
                          <a:pt x="7914372" y="6493383"/>
                          <a:pt x="7788974" y="6494789"/>
                        </a:cubicBezTo>
                        <a:cubicBezTo>
                          <a:pt x="7663576" y="6496195"/>
                          <a:pt x="7469157" y="6491935"/>
                          <a:pt x="7222069" y="6494789"/>
                        </a:cubicBezTo>
                        <a:cubicBezTo>
                          <a:pt x="6974982" y="6497643"/>
                          <a:pt x="6796796" y="6472997"/>
                          <a:pt x="6655164" y="6494789"/>
                        </a:cubicBezTo>
                        <a:cubicBezTo>
                          <a:pt x="6513533" y="6516581"/>
                          <a:pt x="6258540" y="6477791"/>
                          <a:pt x="6088259" y="6494789"/>
                        </a:cubicBezTo>
                        <a:cubicBezTo>
                          <a:pt x="5917978" y="6511787"/>
                          <a:pt x="5897454" y="6489200"/>
                          <a:pt x="5714101" y="6494789"/>
                        </a:cubicBezTo>
                        <a:cubicBezTo>
                          <a:pt x="5530748" y="6500378"/>
                          <a:pt x="5498867" y="6452930"/>
                          <a:pt x="5339944" y="6494789"/>
                        </a:cubicBezTo>
                        <a:cubicBezTo>
                          <a:pt x="5181021" y="6536648"/>
                          <a:pt x="4982224" y="6446927"/>
                          <a:pt x="4869413" y="6494789"/>
                        </a:cubicBezTo>
                        <a:cubicBezTo>
                          <a:pt x="4756602" y="6542651"/>
                          <a:pt x="4504058" y="6451677"/>
                          <a:pt x="4398881" y="6494789"/>
                        </a:cubicBezTo>
                        <a:cubicBezTo>
                          <a:pt x="4293704" y="6537901"/>
                          <a:pt x="4149457" y="6480419"/>
                          <a:pt x="3928350" y="6494789"/>
                        </a:cubicBezTo>
                        <a:cubicBezTo>
                          <a:pt x="3707243" y="6509159"/>
                          <a:pt x="3498681" y="6423337"/>
                          <a:pt x="3265071" y="6494789"/>
                        </a:cubicBezTo>
                        <a:cubicBezTo>
                          <a:pt x="3031461" y="6566241"/>
                          <a:pt x="2896758" y="6462775"/>
                          <a:pt x="2601792" y="6494789"/>
                        </a:cubicBezTo>
                        <a:cubicBezTo>
                          <a:pt x="2306826" y="6526803"/>
                          <a:pt x="2367097" y="6472098"/>
                          <a:pt x="2227634" y="6494789"/>
                        </a:cubicBezTo>
                        <a:cubicBezTo>
                          <a:pt x="2088171" y="6517480"/>
                          <a:pt x="1344937" y="6421296"/>
                          <a:pt x="1082486" y="6494789"/>
                        </a:cubicBezTo>
                        <a:cubicBezTo>
                          <a:pt x="497805" y="6513697"/>
                          <a:pt x="-36546" y="6029504"/>
                          <a:pt x="0" y="5412303"/>
                        </a:cubicBezTo>
                        <a:cubicBezTo>
                          <a:pt x="-10050" y="5233833"/>
                          <a:pt x="53484" y="5173949"/>
                          <a:pt x="0" y="4957672"/>
                        </a:cubicBezTo>
                        <a:cubicBezTo>
                          <a:pt x="-53484" y="4741395"/>
                          <a:pt x="23481" y="4610104"/>
                          <a:pt x="0" y="4459743"/>
                        </a:cubicBezTo>
                        <a:cubicBezTo>
                          <a:pt x="-23481" y="4309382"/>
                          <a:pt x="19772" y="4200926"/>
                          <a:pt x="0" y="4005112"/>
                        </a:cubicBezTo>
                        <a:cubicBezTo>
                          <a:pt x="-19772" y="3809298"/>
                          <a:pt x="18942" y="3766561"/>
                          <a:pt x="0" y="3593780"/>
                        </a:cubicBezTo>
                        <a:cubicBezTo>
                          <a:pt x="-18942" y="3420999"/>
                          <a:pt x="12418" y="3194278"/>
                          <a:pt x="0" y="3052553"/>
                        </a:cubicBezTo>
                        <a:cubicBezTo>
                          <a:pt x="-12418" y="2910828"/>
                          <a:pt x="917" y="2790835"/>
                          <a:pt x="0" y="2597922"/>
                        </a:cubicBezTo>
                        <a:cubicBezTo>
                          <a:pt x="-917" y="2405009"/>
                          <a:pt x="10760" y="2366751"/>
                          <a:pt x="0" y="2186589"/>
                        </a:cubicBezTo>
                        <a:cubicBezTo>
                          <a:pt x="-10760" y="2006427"/>
                          <a:pt x="38559" y="1936270"/>
                          <a:pt x="0" y="1775257"/>
                        </a:cubicBezTo>
                        <a:cubicBezTo>
                          <a:pt x="-38559" y="1614244"/>
                          <a:pt x="2049" y="1230468"/>
                          <a:pt x="0" y="1082486"/>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nvGrpSpPr>
          <p:cNvPr id="2" name="Group 1">
            <a:extLst>
              <a:ext uri="{FF2B5EF4-FFF2-40B4-BE49-F238E27FC236}">
                <a16:creationId xmlns:a16="http://schemas.microsoft.com/office/drawing/2014/main" id="{1DF4622D-CED3-4F64-AA86-0FA248819ECD}"/>
              </a:ext>
            </a:extLst>
          </p:cNvPr>
          <p:cNvGrpSpPr/>
          <p:nvPr/>
        </p:nvGrpSpPr>
        <p:grpSpPr>
          <a:xfrm>
            <a:off x="7797958" y="4897543"/>
            <a:ext cx="4185708" cy="2245939"/>
            <a:chOff x="5848468" y="3673157"/>
            <a:chExt cx="3139281" cy="1684454"/>
          </a:xfrm>
        </p:grpSpPr>
        <p:pic>
          <p:nvPicPr>
            <p:cNvPr id="15" name="图片 4">
              <a:extLst>
                <a:ext uri="{FF2B5EF4-FFF2-40B4-BE49-F238E27FC236}">
                  <a16:creationId xmlns:a16="http://schemas.microsoft.com/office/drawing/2014/main" id="{EA10E910-9FC0-8425-442B-F5FD14F09E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8625" y="3976468"/>
              <a:ext cx="1339124" cy="1339124"/>
            </a:xfrm>
            <a:prstGeom prst="rect">
              <a:avLst/>
            </a:prstGeom>
          </p:spPr>
        </p:pic>
        <p:pic>
          <p:nvPicPr>
            <p:cNvPr id="1030" name="Picture 6" descr="Bottle of oil Royalty Free Vector Image - VectorStock">
              <a:extLst>
                <a:ext uri="{FF2B5EF4-FFF2-40B4-BE49-F238E27FC236}">
                  <a16:creationId xmlns:a16="http://schemas.microsoft.com/office/drawing/2014/main" id="{06BFB257-6C61-F516-2043-0F3F4D85584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26" b="91111" l="10000" r="90000">
                          <a14:foregroundMark x1="48000" y1="2037" x2="48000" y2="2037"/>
                          <a14:foregroundMark x1="49714" y1="926" x2="52571" y2="8426"/>
                          <a14:foregroundMark x1="52286" y1="91111" x2="52286" y2="91111"/>
                          <a14:foregroundMark x1="44286" y1="25278" x2="46286" y2="30463"/>
                          <a14:foregroundMark x1="49857" y1="28056" x2="56000" y2="28056"/>
                          <a14:foregroundMark x1="49857" y1="27407" x2="54571" y2="26852"/>
                          <a14:foregroundMark x1="36571" y1="47685" x2="36571" y2="47685"/>
                          <a14:foregroundMark x1="34286" y1="40278" x2="34286" y2="40278"/>
                          <a14:foregroundMark x1="29714" y1="51111" x2="29714" y2="51111"/>
                          <a14:foregroundMark x1="28143" y1="53148" x2="28143" y2="53148"/>
                          <a14:foregroundMark x1="32000" y1="53148" x2="32000" y2="53148"/>
                          <a14:foregroundMark x1="33429" y1="55833" x2="33429" y2="55833"/>
                          <a14:foregroundMark x1="33429" y1="54444" x2="33429" y2="54444"/>
                          <a14:foregroundMark x1="29714" y1="53796" x2="29714" y2="53796"/>
                          <a14:foregroundMark x1="67429" y1="19444" x2="67429" y2="19444"/>
                          <a14:foregroundMark x1="69714" y1="19444" x2="69714" y2="19444"/>
                          <a14:foregroundMark x1="68286" y1="49722" x2="68286" y2="49722"/>
                        </a14:backgroundRemoval>
                      </a14:imgEffect>
                    </a14:imgLayer>
                  </a14:imgProps>
                </a:ext>
                <a:ext uri="{28A0092B-C50C-407E-A947-70E740481C1C}">
                  <a14:useLocalDpi xmlns:a14="http://schemas.microsoft.com/office/drawing/2010/main" val="0"/>
                </a:ext>
              </a:extLst>
            </a:blip>
            <a:srcRect/>
            <a:stretch>
              <a:fillRect/>
            </a:stretch>
          </p:blipFill>
          <p:spPr bwMode="auto">
            <a:xfrm>
              <a:off x="5848468" y="3758425"/>
              <a:ext cx="1168925" cy="14002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22 Kecap Stock Illustrations, Images &amp; Vectors | Shutterstock">
              <a:extLst>
                <a:ext uri="{FF2B5EF4-FFF2-40B4-BE49-F238E27FC236}">
                  <a16:creationId xmlns:a16="http://schemas.microsoft.com/office/drawing/2014/main" id="{5020509F-8582-5D40-3986-E54CFE8401E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875" b="90000" l="9990" r="89910">
                          <a14:foregroundMark x1="45654" y1="5875" x2="45654" y2="5875"/>
                          <a14:foregroundMark x1="51149" y1="45250" x2="48851" y2="70375"/>
                          <a14:foregroundMark x1="53247" y1="71688" x2="53247" y2="74063"/>
                          <a14:foregroundMark x1="48252" y1="70375" x2="46553" y2="74438"/>
                          <a14:foregroundMark x1="41858" y1="46000" x2="41858" y2="47313"/>
                          <a14:foregroundMark x1="40060" y1="39750" x2="40060" y2="39750"/>
                        </a14:backgroundRemoval>
                      </a14:imgEffect>
                    </a14:imgLayer>
                  </a14:imgProps>
                </a:ext>
                <a:ext uri="{28A0092B-C50C-407E-A947-70E740481C1C}">
                  <a14:useLocalDpi xmlns:a14="http://schemas.microsoft.com/office/drawing/2010/main" val="0"/>
                </a:ext>
              </a:extLst>
            </a:blip>
            <a:srcRect/>
            <a:stretch>
              <a:fillRect/>
            </a:stretch>
          </p:blipFill>
          <p:spPr bwMode="auto">
            <a:xfrm>
              <a:off x="6381593" y="3673157"/>
              <a:ext cx="1173492" cy="16844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lip Nghệ Thuật Lọ Muối Nhỏ PNG , Lọ, Muối, Clip Nghệ Thuật PNG  miễn phí tải tập tin PSDComment và Vector">
              <a:extLst>
                <a:ext uri="{FF2B5EF4-FFF2-40B4-BE49-F238E27FC236}">
                  <a16:creationId xmlns:a16="http://schemas.microsoft.com/office/drawing/2014/main" id="{18DC425F-DD5C-25EB-E447-02725B4181A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827582" y="3825575"/>
              <a:ext cx="1490017" cy="1490017"/>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Rectangle: Rounded Corners 6">
            <a:extLst>
              <a:ext uri="{FF2B5EF4-FFF2-40B4-BE49-F238E27FC236}">
                <a16:creationId xmlns:a16="http://schemas.microsoft.com/office/drawing/2014/main" id="{C13DF960-31E7-4CF3-A0BA-904B57050272}"/>
              </a:ext>
            </a:extLst>
          </p:cNvPr>
          <p:cNvSpPr/>
          <p:nvPr/>
        </p:nvSpPr>
        <p:spPr>
          <a:xfrm>
            <a:off x="7069123" y="1241839"/>
            <a:ext cx="4709107" cy="3708259"/>
          </a:xfrm>
          <a:custGeom>
            <a:avLst/>
            <a:gdLst>
              <a:gd name="connsiteX0" fmla="*/ 0 w 4709107"/>
              <a:gd name="connsiteY0" fmla="*/ 618056 h 3708259"/>
              <a:gd name="connsiteX1" fmla="*/ 618056 w 4709107"/>
              <a:gd name="connsiteY1" fmla="*/ 0 h 3708259"/>
              <a:gd name="connsiteX2" fmla="*/ 1382115 w 4709107"/>
              <a:gd name="connsiteY2" fmla="*/ 0 h 3708259"/>
              <a:gd name="connsiteX3" fmla="*/ 2041984 w 4709107"/>
              <a:gd name="connsiteY3" fmla="*/ 0 h 3708259"/>
              <a:gd name="connsiteX4" fmla="*/ 2736583 w 4709107"/>
              <a:gd name="connsiteY4" fmla="*/ 0 h 3708259"/>
              <a:gd name="connsiteX5" fmla="*/ 4091051 w 4709107"/>
              <a:gd name="connsiteY5" fmla="*/ 0 h 3708259"/>
              <a:gd name="connsiteX6" fmla="*/ 4709107 w 4709107"/>
              <a:gd name="connsiteY6" fmla="*/ 618056 h 3708259"/>
              <a:gd name="connsiteX7" fmla="*/ 4709107 w 4709107"/>
              <a:gd name="connsiteY7" fmla="*/ 1211371 h 3708259"/>
              <a:gd name="connsiteX8" fmla="*/ 4709107 w 4709107"/>
              <a:gd name="connsiteY8" fmla="*/ 1878851 h 3708259"/>
              <a:gd name="connsiteX9" fmla="*/ 4709107 w 4709107"/>
              <a:gd name="connsiteY9" fmla="*/ 2496888 h 3708259"/>
              <a:gd name="connsiteX10" fmla="*/ 4709107 w 4709107"/>
              <a:gd name="connsiteY10" fmla="*/ 3090203 h 3708259"/>
              <a:gd name="connsiteX11" fmla="*/ 4091051 w 4709107"/>
              <a:gd name="connsiteY11" fmla="*/ 3708259 h 3708259"/>
              <a:gd name="connsiteX12" fmla="*/ 3396452 w 4709107"/>
              <a:gd name="connsiteY12" fmla="*/ 3708259 h 3708259"/>
              <a:gd name="connsiteX13" fmla="*/ 2771313 w 4709107"/>
              <a:gd name="connsiteY13" fmla="*/ 3708259 h 3708259"/>
              <a:gd name="connsiteX14" fmla="*/ 2146174 w 4709107"/>
              <a:gd name="connsiteY14" fmla="*/ 3708259 h 3708259"/>
              <a:gd name="connsiteX15" fmla="*/ 1486305 w 4709107"/>
              <a:gd name="connsiteY15" fmla="*/ 3708259 h 3708259"/>
              <a:gd name="connsiteX16" fmla="*/ 618056 w 4709107"/>
              <a:gd name="connsiteY16" fmla="*/ 3708259 h 3708259"/>
              <a:gd name="connsiteX17" fmla="*/ 0 w 4709107"/>
              <a:gd name="connsiteY17" fmla="*/ 3090203 h 3708259"/>
              <a:gd name="connsiteX18" fmla="*/ 0 w 4709107"/>
              <a:gd name="connsiteY18" fmla="*/ 2546331 h 3708259"/>
              <a:gd name="connsiteX19" fmla="*/ 0 w 4709107"/>
              <a:gd name="connsiteY19" fmla="*/ 1977737 h 3708259"/>
              <a:gd name="connsiteX20" fmla="*/ 0 w 4709107"/>
              <a:gd name="connsiteY20" fmla="*/ 1310257 h 3708259"/>
              <a:gd name="connsiteX21" fmla="*/ 0 w 4709107"/>
              <a:gd name="connsiteY21" fmla="*/ 618056 h 3708259"/>
              <a:gd name="connsiteX0" fmla="*/ 0 w 4709107"/>
              <a:gd name="connsiteY0" fmla="*/ 618056 h 3708259"/>
              <a:gd name="connsiteX1" fmla="*/ 618056 w 4709107"/>
              <a:gd name="connsiteY1" fmla="*/ 0 h 3708259"/>
              <a:gd name="connsiteX2" fmla="*/ 1208465 w 4709107"/>
              <a:gd name="connsiteY2" fmla="*/ 0 h 3708259"/>
              <a:gd name="connsiteX3" fmla="*/ 1798874 w 4709107"/>
              <a:gd name="connsiteY3" fmla="*/ 0 h 3708259"/>
              <a:gd name="connsiteX4" fmla="*/ 2528203 w 4709107"/>
              <a:gd name="connsiteY4" fmla="*/ 0 h 3708259"/>
              <a:gd name="connsiteX5" fmla="*/ 3257532 w 4709107"/>
              <a:gd name="connsiteY5" fmla="*/ 0 h 3708259"/>
              <a:gd name="connsiteX6" fmla="*/ 4091051 w 4709107"/>
              <a:gd name="connsiteY6" fmla="*/ 0 h 3708259"/>
              <a:gd name="connsiteX7" fmla="*/ 4709107 w 4709107"/>
              <a:gd name="connsiteY7" fmla="*/ 618056 h 3708259"/>
              <a:gd name="connsiteX8" fmla="*/ 4709107 w 4709107"/>
              <a:gd name="connsiteY8" fmla="*/ 1260814 h 3708259"/>
              <a:gd name="connsiteX9" fmla="*/ 4709107 w 4709107"/>
              <a:gd name="connsiteY9" fmla="*/ 1854130 h 3708259"/>
              <a:gd name="connsiteX10" fmla="*/ 4709107 w 4709107"/>
              <a:gd name="connsiteY10" fmla="*/ 2472166 h 3708259"/>
              <a:gd name="connsiteX11" fmla="*/ 4709107 w 4709107"/>
              <a:gd name="connsiteY11" fmla="*/ 3090203 h 3708259"/>
              <a:gd name="connsiteX12" fmla="*/ 4091051 w 4709107"/>
              <a:gd name="connsiteY12" fmla="*/ 3708259 h 3708259"/>
              <a:gd name="connsiteX13" fmla="*/ 3465912 w 4709107"/>
              <a:gd name="connsiteY13" fmla="*/ 3708259 h 3708259"/>
              <a:gd name="connsiteX14" fmla="*/ 2736583 w 4709107"/>
              <a:gd name="connsiteY14" fmla="*/ 3708259 h 3708259"/>
              <a:gd name="connsiteX15" fmla="*/ 2146174 w 4709107"/>
              <a:gd name="connsiteY15" fmla="*/ 3708259 h 3708259"/>
              <a:gd name="connsiteX16" fmla="*/ 1416845 w 4709107"/>
              <a:gd name="connsiteY16" fmla="*/ 3708259 h 3708259"/>
              <a:gd name="connsiteX17" fmla="*/ 618056 w 4709107"/>
              <a:gd name="connsiteY17" fmla="*/ 3708259 h 3708259"/>
              <a:gd name="connsiteX18" fmla="*/ 0 w 4709107"/>
              <a:gd name="connsiteY18" fmla="*/ 3090203 h 3708259"/>
              <a:gd name="connsiteX19" fmla="*/ 0 w 4709107"/>
              <a:gd name="connsiteY19" fmla="*/ 2447445 h 3708259"/>
              <a:gd name="connsiteX20" fmla="*/ 0 w 4709107"/>
              <a:gd name="connsiteY20" fmla="*/ 1854130 h 3708259"/>
              <a:gd name="connsiteX21" fmla="*/ 0 w 4709107"/>
              <a:gd name="connsiteY21" fmla="*/ 1186650 h 3708259"/>
              <a:gd name="connsiteX22" fmla="*/ 0 w 4709107"/>
              <a:gd name="connsiteY22" fmla="*/ 618056 h 3708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09107" h="3708259" fill="none" extrusionOk="0">
                <a:moveTo>
                  <a:pt x="0" y="618056"/>
                </a:moveTo>
                <a:cubicBezTo>
                  <a:pt x="-25546" y="371366"/>
                  <a:pt x="285505" y="26590"/>
                  <a:pt x="618056" y="0"/>
                </a:cubicBezTo>
                <a:cubicBezTo>
                  <a:pt x="977895" y="53188"/>
                  <a:pt x="1138797" y="9456"/>
                  <a:pt x="1382115" y="0"/>
                </a:cubicBezTo>
                <a:cubicBezTo>
                  <a:pt x="1634937" y="-43040"/>
                  <a:pt x="1836107" y="-2797"/>
                  <a:pt x="2041984" y="0"/>
                </a:cubicBezTo>
                <a:cubicBezTo>
                  <a:pt x="2262368" y="25662"/>
                  <a:pt x="2388001" y="-37417"/>
                  <a:pt x="2736583" y="0"/>
                </a:cubicBezTo>
                <a:cubicBezTo>
                  <a:pt x="3092587" y="-11482"/>
                  <a:pt x="3599492" y="25040"/>
                  <a:pt x="4091051" y="0"/>
                </a:cubicBezTo>
                <a:cubicBezTo>
                  <a:pt x="4457119" y="26473"/>
                  <a:pt x="4716847" y="274102"/>
                  <a:pt x="4709107" y="618056"/>
                </a:cubicBezTo>
                <a:cubicBezTo>
                  <a:pt x="4710178" y="880989"/>
                  <a:pt x="4712646" y="1011990"/>
                  <a:pt x="4709107" y="1211371"/>
                </a:cubicBezTo>
                <a:cubicBezTo>
                  <a:pt x="4729066" y="1441125"/>
                  <a:pt x="4731677" y="1746582"/>
                  <a:pt x="4709107" y="1878851"/>
                </a:cubicBezTo>
                <a:cubicBezTo>
                  <a:pt x="4716068" y="2074015"/>
                  <a:pt x="4725823" y="2302569"/>
                  <a:pt x="4709107" y="2496888"/>
                </a:cubicBezTo>
                <a:cubicBezTo>
                  <a:pt x="4676057" y="2742786"/>
                  <a:pt x="4694836" y="2962377"/>
                  <a:pt x="4709107" y="3090203"/>
                </a:cubicBezTo>
                <a:cubicBezTo>
                  <a:pt x="4755049" y="3437296"/>
                  <a:pt x="4448845" y="3754276"/>
                  <a:pt x="4091051" y="3708259"/>
                </a:cubicBezTo>
                <a:cubicBezTo>
                  <a:pt x="3788922" y="3733369"/>
                  <a:pt x="3729777" y="3716280"/>
                  <a:pt x="3396452" y="3708259"/>
                </a:cubicBezTo>
                <a:cubicBezTo>
                  <a:pt x="3072833" y="3706236"/>
                  <a:pt x="2978292" y="3715898"/>
                  <a:pt x="2771313" y="3708259"/>
                </a:cubicBezTo>
                <a:cubicBezTo>
                  <a:pt x="2582323" y="3725395"/>
                  <a:pt x="2383861" y="3703190"/>
                  <a:pt x="2146174" y="3708259"/>
                </a:cubicBezTo>
                <a:cubicBezTo>
                  <a:pt x="1905378" y="3686598"/>
                  <a:pt x="1706202" y="3726394"/>
                  <a:pt x="1486305" y="3708259"/>
                </a:cubicBezTo>
                <a:cubicBezTo>
                  <a:pt x="1277029" y="3706637"/>
                  <a:pt x="815632" y="3739766"/>
                  <a:pt x="618056" y="3708259"/>
                </a:cubicBezTo>
                <a:cubicBezTo>
                  <a:pt x="294031" y="3715395"/>
                  <a:pt x="99874" y="3478762"/>
                  <a:pt x="0" y="3090203"/>
                </a:cubicBezTo>
                <a:cubicBezTo>
                  <a:pt x="21387" y="2856970"/>
                  <a:pt x="11261" y="2815483"/>
                  <a:pt x="0" y="2546331"/>
                </a:cubicBezTo>
                <a:cubicBezTo>
                  <a:pt x="-37023" y="2299989"/>
                  <a:pt x="-31390" y="2129937"/>
                  <a:pt x="0" y="1977737"/>
                </a:cubicBezTo>
                <a:cubicBezTo>
                  <a:pt x="2728" y="1847045"/>
                  <a:pt x="81906" y="1616767"/>
                  <a:pt x="0" y="1310257"/>
                </a:cubicBezTo>
                <a:cubicBezTo>
                  <a:pt x="-24719" y="988622"/>
                  <a:pt x="-354" y="880771"/>
                  <a:pt x="0" y="618056"/>
                </a:cubicBezTo>
                <a:close/>
              </a:path>
              <a:path w="4709107" h="3708259" stroke="0" extrusionOk="0">
                <a:moveTo>
                  <a:pt x="0" y="618056"/>
                </a:moveTo>
                <a:cubicBezTo>
                  <a:pt x="-48322" y="252839"/>
                  <a:pt x="267700" y="-12724"/>
                  <a:pt x="618056" y="0"/>
                </a:cubicBezTo>
                <a:cubicBezTo>
                  <a:pt x="891721" y="-25415"/>
                  <a:pt x="965187" y="-9797"/>
                  <a:pt x="1208465" y="0"/>
                </a:cubicBezTo>
                <a:cubicBezTo>
                  <a:pt x="1476811" y="-3963"/>
                  <a:pt x="1702056" y="-25333"/>
                  <a:pt x="1798874" y="0"/>
                </a:cubicBezTo>
                <a:cubicBezTo>
                  <a:pt x="1923370" y="7348"/>
                  <a:pt x="2302088" y="28717"/>
                  <a:pt x="2528203" y="0"/>
                </a:cubicBezTo>
                <a:cubicBezTo>
                  <a:pt x="2795579" y="16011"/>
                  <a:pt x="3052299" y="4804"/>
                  <a:pt x="3257532" y="0"/>
                </a:cubicBezTo>
                <a:cubicBezTo>
                  <a:pt x="3476446" y="-51350"/>
                  <a:pt x="3757033" y="74552"/>
                  <a:pt x="4091051" y="0"/>
                </a:cubicBezTo>
                <a:cubicBezTo>
                  <a:pt x="4470760" y="-2726"/>
                  <a:pt x="4728371" y="276288"/>
                  <a:pt x="4709107" y="618056"/>
                </a:cubicBezTo>
                <a:cubicBezTo>
                  <a:pt x="4735858" y="875719"/>
                  <a:pt x="4723241" y="1058697"/>
                  <a:pt x="4709107" y="1260814"/>
                </a:cubicBezTo>
                <a:cubicBezTo>
                  <a:pt x="4699074" y="1430061"/>
                  <a:pt x="4690382" y="1582257"/>
                  <a:pt x="4709107" y="1854130"/>
                </a:cubicBezTo>
                <a:cubicBezTo>
                  <a:pt x="4733991" y="2116374"/>
                  <a:pt x="4694313" y="2163976"/>
                  <a:pt x="4709107" y="2472166"/>
                </a:cubicBezTo>
                <a:cubicBezTo>
                  <a:pt x="4718031" y="2774410"/>
                  <a:pt x="4688072" y="2832263"/>
                  <a:pt x="4709107" y="3090203"/>
                </a:cubicBezTo>
                <a:cubicBezTo>
                  <a:pt x="4684755" y="3445460"/>
                  <a:pt x="4433103" y="3694225"/>
                  <a:pt x="4091051" y="3708259"/>
                </a:cubicBezTo>
                <a:cubicBezTo>
                  <a:pt x="3781639" y="3702987"/>
                  <a:pt x="3730013" y="3691857"/>
                  <a:pt x="3465912" y="3708259"/>
                </a:cubicBezTo>
                <a:cubicBezTo>
                  <a:pt x="3194560" y="3691478"/>
                  <a:pt x="3008965" y="3727603"/>
                  <a:pt x="2736583" y="3708259"/>
                </a:cubicBezTo>
                <a:cubicBezTo>
                  <a:pt x="2507018" y="3712044"/>
                  <a:pt x="2293766" y="3671008"/>
                  <a:pt x="2146174" y="3708259"/>
                </a:cubicBezTo>
                <a:cubicBezTo>
                  <a:pt x="1995273" y="3722005"/>
                  <a:pt x="1758176" y="3703339"/>
                  <a:pt x="1416845" y="3708259"/>
                </a:cubicBezTo>
                <a:cubicBezTo>
                  <a:pt x="1044741" y="3705913"/>
                  <a:pt x="819884" y="3680506"/>
                  <a:pt x="618056" y="3708259"/>
                </a:cubicBezTo>
                <a:cubicBezTo>
                  <a:pt x="264176" y="3685310"/>
                  <a:pt x="-36875" y="3571505"/>
                  <a:pt x="0" y="3090203"/>
                </a:cubicBezTo>
                <a:cubicBezTo>
                  <a:pt x="29175" y="2966301"/>
                  <a:pt x="7428" y="2714441"/>
                  <a:pt x="0" y="2447445"/>
                </a:cubicBezTo>
                <a:cubicBezTo>
                  <a:pt x="3703" y="2225185"/>
                  <a:pt x="-5927" y="2114477"/>
                  <a:pt x="0" y="1854130"/>
                </a:cubicBezTo>
                <a:cubicBezTo>
                  <a:pt x="-6712" y="1604147"/>
                  <a:pt x="1237" y="1434695"/>
                  <a:pt x="0" y="1186650"/>
                </a:cubicBezTo>
                <a:cubicBezTo>
                  <a:pt x="11996" y="897073"/>
                  <a:pt x="-47116" y="731856"/>
                  <a:pt x="0" y="618056"/>
                </a:cubicBezTo>
                <a:close/>
              </a:path>
              <a:path w="4709107" h="3708259" fill="none" stroke="0" extrusionOk="0">
                <a:moveTo>
                  <a:pt x="0" y="618056"/>
                </a:moveTo>
                <a:cubicBezTo>
                  <a:pt x="-31689" y="302337"/>
                  <a:pt x="275067" y="9469"/>
                  <a:pt x="618056" y="0"/>
                </a:cubicBezTo>
                <a:cubicBezTo>
                  <a:pt x="1032618" y="30338"/>
                  <a:pt x="1157229" y="42364"/>
                  <a:pt x="1382115" y="0"/>
                </a:cubicBezTo>
                <a:cubicBezTo>
                  <a:pt x="1605622" y="-58552"/>
                  <a:pt x="1895030" y="-33959"/>
                  <a:pt x="2041984" y="0"/>
                </a:cubicBezTo>
                <a:cubicBezTo>
                  <a:pt x="2236090" y="-11412"/>
                  <a:pt x="2437772" y="-41691"/>
                  <a:pt x="2736583" y="0"/>
                </a:cubicBezTo>
                <a:cubicBezTo>
                  <a:pt x="3016982" y="-1586"/>
                  <a:pt x="3527320" y="-33474"/>
                  <a:pt x="4091051" y="0"/>
                </a:cubicBezTo>
                <a:cubicBezTo>
                  <a:pt x="4456274" y="-42175"/>
                  <a:pt x="4714144" y="296137"/>
                  <a:pt x="4709107" y="618056"/>
                </a:cubicBezTo>
                <a:cubicBezTo>
                  <a:pt x="4712080" y="857648"/>
                  <a:pt x="4728598" y="988436"/>
                  <a:pt x="4709107" y="1211371"/>
                </a:cubicBezTo>
                <a:cubicBezTo>
                  <a:pt x="4678692" y="1445585"/>
                  <a:pt x="4686182" y="1744372"/>
                  <a:pt x="4709107" y="1878851"/>
                </a:cubicBezTo>
                <a:cubicBezTo>
                  <a:pt x="4702889" y="1998154"/>
                  <a:pt x="4737664" y="2261116"/>
                  <a:pt x="4709107" y="2496888"/>
                </a:cubicBezTo>
                <a:cubicBezTo>
                  <a:pt x="4671165" y="2712952"/>
                  <a:pt x="4708246" y="2964661"/>
                  <a:pt x="4709107" y="3090203"/>
                </a:cubicBezTo>
                <a:cubicBezTo>
                  <a:pt x="4790384" y="3417473"/>
                  <a:pt x="4515850" y="3705580"/>
                  <a:pt x="4091051" y="3708259"/>
                </a:cubicBezTo>
                <a:cubicBezTo>
                  <a:pt x="3792424" y="3736711"/>
                  <a:pt x="3723420" y="3707486"/>
                  <a:pt x="3396452" y="3708259"/>
                </a:cubicBezTo>
                <a:cubicBezTo>
                  <a:pt x="3069916" y="3711890"/>
                  <a:pt x="2982525" y="3703758"/>
                  <a:pt x="2771313" y="3708259"/>
                </a:cubicBezTo>
                <a:cubicBezTo>
                  <a:pt x="2563439" y="3674474"/>
                  <a:pt x="2394795" y="3699796"/>
                  <a:pt x="2146174" y="3708259"/>
                </a:cubicBezTo>
                <a:cubicBezTo>
                  <a:pt x="1859509" y="3666024"/>
                  <a:pt x="1741268" y="3747232"/>
                  <a:pt x="1486305" y="3708259"/>
                </a:cubicBezTo>
                <a:cubicBezTo>
                  <a:pt x="1208512" y="3670927"/>
                  <a:pt x="844366" y="3747640"/>
                  <a:pt x="618056" y="3708259"/>
                </a:cubicBezTo>
                <a:cubicBezTo>
                  <a:pt x="256877" y="3794641"/>
                  <a:pt x="76745" y="3362902"/>
                  <a:pt x="0" y="3090203"/>
                </a:cubicBezTo>
                <a:cubicBezTo>
                  <a:pt x="21456" y="2858656"/>
                  <a:pt x="11968" y="2817997"/>
                  <a:pt x="0" y="2546331"/>
                </a:cubicBezTo>
                <a:cubicBezTo>
                  <a:pt x="-10652" y="2298190"/>
                  <a:pt x="4098" y="2123938"/>
                  <a:pt x="0" y="1977737"/>
                </a:cubicBezTo>
                <a:cubicBezTo>
                  <a:pt x="12963" y="1841972"/>
                  <a:pt x="24286" y="1631612"/>
                  <a:pt x="0" y="1310257"/>
                </a:cubicBezTo>
                <a:cubicBezTo>
                  <a:pt x="-17440" y="970176"/>
                  <a:pt x="-21156" y="874955"/>
                  <a:pt x="0" y="618056"/>
                </a:cubicBezTo>
                <a:close/>
              </a:path>
            </a:pathLst>
          </a:custGeom>
          <a:solidFill>
            <a:schemeClr val="bg1"/>
          </a:solidFill>
          <a:ln w="28575">
            <a:solidFill>
              <a:srgbClr val="00B050"/>
            </a:solidFill>
            <a:prstDash val="sysDot"/>
            <a:extLst>
              <a:ext uri="{C807C97D-BFC1-408E-A445-0C87EB9F89A2}">
                <ask:lineSketchStyleProps xmlns:ask="http://schemas.microsoft.com/office/drawing/2018/sketchyshapes" sd="1999848163">
                  <a:custGeom>
                    <a:avLst/>
                    <a:gdLst>
                      <a:gd name="connsiteX0" fmla="*/ 0 w 4709107"/>
                      <a:gd name="connsiteY0" fmla="*/ 618056 h 3708259"/>
                      <a:gd name="connsiteX1" fmla="*/ 618056 w 4709107"/>
                      <a:gd name="connsiteY1" fmla="*/ 0 h 3708259"/>
                      <a:gd name="connsiteX2" fmla="*/ 1382115 w 4709107"/>
                      <a:gd name="connsiteY2" fmla="*/ 0 h 3708259"/>
                      <a:gd name="connsiteX3" fmla="*/ 2041984 w 4709107"/>
                      <a:gd name="connsiteY3" fmla="*/ 0 h 3708259"/>
                      <a:gd name="connsiteX4" fmla="*/ 2736583 w 4709107"/>
                      <a:gd name="connsiteY4" fmla="*/ 0 h 3708259"/>
                      <a:gd name="connsiteX5" fmla="*/ 4091051 w 4709107"/>
                      <a:gd name="connsiteY5" fmla="*/ 0 h 3708259"/>
                      <a:gd name="connsiteX6" fmla="*/ 4709107 w 4709107"/>
                      <a:gd name="connsiteY6" fmla="*/ 618056 h 3708259"/>
                      <a:gd name="connsiteX7" fmla="*/ 4709107 w 4709107"/>
                      <a:gd name="connsiteY7" fmla="*/ 1211371 h 3708259"/>
                      <a:gd name="connsiteX8" fmla="*/ 4709107 w 4709107"/>
                      <a:gd name="connsiteY8" fmla="*/ 1878851 h 3708259"/>
                      <a:gd name="connsiteX9" fmla="*/ 4709107 w 4709107"/>
                      <a:gd name="connsiteY9" fmla="*/ 2496888 h 3708259"/>
                      <a:gd name="connsiteX10" fmla="*/ 4709107 w 4709107"/>
                      <a:gd name="connsiteY10" fmla="*/ 3090203 h 3708259"/>
                      <a:gd name="connsiteX11" fmla="*/ 4091051 w 4709107"/>
                      <a:gd name="connsiteY11" fmla="*/ 3708259 h 3708259"/>
                      <a:gd name="connsiteX12" fmla="*/ 3396452 w 4709107"/>
                      <a:gd name="connsiteY12" fmla="*/ 3708259 h 3708259"/>
                      <a:gd name="connsiteX13" fmla="*/ 2771313 w 4709107"/>
                      <a:gd name="connsiteY13" fmla="*/ 3708259 h 3708259"/>
                      <a:gd name="connsiteX14" fmla="*/ 2146174 w 4709107"/>
                      <a:gd name="connsiteY14" fmla="*/ 3708259 h 3708259"/>
                      <a:gd name="connsiteX15" fmla="*/ 1486305 w 4709107"/>
                      <a:gd name="connsiteY15" fmla="*/ 3708259 h 3708259"/>
                      <a:gd name="connsiteX16" fmla="*/ 618056 w 4709107"/>
                      <a:gd name="connsiteY16" fmla="*/ 3708259 h 3708259"/>
                      <a:gd name="connsiteX17" fmla="*/ 0 w 4709107"/>
                      <a:gd name="connsiteY17" fmla="*/ 3090203 h 3708259"/>
                      <a:gd name="connsiteX18" fmla="*/ 0 w 4709107"/>
                      <a:gd name="connsiteY18" fmla="*/ 2546331 h 3708259"/>
                      <a:gd name="connsiteX19" fmla="*/ 0 w 4709107"/>
                      <a:gd name="connsiteY19" fmla="*/ 1977737 h 3708259"/>
                      <a:gd name="connsiteX20" fmla="*/ 0 w 4709107"/>
                      <a:gd name="connsiteY20" fmla="*/ 1310257 h 3708259"/>
                      <a:gd name="connsiteX21" fmla="*/ 0 w 4709107"/>
                      <a:gd name="connsiteY21" fmla="*/ 618056 h 3708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09107" h="3708259" fill="none" extrusionOk="0">
                        <a:moveTo>
                          <a:pt x="0" y="618056"/>
                        </a:moveTo>
                        <a:cubicBezTo>
                          <a:pt x="-55441" y="337773"/>
                          <a:pt x="282539" y="-11432"/>
                          <a:pt x="618056" y="0"/>
                        </a:cubicBezTo>
                        <a:cubicBezTo>
                          <a:pt x="999934" y="35161"/>
                          <a:pt x="1144942" y="20041"/>
                          <a:pt x="1382115" y="0"/>
                        </a:cubicBezTo>
                        <a:cubicBezTo>
                          <a:pt x="1619288" y="-20041"/>
                          <a:pt x="1862441" y="-10068"/>
                          <a:pt x="2041984" y="0"/>
                        </a:cubicBezTo>
                        <a:cubicBezTo>
                          <a:pt x="2221527" y="10068"/>
                          <a:pt x="2397703" y="-33597"/>
                          <a:pt x="2736583" y="0"/>
                        </a:cubicBezTo>
                        <a:cubicBezTo>
                          <a:pt x="3075463" y="33597"/>
                          <a:pt x="3558146" y="14079"/>
                          <a:pt x="4091051" y="0"/>
                        </a:cubicBezTo>
                        <a:cubicBezTo>
                          <a:pt x="4460549" y="10750"/>
                          <a:pt x="4696118" y="271599"/>
                          <a:pt x="4709107" y="618056"/>
                        </a:cubicBezTo>
                        <a:cubicBezTo>
                          <a:pt x="4719905" y="880142"/>
                          <a:pt x="4718207" y="996261"/>
                          <a:pt x="4709107" y="1211371"/>
                        </a:cubicBezTo>
                        <a:cubicBezTo>
                          <a:pt x="4700007" y="1426482"/>
                          <a:pt x="4717378" y="1733419"/>
                          <a:pt x="4709107" y="1878851"/>
                        </a:cubicBezTo>
                        <a:cubicBezTo>
                          <a:pt x="4700836" y="2024283"/>
                          <a:pt x="4731719" y="2266937"/>
                          <a:pt x="4709107" y="2496888"/>
                        </a:cubicBezTo>
                        <a:cubicBezTo>
                          <a:pt x="4686495" y="2726839"/>
                          <a:pt x="4710183" y="2969434"/>
                          <a:pt x="4709107" y="3090203"/>
                        </a:cubicBezTo>
                        <a:cubicBezTo>
                          <a:pt x="4744539" y="3464163"/>
                          <a:pt x="4444390" y="3747425"/>
                          <a:pt x="4091051" y="3708259"/>
                        </a:cubicBezTo>
                        <a:cubicBezTo>
                          <a:pt x="3786960" y="3740998"/>
                          <a:pt x="3724500" y="3716132"/>
                          <a:pt x="3396452" y="3708259"/>
                        </a:cubicBezTo>
                        <a:cubicBezTo>
                          <a:pt x="3068404" y="3700386"/>
                          <a:pt x="2981102" y="3707112"/>
                          <a:pt x="2771313" y="3708259"/>
                        </a:cubicBezTo>
                        <a:cubicBezTo>
                          <a:pt x="2561524" y="3709406"/>
                          <a:pt x="2409783" y="3729464"/>
                          <a:pt x="2146174" y="3708259"/>
                        </a:cubicBezTo>
                        <a:cubicBezTo>
                          <a:pt x="1882565" y="3687054"/>
                          <a:pt x="1719172" y="3723846"/>
                          <a:pt x="1486305" y="3708259"/>
                        </a:cubicBezTo>
                        <a:cubicBezTo>
                          <a:pt x="1253438" y="3692672"/>
                          <a:pt x="847106" y="3732939"/>
                          <a:pt x="618056" y="3708259"/>
                        </a:cubicBezTo>
                        <a:cubicBezTo>
                          <a:pt x="291925" y="3738736"/>
                          <a:pt x="76945" y="3445818"/>
                          <a:pt x="0" y="3090203"/>
                        </a:cubicBezTo>
                        <a:cubicBezTo>
                          <a:pt x="23471" y="2855866"/>
                          <a:pt x="14087" y="2812366"/>
                          <a:pt x="0" y="2546331"/>
                        </a:cubicBezTo>
                        <a:cubicBezTo>
                          <a:pt x="-14087" y="2280296"/>
                          <a:pt x="-2480" y="2115259"/>
                          <a:pt x="0" y="1977737"/>
                        </a:cubicBezTo>
                        <a:cubicBezTo>
                          <a:pt x="2480" y="1840215"/>
                          <a:pt x="30434" y="1624841"/>
                          <a:pt x="0" y="1310257"/>
                        </a:cubicBezTo>
                        <a:cubicBezTo>
                          <a:pt x="-30434" y="995673"/>
                          <a:pt x="9105" y="875512"/>
                          <a:pt x="0" y="618056"/>
                        </a:cubicBezTo>
                        <a:close/>
                      </a:path>
                      <a:path w="4709107" h="3708259" stroke="0" extrusionOk="0">
                        <a:moveTo>
                          <a:pt x="0" y="618056"/>
                        </a:moveTo>
                        <a:cubicBezTo>
                          <a:pt x="18212" y="249542"/>
                          <a:pt x="254801" y="61288"/>
                          <a:pt x="618056" y="0"/>
                        </a:cubicBezTo>
                        <a:cubicBezTo>
                          <a:pt x="871044" y="-23462"/>
                          <a:pt x="960294" y="-13524"/>
                          <a:pt x="1208465" y="0"/>
                        </a:cubicBezTo>
                        <a:cubicBezTo>
                          <a:pt x="1456636" y="13524"/>
                          <a:pt x="1672248" y="-18729"/>
                          <a:pt x="1798874" y="0"/>
                        </a:cubicBezTo>
                        <a:cubicBezTo>
                          <a:pt x="1925500" y="18729"/>
                          <a:pt x="2269164" y="18436"/>
                          <a:pt x="2528203" y="0"/>
                        </a:cubicBezTo>
                        <a:cubicBezTo>
                          <a:pt x="2787242" y="-18436"/>
                          <a:pt x="3024050" y="14905"/>
                          <a:pt x="3257532" y="0"/>
                        </a:cubicBezTo>
                        <a:cubicBezTo>
                          <a:pt x="3491014" y="-14905"/>
                          <a:pt x="3762602" y="27653"/>
                          <a:pt x="4091051" y="0"/>
                        </a:cubicBezTo>
                        <a:cubicBezTo>
                          <a:pt x="4463141" y="33791"/>
                          <a:pt x="4705497" y="294790"/>
                          <a:pt x="4709107" y="618056"/>
                        </a:cubicBezTo>
                        <a:cubicBezTo>
                          <a:pt x="4730586" y="872883"/>
                          <a:pt x="4718242" y="1061483"/>
                          <a:pt x="4709107" y="1260814"/>
                        </a:cubicBezTo>
                        <a:cubicBezTo>
                          <a:pt x="4699972" y="1460145"/>
                          <a:pt x="4689527" y="1605796"/>
                          <a:pt x="4709107" y="1854130"/>
                        </a:cubicBezTo>
                        <a:cubicBezTo>
                          <a:pt x="4728687" y="2102464"/>
                          <a:pt x="4697851" y="2171164"/>
                          <a:pt x="4709107" y="2472166"/>
                        </a:cubicBezTo>
                        <a:cubicBezTo>
                          <a:pt x="4720363" y="2773168"/>
                          <a:pt x="4684215" y="2819617"/>
                          <a:pt x="4709107" y="3090203"/>
                        </a:cubicBezTo>
                        <a:cubicBezTo>
                          <a:pt x="4703646" y="3452641"/>
                          <a:pt x="4442941" y="3695665"/>
                          <a:pt x="4091051" y="3708259"/>
                        </a:cubicBezTo>
                        <a:cubicBezTo>
                          <a:pt x="3785143" y="3700176"/>
                          <a:pt x="3722611" y="3697309"/>
                          <a:pt x="3465912" y="3708259"/>
                        </a:cubicBezTo>
                        <a:cubicBezTo>
                          <a:pt x="3209213" y="3719209"/>
                          <a:pt x="2982627" y="3731936"/>
                          <a:pt x="2736583" y="3708259"/>
                        </a:cubicBezTo>
                        <a:cubicBezTo>
                          <a:pt x="2490539" y="3684582"/>
                          <a:pt x="2308810" y="3679991"/>
                          <a:pt x="2146174" y="3708259"/>
                        </a:cubicBezTo>
                        <a:cubicBezTo>
                          <a:pt x="1983538" y="3736527"/>
                          <a:pt x="1770192" y="3689777"/>
                          <a:pt x="1416845" y="3708259"/>
                        </a:cubicBezTo>
                        <a:cubicBezTo>
                          <a:pt x="1063498" y="3726741"/>
                          <a:pt x="821193" y="3675926"/>
                          <a:pt x="618056" y="3708259"/>
                        </a:cubicBezTo>
                        <a:cubicBezTo>
                          <a:pt x="253822" y="3697179"/>
                          <a:pt x="-14686" y="3510333"/>
                          <a:pt x="0" y="3090203"/>
                        </a:cubicBezTo>
                        <a:cubicBezTo>
                          <a:pt x="-5369" y="2936338"/>
                          <a:pt x="1464" y="2672072"/>
                          <a:pt x="0" y="2447445"/>
                        </a:cubicBezTo>
                        <a:cubicBezTo>
                          <a:pt x="-1464" y="2222818"/>
                          <a:pt x="13292" y="2095971"/>
                          <a:pt x="0" y="1854130"/>
                        </a:cubicBezTo>
                        <a:cubicBezTo>
                          <a:pt x="-13292" y="1612290"/>
                          <a:pt x="-10406" y="1448408"/>
                          <a:pt x="0" y="1186650"/>
                        </a:cubicBezTo>
                        <a:cubicBezTo>
                          <a:pt x="10406" y="924892"/>
                          <a:pt x="-27119" y="747555"/>
                          <a:pt x="0" y="61805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mn-cs"/>
                <a:sym typeface="Arial"/>
              </a:rPr>
              <a:t>Cho gia vị nước mắm, muối vừa miệng , hành lá vào rang đều và cho ra dĩa </a:t>
            </a:r>
          </a:p>
        </p:txBody>
      </p:sp>
      <p:grpSp>
        <p:nvGrpSpPr>
          <p:cNvPr id="3" name="Group 2">
            <a:extLst>
              <a:ext uri="{FF2B5EF4-FFF2-40B4-BE49-F238E27FC236}">
                <a16:creationId xmlns:a16="http://schemas.microsoft.com/office/drawing/2014/main" id="{C5AC8207-4067-4A73-A082-201065046BFC}"/>
              </a:ext>
            </a:extLst>
          </p:cNvPr>
          <p:cNvGrpSpPr/>
          <p:nvPr/>
        </p:nvGrpSpPr>
        <p:grpSpPr>
          <a:xfrm>
            <a:off x="374584" y="877780"/>
            <a:ext cx="6491872" cy="3921649"/>
            <a:chOff x="280938" y="658334"/>
            <a:chExt cx="4868904" cy="2941237"/>
          </a:xfrm>
        </p:grpSpPr>
        <p:pic>
          <p:nvPicPr>
            <p:cNvPr id="47" name="Picture 46" descr="Diagram&#10;&#10;Description automatically generated">
              <a:extLst>
                <a:ext uri="{FF2B5EF4-FFF2-40B4-BE49-F238E27FC236}">
                  <a16:creationId xmlns:a16="http://schemas.microsoft.com/office/drawing/2014/main" id="{CC8278ED-E1D6-4B8A-8FAD-C6E0216305C0}"/>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25000"/>
                      </a14:imgEffect>
                      <a14:imgEffect>
                        <a14:saturation sat="200000"/>
                      </a14:imgEffect>
                      <a14:imgEffect>
                        <a14:brightnessContrast bright="20000" contrast="20000"/>
                      </a14:imgEffect>
                    </a14:imgLayer>
                  </a14:imgProps>
                </a:ext>
              </a:extLst>
            </a:blip>
            <a:srcRect l="25426" t="33800" r="20087" b="32840"/>
            <a:stretch/>
          </p:blipFill>
          <p:spPr>
            <a:xfrm>
              <a:off x="438786" y="946062"/>
              <a:ext cx="4711056" cy="2653509"/>
            </a:xfrm>
            <a:prstGeom prst="roundRect">
              <a:avLst/>
            </a:prstGeom>
            <a:ln>
              <a:solidFill>
                <a:srgbClr val="002060"/>
              </a:solidFill>
            </a:ln>
            <a:effectLst>
              <a:outerShdw blurRad="292100" dist="139700" dir="2700000" algn="tl" rotWithShape="0">
                <a:srgbClr val="333333">
                  <a:alpha val="65000"/>
                </a:srgbClr>
              </a:outerShdw>
            </a:effectLst>
          </p:spPr>
        </p:pic>
        <p:grpSp>
          <p:nvGrpSpPr>
            <p:cNvPr id="48" name="Google Shape;1352;p8">
              <a:extLst>
                <a:ext uri="{FF2B5EF4-FFF2-40B4-BE49-F238E27FC236}">
                  <a16:creationId xmlns:a16="http://schemas.microsoft.com/office/drawing/2014/main" id="{FB5B6EB5-9EAF-4FE3-B5FE-CC01284D75F1}"/>
                </a:ext>
              </a:extLst>
            </p:cNvPr>
            <p:cNvGrpSpPr/>
            <p:nvPr/>
          </p:nvGrpSpPr>
          <p:grpSpPr>
            <a:xfrm rot="20575266">
              <a:off x="280938" y="658334"/>
              <a:ext cx="981557" cy="1065513"/>
              <a:chOff x="1147225" y="2154700"/>
              <a:chExt cx="1129575" cy="1567800"/>
            </a:xfrm>
          </p:grpSpPr>
          <p:sp>
            <p:nvSpPr>
              <p:cNvPr id="49" name="Google Shape;1353;p8">
                <a:extLst>
                  <a:ext uri="{FF2B5EF4-FFF2-40B4-BE49-F238E27FC236}">
                    <a16:creationId xmlns:a16="http://schemas.microsoft.com/office/drawing/2014/main" id="{1626B796-56C8-42A6-885B-8E2CB849D2A6}"/>
                  </a:ext>
                </a:extLst>
              </p:cNvPr>
              <p:cNvSpPr/>
              <p:nvPr/>
            </p:nvSpPr>
            <p:spPr>
              <a:xfrm>
                <a:off x="1147225" y="2160925"/>
                <a:ext cx="1125425" cy="1561575"/>
              </a:xfrm>
              <a:custGeom>
                <a:avLst/>
                <a:gdLst/>
                <a:ahLst/>
                <a:cxnLst/>
                <a:rect l="l" t="t" r="r" b="b"/>
                <a:pathLst>
                  <a:path w="45017" h="62463" extrusionOk="0">
                    <a:moveTo>
                      <a:pt x="35223" y="1539"/>
                    </a:moveTo>
                    <a:lnTo>
                      <a:pt x="35805" y="1581"/>
                    </a:lnTo>
                    <a:lnTo>
                      <a:pt x="35868" y="1581"/>
                    </a:lnTo>
                    <a:lnTo>
                      <a:pt x="36429" y="1622"/>
                    </a:lnTo>
                    <a:lnTo>
                      <a:pt x="37011" y="1685"/>
                    </a:lnTo>
                    <a:lnTo>
                      <a:pt x="38134" y="1851"/>
                    </a:lnTo>
                    <a:lnTo>
                      <a:pt x="39278" y="2038"/>
                    </a:lnTo>
                    <a:lnTo>
                      <a:pt x="40400" y="2246"/>
                    </a:lnTo>
                    <a:lnTo>
                      <a:pt x="40837" y="2350"/>
                    </a:lnTo>
                    <a:lnTo>
                      <a:pt x="41170" y="2454"/>
                    </a:lnTo>
                    <a:lnTo>
                      <a:pt x="41315" y="2517"/>
                    </a:lnTo>
                    <a:lnTo>
                      <a:pt x="41440" y="2600"/>
                    </a:lnTo>
                    <a:lnTo>
                      <a:pt x="41565" y="2662"/>
                    </a:lnTo>
                    <a:lnTo>
                      <a:pt x="41648" y="2766"/>
                    </a:lnTo>
                    <a:lnTo>
                      <a:pt x="41731" y="2870"/>
                    </a:lnTo>
                    <a:lnTo>
                      <a:pt x="41814" y="2974"/>
                    </a:lnTo>
                    <a:lnTo>
                      <a:pt x="41877" y="3120"/>
                    </a:lnTo>
                    <a:lnTo>
                      <a:pt x="41918" y="3265"/>
                    </a:lnTo>
                    <a:lnTo>
                      <a:pt x="42001" y="3619"/>
                    </a:lnTo>
                    <a:lnTo>
                      <a:pt x="42064" y="4055"/>
                    </a:lnTo>
                    <a:lnTo>
                      <a:pt x="42147" y="4970"/>
                    </a:lnTo>
                    <a:lnTo>
                      <a:pt x="42209" y="5864"/>
                    </a:lnTo>
                    <a:lnTo>
                      <a:pt x="42313" y="7673"/>
                    </a:lnTo>
                    <a:lnTo>
                      <a:pt x="42376" y="9482"/>
                    </a:lnTo>
                    <a:lnTo>
                      <a:pt x="42396" y="11270"/>
                    </a:lnTo>
                    <a:lnTo>
                      <a:pt x="42396" y="11645"/>
                    </a:lnTo>
                    <a:lnTo>
                      <a:pt x="42376" y="15845"/>
                    </a:lnTo>
                    <a:lnTo>
                      <a:pt x="42334" y="20066"/>
                    </a:lnTo>
                    <a:lnTo>
                      <a:pt x="42251" y="28570"/>
                    </a:lnTo>
                    <a:lnTo>
                      <a:pt x="42168" y="29818"/>
                    </a:lnTo>
                    <a:lnTo>
                      <a:pt x="42105" y="31086"/>
                    </a:lnTo>
                    <a:lnTo>
                      <a:pt x="42022" y="33602"/>
                    </a:lnTo>
                    <a:lnTo>
                      <a:pt x="41981" y="36139"/>
                    </a:lnTo>
                    <a:lnTo>
                      <a:pt x="41960" y="38696"/>
                    </a:lnTo>
                    <a:lnTo>
                      <a:pt x="41981" y="41565"/>
                    </a:lnTo>
                    <a:lnTo>
                      <a:pt x="42001" y="44435"/>
                    </a:lnTo>
                    <a:lnTo>
                      <a:pt x="42001" y="45225"/>
                    </a:lnTo>
                    <a:lnTo>
                      <a:pt x="42001" y="46535"/>
                    </a:lnTo>
                    <a:lnTo>
                      <a:pt x="41960" y="47845"/>
                    </a:lnTo>
                    <a:lnTo>
                      <a:pt x="41897" y="49155"/>
                    </a:lnTo>
                    <a:lnTo>
                      <a:pt x="41814" y="50465"/>
                    </a:lnTo>
                    <a:lnTo>
                      <a:pt x="41710" y="51775"/>
                    </a:lnTo>
                    <a:lnTo>
                      <a:pt x="41606" y="53085"/>
                    </a:lnTo>
                    <a:lnTo>
                      <a:pt x="41336" y="55705"/>
                    </a:lnTo>
                    <a:lnTo>
                      <a:pt x="41294" y="56079"/>
                    </a:lnTo>
                    <a:lnTo>
                      <a:pt x="41232" y="56432"/>
                    </a:lnTo>
                    <a:lnTo>
                      <a:pt x="41170" y="56744"/>
                    </a:lnTo>
                    <a:lnTo>
                      <a:pt x="41066" y="57035"/>
                    </a:lnTo>
                    <a:lnTo>
                      <a:pt x="40962" y="57306"/>
                    </a:lnTo>
                    <a:lnTo>
                      <a:pt x="40837" y="57555"/>
                    </a:lnTo>
                    <a:lnTo>
                      <a:pt x="40691" y="57784"/>
                    </a:lnTo>
                    <a:lnTo>
                      <a:pt x="40525" y="57971"/>
                    </a:lnTo>
                    <a:lnTo>
                      <a:pt x="40338" y="58158"/>
                    </a:lnTo>
                    <a:lnTo>
                      <a:pt x="40130" y="58324"/>
                    </a:lnTo>
                    <a:lnTo>
                      <a:pt x="39901" y="58470"/>
                    </a:lnTo>
                    <a:lnTo>
                      <a:pt x="39652" y="58595"/>
                    </a:lnTo>
                    <a:lnTo>
                      <a:pt x="39361" y="58720"/>
                    </a:lnTo>
                    <a:lnTo>
                      <a:pt x="39049" y="58824"/>
                    </a:lnTo>
                    <a:lnTo>
                      <a:pt x="38695" y="58927"/>
                    </a:lnTo>
                    <a:lnTo>
                      <a:pt x="38321" y="59011"/>
                    </a:lnTo>
                    <a:lnTo>
                      <a:pt x="38280" y="59031"/>
                    </a:lnTo>
                    <a:lnTo>
                      <a:pt x="38259" y="59031"/>
                    </a:lnTo>
                    <a:lnTo>
                      <a:pt x="38176" y="59052"/>
                    </a:lnTo>
                    <a:lnTo>
                      <a:pt x="37635" y="59156"/>
                    </a:lnTo>
                    <a:lnTo>
                      <a:pt x="37094" y="59239"/>
                    </a:lnTo>
                    <a:lnTo>
                      <a:pt x="36554" y="59323"/>
                    </a:lnTo>
                    <a:lnTo>
                      <a:pt x="36013" y="59385"/>
                    </a:lnTo>
                    <a:lnTo>
                      <a:pt x="35452" y="59427"/>
                    </a:lnTo>
                    <a:lnTo>
                      <a:pt x="34911" y="59468"/>
                    </a:lnTo>
                    <a:lnTo>
                      <a:pt x="34370" y="59489"/>
                    </a:lnTo>
                    <a:lnTo>
                      <a:pt x="33809" y="59489"/>
                    </a:lnTo>
                    <a:lnTo>
                      <a:pt x="32915" y="59468"/>
                    </a:lnTo>
                    <a:lnTo>
                      <a:pt x="32021" y="59427"/>
                    </a:lnTo>
                    <a:lnTo>
                      <a:pt x="31792" y="59406"/>
                    </a:lnTo>
                    <a:lnTo>
                      <a:pt x="31563" y="59364"/>
                    </a:lnTo>
                    <a:lnTo>
                      <a:pt x="31376" y="59302"/>
                    </a:lnTo>
                    <a:lnTo>
                      <a:pt x="31168" y="59260"/>
                    </a:lnTo>
                    <a:lnTo>
                      <a:pt x="31002" y="59177"/>
                    </a:lnTo>
                    <a:lnTo>
                      <a:pt x="30815" y="59094"/>
                    </a:lnTo>
                    <a:lnTo>
                      <a:pt x="30669" y="58990"/>
                    </a:lnTo>
                    <a:lnTo>
                      <a:pt x="30524" y="58886"/>
                    </a:lnTo>
                    <a:lnTo>
                      <a:pt x="30378" y="58761"/>
                    </a:lnTo>
                    <a:lnTo>
                      <a:pt x="30253" y="58636"/>
                    </a:lnTo>
                    <a:lnTo>
                      <a:pt x="30129" y="58491"/>
                    </a:lnTo>
                    <a:lnTo>
                      <a:pt x="30025" y="58324"/>
                    </a:lnTo>
                    <a:lnTo>
                      <a:pt x="29921" y="58158"/>
                    </a:lnTo>
                    <a:lnTo>
                      <a:pt x="29838" y="57971"/>
                    </a:lnTo>
                    <a:lnTo>
                      <a:pt x="29671" y="57576"/>
                    </a:lnTo>
                    <a:lnTo>
                      <a:pt x="29276" y="56308"/>
                    </a:lnTo>
                    <a:lnTo>
                      <a:pt x="28923" y="55039"/>
                    </a:lnTo>
                    <a:lnTo>
                      <a:pt x="28590" y="53750"/>
                    </a:lnTo>
                    <a:lnTo>
                      <a:pt x="28299" y="52461"/>
                    </a:lnTo>
                    <a:lnTo>
                      <a:pt x="27966" y="50756"/>
                    </a:lnTo>
                    <a:lnTo>
                      <a:pt x="27654" y="49051"/>
                    </a:lnTo>
                    <a:lnTo>
                      <a:pt x="27363" y="47325"/>
                    </a:lnTo>
                    <a:lnTo>
                      <a:pt x="27114" y="45620"/>
                    </a:lnTo>
                    <a:lnTo>
                      <a:pt x="26885" y="43894"/>
                    </a:lnTo>
                    <a:lnTo>
                      <a:pt x="26656" y="42168"/>
                    </a:lnTo>
                    <a:lnTo>
                      <a:pt x="26199" y="38717"/>
                    </a:lnTo>
                    <a:lnTo>
                      <a:pt x="26116" y="38135"/>
                    </a:lnTo>
                    <a:lnTo>
                      <a:pt x="26053" y="37552"/>
                    </a:lnTo>
                    <a:lnTo>
                      <a:pt x="26033" y="37511"/>
                    </a:lnTo>
                    <a:lnTo>
                      <a:pt x="26012" y="37365"/>
                    </a:lnTo>
                    <a:lnTo>
                      <a:pt x="25970" y="37220"/>
                    </a:lnTo>
                    <a:lnTo>
                      <a:pt x="25908" y="37116"/>
                    </a:lnTo>
                    <a:lnTo>
                      <a:pt x="25845" y="37012"/>
                    </a:lnTo>
                    <a:lnTo>
                      <a:pt x="25741" y="36949"/>
                    </a:lnTo>
                    <a:lnTo>
                      <a:pt x="25637" y="36908"/>
                    </a:lnTo>
                    <a:lnTo>
                      <a:pt x="25513" y="36866"/>
                    </a:lnTo>
                    <a:lnTo>
                      <a:pt x="25222" y="36866"/>
                    </a:lnTo>
                    <a:lnTo>
                      <a:pt x="25180" y="36887"/>
                    </a:lnTo>
                    <a:lnTo>
                      <a:pt x="23932" y="36970"/>
                    </a:lnTo>
                    <a:lnTo>
                      <a:pt x="22706" y="37033"/>
                    </a:lnTo>
                    <a:lnTo>
                      <a:pt x="21479" y="37095"/>
                    </a:lnTo>
                    <a:lnTo>
                      <a:pt x="20231" y="37137"/>
                    </a:lnTo>
                    <a:lnTo>
                      <a:pt x="17757" y="37178"/>
                    </a:lnTo>
                    <a:lnTo>
                      <a:pt x="15303" y="37199"/>
                    </a:lnTo>
                    <a:lnTo>
                      <a:pt x="12434" y="37199"/>
                    </a:lnTo>
                    <a:lnTo>
                      <a:pt x="9585" y="37157"/>
                    </a:lnTo>
                    <a:lnTo>
                      <a:pt x="9149" y="37157"/>
                    </a:lnTo>
                    <a:lnTo>
                      <a:pt x="8192" y="37137"/>
                    </a:lnTo>
                    <a:lnTo>
                      <a:pt x="7236" y="37053"/>
                    </a:lnTo>
                    <a:lnTo>
                      <a:pt x="6279" y="36949"/>
                    </a:lnTo>
                    <a:lnTo>
                      <a:pt x="5344" y="36804"/>
                    </a:lnTo>
                    <a:lnTo>
                      <a:pt x="4886" y="36700"/>
                    </a:lnTo>
                    <a:lnTo>
                      <a:pt x="4470" y="36596"/>
                    </a:lnTo>
                    <a:lnTo>
                      <a:pt x="4075" y="36450"/>
                    </a:lnTo>
                    <a:lnTo>
                      <a:pt x="3743" y="36305"/>
                    </a:lnTo>
                    <a:lnTo>
                      <a:pt x="3410" y="36118"/>
                    </a:lnTo>
                    <a:lnTo>
                      <a:pt x="3140" y="35931"/>
                    </a:lnTo>
                    <a:lnTo>
                      <a:pt x="2890" y="35723"/>
                    </a:lnTo>
                    <a:lnTo>
                      <a:pt x="2661" y="35494"/>
                    </a:lnTo>
                    <a:lnTo>
                      <a:pt x="2454" y="35244"/>
                    </a:lnTo>
                    <a:lnTo>
                      <a:pt x="2287" y="34974"/>
                    </a:lnTo>
                    <a:lnTo>
                      <a:pt x="2142" y="34683"/>
                    </a:lnTo>
                    <a:lnTo>
                      <a:pt x="2038" y="34392"/>
                    </a:lnTo>
                    <a:lnTo>
                      <a:pt x="1934" y="34059"/>
                    </a:lnTo>
                    <a:lnTo>
                      <a:pt x="1871" y="33706"/>
                    </a:lnTo>
                    <a:lnTo>
                      <a:pt x="1809" y="33352"/>
                    </a:lnTo>
                    <a:lnTo>
                      <a:pt x="1788" y="32978"/>
                    </a:lnTo>
                    <a:lnTo>
                      <a:pt x="1767" y="32375"/>
                    </a:lnTo>
                    <a:lnTo>
                      <a:pt x="1767" y="31793"/>
                    </a:lnTo>
                    <a:lnTo>
                      <a:pt x="1788" y="30649"/>
                    </a:lnTo>
                    <a:lnTo>
                      <a:pt x="1830" y="29526"/>
                    </a:lnTo>
                    <a:lnTo>
                      <a:pt x="1996" y="27281"/>
                    </a:lnTo>
                    <a:lnTo>
                      <a:pt x="2142" y="25534"/>
                    </a:lnTo>
                    <a:lnTo>
                      <a:pt x="2308" y="23808"/>
                    </a:lnTo>
                    <a:lnTo>
                      <a:pt x="2516" y="22083"/>
                    </a:lnTo>
                    <a:lnTo>
                      <a:pt x="2745" y="20357"/>
                    </a:lnTo>
                    <a:lnTo>
                      <a:pt x="3015" y="18631"/>
                    </a:lnTo>
                    <a:lnTo>
                      <a:pt x="3306" y="16926"/>
                    </a:lnTo>
                    <a:lnTo>
                      <a:pt x="3618" y="15200"/>
                    </a:lnTo>
                    <a:lnTo>
                      <a:pt x="3951" y="13495"/>
                    </a:lnTo>
                    <a:lnTo>
                      <a:pt x="4138" y="12663"/>
                    </a:lnTo>
                    <a:lnTo>
                      <a:pt x="4325" y="11832"/>
                    </a:lnTo>
                    <a:lnTo>
                      <a:pt x="4533" y="11021"/>
                    </a:lnTo>
                    <a:lnTo>
                      <a:pt x="4782" y="10210"/>
                    </a:lnTo>
                    <a:lnTo>
                      <a:pt x="5053" y="9399"/>
                    </a:lnTo>
                    <a:lnTo>
                      <a:pt x="5365" y="8609"/>
                    </a:lnTo>
                    <a:lnTo>
                      <a:pt x="5718" y="7819"/>
                    </a:lnTo>
                    <a:lnTo>
                      <a:pt x="5905" y="7444"/>
                    </a:lnTo>
                    <a:lnTo>
                      <a:pt x="6113" y="7070"/>
                    </a:lnTo>
                    <a:lnTo>
                      <a:pt x="6342" y="6696"/>
                    </a:lnTo>
                    <a:lnTo>
                      <a:pt x="6591" y="6342"/>
                    </a:lnTo>
                    <a:lnTo>
                      <a:pt x="6862" y="6031"/>
                    </a:lnTo>
                    <a:lnTo>
                      <a:pt x="7153" y="5760"/>
                    </a:lnTo>
                    <a:lnTo>
                      <a:pt x="7465" y="5511"/>
                    </a:lnTo>
                    <a:lnTo>
                      <a:pt x="7818" y="5282"/>
                    </a:lnTo>
                    <a:lnTo>
                      <a:pt x="8213" y="5095"/>
                    </a:lnTo>
                    <a:lnTo>
                      <a:pt x="8629" y="4929"/>
                    </a:lnTo>
                    <a:lnTo>
                      <a:pt x="10251" y="4430"/>
                    </a:lnTo>
                    <a:lnTo>
                      <a:pt x="11062" y="4180"/>
                    </a:lnTo>
                    <a:lnTo>
                      <a:pt x="11852" y="3930"/>
                    </a:lnTo>
                    <a:lnTo>
                      <a:pt x="12684" y="3723"/>
                    </a:lnTo>
                    <a:lnTo>
                      <a:pt x="13495" y="3515"/>
                    </a:lnTo>
                    <a:lnTo>
                      <a:pt x="14326" y="3348"/>
                    </a:lnTo>
                    <a:lnTo>
                      <a:pt x="15158" y="3203"/>
                    </a:lnTo>
                    <a:lnTo>
                      <a:pt x="15595" y="3161"/>
                    </a:lnTo>
                    <a:lnTo>
                      <a:pt x="16031" y="3099"/>
                    </a:lnTo>
                    <a:lnTo>
                      <a:pt x="16468" y="3078"/>
                    </a:lnTo>
                    <a:lnTo>
                      <a:pt x="16905" y="3057"/>
                    </a:lnTo>
                    <a:lnTo>
                      <a:pt x="17404" y="3078"/>
                    </a:lnTo>
                    <a:lnTo>
                      <a:pt x="17903" y="3140"/>
                    </a:lnTo>
                    <a:lnTo>
                      <a:pt x="18090" y="3161"/>
                    </a:lnTo>
                    <a:lnTo>
                      <a:pt x="18256" y="3224"/>
                    </a:lnTo>
                    <a:lnTo>
                      <a:pt x="18381" y="3307"/>
                    </a:lnTo>
                    <a:lnTo>
                      <a:pt x="18485" y="3390"/>
                    </a:lnTo>
                    <a:lnTo>
                      <a:pt x="18547" y="3515"/>
                    </a:lnTo>
                    <a:lnTo>
                      <a:pt x="18610" y="3639"/>
                    </a:lnTo>
                    <a:lnTo>
                      <a:pt x="18630" y="3785"/>
                    </a:lnTo>
                    <a:lnTo>
                      <a:pt x="18651" y="3951"/>
                    </a:lnTo>
                    <a:lnTo>
                      <a:pt x="18651" y="4055"/>
                    </a:lnTo>
                    <a:lnTo>
                      <a:pt x="18610" y="4409"/>
                    </a:lnTo>
                    <a:lnTo>
                      <a:pt x="18506" y="4741"/>
                    </a:lnTo>
                    <a:lnTo>
                      <a:pt x="18131" y="6010"/>
                    </a:lnTo>
                    <a:lnTo>
                      <a:pt x="17778" y="7299"/>
                    </a:lnTo>
                    <a:lnTo>
                      <a:pt x="17466" y="8567"/>
                    </a:lnTo>
                    <a:lnTo>
                      <a:pt x="17196" y="9856"/>
                    </a:lnTo>
                    <a:lnTo>
                      <a:pt x="16946" y="11166"/>
                    </a:lnTo>
                    <a:lnTo>
                      <a:pt x="16717" y="12456"/>
                    </a:lnTo>
                    <a:lnTo>
                      <a:pt x="16509" y="13765"/>
                    </a:lnTo>
                    <a:lnTo>
                      <a:pt x="16302" y="15075"/>
                    </a:lnTo>
                    <a:lnTo>
                      <a:pt x="16198" y="15866"/>
                    </a:lnTo>
                    <a:lnTo>
                      <a:pt x="16114" y="16656"/>
                    </a:lnTo>
                    <a:lnTo>
                      <a:pt x="16031" y="17467"/>
                    </a:lnTo>
                    <a:lnTo>
                      <a:pt x="15969" y="18257"/>
                    </a:lnTo>
                    <a:lnTo>
                      <a:pt x="15865" y="19858"/>
                    </a:lnTo>
                    <a:lnTo>
                      <a:pt x="15803" y="21459"/>
                    </a:lnTo>
                    <a:lnTo>
                      <a:pt x="15782" y="21999"/>
                    </a:lnTo>
                    <a:lnTo>
                      <a:pt x="15803" y="22332"/>
                    </a:lnTo>
                    <a:lnTo>
                      <a:pt x="15823" y="22665"/>
                    </a:lnTo>
                    <a:lnTo>
                      <a:pt x="15865" y="22997"/>
                    </a:lnTo>
                    <a:lnTo>
                      <a:pt x="15948" y="23309"/>
                    </a:lnTo>
                    <a:lnTo>
                      <a:pt x="16052" y="23559"/>
                    </a:lnTo>
                    <a:lnTo>
                      <a:pt x="16156" y="23788"/>
                    </a:lnTo>
                    <a:lnTo>
                      <a:pt x="16281" y="23996"/>
                    </a:lnTo>
                    <a:lnTo>
                      <a:pt x="16426" y="24203"/>
                    </a:lnTo>
                    <a:lnTo>
                      <a:pt x="16593" y="24370"/>
                    </a:lnTo>
                    <a:lnTo>
                      <a:pt x="16801" y="24515"/>
                    </a:lnTo>
                    <a:lnTo>
                      <a:pt x="17008" y="24640"/>
                    </a:lnTo>
                    <a:lnTo>
                      <a:pt x="17258" y="24744"/>
                    </a:lnTo>
                    <a:lnTo>
                      <a:pt x="17279" y="24744"/>
                    </a:lnTo>
                    <a:lnTo>
                      <a:pt x="17341" y="24765"/>
                    </a:lnTo>
                    <a:lnTo>
                      <a:pt x="17362" y="24765"/>
                    </a:lnTo>
                    <a:lnTo>
                      <a:pt x="17383" y="24786"/>
                    </a:lnTo>
                    <a:lnTo>
                      <a:pt x="18027" y="24973"/>
                    </a:lnTo>
                    <a:lnTo>
                      <a:pt x="18672" y="25118"/>
                    </a:lnTo>
                    <a:lnTo>
                      <a:pt x="19296" y="25264"/>
                    </a:lnTo>
                    <a:lnTo>
                      <a:pt x="19940" y="25368"/>
                    </a:lnTo>
                    <a:lnTo>
                      <a:pt x="20585" y="25472"/>
                    </a:lnTo>
                    <a:lnTo>
                      <a:pt x="21229" y="25534"/>
                    </a:lnTo>
                    <a:lnTo>
                      <a:pt x="21895" y="25576"/>
                    </a:lnTo>
                    <a:lnTo>
                      <a:pt x="22539" y="25576"/>
                    </a:lnTo>
                    <a:lnTo>
                      <a:pt x="23350" y="25555"/>
                    </a:lnTo>
                    <a:lnTo>
                      <a:pt x="24161" y="25493"/>
                    </a:lnTo>
                    <a:lnTo>
                      <a:pt x="24972" y="25389"/>
                    </a:lnTo>
                    <a:lnTo>
                      <a:pt x="25783" y="25243"/>
                    </a:lnTo>
                    <a:lnTo>
                      <a:pt x="26261" y="25139"/>
                    </a:lnTo>
                    <a:lnTo>
                      <a:pt x="26469" y="25056"/>
                    </a:lnTo>
                    <a:lnTo>
                      <a:pt x="26656" y="24994"/>
                    </a:lnTo>
                    <a:lnTo>
                      <a:pt x="26843" y="24910"/>
                    </a:lnTo>
                    <a:lnTo>
                      <a:pt x="26989" y="24806"/>
                    </a:lnTo>
                    <a:lnTo>
                      <a:pt x="27135" y="24702"/>
                    </a:lnTo>
                    <a:lnTo>
                      <a:pt x="27259" y="24578"/>
                    </a:lnTo>
                    <a:lnTo>
                      <a:pt x="27363" y="24453"/>
                    </a:lnTo>
                    <a:lnTo>
                      <a:pt x="27467" y="24307"/>
                    </a:lnTo>
                    <a:lnTo>
                      <a:pt x="27550" y="24141"/>
                    </a:lnTo>
                    <a:lnTo>
                      <a:pt x="27613" y="23954"/>
                    </a:lnTo>
                    <a:lnTo>
                      <a:pt x="27696" y="23767"/>
                    </a:lnTo>
                    <a:lnTo>
                      <a:pt x="27738" y="23559"/>
                    </a:lnTo>
                    <a:lnTo>
                      <a:pt x="27842" y="23060"/>
                    </a:lnTo>
                    <a:lnTo>
                      <a:pt x="27945" y="22332"/>
                    </a:lnTo>
                    <a:lnTo>
                      <a:pt x="28008" y="21604"/>
                    </a:lnTo>
                    <a:lnTo>
                      <a:pt x="28070" y="20877"/>
                    </a:lnTo>
                    <a:lnTo>
                      <a:pt x="28133" y="20149"/>
                    </a:lnTo>
                    <a:lnTo>
                      <a:pt x="28216" y="18673"/>
                    </a:lnTo>
                    <a:lnTo>
                      <a:pt x="28299" y="17196"/>
                    </a:lnTo>
                    <a:lnTo>
                      <a:pt x="28424" y="15512"/>
                    </a:lnTo>
                    <a:lnTo>
                      <a:pt x="28569" y="13807"/>
                    </a:lnTo>
                    <a:lnTo>
                      <a:pt x="28736" y="12102"/>
                    </a:lnTo>
                    <a:lnTo>
                      <a:pt x="28923" y="10418"/>
                    </a:lnTo>
                    <a:lnTo>
                      <a:pt x="29131" y="8734"/>
                    </a:lnTo>
                    <a:lnTo>
                      <a:pt x="29359" y="7049"/>
                    </a:lnTo>
                    <a:lnTo>
                      <a:pt x="29630" y="5365"/>
                    </a:lnTo>
                    <a:lnTo>
                      <a:pt x="29900" y="3681"/>
                    </a:lnTo>
                    <a:lnTo>
                      <a:pt x="29983" y="3390"/>
                    </a:lnTo>
                    <a:lnTo>
                      <a:pt x="30066" y="3140"/>
                    </a:lnTo>
                    <a:lnTo>
                      <a:pt x="30191" y="2891"/>
                    </a:lnTo>
                    <a:lnTo>
                      <a:pt x="30357" y="2704"/>
                    </a:lnTo>
                    <a:lnTo>
                      <a:pt x="30524" y="2517"/>
                    </a:lnTo>
                    <a:lnTo>
                      <a:pt x="30732" y="2350"/>
                    </a:lnTo>
                    <a:lnTo>
                      <a:pt x="30960" y="2225"/>
                    </a:lnTo>
                    <a:lnTo>
                      <a:pt x="31231" y="2101"/>
                    </a:lnTo>
                    <a:lnTo>
                      <a:pt x="31293" y="2080"/>
                    </a:lnTo>
                    <a:lnTo>
                      <a:pt x="31688" y="1934"/>
                    </a:lnTo>
                    <a:lnTo>
                      <a:pt x="32104" y="1810"/>
                    </a:lnTo>
                    <a:lnTo>
                      <a:pt x="32520" y="1726"/>
                    </a:lnTo>
                    <a:lnTo>
                      <a:pt x="32936" y="1643"/>
                    </a:lnTo>
                    <a:lnTo>
                      <a:pt x="33352" y="1602"/>
                    </a:lnTo>
                    <a:lnTo>
                      <a:pt x="33767" y="1560"/>
                    </a:lnTo>
                    <a:lnTo>
                      <a:pt x="34204" y="1539"/>
                    </a:lnTo>
                    <a:close/>
                    <a:moveTo>
                      <a:pt x="35077" y="1"/>
                    </a:moveTo>
                    <a:lnTo>
                      <a:pt x="34350" y="21"/>
                    </a:lnTo>
                    <a:lnTo>
                      <a:pt x="33622" y="84"/>
                    </a:lnTo>
                    <a:lnTo>
                      <a:pt x="32894" y="167"/>
                    </a:lnTo>
                    <a:lnTo>
                      <a:pt x="32166" y="313"/>
                    </a:lnTo>
                    <a:lnTo>
                      <a:pt x="31771" y="416"/>
                    </a:lnTo>
                    <a:lnTo>
                      <a:pt x="31397" y="541"/>
                    </a:lnTo>
                    <a:lnTo>
                      <a:pt x="31023" y="687"/>
                    </a:lnTo>
                    <a:lnTo>
                      <a:pt x="30690" y="832"/>
                    </a:lnTo>
                    <a:lnTo>
                      <a:pt x="30378" y="1019"/>
                    </a:lnTo>
                    <a:lnTo>
                      <a:pt x="30066" y="1207"/>
                    </a:lnTo>
                    <a:lnTo>
                      <a:pt x="29796" y="1415"/>
                    </a:lnTo>
                    <a:lnTo>
                      <a:pt x="29547" y="1664"/>
                    </a:lnTo>
                    <a:lnTo>
                      <a:pt x="29297" y="1914"/>
                    </a:lnTo>
                    <a:lnTo>
                      <a:pt x="29089" y="2205"/>
                    </a:lnTo>
                    <a:lnTo>
                      <a:pt x="28902" y="2496"/>
                    </a:lnTo>
                    <a:lnTo>
                      <a:pt x="28736" y="2828"/>
                    </a:lnTo>
                    <a:lnTo>
                      <a:pt x="28590" y="3161"/>
                    </a:lnTo>
                    <a:lnTo>
                      <a:pt x="28465" y="3535"/>
                    </a:lnTo>
                    <a:lnTo>
                      <a:pt x="28361" y="3930"/>
                    </a:lnTo>
                    <a:lnTo>
                      <a:pt x="28278" y="4367"/>
                    </a:lnTo>
                    <a:lnTo>
                      <a:pt x="27883" y="6738"/>
                    </a:lnTo>
                    <a:lnTo>
                      <a:pt x="27530" y="9108"/>
                    </a:lnTo>
                    <a:lnTo>
                      <a:pt x="27384" y="10314"/>
                    </a:lnTo>
                    <a:lnTo>
                      <a:pt x="27239" y="11499"/>
                    </a:lnTo>
                    <a:lnTo>
                      <a:pt x="27114" y="12705"/>
                    </a:lnTo>
                    <a:lnTo>
                      <a:pt x="26989" y="13911"/>
                    </a:lnTo>
                    <a:lnTo>
                      <a:pt x="26823" y="16115"/>
                    </a:lnTo>
                    <a:lnTo>
                      <a:pt x="26677" y="18319"/>
                    </a:lnTo>
                    <a:lnTo>
                      <a:pt x="26615" y="19421"/>
                    </a:lnTo>
                    <a:lnTo>
                      <a:pt x="26573" y="20544"/>
                    </a:lnTo>
                    <a:lnTo>
                      <a:pt x="26552" y="21646"/>
                    </a:lnTo>
                    <a:lnTo>
                      <a:pt x="26532" y="22748"/>
                    </a:lnTo>
                    <a:lnTo>
                      <a:pt x="26511" y="23101"/>
                    </a:lnTo>
                    <a:lnTo>
                      <a:pt x="26469" y="23372"/>
                    </a:lnTo>
                    <a:lnTo>
                      <a:pt x="26448" y="23497"/>
                    </a:lnTo>
                    <a:lnTo>
                      <a:pt x="26407" y="23600"/>
                    </a:lnTo>
                    <a:lnTo>
                      <a:pt x="26344" y="23684"/>
                    </a:lnTo>
                    <a:lnTo>
                      <a:pt x="26282" y="23767"/>
                    </a:lnTo>
                    <a:lnTo>
                      <a:pt x="26220" y="23829"/>
                    </a:lnTo>
                    <a:lnTo>
                      <a:pt x="26116" y="23892"/>
                    </a:lnTo>
                    <a:lnTo>
                      <a:pt x="25908" y="23996"/>
                    </a:lnTo>
                    <a:lnTo>
                      <a:pt x="25637" y="24079"/>
                    </a:lnTo>
                    <a:lnTo>
                      <a:pt x="25305" y="24141"/>
                    </a:lnTo>
                    <a:lnTo>
                      <a:pt x="24847" y="24203"/>
                    </a:lnTo>
                    <a:lnTo>
                      <a:pt x="24369" y="24224"/>
                    </a:lnTo>
                    <a:lnTo>
                      <a:pt x="23912" y="24266"/>
                    </a:lnTo>
                    <a:lnTo>
                      <a:pt x="23433" y="24266"/>
                    </a:lnTo>
                    <a:lnTo>
                      <a:pt x="22643" y="24245"/>
                    </a:lnTo>
                    <a:lnTo>
                      <a:pt x="21832" y="24183"/>
                    </a:lnTo>
                    <a:lnTo>
                      <a:pt x="21022" y="24120"/>
                    </a:lnTo>
                    <a:lnTo>
                      <a:pt x="20211" y="24037"/>
                    </a:lnTo>
                    <a:lnTo>
                      <a:pt x="19795" y="23975"/>
                    </a:lnTo>
                    <a:lnTo>
                      <a:pt x="19379" y="23933"/>
                    </a:lnTo>
                    <a:lnTo>
                      <a:pt x="18963" y="23829"/>
                    </a:lnTo>
                    <a:lnTo>
                      <a:pt x="18755" y="23767"/>
                    </a:lnTo>
                    <a:lnTo>
                      <a:pt x="18568" y="23684"/>
                    </a:lnTo>
                    <a:lnTo>
                      <a:pt x="18547" y="22831"/>
                    </a:lnTo>
                    <a:lnTo>
                      <a:pt x="18568" y="21999"/>
                    </a:lnTo>
                    <a:lnTo>
                      <a:pt x="18589" y="21168"/>
                    </a:lnTo>
                    <a:lnTo>
                      <a:pt x="18630" y="20336"/>
                    </a:lnTo>
                    <a:lnTo>
                      <a:pt x="18693" y="19504"/>
                    </a:lnTo>
                    <a:lnTo>
                      <a:pt x="18776" y="18673"/>
                    </a:lnTo>
                    <a:lnTo>
                      <a:pt x="18984" y="17030"/>
                    </a:lnTo>
                    <a:lnTo>
                      <a:pt x="19150" y="15866"/>
                    </a:lnTo>
                    <a:lnTo>
                      <a:pt x="19316" y="14680"/>
                    </a:lnTo>
                    <a:lnTo>
                      <a:pt x="19524" y="13516"/>
                    </a:lnTo>
                    <a:lnTo>
                      <a:pt x="19732" y="12331"/>
                    </a:lnTo>
                    <a:lnTo>
                      <a:pt x="20190" y="10002"/>
                    </a:lnTo>
                    <a:lnTo>
                      <a:pt x="20668" y="7673"/>
                    </a:lnTo>
                    <a:lnTo>
                      <a:pt x="20834" y="6758"/>
                    </a:lnTo>
                    <a:lnTo>
                      <a:pt x="20918" y="6280"/>
                    </a:lnTo>
                    <a:lnTo>
                      <a:pt x="20959" y="5823"/>
                    </a:lnTo>
                    <a:lnTo>
                      <a:pt x="20980" y="5365"/>
                    </a:lnTo>
                    <a:lnTo>
                      <a:pt x="20959" y="4887"/>
                    </a:lnTo>
                    <a:lnTo>
                      <a:pt x="20897" y="4430"/>
                    </a:lnTo>
                    <a:lnTo>
                      <a:pt x="20855" y="4180"/>
                    </a:lnTo>
                    <a:lnTo>
                      <a:pt x="20793" y="3951"/>
                    </a:lnTo>
                    <a:lnTo>
                      <a:pt x="20689" y="3619"/>
                    </a:lnTo>
                    <a:lnTo>
                      <a:pt x="20564" y="3307"/>
                    </a:lnTo>
                    <a:lnTo>
                      <a:pt x="20398" y="3016"/>
                    </a:lnTo>
                    <a:lnTo>
                      <a:pt x="20231" y="2724"/>
                    </a:lnTo>
                    <a:lnTo>
                      <a:pt x="20023" y="2475"/>
                    </a:lnTo>
                    <a:lnTo>
                      <a:pt x="19774" y="2246"/>
                    </a:lnTo>
                    <a:lnTo>
                      <a:pt x="19649" y="2142"/>
                    </a:lnTo>
                    <a:lnTo>
                      <a:pt x="19504" y="2059"/>
                    </a:lnTo>
                    <a:lnTo>
                      <a:pt x="19358" y="1976"/>
                    </a:lnTo>
                    <a:lnTo>
                      <a:pt x="19192" y="1893"/>
                    </a:lnTo>
                    <a:lnTo>
                      <a:pt x="18880" y="1789"/>
                    </a:lnTo>
                    <a:lnTo>
                      <a:pt x="18568" y="1685"/>
                    </a:lnTo>
                    <a:lnTo>
                      <a:pt x="18256" y="1602"/>
                    </a:lnTo>
                    <a:lnTo>
                      <a:pt x="17944" y="1539"/>
                    </a:lnTo>
                    <a:lnTo>
                      <a:pt x="17632" y="1477"/>
                    </a:lnTo>
                    <a:lnTo>
                      <a:pt x="17320" y="1435"/>
                    </a:lnTo>
                    <a:lnTo>
                      <a:pt x="16988" y="1394"/>
                    </a:lnTo>
                    <a:lnTo>
                      <a:pt x="16426" y="1394"/>
                    </a:lnTo>
                    <a:lnTo>
                      <a:pt x="15927" y="1435"/>
                    </a:lnTo>
                    <a:lnTo>
                      <a:pt x="15428" y="1477"/>
                    </a:lnTo>
                    <a:lnTo>
                      <a:pt x="14929" y="1519"/>
                    </a:lnTo>
                    <a:lnTo>
                      <a:pt x="14430" y="1581"/>
                    </a:lnTo>
                    <a:lnTo>
                      <a:pt x="13432" y="1768"/>
                    </a:lnTo>
                    <a:lnTo>
                      <a:pt x="12455" y="1976"/>
                    </a:lnTo>
                    <a:lnTo>
                      <a:pt x="11478" y="2205"/>
                    </a:lnTo>
                    <a:lnTo>
                      <a:pt x="10500" y="2475"/>
                    </a:lnTo>
                    <a:lnTo>
                      <a:pt x="8587" y="3036"/>
                    </a:lnTo>
                    <a:lnTo>
                      <a:pt x="8276" y="3140"/>
                    </a:lnTo>
                    <a:lnTo>
                      <a:pt x="7984" y="3244"/>
                    </a:lnTo>
                    <a:lnTo>
                      <a:pt x="7693" y="3369"/>
                    </a:lnTo>
                    <a:lnTo>
                      <a:pt x="7402" y="3494"/>
                    </a:lnTo>
                    <a:lnTo>
                      <a:pt x="7132" y="3639"/>
                    </a:lnTo>
                    <a:lnTo>
                      <a:pt x="6882" y="3785"/>
                    </a:lnTo>
                    <a:lnTo>
                      <a:pt x="6612" y="3951"/>
                    </a:lnTo>
                    <a:lnTo>
                      <a:pt x="6383" y="4118"/>
                    </a:lnTo>
                    <a:lnTo>
                      <a:pt x="6155" y="4305"/>
                    </a:lnTo>
                    <a:lnTo>
                      <a:pt x="5926" y="4513"/>
                    </a:lnTo>
                    <a:lnTo>
                      <a:pt x="5697" y="4721"/>
                    </a:lnTo>
                    <a:lnTo>
                      <a:pt x="5510" y="4949"/>
                    </a:lnTo>
                    <a:lnTo>
                      <a:pt x="5302" y="5178"/>
                    </a:lnTo>
                    <a:lnTo>
                      <a:pt x="5115" y="5428"/>
                    </a:lnTo>
                    <a:lnTo>
                      <a:pt x="4949" y="5698"/>
                    </a:lnTo>
                    <a:lnTo>
                      <a:pt x="4782" y="5968"/>
                    </a:lnTo>
                    <a:lnTo>
                      <a:pt x="4366" y="6758"/>
                    </a:lnTo>
                    <a:lnTo>
                      <a:pt x="3992" y="7569"/>
                    </a:lnTo>
                    <a:lnTo>
                      <a:pt x="3639" y="8401"/>
                    </a:lnTo>
                    <a:lnTo>
                      <a:pt x="3348" y="9233"/>
                    </a:lnTo>
                    <a:lnTo>
                      <a:pt x="3057" y="10127"/>
                    </a:lnTo>
                    <a:lnTo>
                      <a:pt x="2807" y="11021"/>
                    </a:lnTo>
                    <a:lnTo>
                      <a:pt x="2578" y="11936"/>
                    </a:lnTo>
                    <a:lnTo>
                      <a:pt x="2350" y="12830"/>
                    </a:lnTo>
                    <a:lnTo>
                      <a:pt x="2162" y="13745"/>
                    </a:lnTo>
                    <a:lnTo>
                      <a:pt x="1975" y="14660"/>
                    </a:lnTo>
                    <a:lnTo>
                      <a:pt x="1622" y="16489"/>
                    </a:lnTo>
                    <a:lnTo>
                      <a:pt x="1310" y="18402"/>
                    </a:lnTo>
                    <a:lnTo>
                      <a:pt x="1019" y="20294"/>
                    </a:lnTo>
                    <a:lnTo>
                      <a:pt x="749" y="22207"/>
                    </a:lnTo>
                    <a:lnTo>
                      <a:pt x="520" y="24100"/>
                    </a:lnTo>
                    <a:lnTo>
                      <a:pt x="333" y="26012"/>
                    </a:lnTo>
                    <a:lnTo>
                      <a:pt x="166" y="27946"/>
                    </a:lnTo>
                    <a:lnTo>
                      <a:pt x="62" y="29859"/>
                    </a:lnTo>
                    <a:lnTo>
                      <a:pt x="0" y="31793"/>
                    </a:lnTo>
                    <a:lnTo>
                      <a:pt x="0" y="32229"/>
                    </a:lnTo>
                    <a:lnTo>
                      <a:pt x="0" y="32687"/>
                    </a:lnTo>
                    <a:lnTo>
                      <a:pt x="42" y="33144"/>
                    </a:lnTo>
                    <a:lnTo>
                      <a:pt x="104" y="33602"/>
                    </a:lnTo>
                    <a:lnTo>
                      <a:pt x="166" y="34038"/>
                    </a:lnTo>
                    <a:lnTo>
                      <a:pt x="270" y="34496"/>
                    </a:lnTo>
                    <a:lnTo>
                      <a:pt x="374" y="34933"/>
                    </a:lnTo>
                    <a:lnTo>
                      <a:pt x="499" y="35369"/>
                    </a:lnTo>
                    <a:lnTo>
                      <a:pt x="624" y="35723"/>
                    </a:lnTo>
                    <a:lnTo>
                      <a:pt x="749" y="36055"/>
                    </a:lnTo>
                    <a:lnTo>
                      <a:pt x="894" y="36388"/>
                    </a:lnTo>
                    <a:lnTo>
                      <a:pt x="1060" y="36679"/>
                    </a:lnTo>
                    <a:lnTo>
                      <a:pt x="1227" y="36970"/>
                    </a:lnTo>
                    <a:lnTo>
                      <a:pt x="1414" y="37241"/>
                    </a:lnTo>
                    <a:lnTo>
                      <a:pt x="1643" y="37490"/>
                    </a:lnTo>
                    <a:lnTo>
                      <a:pt x="1851" y="37740"/>
                    </a:lnTo>
                    <a:lnTo>
                      <a:pt x="2100" y="37948"/>
                    </a:lnTo>
                    <a:lnTo>
                      <a:pt x="2350" y="38155"/>
                    </a:lnTo>
                    <a:lnTo>
                      <a:pt x="2620" y="38343"/>
                    </a:lnTo>
                    <a:lnTo>
                      <a:pt x="2911" y="38509"/>
                    </a:lnTo>
                    <a:lnTo>
                      <a:pt x="3223" y="38675"/>
                    </a:lnTo>
                    <a:lnTo>
                      <a:pt x="3556" y="38800"/>
                    </a:lnTo>
                    <a:lnTo>
                      <a:pt x="3888" y="38925"/>
                    </a:lnTo>
                    <a:lnTo>
                      <a:pt x="4242" y="39029"/>
                    </a:lnTo>
                    <a:lnTo>
                      <a:pt x="5032" y="39216"/>
                    </a:lnTo>
                    <a:lnTo>
                      <a:pt x="5822" y="39403"/>
                    </a:lnTo>
                    <a:lnTo>
                      <a:pt x="6612" y="39549"/>
                    </a:lnTo>
                    <a:lnTo>
                      <a:pt x="7402" y="39673"/>
                    </a:lnTo>
                    <a:lnTo>
                      <a:pt x="8192" y="39777"/>
                    </a:lnTo>
                    <a:lnTo>
                      <a:pt x="8982" y="39860"/>
                    </a:lnTo>
                    <a:lnTo>
                      <a:pt x="9773" y="39923"/>
                    </a:lnTo>
                    <a:lnTo>
                      <a:pt x="10584" y="39964"/>
                    </a:lnTo>
                    <a:lnTo>
                      <a:pt x="11893" y="39985"/>
                    </a:lnTo>
                    <a:lnTo>
                      <a:pt x="13224" y="40006"/>
                    </a:lnTo>
                    <a:lnTo>
                      <a:pt x="14617" y="39985"/>
                    </a:lnTo>
                    <a:lnTo>
                      <a:pt x="16031" y="39964"/>
                    </a:lnTo>
                    <a:lnTo>
                      <a:pt x="17424" y="39881"/>
                    </a:lnTo>
                    <a:lnTo>
                      <a:pt x="18838" y="39798"/>
                    </a:lnTo>
                    <a:lnTo>
                      <a:pt x="20252" y="39694"/>
                    </a:lnTo>
                    <a:lnTo>
                      <a:pt x="21666" y="39569"/>
                    </a:lnTo>
                    <a:lnTo>
                      <a:pt x="23080" y="39445"/>
                    </a:lnTo>
                    <a:lnTo>
                      <a:pt x="24494" y="39278"/>
                    </a:lnTo>
                    <a:lnTo>
                      <a:pt x="24556" y="39549"/>
                    </a:lnTo>
                    <a:lnTo>
                      <a:pt x="24598" y="39798"/>
                    </a:lnTo>
                    <a:lnTo>
                      <a:pt x="24806" y="41565"/>
                    </a:lnTo>
                    <a:lnTo>
                      <a:pt x="25055" y="43333"/>
                    </a:lnTo>
                    <a:lnTo>
                      <a:pt x="25575" y="46888"/>
                    </a:lnTo>
                    <a:lnTo>
                      <a:pt x="25783" y="48178"/>
                    </a:lnTo>
                    <a:lnTo>
                      <a:pt x="25991" y="49467"/>
                    </a:lnTo>
                    <a:lnTo>
                      <a:pt x="26240" y="50756"/>
                    </a:lnTo>
                    <a:lnTo>
                      <a:pt x="26511" y="52024"/>
                    </a:lnTo>
                    <a:lnTo>
                      <a:pt x="26781" y="53293"/>
                    </a:lnTo>
                    <a:lnTo>
                      <a:pt x="27093" y="54561"/>
                    </a:lnTo>
                    <a:lnTo>
                      <a:pt x="27405" y="55829"/>
                    </a:lnTo>
                    <a:lnTo>
                      <a:pt x="27758" y="57098"/>
                    </a:lnTo>
                    <a:lnTo>
                      <a:pt x="27945" y="57659"/>
                    </a:lnTo>
                    <a:lnTo>
                      <a:pt x="28133" y="58179"/>
                    </a:lnTo>
                    <a:lnTo>
                      <a:pt x="28361" y="58678"/>
                    </a:lnTo>
                    <a:lnTo>
                      <a:pt x="28611" y="59135"/>
                    </a:lnTo>
                    <a:lnTo>
                      <a:pt x="28902" y="59572"/>
                    </a:lnTo>
                    <a:lnTo>
                      <a:pt x="29214" y="59967"/>
                    </a:lnTo>
                    <a:lnTo>
                      <a:pt x="29547" y="60321"/>
                    </a:lnTo>
                    <a:lnTo>
                      <a:pt x="29900" y="60653"/>
                    </a:lnTo>
                    <a:lnTo>
                      <a:pt x="30274" y="60965"/>
                    </a:lnTo>
                    <a:lnTo>
                      <a:pt x="30690" y="61235"/>
                    </a:lnTo>
                    <a:lnTo>
                      <a:pt x="31127" y="61485"/>
                    </a:lnTo>
                    <a:lnTo>
                      <a:pt x="31584" y="61693"/>
                    </a:lnTo>
                    <a:lnTo>
                      <a:pt x="32062" y="61880"/>
                    </a:lnTo>
                    <a:lnTo>
                      <a:pt x="32582" y="62046"/>
                    </a:lnTo>
                    <a:lnTo>
                      <a:pt x="33102" y="62171"/>
                    </a:lnTo>
                    <a:lnTo>
                      <a:pt x="33664" y="62275"/>
                    </a:lnTo>
                    <a:lnTo>
                      <a:pt x="34267" y="62337"/>
                    </a:lnTo>
                    <a:lnTo>
                      <a:pt x="34869" y="62400"/>
                    </a:lnTo>
                    <a:lnTo>
                      <a:pt x="35472" y="62441"/>
                    </a:lnTo>
                    <a:lnTo>
                      <a:pt x="36055" y="62462"/>
                    </a:lnTo>
                    <a:lnTo>
                      <a:pt x="36678" y="62441"/>
                    </a:lnTo>
                    <a:lnTo>
                      <a:pt x="37281" y="62400"/>
                    </a:lnTo>
                    <a:lnTo>
                      <a:pt x="37905" y="62337"/>
                    </a:lnTo>
                    <a:lnTo>
                      <a:pt x="38508" y="62234"/>
                    </a:lnTo>
                    <a:lnTo>
                      <a:pt x="39111" y="62109"/>
                    </a:lnTo>
                    <a:lnTo>
                      <a:pt x="39693" y="61942"/>
                    </a:lnTo>
                    <a:lnTo>
                      <a:pt x="40296" y="61755"/>
                    </a:lnTo>
                    <a:lnTo>
                      <a:pt x="40879" y="61527"/>
                    </a:lnTo>
                    <a:lnTo>
                      <a:pt x="41232" y="61360"/>
                    </a:lnTo>
                    <a:lnTo>
                      <a:pt x="41586" y="61194"/>
                    </a:lnTo>
                    <a:lnTo>
                      <a:pt x="41918" y="60986"/>
                    </a:lnTo>
                    <a:lnTo>
                      <a:pt x="42230" y="60778"/>
                    </a:lnTo>
                    <a:lnTo>
                      <a:pt x="42521" y="60549"/>
                    </a:lnTo>
                    <a:lnTo>
                      <a:pt x="42792" y="60300"/>
                    </a:lnTo>
                    <a:lnTo>
                      <a:pt x="43041" y="60050"/>
                    </a:lnTo>
                    <a:lnTo>
                      <a:pt x="43270" y="59780"/>
                    </a:lnTo>
                    <a:lnTo>
                      <a:pt x="43478" y="59468"/>
                    </a:lnTo>
                    <a:lnTo>
                      <a:pt x="43665" y="59156"/>
                    </a:lnTo>
                    <a:lnTo>
                      <a:pt x="43831" y="58844"/>
                    </a:lnTo>
                    <a:lnTo>
                      <a:pt x="43977" y="58491"/>
                    </a:lnTo>
                    <a:lnTo>
                      <a:pt x="44081" y="58117"/>
                    </a:lnTo>
                    <a:lnTo>
                      <a:pt x="44164" y="57742"/>
                    </a:lnTo>
                    <a:lnTo>
                      <a:pt x="44226" y="57347"/>
                    </a:lnTo>
                    <a:lnTo>
                      <a:pt x="44268" y="56931"/>
                    </a:lnTo>
                    <a:lnTo>
                      <a:pt x="44289" y="56266"/>
                    </a:lnTo>
                    <a:lnTo>
                      <a:pt x="44268" y="55601"/>
                    </a:lnTo>
                    <a:lnTo>
                      <a:pt x="44268" y="54956"/>
                    </a:lnTo>
                    <a:lnTo>
                      <a:pt x="44268" y="54291"/>
                    </a:lnTo>
                    <a:lnTo>
                      <a:pt x="44517" y="46660"/>
                    </a:lnTo>
                    <a:lnTo>
                      <a:pt x="44663" y="42834"/>
                    </a:lnTo>
                    <a:lnTo>
                      <a:pt x="44746" y="40942"/>
                    </a:lnTo>
                    <a:lnTo>
                      <a:pt x="44829" y="39029"/>
                    </a:lnTo>
                    <a:lnTo>
                      <a:pt x="44912" y="37365"/>
                    </a:lnTo>
                    <a:lnTo>
                      <a:pt x="44954" y="35702"/>
                    </a:lnTo>
                    <a:lnTo>
                      <a:pt x="44996" y="34059"/>
                    </a:lnTo>
                    <a:lnTo>
                      <a:pt x="45016" y="32396"/>
                    </a:lnTo>
                    <a:lnTo>
                      <a:pt x="45016" y="29069"/>
                    </a:lnTo>
                    <a:lnTo>
                      <a:pt x="44975" y="25742"/>
                    </a:lnTo>
                    <a:lnTo>
                      <a:pt x="44975" y="23912"/>
                    </a:lnTo>
                    <a:lnTo>
                      <a:pt x="44975" y="22083"/>
                    </a:lnTo>
                    <a:lnTo>
                      <a:pt x="45016" y="18444"/>
                    </a:lnTo>
                    <a:lnTo>
                      <a:pt x="45016" y="16614"/>
                    </a:lnTo>
                    <a:lnTo>
                      <a:pt x="45016" y="14784"/>
                    </a:lnTo>
                    <a:lnTo>
                      <a:pt x="44975" y="12955"/>
                    </a:lnTo>
                    <a:lnTo>
                      <a:pt x="44912" y="11125"/>
                    </a:lnTo>
                    <a:lnTo>
                      <a:pt x="44892" y="10418"/>
                    </a:lnTo>
                    <a:lnTo>
                      <a:pt x="44871" y="9711"/>
                    </a:lnTo>
                    <a:lnTo>
                      <a:pt x="44871" y="8297"/>
                    </a:lnTo>
                    <a:lnTo>
                      <a:pt x="44871" y="6883"/>
                    </a:lnTo>
                    <a:lnTo>
                      <a:pt x="44850" y="5469"/>
                    </a:lnTo>
                    <a:lnTo>
                      <a:pt x="44808" y="5032"/>
                    </a:lnTo>
                    <a:lnTo>
                      <a:pt x="44767" y="4617"/>
                    </a:lnTo>
                    <a:lnTo>
                      <a:pt x="44684" y="4180"/>
                    </a:lnTo>
                    <a:lnTo>
                      <a:pt x="44580" y="3785"/>
                    </a:lnTo>
                    <a:lnTo>
                      <a:pt x="44434" y="3369"/>
                    </a:lnTo>
                    <a:lnTo>
                      <a:pt x="44247" y="2995"/>
                    </a:lnTo>
                    <a:lnTo>
                      <a:pt x="44122" y="2808"/>
                    </a:lnTo>
                    <a:lnTo>
                      <a:pt x="43998" y="2621"/>
                    </a:lnTo>
                    <a:lnTo>
                      <a:pt x="43873" y="2454"/>
                    </a:lnTo>
                    <a:lnTo>
                      <a:pt x="43706" y="2288"/>
                    </a:lnTo>
                    <a:lnTo>
                      <a:pt x="43374" y="1955"/>
                    </a:lnTo>
                    <a:lnTo>
                      <a:pt x="43020" y="1643"/>
                    </a:lnTo>
                    <a:lnTo>
                      <a:pt x="42667" y="1373"/>
                    </a:lnTo>
                    <a:lnTo>
                      <a:pt x="42272" y="1144"/>
                    </a:lnTo>
                    <a:lnTo>
                      <a:pt x="41856" y="957"/>
                    </a:lnTo>
                    <a:lnTo>
                      <a:pt x="41419" y="812"/>
                    </a:lnTo>
                    <a:lnTo>
                      <a:pt x="40983" y="687"/>
                    </a:lnTo>
                    <a:lnTo>
                      <a:pt x="40504" y="604"/>
                    </a:lnTo>
                    <a:lnTo>
                      <a:pt x="39756" y="500"/>
                    </a:lnTo>
                    <a:lnTo>
                      <a:pt x="39028" y="396"/>
                    </a:lnTo>
                    <a:lnTo>
                      <a:pt x="38280" y="271"/>
                    </a:lnTo>
                    <a:lnTo>
                      <a:pt x="37552" y="167"/>
                    </a:lnTo>
                    <a:lnTo>
                      <a:pt x="36928" y="105"/>
                    </a:lnTo>
                    <a:lnTo>
                      <a:pt x="36304" y="42"/>
                    </a:lnTo>
                    <a:lnTo>
                      <a:pt x="35701" y="21"/>
                    </a:lnTo>
                    <a:lnTo>
                      <a:pt x="35077" y="1"/>
                    </a:lnTo>
                    <a:close/>
                  </a:path>
                </a:pathLst>
              </a:custGeom>
              <a:solidFill>
                <a:srgbClr val="E8E6E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1354;p8">
                <a:extLst>
                  <a:ext uri="{FF2B5EF4-FFF2-40B4-BE49-F238E27FC236}">
                    <a16:creationId xmlns:a16="http://schemas.microsoft.com/office/drawing/2014/main" id="{5071A7D3-8700-48CA-B619-8FD9D1788733}"/>
                  </a:ext>
                </a:extLst>
              </p:cNvPr>
              <p:cNvSpPr/>
              <p:nvPr/>
            </p:nvSpPr>
            <p:spPr>
              <a:xfrm>
                <a:off x="1191400" y="2199400"/>
                <a:ext cx="1015750" cy="1448750"/>
              </a:xfrm>
              <a:custGeom>
                <a:avLst/>
                <a:gdLst/>
                <a:ahLst/>
                <a:cxnLst/>
                <a:rect l="l" t="t" r="r" b="b"/>
                <a:pathLst>
                  <a:path w="40630" h="57950" fill="none" extrusionOk="0">
                    <a:moveTo>
                      <a:pt x="32853" y="0"/>
                    </a:moveTo>
                    <a:lnTo>
                      <a:pt x="32853" y="0"/>
                    </a:lnTo>
                    <a:lnTo>
                      <a:pt x="32853" y="0"/>
                    </a:lnTo>
                    <a:lnTo>
                      <a:pt x="32853" y="0"/>
                    </a:lnTo>
                    <a:lnTo>
                      <a:pt x="32853" y="0"/>
                    </a:lnTo>
                    <a:lnTo>
                      <a:pt x="33456" y="0"/>
                    </a:lnTo>
                    <a:lnTo>
                      <a:pt x="34038" y="42"/>
                    </a:lnTo>
                    <a:lnTo>
                      <a:pt x="34038" y="42"/>
                    </a:lnTo>
                    <a:lnTo>
                      <a:pt x="34101" y="42"/>
                    </a:lnTo>
                    <a:lnTo>
                      <a:pt x="34101" y="42"/>
                    </a:lnTo>
                    <a:lnTo>
                      <a:pt x="34101" y="42"/>
                    </a:lnTo>
                    <a:lnTo>
                      <a:pt x="34662" y="83"/>
                    </a:lnTo>
                    <a:lnTo>
                      <a:pt x="35244" y="146"/>
                    </a:lnTo>
                    <a:lnTo>
                      <a:pt x="36367" y="312"/>
                    </a:lnTo>
                    <a:lnTo>
                      <a:pt x="37511" y="499"/>
                    </a:lnTo>
                    <a:lnTo>
                      <a:pt x="38633" y="707"/>
                    </a:lnTo>
                    <a:lnTo>
                      <a:pt x="38633" y="707"/>
                    </a:lnTo>
                    <a:lnTo>
                      <a:pt x="39070" y="811"/>
                    </a:lnTo>
                    <a:lnTo>
                      <a:pt x="39403" y="915"/>
                    </a:lnTo>
                    <a:lnTo>
                      <a:pt x="39548" y="978"/>
                    </a:lnTo>
                    <a:lnTo>
                      <a:pt x="39673" y="1061"/>
                    </a:lnTo>
                    <a:lnTo>
                      <a:pt x="39798" y="1123"/>
                    </a:lnTo>
                    <a:lnTo>
                      <a:pt x="39881" y="1227"/>
                    </a:lnTo>
                    <a:lnTo>
                      <a:pt x="39964" y="1331"/>
                    </a:lnTo>
                    <a:lnTo>
                      <a:pt x="40047" y="1435"/>
                    </a:lnTo>
                    <a:lnTo>
                      <a:pt x="40110" y="1581"/>
                    </a:lnTo>
                    <a:lnTo>
                      <a:pt x="40151" y="1726"/>
                    </a:lnTo>
                    <a:lnTo>
                      <a:pt x="40234" y="2080"/>
                    </a:lnTo>
                    <a:lnTo>
                      <a:pt x="40297" y="2516"/>
                    </a:lnTo>
                    <a:lnTo>
                      <a:pt x="40297" y="2516"/>
                    </a:lnTo>
                    <a:lnTo>
                      <a:pt x="40380" y="3431"/>
                    </a:lnTo>
                    <a:lnTo>
                      <a:pt x="40442" y="4325"/>
                    </a:lnTo>
                    <a:lnTo>
                      <a:pt x="40546" y="6134"/>
                    </a:lnTo>
                    <a:lnTo>
                      <a:pt x="40609" y="7943"/>
                    </a:lnTo>
                    <a:lnTo>
                      <a:pt x="40629" y="9731"/>
                    </a:lnTo>
                    <a:lnTo>
                      <a:pt x="40629" y="9731"/>
                    </a:lnTo>
                    <a:lnTo>
                      <a:pt x="40629" y="10106"/>
                    </a:lnTo>
                    <a:lnTo>
                      <a:pt x="40629" y="10106"/>
                    </a:lnTo>
                    <a:lnTo>
                      <a:pt x="40609" y="14306"/>
                    </a:lnTo>
                    <a:lnTo>
                      <a:pt x="40567" y="18527"/>
                    </a:lnTo>
                    <a:lnTo>
                      <a:pt x="40484" y="27031"/>
                    </a:lnTo>
                    <a:lnTo>
                      <a:pt x="40484" y="27031"/>
                    </a:lnTo>
                    <a:lnTo>
                      <a:pt x="40401" y="28279"/>
                    </a:lnTo>
                    <a:lnTo>
                      <a:pt x="40338" y="29547"/>
                    </a:lnTo>
                    <a:lnTo>
                      <a:pt x="40255" y="32063"/>
                    </a:lnTo>
                    <a:lnTo>
                      <a:pt x="40214" y="34600"/>
                    </a:lnTo>
                    <a:lnTo>
                      <a:pt x="40193" y="37157"/>
                    </a:lnTo>
                    <a:lnTo>
                      <a:pt x="40193" y="37157"/>
                    </a:lnTo>
                    <a:lnTo>
                      <a:pt x="40214" y="40026"/>
                    </a:lnTo>
                    <a:lnTo>
                      <a:pt x="40234" y="42896"/>
                    </a:lnTo>
                    <a:lnTo>
                      <a:pt x="40234" y="42896"/>
                    </a:lnTo>
                    <a:lnTo>
                      <a:pt x="40234" y="43686"/>
                    </a:lnTo>
                    <a:lnTo>
                      <a:pt x="40234" y="43686"/>
                    </a:lnTo>
                    <a:lnTo>
                      <a:pt x="40234" y="44996"/>
                    </a:lnTo>
                    <a:lnTo>
                      <a:pt x="40193" y="46306"/>
                    </a:lnTo>
                    <a:lnTo>
                      <a:pt x="40130" y="47616"/>
                    </a:lnTo>
                    <a:lnTo>
                      <a:pt x="40047" y="48926"/>
                    </a:lnTo>
                    <a:lnTo>
                      <a:pt x="39943" y="50236"/>
                    </a:lnTo>
                    <a:lnTo>
                      <a:pt x="39839" y="51546"/>
                    </a:lnTo>
                    <a:lnTo>
                      <a:pt x="39569" y="54166"/>
                    </a:lnTo>
                    <a:lnTo>
                      <a:pt x="39569" y="54166"/>
                    </a:lnTo>
                    <a:lnTo>
                      <a:pt x="39527" y="54540"/>
                    </a:lnTo>
                    <a:lnTo>
                      <a:pt x="39465" y="54893"/>
                    </a:lnTo>
                    <a:lnTo>
                      <a:pt x="39403" y="55205"/>
                    </a:lnTo>
                    <a:lnTo>
                      <a:pt x="39299" y="55496"/>
                    </a:lnTo>
                    <a:lnTo>
                      <a:pt x="39195" y="55767"/>
                    </a:lnTo>
                    <a:lnTo>
                      <a:pt x="39070" y="56016"/>
                    </a:lnTo>
                    <a:lnTo>
                      <a:pt x="38924" y="56245"/>
                    </a:lnTo>
                    <a:lnTo>
                      <a:pt x="38758" y="56432"/>
                    </a:lnTo>
                    <a:lnTo>
                      <a:pt x="38571" y="56619"/>
                    </a:lnTo>
                    <a:lnTo>
                      <a:pt x="38363" y="56785"/>
                    </a:lnTo>
                    <a:lnTo>
                      <a:pt x="38134" y="56931"/>
                    </a:lnTo>
                    <a:lnTo>
                      <a:pt x="37885" y="57056"/>
                    </a:lnTo>
                    <a:lnTo>
                      <a:pt x="37594" y="57181"/>
                    </a:lnTo>
                    <a:lnTo>
                      <a:pt x="37282" y="57285"/>
                    </a:lnTo>
                    <a:lnTo>
                      <a:pt x="36928" y="57388"/>
                    </a:lnTo>
                    <a:lnTo>
                      <a:pt x="36554" y="57472"/>
                    </a:lnTo>
                    <a:lnTo>
                      <a:pt x="36554" y="57472"/>
                    </a:lnTo>
                    <a:lnTo>
                      <a:pt x="36554" y="57472"/>
                    </a:lnTo>
                    <a:lnTo>
                      <a:pt x="36513" y="57492"/>
                    </a:lnTo>
                    <a:lnTo>
                      <a:pt x="36513" y="57492"/>
                    </a:lnTo>
                    <a:lnTo>
                      <a:pt x="36492" y="57492"/>
                    </a:lnTo>
                    <a:lnTo>
                      <a:pt x="36492" y="57492"/>
                    </a:lnTo>
                    <a:lnTo>
                      <a:pt x="36492" y="57492"/>
                    </a:lnTo>
                    <a:lnTo>
                      <a:pt x="36492" y="57492"/>
                    </a:lnTo>
                    <a:lnTo>
                      <a:pt x="36409" y="57513"/>
                    </a:lnTo>
                    <a:lnTo>
                      <a:pt x="36409" y="57513"/>
                    </a:lnTo>
                    <a:lnTo>
                      <a:pt x="36409" y="57513"/>
                    </a:lnTo>
                    <a:lnTo>
                      <a:pt x="36409" y="57513"/>
                    </a:lnTo>
                    <a:lnTo>
                      <a:pt x="35868" y="57617"/>
                    </a:lnTo>
                    <a:lnTo>
                      <a:pt x="35327" y="57700"/>
                    </a:lnTo>
                    <a:lnTo>
                      <a:pt x="34787" y="57784"/>
                    </a:lnTo>
                    <a:lnTo>
                      <a:pt x="34246" y="57846"/>
                    </a:lnTo>
                    <a:lnTo>
                      <a:pt x="33685" y="57888"/>
                    </a:lnTo>
                    <a:lnTo>
                      <a:pt x="33144" y="57929"/>
                    </a:lnTo>
                    <a:lnTo>
                      <a:pt x="32603" y="57950"/>
                    </a:lnTo>
                    <a:lnTo>
                      <a:pt x="32063" y="57950"/>
                    </a:lnTo>
                    <a:lnTo>
                      <a:pt x="32063" y="57950"/>
                    </a:lnTo>
                    <a:lnTo>
                      <a:pt x="32042" y="57950"/>
                    </a:lnTo>
                    <a:lnTo>
                      <a:pt x="32042" y="57950"/>
                    </a:lnTo>
                    <a:lnTo>
                      <a:pt x="32042" y="57950"/>
                    </a:lnTo>
                    <a:lnTo>
                      <a:pt x="32042" y="57950"/>
                    </a:lnTo>
                    <a:lnTo>
                      <a:pt x="32042" y="57950"/>
                    </a:lnTo>
                    <a:lnTo>
                      <a:pt x="32042" y="57950"/>
                    </a:lnTo>
                    <a:lnTo>
                      <a:pt x="31148" y="57929"/>
                    </a:lnTo>
                    <a:lnTo>
                      <a:pt x="30254" y="57888"/>
                    </a:lnTo>
                    <a:lnTo>
                      <a:pt x="30254" y="57888"/>
                    </a:lnTo>
                    <a:lnTo>
                      <a:pt x="30254" y="57888"/>
                    </a:lnTo>
                    <a:lnTo>
                      <a:pt x="30025" y="57867"/>
                    </a:lnTo>
                    <a:lnTo>
                      <a:pt x="29796" y="57825"/>
                    </a:lnTo>
                    <a:lnTo>
                      <a:pt x="29609" y="57763"/>
                    </a:lnTo>
                    <a:lnTo>
                      <a:pt x="29401" y="57721"/>
                    </a:lnTo>
                    <a:lnTo>
                      <a:pt x="29235" y="57638"/>
                    </a:lnTo>
                    <a:lnTo>
                      <a:pt x="29048" y="57555"/>
                    </a:lnTo>
                    <a:lnTo>
                      <a:pt x="28902" y="57451"/>
                    </a:lnTo>
                    <a:lnTo>
                      <a:pt x="28757" y="57347"/>
                    </a:lnTo>
                    <a:lnTo>
                      <a:pt x="28611" y="57222"/>
                    </a:lnTo>
                    <a:lnTo>
                      <a:pt x="28486" y="57097"/>
                    </a:lnTo>
                    <a:lnTo>
                      <a:pt x="28362" y="56952"/>
                    </a:lnTo>
                    <a:lnTo>
                      <a:pt x="28258" y="56785"/>
                    </a:lnTo>
                    <a:lnTo>
                      <a:pt x="28154" y="56619"/>
                    </a:lnTo>
                    <a:lnTo>
                      <a:pt x="28071" y="56432"/>
                    </a:lnTo>
                    <a:lnTo>
                      <a:pt x="27904" y="56037"/>
                    </a:lnTo>
                    <a:lnTo>
                      <a:pt x="27904" y="56037"/>
                    </a:lnTo>
                    <a:lnTo>
                      <a:pt x="27509" y="54769"/>
                    </a:lnTo>
                    <a:lnTo>
                      <a:pt x="27156" y="53500"/>
                    </a:lnTo>
                    <a:lnTo>
                      <a:pt x="26823" y="52211"/>
                    </a:lnTo>
                    <a:lnTo>
                      <a:pt x="26532" y="50922"/>
                    </a:lnTo>
                    <a:lnTo>
                      <a:pt x="26532" y="50922"/>
                    </a:lnTo>
                    <a:lnTo>
                      <a:pt x="26199" y="49217"/>
                    </a:lnTo>
                    <a:lnTo>
                      <a:pt x="25887" y="47512"/>
                    </a:lnTo>
                    <a:lnTo>
                      <a:pt x="25596" y="45786"/>
                    </a:lnTo>
                    <a:lnTo>
                      <a:pt x="25347" y="44081"/>
                    </a:lnTo>
                    <a:lnTo>
                      <a:pt x="25118" y="42355"/>
                    </a:lnTo>
                    <a:lnTo>
                      <a:pt x="24889" y="40629"/>
                    </a:lnTo>
                    <a:lnTo>
                      <a:pt x="24432" y="37178"/>
                    </a:lnTo>
                    <a:lnTo>
                      <a:pt x="24432" y="37178"/>
                    </a:lnTo>
                    <a:lnTo>
                      <a:pt x="24349" y="36596"/>
                    </a:lnTo>
                    <a:lnTo>
                      <a:pt x="24286" y="36013"/>
                    </a:lnTo>
                    <a:lnTo>
                      <a:pt x="24286" y="36013"/>
                    </a:lnTo>
                    <a:lnTo>
                      <a:pt x="24286" y="36013"/>
                    </a:lnTo>
                    <a:lnTo>
                      <a:pt x="24286" y="36013"/>
                    </a:lnTo>
                    <a:lnTo>
                      <a:pt x="24286" y="36013"/>
                    </a:lnTo>
                    <a:lnTo>
                      <a:pt x="24266" y="35972"/>
                    </a:lnTo>
                    <a:lnTo>
                      <a:pt x="24266" y="35972"/>
                    </a:lnTo>
                    <a:lnTo>
                      <a:pt x="24245" y="35826"/>
                    </a:lnTo>
                    <a:lnTo>
                      <a:pt x="24203" y="35681"/>
                    </a:lnTo>
                    <a:lnTo>
                      <a:pt x="24141" y="35577"/>
                    </a:lnTo>
                    <a:lnTo>
                      <a:pt x="24078" y="35473"/>
                    </a:lnTo>
                    <a:lnTo>
                      <a:pt x="23974" y="35410"/>
                    </a:lnTo>
                    <a:lnTo>
                      <a:pt x="23870" y="35369"/>
                    </a:lnTo>
                    <a:lnTo>
                      <a:pt x="23746" y="35327"/>
                    </a:lnTo>
                    <a:lnTo>
                      <a:pt x="23600" y="35327"/>
                    </a:lnTo>
                    <a:lnTo>
                      <a:pt x="23600" y="35327"/>
                    </a:lnTo>
                    <a:lnTo>
                      <a:pt x="23600" y="35327"/>
                    </a:lnTo>
                    <a:lnTo>
                      <a:pt x="23600" y="35327"/>
                    </a:lnTo>
                    <a:lnTo>
                      <a:pt x="23600" y="35327"/>
                    </a:lnTo>
                    <a:lnTo>
                      <a:pt x="23455" y="35327"/>
                    </a:lnTo>
                    <a:lnTo>
                      <a:pt x="23455" y="35327"/>
                    </a:lnTo>
                    <a:lnTo>
                      <a:pt x="23455" y="35327"/>
                    </a:lnTo>
                    <a:lnTo>
                      <a:pt x="23413" y="35348"/>
                    </a:lnTo>
                    <a:lnTo>
                      <a:pt x="23413" y="35348"/>
                    </a:lnTo>
                    <a:lnTo>
                      <a:pt x="22165" y="35431"/>
                    </a:lnTo>
                    <a:lnTo>
                      <a:pt x="20939" y="35494"/>
                    </a:lnTo>
                    <a:lnTo>
                      <a:pt x="19712" y="35556"/>
                    </a:lnTo>
                    <a:lnTo>
                      <a:pt x="18464" y="35598"/>
                    </a:lnTo>
                    <a:lnTo>
                      <a:pt x="15990" y="35639"/>
                    </a:lnTo>
                    <a:lnTo>
                      <a:pt x="13536" y="35660"/>
                    </a:lnTo>
                    <a:lnTo>
                      <a:pt x="13536" y="35660"/>
                    </a:lnTo>
                    <a:lnTo>
                      <a:pt x="13516" y="35660"/>
                    </a:lnTo>
                    <a:lnTo>
                      <a:pt x="13516" y="35660"/>
                    </a:lnTo>
                    <a:lnTo>
                      <a:pt x="13516" y="35660"/>
                    </a:lnTo>
                    <a:lnTo>
                      <a:pt x="13516" y="35660"/>
                    </a:lnTo>
                    <a:lnTo>
                      <a:pt x="13516" y="35660"/>
                    </a:lnTo>
                    <a:lnTo>
                      <a:pt x="13516" y="35660"/>
                    </a:lnTo>
                    <a:lnTo>
                      <a:pt x="10667" y="35660"/>
                    </a:lnTo>
                    <a:lnTo>
                      <a:pt x="7818" y="35618"/>
                    </a:lnTo>
                    <a:lnTo>
                      <a:pt x="7818" y="35618"/>
                    </a:lnTo>
                    <a:lnTo>
                      <a:pt x="7694" y="35618"/>
                    </a:lnTo>
                    <a:lnTo>
                      <a:pt x="7694" y="35618"/>
                    </a:lnTo>
                    <a:lnTo>
                      <a:pt x="7507" y="35618"/>
                    </a:lnTo>
                    <a:lnTo>
                      <a:pt x="7507" y="35618"/>
                    </a:lnTo>
                    <a:lnTo>
                      <a:pt x="7382" y="35618"/>
                    </a:lnTo>
                    <a:lnTo>
                      <a:pt x="7382" y="35618"/>
                    </a:lnTo>
                    <a:lnTo>
                      <a:pt x="6425" y="35598"/>
                    </a:lnTo>
                    <a:lnTo>
                      <a:pt x="5469" y="35514"/>
                    </a:lnTo>
                    <a:lnTo>
                      <a:pt x="4512" y="35410"/>
                    </a:lnTo>
                    <a:lnTo>
                      <a:pt x="3577" y="35265"/>
                    </a:lnTo>
                    <a:lnTo>
                      <a:pt x="3577" y="35265"/>
                    </a:lnTo>
                    <a:lnTo>
                      <a:pt x="3119" y="35161"/>
                    </a:lnTo>
                    <a:lnTo>
                      <a:pt x="2703" y="35057"/>
                    </a:lnTo>
                    <a:lnTo>
                      <a:pt x="2308" y="34911"/>
                    </a:lnTo>
                    <a:lnTo>
                      <a:pt x="1976" y="34766"/>
                    </a:lnTo>
                    <a:lnTo>
                      <a:pt x="1643" y="34579"/>
                    </a:lnTo>
                    <a:lnTo>
                      <a:pt x="1373" y="34392"/>
                    </a:lnTo>
                    <a:lnTo>
                      <a:pt x="1123" y="34184"/>
                    </a:lnTo>
                    <a:lnTo>
                      <a:pt x="894" y="33955"/>
                    </a:lnTo>
                    <a:lnTo>
                      <a:pt x="687" y="33705"/>
                    </a:lnTo>
                    <a:lnTo>
                      <a:pt x="520" y="33435"/>
                    </a:lnTo>
                    <a:lnTo>
                      <a:pt x="375" y="33144"/>
                    </a:lnTo>
                    <a:lnTo>
                      <a:pt x="271" y="32853"/>
                    </a:lnTo>
                    <a:lnTo>
                      <a:pt x="167" y="32520"/>
                    </a:lnTo>
                    <a:lnTo>
                      <a:pt x="104" y="32167"/>
                    </a:lnTo>
                    <a:lnTo>
                      <a:pt x="42" y="31813"/>
                    </a:lnTo>
                    <a:lnTo>
                      <a:pt x="21" y="31439"/>
                    </a:lnTo>
                    <a:lnTo>
                      <a:pt x="21" y="31439"/>
                    </a:lnTo>
                    <a:lnTo>
                      <a:pt x="0" y="30836"/>
                    </a:lnTo>
                    <a:lnTo>
                      <a:pt x="0" y="30254"/>
                    </a:lnTo>
                    <a:lnTo>
                      <a:pt x="0" y="30254"/>
                    </a:lnTo>
                    <a:lnTo>
                      <a:pt x="21" y="29110"/>
                    </a:lnTo>
                    <a:lnTo>
                      <a:pt x="63" y="27987"/>
                    </a:lnTo>
                    <a:lnTo>
                      <a:pt x="229" y="25742"/>
                    </a:lnTo>
                    <a:lnTo>
                      <a:pt x="229" y="25742"/>
                    </a:lnTo>
                    <a:lnTo>
                      <a:pt x="375" y="23995"/>
                    </a:lnTo>
                    <a:lnTo>
                      <a:pt x="541" y="22269"/>
                    </a:lnTo>
                    <a:lnTo>
                      <a:pt x="749" y="20544"/>
                    </a:lnTo>
                    <a:lnTo>
                      <a:pt x="978" y="18818"/>
                    </a:lnTo>
                    <a:lnTo>
                      <a:pt x="1248" y="17092"/>
                    </a:lnTo>
                    <a:lnTo>
                      <a:pt x="1539" y="15387"/>
                    </a:lnTo>
                    <a:lnTo>
                      <a:pt x="1851" y="13661"/>
                    </a:lnTo>
                    <a:lnTo>
                      <a:pt x="2184" y="11956"/>
                    </a:lnTo>
                    <a:lnTo>
                      <a:pt x="2184" y="11956"/>
                    </a:lnTo>
                    <a:lnTo>
                      <a:pt x="2371" y="11124"/>
                    </a:lnTo>
                    <a:lnTo>
                      <a:pt x="2558" y="10293"/>
                    </a:lnTo>
                    <a:lnTo>
                      <a:pt x="2766" y="9482"/>
                    </a:lnTo>
                    <a:lnTo>
                      <a:pt x="3015" y="8671"/>
                    </a:lnTo>
                    <a:lnTo>
                      <a:pt x="3286" y="7860"/>
                    </a:lnTo>
                    <a:lnTo>
                      <a:pt x="3598" y="7070"/>
                    </a:lnTo>
                    <a:lnTo>
                      <a:pt x="3951" y="6280"/>
                    </a:lnTo>
                    <a:lnTo>
                      <a:pt x="4138" y="5905"/>
                    </a:lnTo>
                    <a:lnTo>
                      <a:pt x="4346" y="5531"/>
                    </a:lnTo>
                    <a:lnTo>
                      <a:pt x="4346" y="5531"/>
                    </a:lnTo>
                    <a:lnTo>
                      <a:pt x="4575" y="5157"/>
                    </a:lnTo>
                    <a:lnTo>
                      <a:pt x="4824" y="4803"/>
                    </a:lnTo>
                    <a:lnTo>
                      <a:pt x="5095" y="4492"/>
                    </a:lnTo>
                    <a:lnTo>
                      <a:pt x="5386" y="4221"/>
                    </a:lnTo>
                    <a:lnTo>
                      <a:pt x="5698" y="3972"/>
                    </a:lnTo>
                    <a:lnTo>
                      <a:pt x="6051" y="3743"/>
                    </a:lnTo>
                    <a:lnTo>
                      <a:pt x="6446" y="3556"/>
                    </a:lnTo>
                    <a:lnTo>
                      <a:pt x="6862" y="3390"/>
                    </a:lnTo>
                    <a:lnTo>
                      <a:pt x="6862" y="3390"/>
                    </a:lnTo>
                    <a:lnTo>
                      <a:pt x="8484" y="2891"/>
                    </a:lnTo>
                    <a:lnTo>
                      <a:pt x="9295" y="2641"/>
                    </a:lnTo>
                    <a:lnTo>
                      <a:pt x="10085" y="2391"/>
                    </a:lnTo>
                    <a:lnTo>
                      <a:pt x="10917" y="2184"/>
                    </a:lnTo>
                    <a:lnTo>
                      <a:pt x="11728" y="1976"/>
                    </a:lnTo>
                    <a:lnTo>
                      <a:pt x="12559" y="1809"/>
                    </a:lnTo>
                    <a:lnTo>
                      <a:pt x="13391" y="1664"/>
                    </a:lnTo>
                    <a:lnTo>
                      <a:pt x="13391" y="1664"/>
                    </a:lnTo>
                    <a:lnTo>
                      <a:pt x="13391" y="1664"/>
                    </a:lnTo>
                    <a:lnTo>
                      <a:pt x="13828" y="1622"/>
                    </a:lnTo>
                    <a:lnTo>
                      <a:pt x="14264" y="1560"/>
                    </a:lnTo>
                    <a:lnTo>
                      <a:pt x="14701" y="1539"/>
                    </a:lnTo>
                    <a:lnTo>
                      <a:pt x="15138" y="1518"/>
                    </a:lnTo>
                    <a:lnTo>
                      <a:pt x="15138" y="1518"/>
                    </a:lnTo>
                    <a:lnTo>
                      <a:pt x="15138" y="1518"/>
                    </a:lnTo>
                    <a:lnTo>
                      <a:pt x="15138" y="1518"/>
                    </a:lnTo>
                    <a:lnTo>
                      <a:pt x="15138" y="1518"/>
                    </a:lnTo>
                    <a:lnTo>
                      <a:pt x="15138" y="1518"/>
                    </a:lnTo>
                    <a:lnTo>
                      <a:pt x="15138" y="1518"/>
                    </a:lnTo>
                    <a:lnTo>
                      <a:pt x="15138" y="1518"/>
                    </a:lnTo>
                    <a:lnTo>
                      <a:pt x="15637" y="1539"/>
                    </a:lnTo>
                    <a:lnTo>
                      <a:pt x="16136" y="1601"/>
                    </a:lnTo>
                    <a:lnTo>
                      <a:pt x="16136" y="1601"/>
                    </a:lnTo>
                    <a:lnTo>
                      <a:pt x="16323" y="1622"/>
                    </a:lnTo>
                    <a:lnTo>
                      <a:pt x="16489" y="1685"/>
                    </a:lnTo>
                    <a:lnTo>
                      <a:pt x="16614" y="1768"/>
                    </a:lnTo>
                    <a:lnTo>
                      <a:pt x="16718" y="1851"/>
                    </a:lnTo>
                    <a:lnTo>
                      <a:pt x="16780" y="1976"/>
                    </a:lnTo>
                    <a:lnTo>
                      <a:pt x="16843" y="2100"/>
                    </a:lnTo>
                    <a:lnTo>
                      <a:pt x="16863" y="2246"/>
                    </a:lnTo>
                    <a:lnTo>
                      <a:pt x="16884" y="2412"/>
                    </a:lnTo>
                    <a:lnTo>
                      <a:pt x="16884" y="2412"/>
                    </a:lnTo>
                    <a:lnTo>
                      <a:pt x="16884" y="2516"/>
                    </a:lnTo>
                    <a:lnTo>
                      <a:pt x="16884" y="2516"/>
                    </a:lnTo>
                    <a:lnTo>
                      <a:pt x="16843" y="2870"/>
                    </a:lnTo>
                    <a:lnTo>
                      <a:pt x="16739" y="3202"/>
                    </a:lnTo>
                    <a:lnTo>
                      <a:pt x="16739" y="3202"/>
                    </a:lnTo>
                    <a:lnTo>
                      <a:pt x="16364" y="4471"/>
                    </a:lnTo>
                    <a:lnTo>
                      <a:pt x="16011" y="5760"/>
                    </a:lnTo>
                    <a:lnTo>
                      <a:pt x="15699" y="7028"/>
                    </a:lnTo>
                    <a:lnTo>
                      <a:pt x="15429" y="8317"/>
                    </a:lnTo>
                    <a:lnTo>
                      <a:pt x="15179" y="9627"/>
                    </a:lnTo>
                    <a:lnTo>
                      <a:pt x="14950" y="10917"/>
                    </a:lnTo>
                    <a:lnTo>
                      <a:pt x="14742" y="12226"/>
                    </a:lnTo>
                    <a:lnTo>
                      <a:pt x="14535" y="13536"/>
                    </a:lnTo>
                    <a:lnTo>
                      <a:pt x="14535" y="13536"/>
                    </a:lnTo>
                    <a:lnTo>
                      <a:pt x="14431" y="14327"/>
                    </a:lnTo>
                    <a:lnTo>
                      <a:pt x="14347" y="15117"/>
                    </a:lnTo>
                    <a:lnTo>
                      <a:pt x="14264" y="15928"/>
                    </a:lnTo>
                    <a:lnTo>
                      <a:pt x="14202" y="16718"/>
                    </a:lnTo>
                    <a:lnTo>
                      <a:pt x="14098" y="18319"/>
                    </a:lnTo>
                    <a:lnTo>
                      <a:pt x="14036" y="19920"/>
                    </a:lnTo>
                    <a:lnTo>
                      <a:pt x="14036" y="19920"/>
                    </a:lnTo>
                    <a:lnTo>
                      <a:pt x="14015" y="20460"/>
                    </a:lnTo>
                    <a:lnTo>
                      <a:pt x="14015" y="20460"/>
                    </a:lnTo>
                    <a:lnTo>
                      <a:pt x="14036" y="20793"/>
                    </a:lnTo>
                    <a:lnTo>
                      <a:pt x="14056" y="21126"/>
                    </a:lnTo>
                    <a:lnTo>
                      <a:pt x="14098" y="21458"/>
                    </a:lnTo>
                    <a:lnTo>
                      <a:pt x="14181" y="21770"/>
                    </a:lnTo>
                    <a:lnTo>
                      <a:pt x="14181" y="21770"/>
                    </a:lnTo>
                    <a:lnTo>
                      <a:pt x="14285" y="22020"/>
                    </a:lnTo>
                    <a:lnTo>
                      <a:pt x="14389" y="22249"/>
                    </a:lnTo>
                    <a:lnTo>
                      <a:pt x="14514" y="22457"/>
                    </a:lnTo>
                    <a:lnTo>
                      <a:pt x="14659" y="22664"/>
                    </a:lnTo>
                    <a:lnTo>
                      <a:pt x="14826" y="22831"/>
                    </a:lnTo>
                    <a:lnTo>
                      <a:pt x="15034" y="22976"/>
                    </a:lnTo>
                    <a:lnTo>
                      <a:pt x="15241" y="23101"/>
                    </a:lnTo>
                    <a:lnTo>
                      <a:pt x="15491" y="23205"/>
                    </a:lnTo>
                    <a:lnTo>
                      <a:pt x="15491" y="23205"/>
                    </a:lnTo>
                    <a:lnTo>
                      <a:pt x="15512" y="23205"/>
                    </a:lnTo>
                    <a:lnTo>
                      <a:pt x="15512" y="23205"/>
                    </a:lnTo>
                    <a:lnTo>
                      <a:pt x="15574" y="23226"/>
                    </a:lnTo>
                    <a:lnTo>
                      <a:pt x="15574" y="23226"/>
                    </a:lnTo>
                    <a:lnTo>
                      <a:pt x="15574" y="23226"/>
                    </a:lnTo>
                    <a:lnTo>
                      <a:pt x="15574" y="23226"/>
                    </a:lnTo>
                    <a:lnTo>
                      <a:pt x="15595" y="23226"/>
                    </a:lnTo>
                    <a:lnTo>
                      <a:pt x="15595" y="23226"/>
                    </a:lnTo>
                    <a:lnTo>
                      <a:pt x="15595" y="23226"/>
                    </a:lnTo>
                    <a:lnTo>
                      <a:pt x="15616" y="23247"/>
                    </a:lnTo>
                    <a:lnTo>
                      <a:pt x="15616" y="23247"/>
                    </a:lnTo>
                    <a:lnTo>
                      <a:pt x="16260" y="23434"/>
                    </a:lnTo>
                    <a:lnTo>
                      <a:pt x="16905" y="23579"/>
                    </a:lnTo>
                    <a:lnTo>
                      <a:pt x="17529" y="23725"/>
                    </a:lnTo>
                    <a:lnTo>
                      <a:pt x="18173" y="23829"/>
                    </a:lnTo>
                    <a:lnTo>
                      <a:pt x="18818" y="23933"/>
                    </a:lnTo>
                    <a:lnTo>
                      <a:pt x="19462" y="23995"/>
                    </a:lnTo>
                    <a:lnTo>
                      <a:pt x="20128" y="24037"/>
                    </a:lnTo>
                    <a:lnTo>
                      <a:pt x="20772" y="24037"/>
                    </a:lnTo>
                    <a:lnTo>
                      <a:pt x="20772" y="24037"/>
                    </a:lnTo>
                    <a:lnTo>
                      <a:pt x="20772" y="24037"/>
                    </a:lnTo>
                    <a:lnTo>
                      <a:pt x="20772" y="24037"/>
                    </a:lnTo>
                    <a:lnTo>
                      <a:pt x="20772" y="24037"/>
                    </a:lnTo>
                    <a:lnTo>
                      <a:pt x="20772" y="24037"/>
                    </a:lnTo>
                    <a:lnTo>
                      <a:pt x="21583" y="24016"/>
                    </a:lnTo>
                    <a:lnTo>
                      <a:pt x="22394" y="23954"/>
                    </a:lnTo>
                    <a:lnTo>
                      <a:pt x="23205" y="23850"/>
                    </a:lnTo>
                    <a:lnTo>
                      <a:pt x="24016" y="23704"/>
                    </a:lnTo>
                    <a:lnTo>
                      <a:pt x="24016" y="23704"/>
                    </a:lnTo>
                    <a:lnTo>
                      <a:pt x="24016" y="23704"/>
                    </a:lnTo>
                    <a:lnTo>
                      <a:pt x="24494" y="23600"/>
                    </a:lnTo>
                    <a:lnTo>
                      <a:pt x="24702" y="23517"/>
                    </a:lnTo>
                    <a:lnTo>
                      <a:pt x="24889" y="23455"/>
                    </a:lnTo>
                    <a:lnTo>
                      <a:pt x="25076" y="23371"/>
                    </a:lnTo>
                    <a:lnTo>
                      <a:pt x="25222" y="23267"/>
                    </a:lnTo>
                    <a:lnTo>
                      <a:pt x="25368" y="23163"/>
                    </a:lnTo>
                    <a:lnTo>
                      <a:pt x="25492" y="23039"/>
                    </a:lnTo>
                    <a:lnTo>
                      <a:pt x="25596" y="22914"/>
                    </a:lnTo>
                    <a:lnTo>
                      <a:pt x="25700" y="22768"/>
                    </a:lnTo>
                    <a:lnTo>
                      <a:pt x="25783" y="22602"/>
                    </a:lnTo>
                    <a:lnTo>
                      <a:pt x="25846" y="22415"/>
                    </a:lnTo>
                    <a:lnTo>
                      <a:pt x="25929" y="22228"/>
                    </a:lnTo>
                    <a:lnTo>
                      <a:pt x="25971" y="22020"/>
                    </a:lnTo>
                    <a:lnTo>
                      <a:pt x="26075" y="21521"/>
                    </a:lnTo>
                    <a:lnTo>
                      <a:pt x="26075" y="21521"/>
                    </a:lnTo>
                    <a:lnTo>
                      <a:pt x="26178" y="20793"/>
                    </a:lnTo>
                    <a:lnTo>
                      <a:pt x="26241" y="20065"/>
                    </a:lnTo>
                    <a:lnTo>
                      <a:pt x="26303" y="19338"/>
                    </a:lnTo>
                    <a:lnTo>
                      <a:pt x="26366" y="18610"/>
                    </a:lnTo>
                    <a:lnTo>
                      <a:pt x="26449" y="17134"/>
                    </a:lnTo>
                    <a:lnTo>
                      <a:pt x="26532" y="15657"/>
                    </a:lnTo>
                    <a:lnTo>
                      <a:pt x="26532" y="15657"/>
                    </a:lnTo>
                    <a:lnTo>
                      <a:pt x="26657" y="13973"/>
                    </a:lnTo>
                    <a:lnTo>
                      <a:pt x="26802" y="12268"/>
                    </a:lnTo>
                    <a:lnTo>
                      <a:pt x="26969" y="10563"/>
                    </a:lnTo>
                    <a:lnTo>
                      <a:pt x="27156" y="8879"/>
                    </a:lnTo>
                    <a:lnTo>
                      <a:pt x="27364" y="7195"/>
                    </a:lnTo>
                    <a:lnTo>
                      <a:pt x="27592" y="5510"/>
                    </a:lnTo>
                    <a:lnTo>
                      <a:pt x="27863" y="3826"/>
                    </a:lnTo>
                    <a:lnTo>
                      <a:pt x="28133" y="2142"/>
                    </a:lnTo>
                    <a:lnTo>
                      <a:pt x="28133" y="2142"/>
                    </a:lnTo>
                    <a:lnTo>
                      <a:pt x="28216" y="1851"/>
                    </a:lnTo>
                    <a:lnTo>
                      <a:pt x="28299" y="1601"/>
                    </a:lnTo>
                    <a:lnTo>
                      <a:pt x="28424" y="1352"/>
                    </a:lnTo>
                    <a:lnTo>
                      <a:pt x="28590" y="1165"/>
                    </a:lnTo>
                    <a:lnTo>
                      <a:pt x="28757" y="978"/>
                    </a:lnTo>
                    <a:lnTo>
                      <a:pt x="28965" y="811"/>
                    </a:lnTo>
                    <a:lnTo>
                      <a:pt x="29193" y="686"/>
                    </a:lnTo>
                    <a:lnTo>
                      <a:pt x="29464" y="562"/>
                    </a:lnTo>
                    <a:lnTo>
                      <a:pt x="29464" y="562"/>
                    </a:lnTo>
                    <a:lnTo>
                      <a:pt x="29526" y="541"/>
                    </a:lnTo>
                    <a:lnTo>
                      <a:pt x="29526" y="541"/>
                    </a:lnTo>
                    <a:lnTo>
                      <a:pt x="29921" y="395"/>
                    </a:lnTo>
                    <a:lnTo>
                      <a:pt x="30337" y="271"/>
                    </a:lnTo>
                    <a:lnTo>
                      <a:pt x="30753" y="187"/>
                    </a:lnTo>
                    <a:lnTo>
                      <a:pt x="31169" y="104"/>
                    </a:lnTo>
                    <a:lnTo>
                      <a:pt x="31585" y="63"/>
                    </a:lnTo>
                    <a:lnTo>
                      <a:pt x="32000" y="21"/>
                    </a:lnTo>
                    <a:lnTo>
                      <a:pt x="32437" y="0"/>
                    </a:lnTo>
                    <a:lnTo>
                      <a:pt x="32853" y="0"/>
                    </a:lnTo>
                    <a:lnTo>
                      <a:pt x="32853" y="0"/>
                    </a:lnTo>
                    <a:lnTo>
                      <a:pt x="32853" y="0"/>
                    </a:lnTo>
                    <a:lnTo>
                      <a:pt x="32853"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1355;p8">
                <a:extLst>
                  <a:ext uri="{FF2B5EF4-FFF2-40B4-BE49-F238E27FC236}">
                    <a16:creationId xmlns:a16="http://schemas.microsoft.com/office/drawing/2014/main" id="{3CF6C969-08C1-4C4D-BC32-62C6633383C0}"/>
                  </a:ext>
                </a:extLst>
              </p:cNvPr>
              <p:cNvSpPr/>
              <p:nvPr/>
            </p:nvSpPr>
            <p:spPr>
              <a:xfrm>
                <a:off x="1147225" y="2160925"/>
                <a:ext cx="1125425" cy="1561575"/>
              </a:xfrm>
              <a:custGeom>
                <a:avLst/>
                <a:gdLst/>
                <a:ahLst/>
                <a:cxnLst/>
                <a:rect l="l" t="t" r="r" b="b"/>
                <a:pathLst>
                  <a:path w="45017" h="62463" fill="none" extrusionOk="0">
                    <a:moveTo>
                      <a:pt x="35077" y="1"/>
                    </a:moveTo>
                    <a:lnTo>
                      <a:pt x="35077" y="1"/>
                    </a:lnTo>
                    <a:lnTo>
                      <a:pt x="34350" y="21"/>
                    </a:lnTo>
                    <a:lnTo>
                      <a:pt x="33622" y="84"/>
                    </a:lnTo>
                    <a:lnTo>
                      <a:pt x="32894" y="167"/>
                    </a:lnTo>
                    <a:lnTo>
                      <a:pt x="32166" y="313"/>
                    </a:lnTo>
                    <a:lnTo>
                      <a:pt x="32166" y="313"/>
                    </a:lnTo>
                    <a:lnTo>
                      <a:pt x="31771" y="416"/>
                    </a:lnTo>
                    <a:lnTo>
                      <a:pt x="31397" y="541"/>
                    </a:lnTo>
                    <a:lnTo>
                      <a:pt x="31023" y="687"/>
                    </a:lnTo>
                    <a:lnTo>
                      <a:pt x="30690" y="832"/>
                    </a:lnTo>
                    <a:lnTo>
                      <a:pt x="30378" y="1019"/>
                    </a:lnTo>
                    <a:lnTo>
                      <a:pt x="30066" y="1207"/>
                    </a:lnTo>
                    <a:lnTo>
                      <a:pt x="29796" y="1415"/>
                    </a:lnTo>
                    <a:lnTo>
                      <a:pt x="29547" y="1664"/>
                    </a:lnTo>
                    <a:lnTo>
                      <a:pt x="29297" y="1914"/>
                    </a:lnTo>
                    <a:lnTo>
                      <a:pt x="29089" y="2205"/>
                    </a:lnTo>
                    <a:lnTo>
                      <a:pt x="28902" y="2496"/>
                    </a:lnTo>
                    <a:lnTo>
                      <a:pt x="28736" y="2828"/>
                    </a:lnTo>
                    <a:lnTo>
                      <a:pt x="28590" y="3161"/>
                    </a:lnTo>
                    <a:lnTo>
                      <a:pt x="28465" y="3535"/>
                    </a:lnTo>
                    <a:lnTo>
                      <a:pt x="28361" y="3930"/>
                    </a:lnTo>
                    <a:lnTo>
                      <a:pt x="28278" y="4367"/>
                    </a:lnTo>
                    <a:lnTo>
                      <a:pt x="28278" y="4367"/>
                    </a:lnTo>
                    <a:lnTo>
                      <a:pt x="27883" y="6738"/>
                    </a:lnTo>
                    <a:lnTo>
                      <a:pt x="27530" y="9108"/>
                    </a:lnTo>
                    <a:lnTo>
                      <a:pt x="27384" y="10314"/>
                    </a:lnTo>
                    <a:lnTo>
                      <a:pt x="27239" y="11499"/>
                    </a:lnTo>
                    <a:lnTo>
                      <a:pt x="27114" y="12705"/>
                    </a:lnTo>
                    <a:lnTo>
                      <a:pt x="26989" y="13911"/>
                    </a:lnTo>
                    <a:lnTo>
                      <a:pt x="26989" y="13911"/>
                    </a:lnTo>
                    <a:lnTo>
                      <a:pt x="26823" y="16115"/>
                    </a:lnTo>
                    <a:lnTo>
                      <a:pt x="26677" y="18319"/>
                    </a:lnTo>
                    <a:lnTo>
                      <a:pt x="26615" y="19421"/>
                    </a:lnTo>
                    <a:lnTo>
                      <a:pt x="26573" y="20544"/>
                    </a:lnTo>
                    <a:lnTo>
                      <a:pt x="26552" y="21646"/>
                    </a:lnTo>
                    <a:lnTo>
                      <a:pt x="26532" y="22748"/>
                    </a:lnTo>
                    <a:lnTo>
                      <a:pt x="26532" y="22748"/>
                    </a:lnTo>
                    <a:lnTo>
                      <a:pt x="26511" y="23101"/>
                    </a:lnTo>
                    <a:lnTo>
                      <a:pt x="26469" y="23372"/>
                    </a:lnTo>
                    <a:lnTo>
                      <a:pt x="26448" y="23497"/>
                    </a:lnTo>
                    <a:lnTo>
                      <a:pt x="26407" y="23600"/>
                    </a:lnTo>
                    <a:lnTo>
                      <a:pt x="26344" y="23684"/>
                    </a:lnTo>
                    <a:lnTo>
                      <a:pt x="26282" y="23767"/>
                    </a:lnTo>
                    <a:lnTo>
                      <a:pt x="26220" y="23829"/>
                    </a:lnTo>
                    <a:lnTo>
                      <a:pt x="26116" y="23892"/>
                    </a:lnTo>
                    <a:lnTo>
                      <a:pt x="25908" y="23996"/>
                    </a:lnTo>
                    <a:lnTo>
                      <a:pt x="25637" y="24079"/>
                    </a:lnTo>
                    <a:lnTo>
                      <a:pt x="25305" y="24141"/>
                    </a:lnTo>
                    <a:lnTo>
                      <a:pt x="25305" y="24141"/>
                    </a:lnTo>
                    <a:lnTo>
                      <a:pt x="24847" y="24203"/>
                    </a:lnTo>
                    <a:lnTo>
                      <a:pt x="24369" y="24224"/>
                    </a:lnTo>
                    <a:lnTo>
                      <a:pt x="23912" y="24266"/>
                    </a:lnTo>
                    <a:lnTo>
                      <a:pt x="23433" y="24266"/>
                    </a:lnTo>
                    <a:lnTo>
                      <a:pt x="23433" y="24266"/>
                    </a:lnTo>
                    <a:lnTo>
                      <a:pt x="22643" y="24245"/>
                    </a:lnTo>
                    <a:lnTo>
                      <a:pt x="21832" y="24183"/>
                    </a:lnTo>
                    <a:lnTo>
                      <a:pt x="21022" y="24120"/>
                    </a:lnTo>
                    <a:lnTo>
                      <a:pt x="20211" y="24037"/>
                    </a:lnTo>
                    <a:lnTo>
                      <a:pt x="20211" y="24037"/>
                    </a:lnTo>
                    <a:lnTo>
                      <a:pt x="19795" y="23975"/>
                    </a:lnTo>
                    <a:lnTo>
                      <a:pt x="19379" y="23933"/>
                    </a:lnTo>
                    <a:lnTo>
                      <a:pt x="18963" y="23829"/>
                    </a:lnTo>
                    <a:lnTo>
                      <a:pt x="18755" y="23767"/>
                    </a:lnTo>
                    <a:lnTo>
                      <a:pt x="18568" y="23684"/>
                    </a:lnTo>
                    <a:lnTo>
                      <a:pt x="18568" y="23684"/>
                    </a:lnTo>
                    <a:lnTo>
                      <a:pt x="18547" y="22831"/>
                    </a:lnTo>
                    <a:lnTo>
                      <a:pt x="18568" y="21999"/>
                    </a:lnTo>
                    <a:lnTo>
                      <a:pt x="18589" y="21168"/>
                    </a:lnTo>
                    <a:lnTo>
                      <a:pt x="18630" y="20336"/>
                    </a:lnTo>
                    <a:lnTo>
                      <a:pt x="18693" y="19504"/>
                    </a:lnTo>
                    <a:lnTo>
                      <a:pt x="18776" y="18673"/>
                    </a:lnTo>
                    <a:lnTo>
                      <a:pt x="18984" y="17030"/>
                    </a:lnTo>
                    <a:lnTo>
                      <a:pt x="18984" y="17030"/>
                    </a:lnTo>
                    <a:lnTo>
                      <a:pt x="19150" y="15866"/>
                    </a:lnTo>
                    <a:lnTo>
                      <a:pt x="19316" y="14680"/>
                    </a:lnTo>
                    <a:lnTo>
                      <a:pt x="19524" y="13516"/>
                    </a:lnTo>
                    <a:lnTo>
                      <a:pt x="19732" y="12331"/>
                    </a:lnTo>
                    <a:lnTo>
                      <a:pt x="20190" y="10002"/>
                    </a:lnTo>
                    <a:lnTo>
                      <a:pt x="20668" y="7673"/>
                    </a:lnTo>
                    <a:lnTo>
                      <a:pt x="20668" y="7673"/>
                    </a:lnTo>
                    <a:lnTo>
                      <a:pt x="20834" y="6758"/>
                    </a:lnTo>
                    <a:lnTo>
                      <a:pt x="20918" y="6280"/>
                    </a:lnTo>
                    <a:lnTo>
                      <a:pt x="20959" y="5823"/>
                    </a:lnTo>
                    <a:lnTo>
                      <a:pt x="20980" y="5365"/>
                    </a:lnTo>
                    <a:lnTo>
                      <a:pt x="20959" y="4887"/>
                    </a:lnTo>
                    <a:lnTo>
                      <a:pt x="20897" y="4430"/>
                    </a:lnTo>
                    <a:lnTo>
                      <a:pt x="20855" y="4180"/>
                    </a:lnTo>
                    <a:lnTo>
                      <a:pt x="20793" y="3951"/>
                    </a:lnTo>
                    <a:lnTo>
                      <a:pt x="20793" y="3951"/>
                    </a:lnTo>
                    <a:lnTo>
                      <a:pt x="20689" y="3619"/>
                    </a:lnTo>
                    <a:lnTo>
                      <a:pt x="20564" y="3307"/>
                    </a:lnTo>
                    <a:lnTo>
                      <a:pt x="20398" y="3016"/>
                    </a:lnTo>
                    <a:lnTo>
                      <a:pt x="20231" y="2724"/>
                    </a:lnTo>
                    <a:lnTo>
                      <a:pt x="20023" y="2475"/>
                    </a:lnTo>
                    <a:lnTo>
                      <a:pt x="19774" y="2246"/>
                    </a:lnTo>
                    <a:lnTo>
                      <a:pt x="19649" y="2142"/>
                    </a:lnTo>
                    <a:lnTo>
                      <a:pt x="19504" y="2059"/>
                    </a:lnTo>
                    <a:lnTo>
                      <a:pt x="19358" y="1976"/>
                    </a:lnTo>
                    <a:lnTo>
                      <a:pt x="19192" y="1893"/>
                    </a:lnTo>
                    <a:lnTo>
                      <a:pt x="19192" y="1893"/>
                    </a:lnTo>
                    <a:lnTo>
                      <a:pt x="18880" y="1789"/>
                    </a:lnTo>
                    <a:lnTo>
                      <a:pt x="18568" y="1685"/>
                    </a:lnTo>
                    <a:lnTo>
                      <a:pt x="18256" y="1602"/>
                    </a:lnTo>
                    <a:lnTo>
                      <a:pt x="17944" y="1539"/>
                    </a:lnTo>
                    <a:lnTo>
                      <a:pt x="17632" y="1477"/>
                    </a:lnTo>
                    <a:lnTo>
                      <a:pt x="17320" y="1435"/>
                    </a:lnTo>
                    <a:lnTo>
                      <a:pt x="16988" y="1394"/>
                    </a:lnTo>
                    <a:lnTo>
                      <a:pt x="16676" y="1394"/>
                    </a:lnTo>
                    <a:lnTo>
                      <a:pt x="16676" y="1394"/>
                    </a:lnTo>
                    <a:lnTo>
                      <a:pt x="16426" y="1394"/>
                    </a:lnTo>
                    <a:lnTo>
                      <a:pt x="16426" y="1394"/>
                    </a:lnTo>
                    <a:lnTo>
                      <a:pt x="15927" y="1435"/>
                    </a:lnTo>
                    <a:lnTo>
                      <a:pt x="15428" y="1477"/>
                    </a:lnTo>
                    <a:lnTo>
                      <a:pt x="14929" y="1519"/>
                    </a:lnTo>
                    <a:lnTo>
                      <a:pt x="14430" y="1581"/>
                    </a:lnTo>
                    <a:lnTo>
                      <a:pt x="13432" y="1768"/>
                    </a:lnTo>
                    <a:lnTo>
                      <a:pt x="12455" y="1976"/>
                    </a:lnTo>
                    <a:lnTo>
                      <a:pt x="11478" y="2205"/>
                    </a:lnTo>
                    <a:lnTo>
                      <a:pt x="10500" y="2475"/>
                    </a:lnTo>
                    <a:lnTo>
                      <a:pt x="8587" y="3036"/>
                    </a:lnTo>
                    <a:lnTo>
                      <a:pt x="8587" y="3036"/>
                    </a:lnTo>
                    <a:lnTo>
                      <a:pt x="8276" y="3140"/>
                    </a:lnTo>
                    <a:lnTo>
                      <a:pt x="7984" y="3244"/>
                    </a:lnTo>
                    <a:lnTo>
                      <a:pt x="7693" y="3369"/>
                    </a:lnTo>
                    <a:lnTo>
                      <a:pt x="7402" y="3494"/>
                    </a:lnTo>
                    <a:lnTo>
                      <a:pt x="7132" y="3639"/>
                    </a:lnTo>
                    <a:lnTo>
                      <a:pt x="6882" y="3785"/>
                    </a:lnTo>
                    <a:lnTo>
                      <a:pt x="6612" y="3951"/>
                    </a:lnTo>
                    <a:lnTo>
                      <a:pt x="6383" y="4118"/>
                    </a:lnTo>
                    <a:lnTo>
                      <a:pt x="6155" y="4305"/>
                    </a:lnTo>
                    <a:lnTo>
                      <a:pt x="5926" y="4513"/>
                    </a:lnTo>
                    <a:lnTo>
                      <a:pt x="5697" y="4721"/>
                    </a:lnTo>
                    <a:lnTo>
                      <a:pt x="5510" y="4949"/>
                    </a:lnTo>
                    <a:lnTo>
                      <a:pt x="5302" y="5178"/>
                    </a:lnTo>
                    <a:lnTo>
                      <a:pt x="5115" y="5428"/>
                    </a:lnTo>
                    <a:lnTo>
                      <a:pt x="4949" y="5698"/>
                    </a:lnTo>
                    <a:lnTo>
                      <a:pt x="4782" y="5968"/>
                    </a:lnTo>
                    <a:lnTo>
                      <a:pt x="4782" y="5968"/>
                    </a:lnTo>
                    <a:lnTo>
                      <a:pt x="4366" y="6758"/>
                    </a:lnTo>
                    <a:lnTo>
                      <a:pt x="3992" y="7569"/>
                    </a:lnTo>
                    <a:lnTo>
                      <a:pt x="3639" y="8401"/>
                    </a:lnTo>
                    <a:lnTo>
                      <a:pt x="3348" y="9233"/>
                    </a:lnTo>
                    <a:lnTo>
                      <a:pt x="3348" y="9233"/>
                    </a:lnTo>
                    <a:lnTo>
                      <a:pt x="3057" y="10127"/>
                    </a:lnTo>
                    <a:lnTo>
                      <a:pt x="2807" y="11021"/>
                    </a:lnTo>
                    <a:lnTo>
                      <a:pt x="2578" y="11936"/>
                    </a:lnTo>
                    <a:lnTo>
                      <a:pt x="2350" y="12830"/>
                    </a:lnTo>
                    <a:lnTo>
                      <a:pt x="2162" y="13745"/>
                    </a:lnTo>
                    <a:lnTo>
                      <a:pt x="1975" y="14660"/>
                    </a:lnTo>
                    <a:lnTo>
                      <a:pt x="1622" y="16489"/>
                    </a:lnTo>
                    <a:lnTo>
                      <a:pt x="1622" y="16489"/>
                    </a:lnTo>
                    <a:lnTo>
                      <a:pt x="1310" y="18402"/>
                    </a:lnTo>
                    <a:lnTo>
                      <a:pt x="1019" y="20294"/>
                    </a:lnTo>
                    <a:lnTo>
                      <a:pt x="749" y="22207"/>
                    </a:lnTo>
                    <a:lnTo>
                      <a:pt x="520" y="24100"/>
                    </a:lnTo>
                    <a:lnTo>
                      <a:pt x="333" y="26012"/>
                    </a:lnTo>
                    <a:lnTo>
                      <a:pt x="166" y="27946"/>
                    </a:lnTo>
                    <a:lnTo>
                      <a:pt x="62" y="29859"/>
                    </a:lnTo>
                    <a:lnTo>
                      <a:pt x="0" y="31793"/>
                    </a:lnTo>
                    <a:lnTo>
                      <a:pt x="0" y="31793"/>
                    </a:lnTo>
                    <a:lnTo>
                      <a:pt x="0" y="32229"/>
                    </a:lnTo>
                    <a:lnTo>
                      <a:pt x="0" y="32687"/>
                    </a:lnTo>
                    <a:lnTo>
                      <a:pt x="42" y="33144"/>
                    </a:lnTo>
                    <a:lnTo>
                      <a:pt x="104" y="33602"/>
                    </a:lnTo>
                    <a:lnTo>
                      <a:pt x="166" y="34038"/>
                    </a:lnTo>
                    <a:lnTo>
                      <a:pt x="270" y="34496"/>
                    </a:lnTo>
                    <a:lnTo>
                      <a:pt x="374" y="34933"/>
                    </a:lnTo>
                    <a:lnTo>
                      <a:pt x="499" y="35369"/>
                    </a:lnTo>
                    <a:lnTo>
                      <a:pt x="499" y="35369"/>
                    </a:lnTo>
                    <a:lnTo>
                      <a:pt x="624" y="35723"/>
                    </a:lnTo>
                    <a:lnTo>
                      <a:pt x="749" y="36055"/>
                    </a:lnTo>
                    <a:lnTo>
                      <a:pt x="894" y="36388"/>
                    </a:lnTo>
                    <a:lnTo>
                      <a:pt x="1060" y="36679"/>
                    </a:lnTo>
                    <a:lnTo>
                      <a:pt x="1227" y="36970"/>
                    </a:lnTo>
                    <a:lnTo>
                      <a:pt x="1414" y="37241"/>
                    </a:lnTo>
                    <a:lnTo>
                      <a:pt x="1643" y="37490"/>
                    </a:lnTo>
                    <a:lnTo>
                      <a:pt x="1851" y="37740"/>
                    </a:lnTo>
                    <a:lnTo>
                      <a:pt x="2100" y="37948"/>
                    </a:lnTo>
                    <a:lnTo>
                      <a:pt x="2350" y="38155"/>
                    </a:lnTo>
                    <a:lnTo>
                      <a:pt x="2620" y="38343"/>
                    </a:lnTo>
                    <a:lnTo>
                      <a:pt x="2911" y="38509"/>
                    </a:lnTo>
                    <a:lnTo>
                      <a:pt x="3223" y="38675"/>
                    </a:lnTo>
                    <a:lnTo>
                      <a:pt x="3556" y="38800"/>
                    </a:lnTo>
                    <a:lnTo>
                      <a:pt x="3888" y="38925"/>
                    </a:lnTo>
                    <a:lnTo>
                      <a:pt x="4242" y="39029"/>
                    </a:lnTo>
                    <a:lnTo>
                      <a:pt x="4242" y="39029"/>
                    </a:lnTo>
                    <a:lnTo>
                      <a:pt x="5032" y="39216"/>
                    </a:lnTo>
                    <a:lnTo>
                      <a:pt x="5822" y="39403"/>
                    </a:lnTo>
                    <a:lnTo>
                      <a:pt x="6612" y="39549"/>
                    </a:lnTo>
                    <a:lnTo>
                      <a:pt x="7402" y="39673"/>
                    </a:lnTo>
                    <a:lnTo>
                      <a:pt x="8192" y="39777"/>
                    </a:lnTo>
                    <a:lnTo>
                      <a:pt x="8982" y="39860"/>
                    </a:lnTo>
                    <a:lnTo>
                      <a:pt x="9773" y="39923"/>
                    </a:lnTo>
                    <a:lnTo>
                      <a:pt x="10584" y="39964"/>
                    </a:lnTo>
                    <a:lnTo>
                      <a:pt x="10584" y="39964"/>
                    </a:lnTo>
                    <a:lnTo>
                      <a:pt x="11893" y="39985"/>
                    </a:lnTo>
                    <a:lnTo>
                      <a:pt x="13224" y="40006"/>
                    </a:lnTo>
                    <a:lnTo>
                      <a:pt x="13224" y="40006"/>
                    </a:lnTo>
                    <a:lnTo>
                      <a:pt x="14617" y="39985"/>
                    </a:lnTo>
                    <a:lnTo>
                      <a:pt x="16031" y="39964"/>
                    </a:lnTo>
                    <a:lnTo>
                      <a:pt x="17424" y="39881"/>
                    </a:lnTo>
                    <a:lnTo>
                      <a:pt x="18838" y="39798"/>
                    </a:lnTo>
                    <a:lnTo>
                      <a:pt x="20252" y="39694"/>
                    </a:lnTo>
                    <a:lnTo>
                      <a:pt x="21666" y="39569"/>
                    </a:lnTo>
                    <a:lnTo>
                      <a:pt x="23080" y="39445"/>
                    </a:lnTo>
                    <a:lnTo>
                      <a:pt x="24494" y="39278"/>
                    </a:lnTo>
                    <a:lnTo>
                      <a:pt x="24494" y="39278"/>
                    </a:lnTo>
                    <a:lnTo>
                      <a:pt x="24556" y="39549"/>
                    </a:lnTo>
                    <a:lnTo>
                      <a:pt x="24598" y="39798"/>
                    </a:lnTo>
                    <a:lnTo>
                      <a:pt x="24598" y="39798"/>
                    </a:lnTo>
                    <a:lnTo>
                      <a:pt x="24806" y="41565"/>
                    </a:lnTo>
                    <a:lnTo>
                      <a:pt x="25055" y="43333"/>
                    </a:lnTo>
                    <a:lnTo>
                      <a:pt x="25575" y="46888"/>
                    </a:lnTo>
                    <a:lnTo>
                      <a:pt x="25575" y="46888"/>
                    </a:lnTo>
                    <a:lnTo>
                      <a:pt x="25783" y="48178"/>
                    </a:lnTo>
                    <a:lnTo>
                      <a:pt x="25991" y="49467"/>
                    </a:lnTo>
                    <a:lnTo>
                      <a:pt x="26240" y="50756"/>
                    </a:lnTo>
                    <a:lnTo>
                      <a:pt x="26511" y="52024"/>
                    </a:lnTo>
                    <a:lnTo>
                      <a:pt x="26781" y="53293"/>
                    </a:lnTo>
                    <a:lnTo>
                      <a:pt x="27093" y="54561"/>
                    </a:lnTo>
                    <a:lnTo>
                      <a:pt x="27405" y="55829"/>
                    </a:lnTo>
                    <a:lnTo>
                      <a:pt x="27758" y="57098"/>
                    </a:lnTo>
                    <a:lnTo>
                      <a:pt x="27758" y="57098"/>
                    </a:lnTo>
                    <a:lnTo>
                      <a:pt x="27945" y="57659"/>
                    </a:lnTo>
                    <a:lnTo>
                      <a:pt x="28133" y="58179"/>
                    </a:lnTo>
                    <a:lnTo>
                      <a:pt x="28361" y="58678"/>
                    </a:lnTo>
                    <a:lnTo>
                      <a:pt x="28611" y="59135"/>
                    </a:lnTo>
                    <a:lnTo>
                      <a:pt x="28902" y="59572"/>
                    </a:lnTo>
                    <a:lnTo>
                      <a:pt x="29214" y="59967"/>
                    </a:lnTo>
                    <a:lnTo>
                      <a:pt x="29547" y="60321"/>
                    </a:lnTo>
                    <a:lnTo>
                      <a:pt x="29900" y="60653"/>
                    </a:lnTo>
                    <a:lnTo>
                      <a:pt x="30274" y="60965"/>
                    </a:lnTo>
                    <a:lnTo>
                      <a:pt x="30690" y="61235"/>
                    </a:lnTo>
                    <a:lnTo>
                      <a:pt x="31127" y="61485"/>
                    </a:lnTo>
                    <a:lnTo>
                      <a:pt x="31584" y="61693"/>
                    </a:lnTo>
                    <a:lnTo>
                      <a:pt x="32062" y="61880"/>
                    </a:lnTo>
                    <a:lnTo>
                      <a:pt x="32582" y="62046"/>
                    </a:lnTo>
                    <a:lnTo>
                      <a:pt x="33102" y="62171"/>
                    </a:lnTo>
                    <a:lnTo>
                      <a:pt x="33664" y="62275"/>
                    </a:lnTo>
                    <a:lnTo>
                      <a:pt x="33664" y="62275"/>
                    </a:lnTo>
                    <a:lnTo>
                      <a:pt x="34267" y="62337"/>
                    </a:lnTo>
                    <a:lnTo>
                      <a:pt x="34869" y="62400"/>
                    </a:lnTo>
                    <a:lnTo>
                      <a:pt x="35472" y="62441"/>
                    </a:lnTo>
                    <a:lnTo>
                      <a:pt x="36055" y="62462"/>
                    </a:lnTo>
                    <a:lnTo>
                      <a:pt x="36055" y="62462"/>
                    </a:lnTo>
                    <a:lnTo>
                      <a:pt x="36678" y="62441"/>
                    </a:lnTo>
                    <a:lnTo>
                      <a:pt x="37281" y="62400"/>
                    </a:lnTo>
                    <a:lnTo>
                      <a:pt x="37905" y="62337"/>
                    </a:lnTo>
                    <a:lnTo>
                      <a:pt x="38508" y="62234"/>
                    </a:lnTo>
                    <a:lnTo>
                      <a:pt x="39111" y="62109"/>
                    </a:lnTo>
                    <a:lnTo>
                      <a:pt x="39693" y="61942"/>
                    </a:lnTo>
                    <a:lnTo>
                      <a:pt x="40296" y="61755"/>
                    </a:lnTo>
                    <a:lnTo>
                      <a:pt x="40879" y="61527"/>
                    </a:lnTo>
                    <a:lnTo>
                      <a:pt x="40879" y="61527"/>
                    </a:lnTo>
                    <a:lnTo>
                      <a:pt x="41232" y="61360"/>
                    </a:lnTo>
                    <a:lnTo>
                      <a:pt x="41586" y="61194"/>
                    </a:lnTo>
                    <a:lnTo>
                      <a:pt x="41918" y="60986"/>
                    </a:lnTo>
                    <a:lnTo>
                      <a:pt x="42230" y="60778"/>
                    </a:lnTo>
                    <a:lnTo>
                      <a:pt x="42521" y="60549"/>
                    </a:lnTo>
                    <a:lnTo>
                      <a:pt x="42792" y="60300"/>
                    </a:lnTo>
                    <a:lnTo>
                      <a:pt x="43041" y="60050"/>
                    </a:lnTo>
                    <a:lnTo>
                      <a:pt x="43270" y="59780"/>
                    </a:lnTo>
                    <a:lnTo>
                      <a:pt x="43478" y="59468"/>
                    </a:lnTo>
                    <a:lnTo>
                      <a:pt x="43665" y="59156"/>
                    </a:lnTo>
                    <a:lnTo>
                      <a:pt x="43831" y="58844"/>
                    </a:lnTo>
                    <a:lnTo>
                      <a:pt x="43977" y="58491"/>
                    </a:lnTo>
                    <a:lnTo>
                      <a:pt x="44081" y="58117"/>
                    </a:lnTo>
                    <a:lnTo>
                      <a:pt x="44164" y="57742"/>
                    </a:lnTo>
                    <a:lnTo>
                      <a:pt x="44226" y="57347"/>
                    </a:lnTo>
                    <a:lnTo>
                      <a:pt x="44268" y="56931"/>
                    </a:lnTo>
                    <a:lnTo>
                      <a:pt x="44268" y="56931"/>
                    </a:lnTo>
                    <a:lnTo>
                      <a:pt x="44289" y="56266"/>
                    </a:lnTo>
                    <a:lnTo>
                      <a:pt x="44268" y="55601"/>
                    </a:lnTo>
                    <a:lnTo>
                      <a:pt x="44268" y="54956"/>
                    </a:lnTo>
                    <a:lnTo>
                      <a:pt x="44268" y="54291"/>
                    </a:lnTo>
                    <a:lnTo>
                      <a:pt x="44268" y="54291"/>
                    </a:lnTo>
                    <a:lnTo>
                      <a:pt x="44517" y="46660"/>
                    </a:lnTo>
                    <a:lnTo>
                      <a:pt x="44663" y="42834"/>
                    </a:lnTo>
                    <a:lnTo>
                      <a:pt x="44746" y="40942"/>
                    </a:lnTo>
                    <a:lnTo>
                      <a:pt x="44829" y="39029"/>
                    </a:lnTo>
                    <a:lnTo>
                      <a:pt x="44829" y="39029"/>
                    </a:lnTo>
                    <a:lnTo>
                      <a:pt x="44912" y="37365"/>
                    </a:lnTo>
                    <a:lnTo>
                      <a:pt x="44954" y="35702"/>
                    </a:lnTo>
                    <a:lnTo>
                      <a:pt x="44996" y="34059"/>
                    </a:lnTo>
                    <a:lnTo>
                      <a:pt x="45016" y="32396"/>
                    </a:lnTo>
                    <a:lnTo>
                      <a:pt x="45016" y="29069"/>
                    </a:lnTo>
                    <a:lnTo>
                      <a:pt x="44975" y="25742"/>
                    </a:lnTo>
                    <a:lnTo>
                      <a:pt x="44975" y="25742"/>
                    </a:lnTo>
                    <a:lnTo>
                      <a:pt x="44975" y="23912"/>
                    </a:lnTo>
                    <a:lnTo>
                      <a:pt x="44975" y="22083"/>
                    </a:lnTo>
                    <a:lnTo>
                      <a:pt x="45016" y="18444"/>
                    </a:lnTo>
                    <a:lnTo>
                      <a:pt x="45016" y="16614"/>
                    </a:lnTo>
                    <a:lnTo>
                      <a:pt x="45016" y="14784"/>
                    </a:lnTo>
                    <a:lnTo>
                      <a:pt x="44975" y="12955"/>
                    </a:lnTo>
                    <a:lnTo>
                      <a:pt x="44912" y="11125"/>
                    </a:lnTo>
                    <a:lnTo>
                      <a:pt x="44912" y="11125"/>
                    </a:lnTo>
                    <a:lnTo>
                      <a:pt x="44892" y="10418"/>
                    </a:lnTo>
                    <a:lnTo>
                      <a:pt x="44871" y="9711"/>
                    </a:lnTo>
                    <a:lnTo>
                      <a:pt x="44871" y="8297"/>
                    </a:lnTo>
                    <a:lnTo>
                      <a:pt x="44871" y="6883"/>
                    </a:lnTo>
                    <a:lnTo>
                      <a:pt x="44850" y="5469"/>
                    </a:lnTo>
                    <a:lnTo>
                      <a:pt x="44850" y="5469"/>
                    </a:lnTo>
                    <a:lnTo>
                      <a:pt x="44808" y="5032"/>
                    </a:lnTo>
                    <a:lnTo>
                      <a:pt x="44767" y="4617"/>
                    </a:lnTo>
                    <a:lnTo>
                      <a:pt x="44684" y="4180"/>
                    </a:lnTo>
                    <a:lnTo>
                      <a:pt x="44580" y="3785"/>
                    </a:lnTo>
                    <a:lnTo>
                      <a:pt x="44434" y="3369"/>
                    </a:lnTo>
                    <a:lnTo>
                      <a:pt x="44247" y="2995"/>
                    </a:lnTo>
                    <a:lnTo>
                      <a:pt x="44122" y="2808"/>
                    </a:lnTo>
                    <a:lnTo>
                      <a:pt x="43998" y="2621"/>
                    </a:lnTo>
                    <a:lnTo>
                      <a:pt x="43873" y="2454"/>
                    </a:lnTo>
                    <a:lnTo>
                      <a:pt x="43706" y="2288"/>
                    </a:lnTo>
                    <a:lnTo>
                      <a:pt x="43706" y="2288"/>
                    </a:lnTo>
                    <a:lnTo>
                      <a:pt x="43374" y="1955"/>
                    </a:lnTo>
                    <a:lnTo>
                      <a:pt x="43020" y="1643"/>
                    </a:lnTo>
                    <a:lnTo>
                      <a:pt x="42667" y="1373"/>
                    </a:lnTo>
                    <a:lnTo>
                      <a:pt x="42272" y="1144"/>
                    </a:lnTo>
                    <a:lnTo>
                      <a:pt x="41856" y="957"/>
                    </a:lnTo>
                    <a:lnTo>
                      <a:pt x="41419" y="812"/>
                    </a:lnTo>
                    <a:lnTo>
                      <a:pt x="40983" y="687"/>
                    </a:lnTo>
                    <a:lnTo>
                      <a:pt x="40504" y="604"/>
                    </a:lnTo>
                    <a:lnTo>
                      <a:pt x="40504" y="604"/>
                    </a:lnTo>
                    <a:lnTo>
                      <a:pt x="39756" y="500"/>
                    </a:lnTo>
                    <a:lnTo>
                      <a:pt x="39028" y="396"/>
                    </a:lnTo>
                    <a:lnTo>
                      <a:pt x="38280" y="271"/>
                    </a:lnTo>
                    <a:lnTo>
                      <a:pt x="37552" y="167"/>
                    </a:lnTo>
                    <a:lnTo>
                      <a:pt x="37552" y="167"/>
                    </a:lnTo>
                    <a:lnTo>
                      <a:pt x="36928" y="105"/>
                    </a:lnTo>
                    <a:lnTo>
                      <a:pt x="36304" y="42"/>
                    </a:lnTo>
                    <a:lnTo>
                      <a:pt x="35701" y="21"/>
                    </a:lnTo>
                    <a:lnTo>
                      <a:pt x="35077"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1356;p8">
                <a:extLst>
                  <a:ext uri="{FF2B5EF4-FFF2-40B4-BE49-F238E27FC236}">
                    <a16:creationId xmlns:a16="http://schemas.microsoft.com/office/drawing/2014/main" id="{F2575EC5-D14F-4567-9DC3-2162A3281406}"/>
                  </a:ext>
                </a:extLst>
              </p:cNvPr>
              <p:cNvSpPr/>
              <p:nvPr/>
            </p:nvSpPr>
            <p:spPr>
              <a:xfrm>
                <a:off x="1191400" y="2199400"/>
                <a:ext cx="1015750" cy="1448750"/>
              </a:xfrm>
              <a:custGeom>
                <a:avLst/>
                <a:gdLst/>
                <a:ahLst/>
                <a:cxnLst/>
                <a:rect l="l" t="t" r="r" b="b"/>
                <a:pathLst>
                  <a:path w="40630" h="57950" extrusionOk="0">
                    <a:moveTo>
                      <a:pt x="6820" y="5406"/>
                    </a:moveTo>
                    <a:lnTo>
                      <a:pt x="6904" y="5656"/>
                    </a:lnTo>
                    <a:lnTo>
                      <a:pt x="6966" y="5926"/>
                    </a:lnTo>
                    <a:lnTo>
                      <a:pt x="7008" y="6176"/>
                    </a:lnTo>
                    <a:lnTo>
                      <a:pt x="7008" y="6425"/>
                    </a:lnTo>
                    <a:lnTo>
                      <a:pt x="6987" y="6675"/>
                    </a:lnTo>
                    <a:lnTo>
                      <a:pt x="6945" y="6924"/>
                    </a:lnTo>
                    <a:lnTo>
                      <a:pt x="6883" y="7174"/>
                    </a:lnTo>
                    <a:lnTo>
                      <a:pt x="6820" y="7423"/>
                    </a:lnTo>
                    <a:lnTo>
                      <a:pt x="6716" y="7631"/>
                    </a:lnTo>
                    <a:lnTo>
                      <a:pt x="6654" y="7735"/>
                    </a:lnTo>
                    <a:lnTo>
                      <a:pt x="6592" y="7798"/>
                    </a:lnTo>
                    <a:lnTo>
                      <a:pt x="6509" y="7881"/>
                    </a:lnTo>
                    <a:lnTo>
                      <a:pt x="6405" y="7922"/>
                    </a:lnTo>
                    <a:lnTo>
                      <a:pt x="6301" y="7943"/>
                    </a:lnTo>
                    <a:lnTo>
                      <a:pt x="6197" y="7964"/>
                    </a:lnTo>
                    <a:lnTo>
                      <a:pt x="6072" y="7943"/>
                    </a:lnTo>
                    <a:lnTo>
                      <a:pt x="5926" y="7922"/>
                    </a:lnTo>
                    <a:lnTo>
                      <a:pt x="5802" y="7860"/>
                    </a:lnTo>
                    <a:lnTo>
                      <a:pt x="5718" y="7777"/>
                    </a:lnTo>
                    <a:lnTo>
                      <a:pt x="5656" y="7673"/>
                    </a:lnTo>
                    <a:lnTo>
                      <a:pt x="5594" y="7569"/>
                    </a:lnTo>
                    <a:lnTo>
                      <a:pt x="5573" y="7444"/>
                    </a:lnTo>
                    <a:lnTo>
                      <a:pt x="5552" y="7299"/>
                    </a:lnTo>
                    <a:lnTo>
                      <a:pt x="5552" y="7174"/>
                    </a:lnTo>
                    <a:lnTo>
                      <a:pt x="5594" y="6841"/>
                    </a:lnTo>
                    <a:lnTo>
                      <a:pt x="5656" y="6550"/>
                    </a:lnTo>
                    <a:lnTo>
                      <a:pt x="5781" y="6259"/>
                    </a:lnTo>
                    <a:lnTo>
                      <a:pt x="5947" y="6009"/>
                    </a:lnTo>
                    <a:lnTo>
                      <a:pt x="6113" y="5781"/>
                    </a:lnTo>
                    <a:lnTo>
                      <a:pt x="6217" y="5677"/>
                    </a:lnTo>
                    <a:lnTo>
                      <a:pt x="6342" y="5594"/>
                    </a:lnTo>
                    <a:lnTo>
                      <a:pt x="6446" y="5531"/>
                    </a:lnTo>
                    <a:lnTo>
                      <a:pt x="6571" y="5469"/>
                    </a:lnTo>
                    <a:lnTo>
                      <a:pt x="6696" y="5427"/>
                    </a:lnTo>
                    <a:lnTo>
                      <a:pt x="6820" y="5406"/>
                    </a:lnTo>
                    <a:close/>
                    <a:moveTo>
                      <a:pt x="30046" y="2911"/>
                    </a:moveTo>
                    <a:lnTo>
                      <a:pt x="30192" y="2932"/>
                    </a:lnTo>
                    <a:lnTo>
                      <a:pt x="30379" y="2953"/>
                    </a:lnTo>
                    <a:lnTo>
                      <a:pt x="30524" y="3036"/>
                    </a:lnTo>
                    <a:lnTo>
                      <a:pt x="30649" y="3119"/>
                    </a:lnTo>
                    <a:lnTo>
                      <a:pt x="30753" y="3223"/>
                    </a:lnTo>
                    <a:lnTo>
                      <a:pt x="30836" y="3348"/>
                    </a:lnTo>
                    <a:lnTo>
                      <a:pt x="30898" y="3493"/>
                    </a:lnTo>
                    <a:lnTo>
                      <a:pt x="30919" y="3660"/>
                    </a:lnTo>
                    <a:lnTo>
                      <a:pt x="30919" y="3826"/>
                    </a:lnTo>
                    <a:lnTo>
                      <a:pt x="30836" y="4554"/>
                    </a:lnTo>
                    <a:lnTo>
                      <a:pt x="30732" y="5282"/>
                    </a:lnTo>
                    <a:lnTo>
                      <a:pt x="30587" y="5989"/>
                    </a:lnTo>
                    <a:lnTo>
                      <a:pt x="30399" y="6675"/>
                    </a:lnTo>
                    <a:lnTo>
                      <a:pt x="30192" y="7361"/>
                    </a:lnTo>
                    <a:lnTo>
                      <a:pt x="29963" y="8047"/>
                    </a:lnTo>
                    <a:lnTo>
                      <a:pt x="29713" y="8733"/>
                    </a:lnTo>
                    <a:lnTo>
                      <a:pt x="29443" y="9399"/>
                    </a:lnTo>
                    <a:lnTo>
                      <a:pt x="29422" y="9440"/>
                    </a:lnTo>
                    <a:lnTo>
                      <a:pt x="29360" y="9482"/>
                    </a:lnTo>
                    <a:lnTo>
                      <a:pt x="29173" y="9565"/>
                    </a:lnTo>
                    <a:lnTo>
                      <a:pt x="29089" y="8983"/>
                    </a:lnTo>
                    <a:lnTo>
                      <a:pt x="29048" y="8421"/>
                    </a:lnTo>
                    <a:lnTo>
                      <a:pt x="29006" y="7839"/>
                    </a:lnTo>
                    <a:lnTo>
                      <a:pt x="29006" y="7278"/>
                    </a:lnTo>
                    <a:lnTo>
                      <a:pt x="29006" y="6716"/>
                    </a:lnTo>
                    <a:lnTo>
                      <a:pt x="29006" y="6176"/>
                    </a:lnTo>
                    <a:lnTo>
                      <a:pt x="29069" y="5053"/>
                    </a:lnTo>
                    <a:lnTo>
                      <a:pt x="29131" y="4367"/>
                    </a:lnTo>
                    <a:lnTo>
                      <a:pt x="29173" y="4013"/>
                    </a:lnTo>
                    <a:lnTo>
                      <a:pt x="29235" y="3660"/>
                    </a:lnTo>
                    <a:lnTo>
                      <a:pt x="29277" y="3514"/>
                    </a:lnTo>
                    <a:lnTo>
                      <a:pt x="29339" y="3369"/>
                    </a:lnTo>
                    <a:lnTo>
                      <a:pt x="29422" y="3223"/>
                    </a:lnTo>
                    <a:lnTo>
                      <a:pt x="29505" y="3119"/>
                    </a:lnTo>
                    <a:lnTo>
                      <a:pt x="29609" y="3036"/>
                    </a:lnTo>
                    <a:lnTo>
                      <a:pt x="29734" y="2974"/>
                    </a:lnTo>
                    <a:lnTo>
                      <a:pt x="29880" y="2932"/>
                    </a:lnTo>
                    <a:lnTo>
                      <a:pt x="30046" y="2911"/>
                    </a:lnTo>
                    <a:close/>
                    <a:moveTo>
                      <a:pt x="5386" y="9711"/>
                    </a:moveTo>
                    <a:lnTo>
                      <a:pt x="5427" y="9815"/>
                    </a:lnTo>
                    <a:lnTo>
                      <a:pt x="5448" y="9939"/>
                    </a:lnTo>
                    <a:lnTo>
                      <a:pt x="5469" y="10168"/>
                    </a:lnTo>
                    <a:lnTo>
                      <a:pt x="5448" y="10605"/>
                    </a:lnTo>
                    <a:lnTo>
                      <a:pt x="5407" y="11644"/>
                    </a:lnTo>
                    <a:lnTo>
                      <a:pt x="5344" y="12684"/>
                    </a:lnTo>
                    <a:lnTo>
                      <a:pt x="5261" y="13724"/>
                    </a:lnTo>
                    <a:lnTo>
                      <a:pt x="5157" y="14742"/>
                    </a:lnTo>
                    <a:lnTo>
                      <a:pt x="4928" y="16822"/>
                    </a:lnTo>
                    <a:lnTo>
                      <a:pt x="4700" y="18901"/>
                    </a:lnTo>
                    <a:lnTo>
                      <a:pt x="4658" y="19566"/>
                    </a:lnTo>
                    <a:lnTo>
                      <a:pt x="4596" y="20232"/>
                    </a:lnTo>
                    <a:lnTo>
                      <a:pt x="4512" y="21562"/>
                    </a:lnTo>
                    <a:lnTo>
                      <a:pt x="4471" y="22228"/>
                    </a:lnTo>
                    <a:lnTo>
                      <a:pt x="4388" y="22893"/>
                    </a:lnTo>
                    <a:lnTo>
                      <a:pt x="4304" y="23559"/>
                    </a:lnTo>
                    <a:lnTo>
                      <a:pt x="4201" y="24203"/>
                    </a:lnTo>
                    <a:lnTo>
                      <a:pt x="4076" y="24806"/>
                    </a:lnTo>
                    <a:lnTo>
                      <a:pt x="3993" y="25097"/>
                    </a:lnTo>
                    <a:lnTo>
                      <a:pt x="3868" y="25388"/>
                    </a:lnTo>
                    <a:lnTo>
                      <a:pt x="3743" y="25617"/>
                    </a:lnTo>
                    <a:lnTo>
                      <a:pt x="3660" y="25700"/>
                    </a:lnTo>
                    <a:lnTo>
                      <a:pt x="3577" y="25783"/>
                    </a:lnTo>
                    <a:lnTo>
                      <a:pt x="3473" y="25867"/>
                    </a:lnTo>
                    <a:lnTo>
                      <a:pt x="3369" y="25908"/>
                    </a:lnTo>
                    <a:lnTo>
                      <a:pt x="3244" y="25929"/>
                    </a:lnTo>
                    <a:lnTo>
                      <a:pt x="3119" y="25950"/>
                    </a:lnTo>
                    <a:lnTo>
                      <a:pt x="2974" y="25950"/>
                    </a:lnTo>
                    <a:lnTo>
                      <a:pt x="2849" y="25908"/>
                    </a:lnTo>
                    <a:lnTo>
                      <a:pt x="2745" y="25867"/>
                    </a:lnTo>
                    <a:lnTo>
                      <a:pt x="2641" y="25804"/>
                    </a:lnTo>
                    <a:lnTo>
                      <a:pt x="2537" y="25721"/>
                    </a:lnTo>
                    <a:lnTo>
                      <a:pt x="2475" y="25638"/>
                    </a:lnTo>
                    <a:lnTo>
                      <a:pt x="2329" y="25409"/>
                    </a:lnTo>
                    <a:lnTo>
                      <a:pt x="2225" y="25180"/>
                    </a:lnTo>
                    <a:lnTo>
                      <a:pt x="2142" y="24931"/>
                    </a:lnTo>
                    <a:lnTo>
                      <a:pt x="2080" y="24681"/>
                    </a:lnTo>
                    <a:lnTo>
                      <a:pt x="2038" y="24411"/>
                    </a:lnTo>
                    <a:lnTo>
                      <a:pt x="1976" y="23766"/>
                    </a:lnTo>
                    <a:lnTo>
                      <a:pt x="1976" y="23122"/>
                    </a:lnTo>
                    <a:lnTo>
                      <a:pt x="1996" y="22789"/>
                    </a:lnTo>
                    <a:lnTo>
                      <a:pt x="2017" y="22477"/>
                    </a:lnTo>
                    <a:lnTo>
                      <a:pt x="2059" y="22145"/>
                    </a:lnTo>
                    <a:lnTo>
                      <a:pt x="2100" y="21833"/>
                    </a:lnTo>
                    <a:lnTo>
                      <a:pt x="2558" y="19483"/>
                    </a:lnTo>
                    <a:lnTo>
                      <a:pt x="3015" y="17134"/>
                    </a:lnTo>
                    <a:lnTo>
                      <a:pt x="3244" y="15969"/>
                    </a:lnTo>
                    <a:lnTo>
                      <a:pt x="3494" y="14805"/>
                    </a:lnTo>
                    <a:lnTo>
                      <a:pt x="3764" y="13640"/>
                    </a:lnTo>
                    <a:lnTo>
                      <a:pt x="4055" y="12476"/>
                    </a:lnTo>
                    <a:lnTo>
                      <a:pt x="4221" y="11894"/>
                    </a:lnTo>
                    <a:lnTo>
                      <a:pt x="4429" y="11291"/>
                    </a:lnTo>
                    <a:lnTo>
                      <a:pt x="4637" y="10729"/>
                    </a:lnTo>
                    <a:lnTo>
                      <a:pt x="4907" y="10168"/>
                    </a:lnTo>
                    <a:lnTo>
                      <a:pt x="4970" y="10022"/>
                    </a:lnTo>
                    <a:lnTo>
                      <a:pt x="5053" y="9877"/>
                    </a:lnTo>
                    <a:lnTo>
                      <a:pt x="5095" y="9815"/>
                    </a:lnTo>
                    <a:lnTo>
                      <a:pt x="5178" y="9773"/>
                    </a:lnTo>
                    <a:lnTo>
                      <a:pt x="5261" y="9731"/>
                    </a:lnTo>
                    <a:lnTo>
                      <a:pt x="5386" y="9711"/>
                    </a:lnTo>
                    <a:close/>
                    <a:moveTo>
                      <a:pt x="28112" y="40879"/>
                    </a:moveTo>
                    <a:lnTo>
                      <a:pt x="28237" y="40900"/>
                    </a:lnTo>
                    <a:lnTo>
                      <a:pt x="28341" y="40941"/>
                    </a:lnTo>
                    <a:lnTo>
                      <a:pt x="28445" y="41004"/>
                    </a:lnTo>
                    <a:lnTo>
                      <a:pt x="28549" y="41066"/>
                    </a:lnTo>
                    <a:lnTo>
                      <a:pt x="28632" y="41149"/>
                    </a:lnTo>
                    <a:lnTo>
                      <a:pt x="28715" y="41232"/>
                    </a:lnTo>
                    <a:lnTo>
                      <a:pt x="28798" y="41357"/>
                    </a:lnTo>
                    <a:lnTo>
                      <a:pt x="28902" y="41565"/>
                    </a:lnTo>
                    <a:lnTo>
                      <a:pt x="29006" y="41794"/>
                    </a:lnTo>
                    <a:lnTo>
                      <a:pt x="29089" y="42043"/>
                    </a:lnTo>
                    <a:lnTo>
                      <a:pt x="29131" y="42272"/>
                    </a:lnTo>
                    <a:lnTo>
                      <a:pt x="29381" y="43333"/>
                    </a:lnTo>
                    <a:lnTo>
                      <a:pt x="29589" y="44393"/>
                    </a:lnTo>
                    <a:lnTo>
                      <a:pt x="29776" y="45453"/>
                    </a:lnTo>
                    <a:lnTo>
                      <a:pt x="29942" y="46514"/>
                    </a:lnTo>
                    <a:lnTo>
                      <a:pt x="30067" y="47595"/>
                    </a:lnTo>
                    <a:lnTo>
                      <a:pt x="30171" y="48676"/>
                    </a:lnTo>
                    <a:lnTo>
                      <a:pt x="30233" y="49737"/>
                    </a:lnTo>
                    <a:lnTo>
                      <a:pt x="30254" y="50818"/>
                    </a:lnTo>
                    <a:lnTo>
                      <a:pt x="30254" y="51275"/>
                    </a:lnTo>
                    <a:lnTo>
                      <a:pt x="30233" y="51733"/>
                    </a:lnTo>
                    <a:lnTo>
                      <a:pt x="30171" y="52648"/>
                    </a:lnTo>
                    <a:lnTo>
                      <a:pt x="29963" y="52648"/>
                    </a:lnTo>
                    <a:lnTo>
                      <a:pt x="29859" y="52606"/>
                    </a:lnTo>
                    <a:lnTo>
                      <a:pt x="29796" y="52544"/>
                    </a:lnTo>
                    <a:lnTo>
                      <a:pt x="29734" y="52481"/>
                    </a:lnTo>
                    <a:lnTo>
                      <a:pt x="29692" y="52398"/>
                    </a:lnTo>
                    <a:lnTo>
                      <a:pt x="29651" y="52315"/>
                    </a:lnTo>
                    <a:lnTo>
                      <a:pt x="29609" y="52149"/>
                    </a:lnTo>
                    <a:lnTo>
                      <a:pt x="29277" y="51255"/>
                    </a:lnTo>
                    <a:lnTo>
                      <a:pt x="28965" y="50361"/>
                    </a:lnTo>
                    <a:lnTo>
                      <a:pt x="28674" y="49466"/>
                    </a:lnTo>
                    <a:lnTo>
                      <a:pt x="28383" y="48572"/>
                    </a:lnTo>
                    <a:lnTo>
                      <a:pt x="28133" y="47657"/>
                    </a:lnTo>
                    <a:lnTo>
                      <a:pt x="27904" y="46743"/>
                    </a:lnTo>
                    <a:lnTo>
                      <a:pt x="27676" y="45807"/>
                    </a:lnTo>
                    <a:lnTo>
                      <a:pt x="27468" y="44892"/>
                    </a:lnTo>
                    <a:lnTo>
                      <a:pt x="27260" y="43790"/>
                    </a:lnTo>
                    <a:lnTo>
                      <a:pt x="27052" y="42709"/>
                    </a:lnTo>
                    <a:lnTo>
                      <a:pt x="27010" y="42418"/>
                    </a:lnTo>
                    <a:lnTo>
                      <a:pt x="27010" y="42147"/>
                    </a:lnTo>
                    <a:lnTo>
                      <a:pt x="27031" y="41877"/>
                    </a:lnTo>
                    <a:lnTo>
                      <a:pt x="27093" y="41586"/>
                    </a:lnTo>
                    <a:lnTo>
                      <a:pt x="27135" y="41461"/>
                    </a:lnTo>
                    <a:lnTo>
                      <a:pt x="27197" y="41316"/>
                    </a:lnTo>
                    <a:lnTo>
                      <a:pt x="27260" y="41212"/>
                    </a:lnTo>
                    <a:lnTo>
                      <a:pt x="27364" y="41108"/>
                    </a:lnTo>
                    <a:lnTo>
                      <a:pt x="27447" y="41025"/>
                    </a:lnTo>
                    <a:lnTo>
                      <a:pt x="27572" y="40962"/>
                    </a:lnTo>
                    <a:lnTo>
                      <a:pt x="27696" y="40921"/>
                    </a:lnTo>
                    <a:lnTo>
                      <a:pt x="27842" y="40879"/>
                    </a:lnTo>
                    <a:close/>
                    <a:moveTo>
                      <a:pt x="32437" y="0"/>
                    </a:moveTo>
                    <a:lnTo>
                      <a:pt x="32000" y="21"/>
                    </a:lnTo>
                    <a:lnTo>
                      <a:pt x="31585" y="63"/>
                    </a:lnTo>
                    <a:lnTo>
                      <a:pt x="31169" y="104"/>
                    </a:lnTo>
                    <a:lnTo>
                      <a:pt x="30753" y="187"/>
                    </a:lnTo>
                    <a:lnTo>
                      <a:pt x="30337" y="271"/>
                    </a:lnTo>
                    <a:lnTo>
                      <a:pt x="29921" y="395"/>
                    </a:lnTo>
                    <a:lnTo>
                      <a:pt x="29526" y="541"/>
                    </a:lnTo>
                    <a:lnTo>
                      <a:pt x="29464" y="562"/>
                    </a:lnTo>
                    <a:lnTo>
                      <a:pt x="29193" y="686"/>
                    </a:lnTo>
                    <a:lnTo>
                      <a:pt x="28965" y="811"/>
                    </a:lnTo>
                    <a:lnTo>
                      <a:pt x="28757" y="978"/>
                    </a:lnTo>
                    <a:lnTo>
                      <a:pt x="28590" y="1165"/>
                    </a:lnTo>
                    <a:lnTo>
                      <a:pt x="28424" y="1352"/>
                    </a:lnTo>
                    <a:lnTo>
                      <a:pt x="28299" y="1601"/>
                    </a:lnTo>
                    <a:lnTo>
                      <a:pt x="28216" y="1851"/>
                    </a:lnTo>
                    <a:lnTo>
                      <a:pt x="28133" y="2142"/>
                    </a:lnTo>
                    <a:lnTo>
                      <a:pt x="27863" y="3826"/>
                    </a:lnTo>
                    <a:lnTo>
                      <a:pt x="27592" y="5510"/>
                    </a:lnTo>
                    <a:lnTo>
                      <a:pt x="27364" y="7195"/>
                    </a:lnTo>
                    <a:lnTo>
                      <a:pt x="27156" y="8879"/>
                    </a:lnTo>
                    <a:lnTo>
                      <a:pt x="26969" y="10563"/>
                    </a:lnTo>
                    <a:lnTo>
                      <a:pt x="26802" y="12268"/>
                    </a:lnTo>
                    <a:lnTo>
                      <a:pt x="26657" y="13973"/>
                    </a:lnTo>
                    <a:lnTo>
                      <a:pt x="26532" y="15657"/>
                    </a:lnTo>
                    <a:lnTo>
                      <a:pt x="26449" y="17134"/>
                    </a:lnTo>
                    <a:lnTo>
                      <a:pt x="26366" y="18610"/>
                    </a:lnTo>
                    <a:lnTo>
                      <a:pt x="26303" y="19338"/>
                    </a:lnTo>
                    <a:lnTo>
                      <a:pt x="26241" y="20065"/>
                    </a:lnTo>
                    <a:lnTo>
                      <a:pt x="26178" y="20793"/>
                    </a:lnTo>
                    <a:lnTo>
                      <a:pt x="26075" y="21521"/>
                    </a:lnTo>
                    <a:lnTo>
                      <a:pt x="25971" y="22020"/>
                    </a:lnTo>
                    <a:lnTo>
                      <a:pt x="25929" y="22228"/>
                    </a:lnTo>
                    <a:lnTo>
                      <a:pt x="25846" y="22415"/>
                    </a:lnTo>
                    <a:lnTo>
                      <a:pt x="25783" y="22602"/>
                    </a:lnTo>
                    <a:lnTo>
                      <a:pt x="25700" y="22768"/>
                    </a:lnTo>
                    <a:lnTo>
                      <a:pt x="25596" y="22914"/>
                    </a:lnTo>
                    <a:lnTo>
                      <a:pt x="25492" y="23039"/>
                    </a:lnTo>
                    <a:lnTo>
                      <a:pt x="25368" y="23163"/>
                    </a:lnTo>
                    <a:lnTo>
                      <a:pt x="25222" y="23267"/>
                    </a:lnTo>
                    <a:lnTo>
                      <a:pt x="25076" y="23371"/>
                    </a:lnTo>
                    <a:lnTo>
                      <a:pt x="24889" y="23455"/>
                    </a:lnTo>
                    <a:lnTo>
                      <a:pt x="24702" y="23517"/>
                    </a:lnTo>
                    <a:lnTo>
                      <a:pt x="24494" y="23600"/>
                    </a:lnTo>
                    <a:lnTo>
                      <a:pt x="24016" y="23704"/>
                    </a:lnTo>
                    <a:lnTo>
                      <a:pt x="23205" y="23850"/>
                    </a:lnTo>
                    <a:lnTo>
                      <a:pt x="22394" y="23954"/>
                    </a:lnTo>
                    <a:lnTo>
                      <a:pt x="21583" y="24016"/>
                    </a:lnTo>
                    <a:lnTo>
                      <a:pt x="20772" y="24037"/>
                    </a:lnTo>
                    <a:lnTo>
                      <a:pt x="20128" y="24037"/>
                    </a:lnTo>
                    <a:lnTo>
                      <a:pt x="19462" y="23995"/>
                    </a:lnTo>
                    <a:lnTo>
                      <a:pt x="18818" y="23933"/>
                    </a:lnTo>
                    <a:lnTo>
                      <a:pt x="18173" y="23829"/>
                    </a:lnTo>
                    <a:lnTo>
                      <a:pt x="17529" y="23725"/>
                    </a:lnTo>
                    <a:lnTo>
                      <a:pt x="16905" y="23579"/>
                    </a:lnTo>
                    <a:lnTo>
                      <a:pt x="16260" y="23434"/>
                    </a:lnTo>
                    <a:lnTo>
                      <a:pt x="15616" y="23247"/>
                    </a:lnTo>
                    <a:lnTo>
                      <a:pt x="15595" y="23226"/>
                    </a:lnTo>
                    <a:lnTo>
                      <a:pt x="15574" y="23226"/>
                    </a:lnTo>
                    <a:lnTo>
                      <a:pt x="15512" y="23205"/>
                    </a:lnTo>
                    <a:lnTo>
                      <a:pt x="15491" y="23205"/>
                    </a:lnTo>
                    <a:lnTo>
                      <a:pt x="15241" y="23101"/>
                    </a:lnTo>
                    <a:lnTo>
                      <a:pt x="15034" y="22976"/>
                    </a:lnTo>
                    <a:lnTo>
                      <a:pt x="14826" y="22831"/>
                    </a:lnTo>
                    <a:lnTo>
                      <a:pt x="14659" y="22664"/>
                    </a:lnTo>
                    <a:lnTo>
                      <a:pt x="14514" y="22457"/>
                    </a:lnTo>
                    <a:lnTo>
                      <a:pt x="14389" y="22249"/>
                    </a:lnTo>
                    <a:lnTo>
                      <a:pt x="14285" y="22020"/>
                    </a:lnTo>
                    <a:lnTo>
                      <a:pt x="14181" y="21770"/>
                    </a:lnTo>
                    <a:lnTo>
                      <a:pt x="14098" y="21458"/>
                    </a:lnTo>
                    <a:lnTo>
                      <a:pt x="14056" y="21126"/>
                    </a:lnTo>
                    <a:lnTo>
                      <a:pt x="14036" y="20793"/>
                    </a:lnTo>
                    <a:lnTo>
                      <a:pt x="14015" y="20460"/>
                    </a:lnTo>
                    <a:lnTo>
                      <a:pt x="14036" y="19920"/>
                    </a:lnTo>
                    <a:lnTo>
                      <a:pt x="14098" y="18319"/>
                    </a:lnTo>
                    <a:lnTo>
                      <a:pt x="14202" y="16718"/>
                    </a:lnTo>
                    <a:lnTo>
                      <a:pt x="14264" y="15928"/>
                    </a:lnTo>
                    <a:lnTo>
                      <a:pt x="14347" y="15117"/>
                    </a:lnTo>
                    <a:lnTo>
                      <a:pt x="14431" y="14327"/>
                    </a:lnTo>
                    <a:lnTo>
                      <a:pt x="14535" y="13536"/>
                    </a:lnTo>
                    <a:lnTo>
                      <a:pt x="14742" y="12226"/>
                    </a:lnTo>
                    <a:lnTo>
                      <a:pt x="14950" y="10917"/>
                    </a:lnTo>
                    <a:lnTo>
                      <a:pt x="15179" y="9627"/>
                    </a:lnTo>
                    <a:lnTo>
                      <a:pt x="15429" y="8317"/>
                    </a:lnTo>
                    <a:lnTo>
                      <a:pt x="15699" y="7028"/>
                    </a:lnTo>
                    <a:lnTo>
                      <a:pt x="16011" y="5760"/>
                    </a:lnTo>
                    <a:lnTo>
                      <a:pt x="16364" y="4471"/>
                    </a:lnTo>
                    <a:lnTo>
                      <a:pt x="16739" y="3202"/>
                    </a:lnTo>
                    <a:lnTo>
                      <a:pt x="16843" y="2870"/>
                    </a:lnTo>
                    <a:lnTo>
                      <a:pt x="16884" y="2516"/>
                    </a:lnTo>
                    <a:lnTo>
                      <a:pt x="16884" y="2412"/>
                    </a:lnTo>
                    <a:lnTo>
                      <a:pt x="16863" y="2246"/>
                    </a:lnTo>
                    <a:lnTo>
                      <a:pt x="16843" y="2100"/>
                    </a:lnTo>
                    <a:lnTo>
                      <a:pt x="16780" y="1976"/>
                    </a:lnTo>
                    <a:lnTo>
                      <a:pt x="16718" y="1851"/>
                    </a:lnTo>
                    <a:lnTo>
                      <a:pt x="16614" y="1768"/>
                    </a:lnTo>
                    <a:lnTo>
                      <a:pt x="16489" y="1685"/>
                    </a:lnTo>
                    <a:lnTo>
                      <a:pt x="16323" y="1622"/>
                    </a:lnTo>
                    <a:lnTo>
                      <a:pt x="16136" y="1601"/>
                    </a:lnTo>
                    <a:lnTo>
                      <a:pt x="15637" y="1539"/>
                    </a:lnTo>
                    <a:lnTo>
                      <a:pt x="15138" y="1518"/>
                    </a:lnTo>
                    <a:lnTo>
                      <a:pt x="14701" y="1539"/>
                    </a:lnTo>
                    <a:lnTo>
                      <a:pt x="14264" y="1560"/>
                    </a:lnTo>
                    <a:lnTo>
                      <a:pt x="13828" y="1622"/>
                    </a:lnTo>
                    <a:lnTo>
                      <a:pt x="13391" y="1664"/>
                    </a:lnTo>
                    <a:lnTo>
                      <a:pt x="12559" y="1809"/>
                    </a:lnTo>
                    <a:lnTo>
                      <a:pt x="11728" y="1976"/>
                    </a:lnTo>
                    <a:lnTo>
                      <a:pt x="10917" y="2184"/>
                    </a:lnTo>
                    <a:lnTo>
                      <a:pt x="10085" y="2391"/>
                    </a:lnTo>
                    <a:lnTo>
                      <a:pt x="9295" y="2641"/>
                    </a:lnTo>
                    <a:lnTo>
                      <a:pt x="8484" y="2891"/>
                    </a:lnTo>
                    <a:lnTo>
                      <a:pt x="6862" y="3390"/>
                    </a:lnTo>
                    <a:lnTo>
                      <a:pt x="6446" y="3556"/>
                    </a:lnTo>
                    <a:lnTo>
                      <a:pt x="6051" y="3743"/>
                    </a:lnTo>
                    <a:lnTo>
                      <a:pt x="5698" y="3972"/>
                    </a:lnTo>
                    <a:lnTo>
                      <a:pt x="5386" y="4221"/>
                    </a:lnTo>
                    <a:lnTo>
                      <a:pt x="5095" y="4492"/>
                    </a:lnTo>
                    <a:lnTo>
                      <a:pt x="4824" y="4803"/>
                    </a:lnTo>
                    <a:lnTo>
                      <a:pt x="4575" y="5157"/>
                    </a:lnTo>
                    <a:lnTo>
                      <a:pt x="4346" y="5531"/>
                    </a:lnTo>
                    <a:lnTo>
                      <a:pt x="4138" y="5905"/>
                    </a:lnTo>
                    <a:lnTo>
                      <a:pt x="3951" y="6280"/>
                    </a:lnTo>
                    <a:lnTo>
                      <a:pt x="3598" y="7070"/>
                    </a:lnTo>
                    <a:lnTo>
                      <a:pt x="3286" y="7860"/>
                    </a:lnTo>
                    <a:lnTo>
                      <a:pt x="3015" y="8671"/>
                    </a:lnTo>
                    <a:lnTo>
                      <a:pt x="2766" y="9482"/>
                    </a:lnTo>
                    <a:lnTo>
                      <a:pt x="2558" y="10293"/>
                    </a:lnTo>
                    <a:lnTo>
                      <a:pt x="2371" y="11124"/>
                    </a:lnTo>
                    <a:lnTo>
                      <a:pt x="2184" y="11956"/>
                    </a:lnTo>
                    <a:lnTo>
                      <a:pt x="1851" y="13661"/>
                    </a:lnTo>
                    <a:lnTo>
                      <a:pt x="1539" y="15387"/>
                    </a:lnTo>
                    <a:lnTo>
                      <a:pt x="1248" y="17092"/>
                    </a:lnTo>
                    <a:lnTo>
                      <a:pt x="978" y="18818"/>
                    </a:lnTo>
                    <a:lnTo>
                      <a:pt x="749" y="20544"/>
                    </a:lnTo>
                    <a:lnTo>
                      <a:pt x="541" y="22269"/>
                    </a:lnTo>
                    <a:lnTo>
                      <a:pt x="375" y="23995"/>
                    </a:lnTo>
                    <a:lnTo>
                      <a:pt x="229" y="25742"/>
                    </a:lnTo>
                    <a:lnTo>
                      <a:pt x="63" y="27987"/>
                    </a:lnTo>
                    <a:lnTo>
                      <a:pt x="21" y="29110"/>
                    </a:lnTo>
                    <a:lnTo>
                      <a:pt x="0" y="30254"/>
                    </a:lnTo>
                    <a:lnTo>
                      <a:pt x="0" y="30836"/>
                    </a:lnTo>
                    <a:lnTo>
                      <a:pt x="21" y="31439"/>
                    </a:lnTo>
                    <a:lnTo>
                      <a:pt x="42" y="31813"/>
                    </a:lnTo>
                    <a:lnTo>
                      <a:pt x="104" y="32167"/>
                    </a:lnTo>
                    <a:lnTo>
                      <a:pt x="167" y="32520"/>
                    </a:lnTo>
                    <a:lnTo>
                      <a:pt x="271" y="32853"/>
                    </a:lnTo>
                    <a:lnTo>
                      <a:pt x="375" y="33144"/>
                    </a:lnTo>
                    <a:lnTo>
                      <a:pt x="520" y="33435"/>
                    </a:lnTo>
                    <a:lnTo>
                      <a:pt x="687" y="33705"/>
                    </a:lnTo>
                    <a:lnTo>
                      <a:pt x="894" y="33955"/>
                    </a:lnTo>
                    <a:lnTo>
                      <a:pt x="1123" y="34184"/>
                    </a:lnTo>
                    <a:lnTo>
                      <a:pt x="1373" y="34392"/>
                    </a:lnTo>
                    <a:lnTo>
                      <a:pt x="1643" y="34579"/>
                    </a:lnTo>
                    <a:lnTo>
                      <a:pt x="1976" y="34766"/>
                    </a:lnTo>
                    <a:lnTo>
                      <a:pt x="2308" y="34911"/>
                    </a:lnTo>
                    <a:lnTo>
                      <a:pt x="2703" y="35057"/>
                    </a:lnTo>
                    <a:lnTo>
                      <a:pt x="3119" y="35161"/>
                    </a:lnTo>
                    <a:lnTo>
                      <a:pt x="3577" y="35265"/>
                    </a:lnTo>
                    <a:lnTo>
                      <a:pt x="4512" y="35410"/>
                    </a:lnTo>
                    <a:lnTo>
                      <a:pt x="5469" y="35514"/>
                    </a:lnTo>
                    <a:lnTo>
                      <a:pt x="6425" y="35598"/>
                    </a:lnTo>
                    <a:lnTo>
                      <a:pt x="7382" y="35618"/>
                    </a:lnTo>
                    <a:lnTo>
                      <a:pt x="7818" y="35618"/>
                    </a:lnTo>
                    <a:lnTo>
                      <a:pt x="10667" y="35660"/>
                    </a:lnTo>
                    <a:lnTo>
                      <a:pt x="13536" y="35660"/>
                    </a:lnTo>
                    <a:lnTo>
                      <a:pt x="15990" y="35639"/>
                    </a:lnTo>
                    <a:lnTo>
                      <a:pt x="18464" y="35598"/>
                    </a:lnTo>
                    <a:lnTo>
                      <a:pt x="19712" y="35556"/>
                    </a:lnTo>
                    <a:lnTo>
                      <a:pt x="20939" y="35494"/>
                    </a:lnTo>
                    <a:lnTo>
                      <a:pt x="22165" y="35431"/>
                    </a:lnTo>
                    <a:lnTo>
                      <a:pt x="23413" y="35348"/>
                    </a:lnTo>
                    <a:lnTo>
                      <a:pt x="23455" y="35327"/>
                    </a:lnTo>
                    <a:lnTo>
                      <a:pt x="23746" y="35327"/>
                    </a:lnTo>
                    <a:lnTo>
                      <a:pt x="23870" y="35369"/>
                    </a:lnTo>
                    <a:lnTo>
                      <a:pt x="23974" y="35410"/>
                    </a:lnTo>
                    <a:lnTo>
                      <a:pt x="24078" y="35473"/>
                    </a:lnTo>
                    <a:lnTo>
                      <a:pt x="24141" y="35577"/>
                    </a:lnTo>
                    <a:lnTo>
                      <a:pt x="24203" y="35681"/>
                    </a:lnTo>
                    <a:lnTo>
                      <a:pt x="24245" y="35826"/>
                    </a:lnTo>
                    <a:lnTo>
                      <a:pt x="24266" y="35972"/>
                    </a:lnTo>
                    <a:lnTo>
                      <a:pt x="24286" y="36013"/>
                    </a:lnTo>
                    <a:lnTo>
                      <a:pt x="24349" y="36596"/>
                    </a:lnTo>
                    <a:lnTo>
                      <a:pt x="24432" y="37178"/>
                    </a:lnTo>
                    <a:lnTo>
                      <a:pt x="24889" y="40629"/>
                    </a:lnTo>
                    <a:lnTo>
                      <a:pt x="25118" y="42355"/>
                    </a:lnTo>
                    <a:lnTo>
                      <a:pt x="25347" y="44081"/>
                    </a:lnTo>
                    <a:lnTo>
                      <a:pt x="25596" y="45786"/>
                    </a:lnTo>
                    <a:lnTo>
                      <a:pt x="25887" y="47512"/>
                    </a:lnTo>
                    <a:lnTo>
                      <a:pt x="26199" y="49217"/>
                    </a:lnTo>
                    <a:lnTo>
                      <a:pt x="26532" y="50922"/>
                    </a:lnTo>
                    <a:lnTo>
                      <a:pt x="26823" y="52211"/>
                    </a:lnTo>
                    <a:lnTo>
                      <a:pt x="27156" y="53500"/>
                    </a:lnTo>
                    <a:lnTo>
                      <a:pt x="27509" y="54769"/>
                    </a:lnTo>
                    <a:lnTo>
                      <a:pt x="27904" y="56037"/>
                    </a:lnTo>
                    <a:lnTo>
                      <a:pt x="28071" y="56432"/>
                    </a:lnTo>
                    <a:lnTo>
                      <a:pt x="28154" y="56619"/>
                    </a:lnTo>
                    <a:lnTo>
                      <a:pt x="28258" y="56785"/>
                    </a:lnTo>
                    <a:lnTo>
                      <a:pt x="28362" y="56952"/>
                    </a:lnTo>
                    <a:lnTo>
                      <a:pt x="28486" y="57097"/>
                    </a:lnTo>
                    <a:lnTo>
                      <a:pt x="28611" y="57222"/>
                    </a:lnTo>
                    <a:lnTo>
                      <a:pt x="28757" y="57347"/>
                    </a:lnTo>
                    <a:lnTo>
                      <a:pt x="28902" y="57451"/>
                    </a:lnTo>
                    <a:lnTo>
                      <a:pt x="29048" y="57555"/>
                    </a:lnTo>
                    <a:lnTo>
                      <a:pt x="29235" y="57638"/>
                    </a:lnTo>
                    <a:lnTo>
                      <a:pt x="29401" y="57721"/>
                    </a:lnTo>
                    <a:lnTo>
                      <a:pt x="29609" y="57763"/>
                    </a:lnTo>
                    <a:lnTo>
                      <a:pt x="29796" y="57825"/>
                    </a:lnTo>
                    <a:lnTo>
                      <a:pt x="30025" y="57867"/>
                    </a:lnTo>
                    <a:lnTo>
                      <a:pt x="30254" y="57888"/>
                    </a:lnTo>
                    <a:lnTo>
                      <a:pt x="31148" y="57929"/>
                    </a:lnTo>
                    <a:lnTo>
                      <a:pt x="32042" y="57950"/>
                    </a:lnTo>
                    <a:lnTo>
                      <a:pt x="32603" y="57950"/>
                    </a:lnTo>
                    <a:lnTo>
                      <a:pt x="33144" y="57929"/>
                    </a:lnTo>
                    <a:lnTo>
                      <a:pt x="33685" y="57888"/>
                    </a:lnTo>
                    <a:lnTo>
                      <a:pt x="34246" y="57846"/>
                    </a:lnTo>
                    <a:lnTo>
                      <a:pt x="34787" y="57784"/>
                    </a:lnTo>
                    <a:lnTo>
                      <a:pt x="35327" y="57700"/>
                    </a:lnTo>
                    <a:lnTo>
                      <a:pt x="35868" y="57617"/>
                    </a:lnTo>
                    <a:lnTo>
                      <a:pt x="36409" y="57513"/>
                    </a:lnTo>
                    <a:lnTo>
                      <a:pt x="36492" y="57492"/>
                    </a:lnTo>
                    <a:lnTo>
                      <a:pt x="36513" y="57492"/>
                    </a:lnTo>
                    <a:lnTo>
                      <a:pt x="36554" y="57472"/>
                    </a:lnTo>
                    <a:lnTo>
                      <a:pt x="36928" y="57388"/>
                    </a:lnTo>
                    <a:lnTo>
                      <a:pt x="37282" y="57285"/>
                    </a:lnTo>
                    <a:lnTo>
                      <a:pt x="37594" y="57181"/>
                    </a:lnTo>
                    <a:lnTo>
                      <a:pt x="37885" y="57056"/>
                    </a:lnTo>
                    <a:lnTo>
                      <a:pt x="38134" y="56931"/>
                    </a:lnTo>
                    <a:lnTo>
                      <a:pt x="38363" y="56785"/>
                    </a:lnTo>
                    <a:lnTo>
                      <a:pt x="38571" y="56619"/>
                    </a:lnTo>
                    <a:lnTo>
                      <a:pt x="38758" y="56432"/>
                    </a:lnTo>
                    <a:lnTo>
                      <a:pt x="38924" y="56245"/>
                    </a:lnTo>
                    <a:lnTo>
                      <a:pt x="39070" y="56016"/>
                    </a:lnTo>
                    <a:lnTo>
                      <a:pt x="39195" y="55767"/>
                    </a:lnTo>
                    <a:lnTo>
                      <a:pt x="39299" y="55496"/>
                    </a:lnTo>
                    <a:lnTo>
                      <a:pt x="39403" y="55205"/>
                    </a:lnTo>
                    <a:lnTo>
                      <a:pt x="39465" y="54893"/>
                    </a:lnTo>
                    <a:lnTo>
                      <a:pt x="39527" y="54540"/>
                    </a:lnTo>
                    <a:lnTo>
                      <a:pt x="39569" y="54166"/>
                    </a:lnTo>
                    <a:lnTo>
                      <a:pt x="39839" y="51546"/>
                    </a:lnTo>
                    <a:lnTo>
                      <a:pt x="39943" y="50236"/>
                    </a:lnTo>
                    <a:lnTo>
                      <a:pt x="40047" y="48926"/>
                    </a:lnTo>
                    <a:lnTo>
                      <a:pt x="40130" y="47616"/>
                    </a:lnTo>
                    <a:lnTo>
                      <a:pt x="40193" y="46306"/>
                    </a:lnTo>
                    <a:lnTo>
                      <a:pt x="40234" y="44996"/>
                    </a:lnTo>
                    <a:lnTo>
                      <a:pt x="40234" y="43686"/>
                    </a:lnTo>
                    <a:lnTo>
                      <a:pt x="40234" y="42896"/>
                    </a:lnTo>
                    <a:lnTo>
                      <a:pt x="40214" y="40026"/>
                    </a:lnTo>
                    <a:lnTo>
                      <a:pt x="40193" y="37157"/>
                    </a:lnTo>
                    <a:lnTo>
                      <a:pt x="40214" y="34600"/>
                    </a:lnTo>
                    <a:lnTo>
                      <a:pt x="40255" y="32063"/>
                    </a:lnTo>
                    <a:lnTo>
                      <a:pt x="40338" y="29547"/>
                    </a:lnTo>
                    <a:lnTo>
                      <a:pt x="40401" y="28279"/>
                    </a:lnTo>
                    <a:lnTo>
                      <a:pt x="40484" y="27031"/>
                    </a:lnTo>
                    <a:lnTo>
                      <a:pt x="40567" y="18527"/>
                    </a:lnTo>
                    <a:lnTo>
                      <a:pt x="40609" y="14306"/>
                    </a:lnTo>
                    <a:lnTo>
                      <a:pt x="40629" y="10106"/>
                    </a:lnTo>
                    <a:lnTo>
                      <a:pt x="40629" y="9731"/>
                    </a:lnTo>
                    <a:lnTo>
                      <a:pt x="40609" y="7943"/>
                    </a:lnTo>
                    <a:lnTo>
                      <a:pt x="40546" y="6134"/>
                    </a:lnTo>
                    <a:lnTo>
                      <a:pt x="40442" y="4325"/>
                    </a:lnTo>
                    <a:lnTo>
                      <a:pt x="40380" y="3431"/>
                    </a:lnTo>
                    <a:lnTo>
                      <a:pt x="40297" y="2516"/>
                    </a:lnTo>
                    <a:lnTo>
                      <a:pt x="40234" y="2080"/>
                    </a:lnTo>
                    <a:lnTo>
                      <a:pt x="40151" y="1726"/>
                    </a:lnTo>
                    <a:lnTo>
                      <a:pt x="40110" y="1581"/>
                    </a:lnTo>
                    <a:lnTo>
                      <a:pt x="40047" y="1435"/>
                    </a:lnTo>
                    <a:lnTo>
                      <a:pt x="39964" y="1331"/>
                    </a:lnTo>
                    <a:lnTo>
                      <a:pt x="39881" y="1227"/>
                    </a:lnTo>
                    <a:lnTo>
                      <a:pt x="39798" y="1123"/>
                    </a:lnTo>
                    <a:lnTo>
                      <a:pt x="39673" y="1061"/>
                    </a:lnTo>
                    <a:lnTo>
                      <a:pt x="39548" y="978"/>
                    </a:lnTo>
                    <a:lnTo>
                      <a:pt x="39403" y="915"/>
                    </a:lnTo>
                    <a:lnTo>
                      <a:pt x="39070" y="811"/>
                    </a:lnTo>
                    <a:lnTo>
                      <a:pt x="38633" y="707"/>
                    </a:lnTo>
                    <a:lnTo>
                      <a:pt x="37511" y="499"/>
                    </a:lnTo>
                    <a:lnTo>
                      <a:pt x="36367" y="312"/>
                    </a:lnTo>
                    <a:lnTo>
                      <a:pt x="35244" y="146"/>
                    </a:lnTo>
                    <a:lnTo>
                      <a:pt x="34662" y="83"/>
                    </a:lnTo>
                    <a:lnTo>
                      <a:pt x="34101" y="42"/>
                    </a:lnTo>
                    <a:lnTo>
                      <a:pt x="34038" y="42"/>
                    </a:lnTo>
                    <a:lnTo>
                      <a:pt x="33456" y="0"/>
                    </a:lnTo>
                    <a:close/>
                  </a:path>
                </a:pathLst>
              </a:custGeom>
              <a:solidFill>
                <a:srgbClr val="E8E6E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1357;p8">
                <a:extLst>
                  <a:ext uri="{FF2B5EF4-FFF2-40B4-BE49-F238E27FC236}">
                    <a16:creationId xmlns:a16="http://schemas.microsoft.com/office/drawing/2014/main" id="{C9FBCAB0-325C-4849-85AA-24977317B700}"/>
                  </a:ext>
                </a:extLst>
              </p:cNvPr>
              <p:cNvSpPr/>
              <p:nvPr/>
            </p:nvSpPr>
            <p:spPr>
              <a:xfrm>
                <a:off x="1866650" y="3221350"/>
                <a:ext cx="81100" cy="294250"/>
              </a:xfrm>
              <a:custGeom>
                <a:avLst/>
                <a:gdLst/>
                <a:ahLst/>
                <a:cxnLst/>
                <a:rect l="l" t="t" r="r" b="b"/>
                <a:pathLst>
                  <a:path w="3244" h="11770" fill="none" extrusionOk="0">
                    <a:moveTo>
                      <a:pt x="3098" y="11770"/>
                    </a:moveTo>
                    <a:lnTo>
                      <a:pt x="3098" y="11770"/>
                    </a:lnTo>
                    <a:lnTo>
                      <a:pt x="2953" y="11770"/>
                    </a:lnTo>
                    <a:lnTo>
                      <a:pt x="2849" y="11728"/>
                    </a:lnTo>
                    <a:lnTo>
                      <a:pt x="2786" y="11666"/>
                    </a:lnTo>
                    <a:lnTo>
                      <a:pt x="2724" y="11603"/>
                    </a:lnTo>
                    <a:lnTo>
                      <a:pt x="2682" y="11520"/>
                    </a:lnTo>
                    <a:lnTo>
                      <a:pt x="2641" y="11437"/>
                    </a:lnTo>
                    <a:lnTo>
                      <a:pt x="2599" y="11271"/>
                    </a:lnTo>
                    <a:lnTo>
                      <a:pt x="2599" y="11271"/>
                    </a:lnTo>
                    <a:lnTo>
                      <a:pt x="2267" y="10377"/>
                    </a:lnTo>
                    <a:lnTo>
                      <a:pt x="1955" y="9483"/>
                    </a:lnTo>
                    <a:lnTo>
                      <a:pt x="1664" y="8588"/>
                    </a:lnTo>
                    <a:lnTo>
                      <a:pt x="1373" y="7694"/>
                    </a:lnTo>
                    <a:lnTo>
                      <a:pt x="1123" y="6779"/>
                    </a:lnTo>
                    <a:lnTo>
                      <a:pt x="894" y="5865"/>
                    </a:lnTo>
                    <a:lnTo>
                      <a:pt x="666" y="4929"/>
                    </a:lnTo>
                    <a:lnTo>
                      <a:pt x="458" y="4014"/>
                    </a:lnTo>
                    <a:lnTo>
                      <a:pt x="458" y="4014"/>
                    </a:lnTo>
                    <a:lnTo>
                      <a:pt x="250" y="2912"/>
                    </a:lnTo>
                    <a:lnTo>
                      <a:pt x="42" y="1831"/>
                    </a:lnTo>
                    <a:lnTo>
                      <a:pt x="42" y="1831"/>
                    </a:lnTo>
                    <a:lnTo>
                      <a:pt x="0" y="1540"/>
                    </a:lnTo>
                    <a:lnTo>
                      <a:pt x="0" y="1269"/>
                    </a:lnTo>
                    <a:lnTo>
                      <a:pt x="21" y="999"/>
                    </a:lnTo>
                    <a:lnTo>
                      <a:pt x="83" y="708"/>
                    </a:lnTo>
                    <a:lnTo>
                      <a:pt x="83" y="708"/>
                    </a:lnTo>
                    <a:lnTo>
                      <a:pt x="125" y="583"/>
                    </a:lnTo>
                    <a:lnTo>
                      <a:pt x="187" y="438"/>
                    </a:lnTo>
                    <a:lnTo>
                      <a:pt x="250" y="334"/>
                    </a:lnTo>
                    <a:lnTo>
                      <a:pt x="354" y="230"/>
                    </a:lnTo>
                    <a:lnTo>
                      <a:pt x="437" y="147"/>
                    </a:lnTo>
                    <a:lnTo>
                      <a:pt x="562" y="84"/>
                    </a:lnTo>
                    <a:lnTo>
                      <a:pt x="686" y="43"/>
                    </a:lnTo>
                    <a:lnTo>
                      <a:pt x="832" y="1"/>
                    </a:lnTo>
                    <a:lnTo>
                      <a:pt x="832" y="1"/>
                    </a:lnTo>
                    <a:lnTo>
                      <a:pt x="977" y="1"/>
                    </a:lnTo>
                    <a:lnTo>
                      <a:pt x="977" y="1"/>
                    </a:lnTo>
                    <a:lnTo>
                      <a:pt x="1102" y="1"/>
                    </a:lnTo>
                    <a:lnTo>
                      <a:pt x="1227" y="22"/>
                    </a:lnTo>
                    <a:lnTo>
                      <a:pt x="1331" y="63"/>
                    </a:lnTo>
                    <a:lnTo>
                      <a:pt x="1435" y="126"/>
                    </a:lnTo>
                    <a:lnTo>
                      <a:pt x="1539" y="188"/>
                    </a:lnTo>
                    <a:lnTo>
                      <a:pt x="1622" y="271"/>
                    </a:lnTo>
                    <a:lnTo>
                      <a:pt x="1705" y="354"/>
                    </a:lnTo>
                    <a:lnTo>
                      <a:pt x="1788" y="479"/>
                    </a:lnTo>
                    <a:lnTo>
                      <a:pt x="1788" y="479"/>
                    </a:lnTo>
                    <a:lnTo>
                      <a:pt x="1892" y="687"/>
                    </a:lnTo>
                    <a:lnTo>
                      <a:pt x="1996" y="916"/>
                    </a:lnTo>
                    <a:lnTo>
                      <a:pt x="2079" y="1165"/>
                    </a:lnTo>
                    <a:lnTo>
                      <a:pt x="2121" y="1394"/>
                    </a:lnTo>
                    <a:lnTo>
                      <a:pt x="2121" y="1394"/>
                    </a:lnTo>
                    <a:lnTo>
                      <a:pt x="2371" y="2455"/>
                    </a:lnTo>
                    <a:lnTo>
                      <a:pt x="2579" y="3515"/>
                    </a:lnTo>
                    <a:lnTo>
                      <a:pt x="2766" y="4575"/>
                    </a:lnTo>
                    <a:lnTo>
                      <a:pt x="2932" y="5636"/>
                    </a:lnTo>
                    <a:lnTo>
                      <a:pt x="3057" y="6717"/>
                    </a:lnTo>
                    <a:lnTo>
                      <a:pt x="3161" y="7798"/>
                    </a:lnTo>
                    <a:lnTo>
                      <a:pt x="3223" y="8859"/>
                    </a:lnTo>
                    <a:lnTo>
                      <a:pt x="3244" y="9940"/>
                    </a:lnTo>
                    <a:lnTo>
                      <a:pt x="3244" y="9940"/>
                    </a:lnTo>
                    <a:lnTo>
                      <a:pt x="3244" y="10397"/>
                    </a:lnTo>
                    <a:lnTo>
                      <a:pt x="3223" y="10855"/>
                    </a:lnTo>
                    <a:lnTo>
                      <a:pt x="3161" y="11770"/>
                    </a:lnTo>
                    <a:lnTo>
                      <a:pt x="3161" y="11770"/>
                    </a:lnTo>
                    <a:lnTo>
                      <a:pt x="3098" y="117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1358;p8">
                <a:extLst>
                  <a:ext uri="{FF2B5EF4-FFF2-40B4-BE49-F238E27FC236}">
                    <a16:creationId xmlns:a16="http://schemas.microsoft.com/office/drawing/2014/main" id="{C32FC7CD-BE25-4DD7-BA1A-CA358832B233}"/>
                  </a:ext>
                </a:extLst>
              </p:cNvPr>
              <p:cNvSpPr/>
              <p:nvPr/>
            </p:nvSpPr>
            <p:spPr>
              <a:xfrm>
                <a:off x="1240775" y="2442150"/>
                <a:ext cx="87350" cy="406000"/>
              </a:xfrm>
              <a:custGeom>
                <a:avLst/>
                <a:gdLst/>
                <a:ahLst/>
                <a:cxnLst/>
                <a:rect l="l" t="t" r="r" b="b"/>
                <a:pathLst>
                  <a:path w="3494" h="16240" fill="none" extrusionOk="0">
                    <a:moveTo>
                      <a:pt x="1124" y="16240"/>
                    </a:moveTo>
                    <a:lnTo>
                      <a:pt x="1124" y="16240"/>
                    </a:lnTo>
                    <a:lnTo>
                      <a:pt x="999" y="16240"/>
                    </a:lnTo>
                    <a:lnTo>
                      <a:pt x="874" y="16198"/>
                    </a:lnTo>
                    <a:lnTo>
                      <a:pt x="770" y="16157"/>
                    </a:lnTo>
                    <a:lnTo>
                      <a:pt x="666" y="16094"/>
                    </a:lnTo>
                    <a:lnTo>
                      <a:pt x="562" y="16011"/>
                    </a:lnTo>
                    <a:lnTo>
                      <a:pt x="500" y="15928"/>
                    </a:lnTo>
                    <a:lnTo>
                      <a:pt x="354" y="15699"/>
                    </a:lnTo>
                    <a:lnTo>
                      <a:pt x="354" y="15699"/>
                    </a:lnTo>
                    <a:lnTo>
                      <a:pt x="250" y="15470"/>
                    </a:lnTo>
                    <a:lnTo>
                      <a:pt x="167" y="15221"/>
                    </a:lnTo>
                    <a:lnTo>
                      <a:pt x="105" y="14971"/>
                    </a:lnTo>
                    <a:lnTo>
                      <a:pt x="63" y="14701"/>
                    </a:lnTo>
                    <a:lnTo>
                      <a:pt x="63" y="14701"/>
                    </a:lnTo>
                    <a:lnTo>
                      <a:pt x="1" y="14056"/>
                    </a:lnTo>
                    <a:lnTo>
                      <a:pt x="1" y="13412"/>
                    </a:lnTo>
                    <a:lnTo>
                      <a:pt x="21" y="13079"/>
                    </a:lnTo>
                    <a:lnTo>
                      <a:pt x="42" y="12767"/>
                    </a:lnTo>
                    <a:lnTo>
                      <a:pt x="84" y="12435"/>
                    </a:lnTo>
                    <a:lnTo>
                      <a:pt x="125" y="12123"/>
                    </a:lnTo>
                    <a:lnTo>
                      <a:pt x="125" y="12123"/>
                    </a:lnTo>
                    <a:lnTo>
                      <a:pt x="583" y="9773"/>
                    </a:lnTo>
                    <a:lnTo>
                      <a:pt x="1040" y="7424"/>
                    </a:lnTo>
                    <a:lnTo>
                      <a:pt x="1269" y="6259"/>
                    </a:lnTo>
                    <a:lnTo>
                      <a:pt x="1519" y="5095"/>
                    </a:lnTo>
                    <a:lnTo>
                      <a:pt x="1789" y="3930"/>
                    </a:lnTo>
                    <a:lnTo>
                      <a:pt x="2080" y="2766"/>
                    </a:lnTo>
                    <a:lnTo>
                      <a:pt x="2080" y="2766"/>
                    </a:lnTo>
                    <a:lnTo>
                      <a:pt x="2246" y="2184"/>
                    </a:lnTo>
                    <a:lnTo>
                      <a:pt x="2454" y="1581"/>
                    </a:lnTo>
                    <a:lnTo>
                      <a:pt x="2662" y="1019"/>
                    </a:lnTo>
                    <a:lnTo>
                      <a:pt x="2932" y="458"/>
                    </a:lnTo>
                    <a:lnTo>
                      <a:pt x="2932" y="458"/>
                    </a:lnTo>
                    <a:lnTo>
                      <a:pt x="2995" y="312"/>
                    </a:lnTo>
                    <a:lnTo>
                      <a:pt x="3078" y="167"/>
                    </a:lnTo>
                    <a:lnTo>
                      <a:pt x="3120" y="105"/>
                    </a:lnTo>
                    <a:lnTo>
                      <a:pt x="3203" y="63"/>
                    </a:lnTo>
                    <a:lnTo>
                      <a:pt x="3286" y="21"/>
                    </a:lnTo>
                    <a:lnTo>
                      <a:pt x="3411" y="1"/>
                    </a:lnTo>
                    <a:lnTo>
                      <a:pt x="3411" y="1"/>
                    </a:lnTo>
                    <a:lnTo>
                      <a:pt x="3452" y="105"/>
                    </a:lnTo>
                    <a:lnTo>
                      <a:pt x="3473" y="229"/>
                    </a:lnTo>
                    <a:lnTo>
                      <a:pt x="3494" y="458"/>
                    </a:lnTo>
                    <a:lnTo>
                      <a:pt x="3473" y="895"/>
                    </a:lnTo>
                    <a:lnTo>
                      <a:pt x="3473" y="895"/>
                    </a:lnTo>
                    <a:lnTo>
                      <a:pt x="3432" y="1934"/>
                    </a:lnTo>
                    <a:lnTo>
                      <a:pt x="3369" y="2974"/>
                    </a:lnTo>
                    <a:lnTo>
                      <a:pt x="3286" y="4014"/>
                    </a:lnTo>
                    <a:lnTo>
                      <a:pt x="3182" y="5032"/>
                    </a:lnTo>
                    <a:lnTo>
                      <a:pt x="2953" y="7112"/>
                    </a:lnTo>
                    <a:lnTo>
                      <a:pt x="2725" y="9191"/>
                    </a:lnTo>
                    <a:lnTo>
                      <a:pt x="2725" y="9191"/>
                    </a:lnTo>
                    <a:lnTo>
                      <a:pt x="2683" y="9856"/>
                    </a:lnTo>
                    <a:lnTo>
                      <a:pt x="2621" y="10522"/>
                    </a:lnTo>
                    <a:lnTo>
                      <a:pt x="2537" y="11852"/>
                    </a:lnTo>
                    <a:lnTo>
                      <a:pt x="2496" y="12518"/>
                    </a:lnTo>
                    <a:lnTo>
                      <a:pt x="2413" y="13183"/>
                    </a:lnTo>
                    <a:lnTo>
                      <a:pt x="2329" y="13849"/>
                    </a:lnTo>
                    <a:lnTo>
                      <a:pt x="2226" y="14493"/>
                    </a:lnTo>
                    <a:lnTo>
                      <a:pt x="2226" y="14493"/>
                    </a:lnTo>
                    <a:lnTo>
                      <a:pt x="2101" y="15096"/>
                    </a:lnTo>
                    <a:lnTo>
                      <a:pt x="2018" y="15387"/>
                    </a:lnTo>
                    <a:lnTo>
                      <a:pt x="1893" y="15678"/>
                    </a:lnTo>
                    <a:lnTo>
                      <a:pt x="1893" y="15678"/>
                    </a:lnTo>
                    <a:lnTo>
                      <a:pt x="1768" y="15907"/>
                    </a:lnTo>
                    <a:lnTo>
                      <a:pt x="1685" y="15990"/>
                    </a:lnTo>
                    <a:lnTo>
                      <a:pt x="1602" y="16073"/>
                    </a:lnTo>
                    <a:lnTo>
                      <a:pt x="1498" y="16157"/>
                    </a:lnTo>
                    <a:lnTo>
                      <a:pt x="1394" y="16198"/>
                    </a:lnTo>
                    <a:lnTo>
                      <a:pt x="1269" y="16219"/>
                    </a:lnTo>
                    <a:lnTo>
                      <a:pt x="1144" y="16240"/>
                    </a:lnTo>
                    <a:lnTo>
                      <a:pt x="1144" y="16240"/>
                    </a:lnTo>
                    <a:lnTo>
                      <a:pt x="1124" y="1624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1359;p8">
                <a:extLst>
                  <a:ext uri="{FF2B5EF4-FFF2-40B4-BE49-F238E27FC236}">
                    <a16:creationId xmlns:a16="http://schemas.microsoft.com/office/drawing/2014/main" id="{4BA94AE0-D54C-43C5-9593-5D9A320A6945}"/>
                  </a:ext>
                </a:extLst>
              </p:cNvPr>
              <p:cNvSpPr/>
              <p:nvPr/>
            </p:nvSpPr>
            <p:spPr>
              <a:xfrm>
                <a:off x="1330200" y="2334550"/>
                <a:ext cx="36400" cy="63950"/>
              </a:xfrm>
              <a:custGeom>
                <a:avLst/>
                <a:gdLst/>
                <a:ahLst/>
                <a:cxnLst/>
                <a:rect l="l" t="t" r="r" b="b"/>
                <a:pathLst>
                  <a:path w="1456" h="2558" fill="none" extrusionOk="0">
                    <a:moveTo>
                      <a:pt x="645" y="2558"/>
                    </a:moveTo>
                    <a:lnTo>
                      <a:pt x="645" y="2558"/>
                    </a:lnTo>
                    <a:lnTo>
                      <a:pt x="520" y="2537"/>
                    </a:lnTo>
                    <a:lnTo>
                      <a:pt x="520" y="2537"/>
                    </a:lnTo>
                    <a:lnTo>
                      <a:pt x="374" y="2516"/>
                    </a:lnTo>
                    <a:lnTo>
                      <a:pt x="250" y="2454"/>
                    </a:lnTo>
                    <a:lnTo>
                      <a:pt x="166" y="2371"/>
                    </a:lnTo>
                    <a:lnTo>
                      <a:pt x="104" y="2267"/>
                    </a:lnTo>
                    <a:lnTo>
                      <a:pt x="42" y="2163"/>
                    </a:lnTo>
                    <a:lnTo>
                      <a:pt x="21" y="2038"/>
                    </a:lnTo>
                    <a:lnTo>
                      <a:pt x="0" y="1893"/>
                    </a:lnTo>
                    <a:lnTo>
                      <a:pt x="0" y="1768"/>
                    </a:lnTo>
                    <a:lnTo>
                      <a:pt x="0" y="1768"/>
                    </a:lnTo>
                    <a:lnTo>
                      <a:pt x="42" y="1435"/>
                    </a:lnTo>
                    <a:lnTo>
                      <a:pt x="104" y="1144"/>
                    </a:lnTo>
                    <a:lnTo>
                      <a:pt x="229" y="853"/>
                    </a:lnTo>
                    <a:lnTo>
                      <a:pt x="395" y="603"/>
                    </a:lnTo>
                    <a:lnTo>
                      <a:pt x="561" y="375"/>
                    </a:lnTo>
                    <a:lnTo>
                      <a:pt x="665" y="271"/>
                    </a:lnTo>
                    <a:lnTo>
                      <a:pt x="790" y="188"/>
                    </a:lnTo>
                    <a:lnTo>
                      <a:pt x="894" y="125"/>
                    </a:lnTo>
                    <a:lnTo>
                      <a:pt x="1019" y="63"/>
                    </a:lnTo>
                    <a:lnTo>
                      <a:pt x="1144" y="21"/>
                    </a:lnTo>
                    <a:lnTo>
                      <a:pt x="1268" y="0"/>
                    </a:lnTo>
                    <a:lnTo>
                      <a:pt x="1268" y="0"/>
                    </a:lnTo>
                    <a:lnTo>
                      <a:pt x="1352" y="250"/>
                    </a:lnTo>
                    <a:lnTo>
                      <a:pt x="1414" y="520"/>
                    </a:lnTo>
                    <a:lnTo>
                      <a:pt x="1456" y="770"/>
                    </a:lnTo>
                    <a:lnTo>
                      <a:pt x="1456" y="1019"/>
                    </a:lnTo>
                    <a:lnTo>
                      <a:pt x="1435" y="1269"/>
                    </a:lnTo>
                    <a:lnTo>
                      <a:pt x="1393" y="1518"/>
                    </a:lnTo>
                    <a:lnTo>
                      <a:pt x="1331" y="1768"/>
                    </a:lnTo>
                    <a:lnTo>
                      <a:pt x="1268" y="2017"/>
                    </a:lnTo>
                    <a:lnTo>
                      <a:pt x="1268" y="2017"/>
                    </a:lnTo>
                    <a:lnTo>
                      <a:pt x="1164" y="2225"/>
                    </a:lnTo>
                    <a:lnTo>
                      <a:pt x="1102" y="2329"/>
                    </a:lnTo>
                    <a:lnTo>
                      <a:pt x="1040" y="2392"/>
                    </a:lnTo>
                    <a:lnTo>
                      <a:pt x="957" y="2475"/>
                    </a:lnTo>
                    <a:lnTo>
                      <a:pt x="853" y="2516"/>
                    </a:lnTo>
                    <a:lnTo>
                      <a:pt x="749" y="2537"/>
                    </a:lnTo>
                    <a:lnTo>
                      <a:pt x="645" y="255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1360;p8">
                <a:extLst>
                  <a:ext uri="{FF2B5EF4-FFF2-40B4-BE49-F238E27FC236}">
                    <a16:creationId xmlns:a16="http://schemas.microsoft.com/office/drawing/2014/main" id="{A406911A-FA0F-490C-88EB-C279E3753202}"/>
                  </a:ext>
                </a:extLst>
              </p:cNvPr>
              <p:cNvSpPr/>
              <p:nvPr/>
            </p:nvSpPr>
            <p:spPr>
              <a:xfrm>
                <a:off x="1916550" y="2272175"/>
                <a:ext cx="47850" cy="166350"/>
              </a:xfrm>
              <a:custGeom>
                <a:avLst/>
                <a:gdLst/>
                <a:ahLst/>
                <a:cxnLst/>
                <a:rect l="l" t="t" r="r" b="b"/>
                <a:pathLst>
                  <a:path w="1914" h="6654" fill="none" extrusionOk="0">
                    <a:moveTo>
                      <a:pt x="167" y="6654"/>
                    </a:moveTo>
                    <a:lnTo>
                      <a:pt x="167" y="6654"/>
                    </a:lnTo>
                    <a:lnTo>
                      <a:pt x="83" y="6072"/>
                    </a:lnTo>
                    <a:lnTo>
                      <a:pt x="42" y="5510"/>
                    </a:lnTo>
                    <a:lnTo>
                      <a:pt x="0" y="4928"/>
                    </a:lnTo>
                    <a:lnTo>
                      <a:pt x="0" y="4367"/>
                    </a:lnTo>
                    <a:lnTo>
                      <a:pt x="0" y="3805"/>
                    </a:lnTo>
                    <a:lnTo>
                      <a:pt x="0" y="3265"/>
                    </a:lnTo>
                    <a:lnTo>
                      <a:pt x="63" y="2142"/>
                    </a:lnTo>
                    <a:lnTo>
                      <a:pt x="63" y="2142"/>
                    </a:lnTo>
                    <a:lnTo>
                      <a:pt x="125" y="1456"/>
                    </a:lnTo>
                    <a:lnTo>
                      <a:pt x="167" y="1102"/>
                    </a:lnTo>
                    <a:lnTo>
                      <a:pt x="229" y="749"/>
                    </a:lnTo>
                    <a:lnTo>
                      <a:pt x="229" y="749"/>
                    </a:lnTo>
                    <a:lnTo>
                      <a:pt x="271" y="603"/>
                    </a:lnTo>
                    <a:lnTo>
                      <a:pt x="333" y="458"/>
                    </a:lnTo>
                    <a:lnTo>
                      <a:pt x="416" y="312"/>
                    </a:lnTo>
                    <a:lnTo>
                      <a:pt x="499" y="208"/>
                    </a:lnTo>
                    <a:lnTo>
                      <a:pt x="603" y="125"/>
                    </a:lnTo>
                    <a:lnTo>
                      <a:pt x="728" y="63"/>
                    </a:lnTo>
                    <a:lnTo>
                      <a:pt x="874" y="21"/>
                    </a:lnTo>
                    <a:lnTo>
                      <a:pt x="1040" y="0"/>
                    </a:lnTo>
                    <a:lnTo>
                      <a:pt x="1040" y="0"/>
                    </a:lnTo>
                    <a:lnTo>
                      <a:pt x="1186" y="21"/>
                    </a:lnTo>
                    <a:lnTo>
                      <a:pt x="1186" y="21"/>
                    </a:lnTo>
                    <a:lnTo>
                      <a:pt x="1373" y="42"/>
                    </a:lnTo>
                    <a:lnTo>
                      <a:pt x="1518" y="125"/>
                    </a:lnTo>
                    <a:lnTo>
                      <a:pt x="1643" y="208"/>
                    </a:lnTo>
                    <a:lnTo>
                      <a:pt x="1747" y="312"/>
                    </a:lnTo>
                    <a:lnTo>
                      <a:pt x="1830" y="437"/>
                    </a:lnTo>
                    <a:lnTo>
                      <a:pt x="1892" y="582"/>
                    </a:lnTo>
                    <a:lnTo>
                      <a:pt x="1913" y="749"/>
                    </a:lnTo>
                    <a:lnTo>
                      <a:pt x="1913" y="915"/>
                    </a:lnTo>
                    <a:lnTo>
                      <a:pt x="1913" y="915"/>
                    </a:lnTo>
                    <a:lnTo>
                      <a:pt x="1830" y="1643"/>
                    </a:lnTo>
                    <a:lnTo>
                      <a:pt x="1726" y="2371"/>
                    </a:lnTo>
                    <a:lnTo>
                      <a:pt x="1581" y="3078"/>
                    </a:lnTo>
                    <a:lnTo>
                      <a:pt x="1393" y="3764"/>
                    </a:lnTo>
                    <a:lnTo>
                      <a:pt x="1186" y="4450"/>
                    </a:lnTo>
                    <a:lnTo>
                      <a:pt x="957" y="5136"/>
                    </a:lnTo>
                    <a:lnTo>
                      <a:pt x="707" y="5822"/>
                    </a:lnTo>
                    <a:lnTo>
                      <a:pt x="437" y="6488"/>
                    </a:lnTo>
                    <a:lnTo>
                      <a:pt x="437" y="6488"/>
                    </a:lnTo>
                    <a:lnTo>
                      <a:pt x="416" y="6529"/>
                    </a:lnTo>
                    <a:lnTo>
                      <a:pt x="354" y="6571"/>
                    </a:lnTo>
                    <a:lnTo>
                      <a:pt x="167" y="6654"/>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1361;p8">
                <a:extLst>
                  <a:ext uri="{FF2B5EF4-FFF2-40B4-BE49-F238E27FC236}">
                    <a16:creationId xmlns:a16="http://schemas.microsoft.com/office/drawing/2014/main" id="{FC666279-F1A7-446F-A2F1-F1139D50027F}"/>
                  </a:ext>
                </a:extLst>
              </p:cNvPr>
              <p:cNvSpPr/>
              <p:nvPr/>
            </p:nvSpPr>
            <p:spPr>
              <a:xfrm>
                <a:off x="1191400" y="2199400"/>
                <a:ext cx="1015750" cy="1448750"/>
              </a:xfrm>
              <a:custGeom>
                <a:avLst/>
                <a:gdLst/>
                <a:ahLst/>
                <a:cxnLst/>
                <a:rect l="l" t="t" r="r" b="b"/>
                <a:pathLst>
                  <a:path w="40630" h="57950" fill="none" extrusionOk="0">
                    <a:moveTo>
                      <a:pt x="32853" y="0"/>
                    </a:moveTo>
                    <a:lnTo>
                      <a:pt x="32853" y="0"/>
                    </a:lnTo>
                    <a:lnTo>
                      <a:pt x="32853" y="0"/>
                    </a:lnTo>
                    <a:lnTo>
                      <a:pt x="32853" y="0"/>
                    </a:lnTo>
                    <a:lnTo>
                      <a:pt x="32437" y="0"/>
                    </a:lnTo>
                    <a:lnTo>
                      <a:pt x="32000" y="21"/>
                    </a:lnTo>
                    <a:lnTo>
                      <a:pt x="31585" y="63"/>
                    </a:lnTo>
                    <a:lnTo>
                      <a:pt x="31169" y="104"/>
                    </a:lnTo>
                    <a:lnTo>
                      <a:pt x="30753" y="187"/>
                    </a:lnTo>
                    <a:lnTo>
                      <a:pt x="30337" y="271"/>
                    </a:lnTo>
                    <a:lnTo>
                      <a:pt x="29921" y="395"/>
                    </a:lnTo>
                    <a:lnTo>
                      <a:pt x="29526" y="541"/>
                    </a:lnTo>
                    <a:lnTo>
                      <a:pt x="29526" y="541"/>
                    </a:lnTo>
                    <a:lnTo>
                      <a:pt x="29464" y="562"/>
                    </a:lnTo>
                    <a:lnTo>
                      <a:pt x="29464" y="562"/>
                    </a:lnTo>
                    <a:lnTo>
                      <a:pt x="29193" y="686"/>
                    </a:lnTo>
                    <a:lnTo>
                      <a:pt x="28965" y="811"/>
                    </a:lnTo>
                    <a:lnTo>
                      <a:pt x="28757" y="978"/>
                    </a:lnTo>
                    <a:lnTo>
                      <a:pt x="28590" y="1165"/>
                    </a:lnTo>
                    <a:lnTo>
                      <a:pt x="28424" y="1352"/>
                    </a:lnTo>
                    <a:lnTo>
                      <a:pt x="28299" y="1601"/>
                    </a:lnTo>
                    <a:lnTo>
                      <a:pt x="28216" y="1851"/>
                    </a:lnTo>
                    <a:lnTo>
                      <a:pt x="28133" y="2142"/>
                    </a:lnTo>
                    <a:lnTo>
                      <a:pt x="28133" y="2142"/>
                    </a:lnTo>
                    <a:lnTo>
                      <a:pt x="27863" y="3826"/>
                    </a:lnTo>
                    <a:lnTo>
                      <a:pt x="27592" y="5510"/>
                    </a:lnTo>
                    <a:lnTo>
                      <a:pt x="27364" y="7195"/>
                    </a:lnTo>
                    <a:lnTo>
                      <a:pt x="27156" y="8879"/>
                    </a:lnTo>
                    <a:lnTo>
                      <a:pt x="26969" y="10563"/>
                    </a:lnTo>
                    <a:lnTo>
                      <a:pt x="26802" y="12268"/>
                    </a:lnTo>
                    <a:lnTo>
                      <a:pt x="26657" y="13973"/>
                    </a:lnTo>
                    <a:lnTo>
                      <a:pt x="26532" y="15657"/>
                    </a:lnTo>
                    <a:lnTo>
                      <a:pt x="26532" y="15657"/>
                    </a:lnTo>
                    <a:lnTo>
                      <a:pt x="26449" y="17134"/>
                    </a:lnTo>
                    <a:lnTo>
                      <a:pt x="26366" y="18610"/>
                    </a:lnTo>
                    <a:lnTo>
                      <a:pt x="26303" y="19338"/>
                    </a:lnTo>
                    <a:lnTo>
                      <a:pt x="26241" y="20065"/>
                    </a:lnTo>
                    <a:lnTo>
                      <a:pt x="26178" y="20793"/>
                    </a:lnTo>
                    <a:lnTo>
                      <a:pt x="26075" y="21521"/>
                    </a:lnTo>
                    <a:lnTo>
                      <a:pt x="26075" y="21521"/>
                    </a:lnTo>
                    <a:lnTo>
                      <a:pt x="25971" y="22020"/>
                    </a:lnTo>
                    <a:lnTo>
                      <a:pt x="25929" y="22228"/>
                    </a:lnTo>
                    <a:lnTo>
                      <a:pt x="25846" y="22415"/>
                    </a:lnTo>
                    <a:lnTo>
                      <a:pt x="25783" y="22602"/>
                    </a:lnTo>
                    <a:lnTo>
                      <a:pt x="25700" y="22768"/>
                    </a:lnTo>
                    <a:lnTo>
                      <a:pt x="25596" y="22914"/>
                    </a:lnTo>
                    <a:lnTo>
                      <a:pt x="25492" y="23039"/>
                    </a:lnTo>
                    <a:lnTo>
                      <a:pt x="25368" y="23163"/>
                    </a:lnTo>
                    <a:lnTo>
                      <a:pt x="25222" y="23267"/>
                    </a:lnTo>
                    <a:lnTo>
                      <a:pt x="25076" y="23371"/>
                    </a:lnTo>
                    <a:lnTo>
                      <a:pt x="24889" y="23455"/>
                    </a:lnTo>
                    <a:lnTo>
                      <a:pt x="24702" y="23517"/>
                    </a:lnTo>
                    <a:lnTo>
                      <a:pt x="24494" y="23600"/>
                    </a:lnTo>
                    <a:lnTo>
                      <a:pt x="24016" y="23704"/>
                    </a:lnTo>
                    <a:lnTo>
                      <a:pt x="24016" y="23704"/>
                    </a:lnTo>
                    <a:lnTo>
                      <a:pt x="24016" y="23704"/>
                    </a:lnTo>
                    <a:lnTo>
                      <a:pt x="23205" y="23850"/>
                    </a:lnTo>
                    <a:lnTo>
                      <a:pt x="22394" y="23954"/>
                    </a:lnTo>
                    <a:lnTo>
                      <a:pt x="21583" y="24016"/>
                    </a:lnTo>
                    <a:lnTo>
                      <a:pt x="20772" y="24037"/>
                    </a:lnTo>
                    <a:lnTo>
                      <a:pt x="20772" y="24037"/>
                    </a:lnTo>
                    <a:lnTo>
                      <a:pt x="20772" y="24037"/>
                    </a:lnTo>
                    <a:lnTo>
                      <a:pt x="20772" y="24037"/>
                    </a:lnTo>
                    <a:lnTo>
                      <a:pt x="20772" y="24037"/>
                    </a:lnTo>
                    <a:lnTo>
                      <a:pt x="20772" y="24037"/>
                    </a:lnTo>
                    <a:lnTo>
                      <a:pt x="20772" y="24037"/>
                    </a:lnTo>
                    <a:lnTo>
                      <a:pt x="20128" y="24037"/>
                    </a:lnTo>
                    <a:lnTo>
                      <a:pt x="19462" y="23995"/>
                    </a:lnTo>
                    <a:lnTo>
                      <a:pt x="18818" y="23933"/>
                    </a:lnTo>
                    <a:lnTo>
                      <a:pt x="18173" y="23829"/>
                    </a:lnTo>
                    <a:lnTo>
                      <a:pt x="17529" y="23725"/>
                    </a:lnTo>
                    <a:lnTo>
                      <a:pt x="16905" y="23579"/>
                    </a:lnTo>
                    <a:lnTo>
                      <a:pt x="16260" y="23434"/>
                    </a:lnTo>
                    <a:lnTo>
                      <a:pt x="15616" y="23247"/>
                    </a:lnTo>
                    <a:lnTo>
                      <a:pt x="15616" y="23247"/>
                    </a:lnTo>
                    <a:lnTo>
                      <a:pt x="15595" y="23226"/>
                    </a:lnTo>
                    <a:lnTo>
                      <a:pt x="15595" y="23226"/>
                    </a:lnTo>
                    <a:lnTo>
                      <a:pt x="15595" y="23226"/>
                    </a:lnTo>
                    <a:lnTo>
                      <a:pt x="15574" y="23226"/>
                    </a:lnTo>
                    <a:lnTo>
                      <a:pt x="15574" y="23226"/>
                    </a:lnTo>
                    <a:lnTo>
                      <a:pt x="15574" y="23226"/>
                    </a:lnTo>
                    <a:lnTo>
                      <a:pt x="15574" y="23226"/>
                    </a:lnTo>
                    <a:lnTo>
                      <a:pt x="15512" y="23205"/>
                    </a:lnTo>
                    <a:lnTo>
                      <a:pt x="15512" y="23205"/>
                    </a:lnTo>
                    <a:lnTo>
                      <a:pt x="15491" y="23205"/>
                    </a:lnTo>
                    <a:lnTo>
                      <a:pt x="15491" y="23205"/>
                    </a:lnTo>
                    <a:lnTo>
                      <a:pt x="15241" y="23101"/>
                    </a:lnTo>
                    <a:lnTo>
                      <a:pt x="15034" y="22976"/>
                    </a:lnTo>
                    <a:lnTo>
                      <a:pt x="14826" y="22831"/>
                    </a:lnTo>
                    <a:lnTo>
                      <a:pt x="14659" y="22664"/>
                    </a:lnTo>
                    <a:lnTo>
                      <a:pt x="14514" y="22457"/>
                    </a:lnTo>
                    <a:lnTo>
                      <a:pt x="14389" y="22249"/>
                    </a:lnTo>
                    <a:lnTo>
                      <a:pt x="14285" y="22020"/>
                    </a:lnTo>
                    <a:lnTo>
                      <a:pt x="14181" y="21770"/>
                    </a:lnTo>
                    <a:lnTo>
                      <a:pt x="14181" y="21770"/>
                    </a:lnTo>
                    <a:lnTo>
                      <a:pt x="14098" y="21458"/>
                    </a:lnTo>
                    <a:lnTo>
                      <a:pt x="14056" y="21126"/>
                    </a:lnTo>
                    <a:lnTo>
                      <a:pt x="14036" y="20793"/>
                    </a:lnTo>
                    <a:lnTo>
                      <a:pt x="14015" y="20460"/>
                    </a:lnTo>
                    <a:lnTo>
                      <a:pt x="14015" y="20460"/>
                    </a:lnTo>
                    <a:lnTo>
                      <a:pt x="14036" y="19920"/>
                    </a:lnTo>
                    <a:lnTo>
                      <a:pt x="14036" y="19920"/>
                    </a:lnTo>
                    <a:lnTo>
                      <a:pt x="14098" y="18319"/>
                    </a:lnTo>
                    <a:lnTo>
                      <a:pt x="14202" y="16718"/>
                    </a:lnTo>
                    <a:lnTo>
                      <a:pt x="14264" y="15928"/>
                    </a:lnTo>
                    <a:lnTo>
                      <a:pt x="14347" y="15117"/>
                    </a:lnTo>
                    <a:lnTo>
                      <a:pt x="14431" y="14327"/>
                    </a:lnTo>
                    <a:lnTo>
                      <a:pt x="14535" y="13536"/>
                    </a:lnTo>
                    <a:lnTo>
                      <a:pt x="14535" y="13536"/>
                    </a:lnTo>
                    <a:lnTo>
                      <a:pt x="14742" y="12226"/>
                    </a:lnTo>
                    <a:lnTo>
                      <a:pt x="14950" y="10917"/>
                    </a:lnTo>
                    <a:lnTo>
                      <a:pt x="15179" y="9627"/>
                    </a:lnTo>
                    <a:lnTo>
                      <a:pt x="15429" y="8317"/>
                    </a:lnTo>
                    <a:lnTo>
                      <a:pt x="15699" y="7028"/>
                    </a:lnTo>
                    <a:lnTo>
                      <a:pt x="16011" y="5760"/>
                    </a:lnTo>
                    <a:lnTo>
                      <a:pt x="16364" y="4471"/>
                    </a:lnTo>
                    <a:lnTo>
                      <a:pt x="16739" y="3202"/>
                    </a:lnTo>
                    <a:lnTo>
                      <a:pt x="16739" y="3202"/>
                    </a:lnTo>
                    <a:lnTo>
                      <a:pt x="16843" y="2870"/>
                    </a:lnTo>
                    <a:lnTo>
                      <a:pt x="16884" y="2516"/>
                    </a:lnTo>
                    <a:lnTo>
                      <a:pt x="16884" y="2516"/>
                    </a:lnTo>
                    <a:lnTo>
                      <a:pt x="16884" y="2412"/>
                    </a:lnTo>
                    <a:lnTo>
                      <a:pt x="16884" y="2412"/>
                    </a:lnTo>
                    <a:lnTo>
                      <a:pt x="16863" y="2246"/>
                    </a:lnTo>
                    <a:lnTo>
                      <a:pt x="16843" y="2100"/>
                    </a:lnTo>
                    <a:lnTo>
                      <a:pt x="16780" y="1976"/>
                    </a:lnTo>
                    <a:lnTo>
                      <a:pt x="16718" y="1851"/>
                    </a:lnTo>
                    <a:lnTo>
                      <a:pt x="16614" y="1768"/>
                    </a:lnTo>
                    <a:lnTo>
                      <a:pt x="16489" y="1685"/>
                    </a:lnTo>
                    <a:lnTo>
                      <a:pt x="16323" y="1622"/>
                    </a:lnTo>
                    <a:lnTo>
                      <a:pt x="16136" y="1601"/>
                    </a:lnTo>
                    <a:lnTo>
                      <a:pt x="16136" y="1601"/>
                    </a:lnTo>
                    <a:lnTo>
                      <a:pt x="15637" y="1539"/>
                    </a:lnTo>
                    <a:lnTo>
                      <a:pt x="15138" y="1518"/>
                    </a:lnTo>
                    <a:lnTo>
                      <a:pt x="15138" y="1518"/>
                    </a:lnTo>
                    <a:lnTo>
                      <a:pt x="15138" y="1518"/>
                    </a:lnTo>
                    <a:lnTo>
                      <a:pt x="15138" y="1518"/>
                    </a:lnTo>
                    <a:lnTo>
                      <a:pt x="15138" y="1518"/>
                    </a:lnTo>
                    <a:lnTo>
                      <a:pt x="15138" y="1518"/>
                    </a:lnTo>
                    <a:lnTo>
                      <a:pt x="15138" y="1518"/>
                    </a:lnTo>
                    <a:lnTo>
                      <a:pt x="14701" y="1539"/>
                    </a:lnTo>
                    <a:lnTo>
                      <a:pt x="14264" y="1560"/>
                    </a:lnTo>
                    <a:lnTo>
                      <a:pt x="13828" y="1622"/>
                    </a:lnTo>
                    <a:lnTo>
                      <a:pt x="13391" y="1664"/>
                    </a:lnTo>
                    <a:lnTo>
                      <a:pt x="13391" y="1664"/>
                    </a:lnTo>
                    <a:lnTo>
                      <a:pt x="13391" y="1664"/>
                    </a:lnTo>
                    <a:lnTo>
                      <a:pt x="12559" y="1809"/>
                    </a:lnTo>
                    <a:lnTo>
                      <a:pt x="11728" y="1976"/>
                    </a:lnTo>
                    <a:lnTo>
                      <a:pt x="10917" y="2184"/>
                    </a:lnTo>
                    <a:lnTo>
                      <a:pt x="10085" y="2391"/>
                    </a:lnTo>
                    <a:lnTo>
                      <a:pt x="9295" y="2641"/>
                    </a:lnTo>
                    <a:lnTo>
                      <a:pt x="8484" y="2891"/>
                    </a:lnTo>
                    <a:lnTo>
                      <a:pt x="6862" y="3390"/>
                    </a:lnTo>
                    <a:lnTo>
                      <a:pt x="6862" y="3390"/>
                    </a:lnTo>
                    <a:lnTo>
                      <a:pt x="6446" y="3556"/>
                    </a:lnTo>
                    <a:lnTo>
                      <a:pt x="6051" y="3743"/>
                    </a:lnTo>
                    <a:lnTo>
                      <a:pt x="5698" y="3972"/>
                    </a:lnTo>
                    <a:lnTo>
                      <a:pt x="5386" y="4221"/>
                    </a:lnTo>
                    <a:lnTo>
                      <a:pt x="5095" y="4492"/>
                    </a:lnTo>
                    <a:lnTo>
                      <a:pt x="4824" y="4803"/>
                    </a:lnTo>
                    <a:lnTo>
                      <a:pt x="4575" y="5157"/>
                    </a:lnTo>
                    <a:lnTo>
                      <a:pt x="4346" y="5531"/>
                    </a:lnTo>
                    <a:lnTo>
                      <a:pt x="4346" y="5531"/>
                    </a:lnTo>
                    <a:lnTo>
                      <a:pt x="4138" y="5905"/>
                    </a:lnTo>
                    <a:lnTo>
                      <a:pt x="3951" y="6280"/>
                    </a:lnTo>
                    <a:lnTo>
                      <a:pt x="3598" y="7070"/>
                    </a:lnTo>
                    <a:lnTo>
                      <a:pt x="3286" y="7860"/>
                    </a:lnTo>
                    <a:lnTo>
                      <a:pt x="3015" y="8671"/>
                    </a:lnTo>
                    <a:lnTo>
                      <a:pt x="2766" y="9482"/>
                    </a:lnTo>
                    <a:lnTo>
                      <a:pt x="2558" y="10293"/>
                    </a:lnTo>
                    <a:lnTo>
                      <a:pt x="2371" y="11124"/>
                    </a:lnTo>
                    <a:lnTo>
                      <a:pt x="2184" y="11956"/>
                    </a:lnTo>
                    <a:lnTo>
                      <a:pt x="2184" y="11956"/>
                    </a:lnTo>
                    <a:lnTo>
                      <a:pt x="1851" y="13661"/>
                    </a:lnTo>
                    <a:lnTo>
                      <a:pt x="1539" y="15387"/>
                    </a:lnTo>
                    <a:lnTo>
                      <a:pt x="1248" y="17092"/>
                    </a:lnTo>
                    <a:lnTo>
                      <a:pt x="978" y="18818"/>
                    </a:lnTo>
                    <a:lnTo>
                      <a:pt x="749" y="20544"/>
                    </a:lnTo>
                    <a:lnTo>
                      <a:pt x="541" y="22269"/>
                    </a:lnTo>
                    <a:lnTo>
                      <a:pt x="375" y="23995"/>
                    </a:lnTo>
                    <a:lnTo>
                      <a:pt x="229" y="25742"/>
                    </a:lnTo>
                    <a:lnTo>
                      <a:pt x="229" y="25742"/>
                    </a:lnTo>
                    <a:lnTo>
                      <a:pt x="63" y="27987"/>
                    </a:lnTo>
                    <a:lnTo>
                      <a:pt x="21" y="29110"/>
                    </a:lnTo>
                    <a:lnTo>
                      <a:pt x="0" y="30254"/>
                    </a:lnTo>
                    <a:lnTo>
                      <a:pt x="0" y="30254"/>
                    </a:lnTo>
                    <a:lnTo>
                      <a:pt x="0" y="30836"/>
                    </a:lnTo>
                    <a:lnTo>
                      <a:pt x="21" y="31439"/>
                    </a:lnTo>
                    <a:lnTo>
                      <a:pt x="21" y="31439"/>
                    </a:lnTo>
                    <a:lnTo>
                      <a:pt x="42" y="31813"/>
                    </a:lnTo>
                    <a:lnTo>
                      <a:pt x="104" y="32167"/>
                    </a:lnTo>
                    <a:lnTo>
                      <a:pt x="167" y="32520"/>
                    </a:lnTo>
                    <a:lnTo>
                      <a:pt x="271" y="32853"/>
                    </a:lnTo>
                    <a:lnTo>
                      <a:pt x="375" y="33144"/>
                    </a:lnTo>
                    <a:lnTo>
                      <a:pt x="520" y="33435"/>
                    </a:lnTo>
                    <a:lnTo>
                      <a:pt x="687" y="33705"/>
                    </a:lnTo>
                    <a:lnTo>
                      <a:pt x="894" y="33955"/>
                    </a:lnTo>
                    <a:lnTo>
                      <a:pt x="1123" y="34184"/>
                    </a:lnTo>
                    <a:lnTo>
                      <a:pt x="1373" y="34392"/>
                    </a:lnTo>
                    <a:lnTo>
                      <a:pt x="1643" y="34579"/>
                    </a:lnTo>
                    <a:lnTo>
                      <a:pt x="1976" y="34766"/>
                    </a:lnTo>
                    <a:lnTo>
                      <a:pt x="2308" y="34911"/>
                    </a:lnTo>
                    <a:lnTo>
                      <a:pt x="2703" y="35057"/>
                    </a:lnTo>
                    <a:lnTo>
                      <a:pt x="3119" y="35161"/>
                    </a:lnTo>
                    <a:lnTo>
                      <a:pt x="3577" y="35265"/>
                    </a:lnTo>
                    <a:lnTo>
                      <a:pt x="3577" y="35265"/>
                    </a:lnTo>
                    <a:lnTo>
                      <a:pt x="4512" y="35410"/>
                    </a:lnTo>
                    <a:lnTo>
                      <a:pt x="5469" y="35514"/>
                    </a:lnTo>
                    <a:lnTo>
                      <a:pt x="6425" y="35598"/>
                    </a:lnTo>
                    <a:lnTo>
                      <a:pt x="7382" y="35618"/>
                    </a:lnTo>
                    <a:lnTo>
                      <a:pt x="7382" y="35618"/>
                    </a:lnTo>
                    <a:lnTo>
                      <a:pt x="7507" y="35618"/>
                    </a:lnTo>
                    <a:lnTo>
                      <a:pt x="7507" y="35618"/>
                    </a:lnTo>
                    <a:lnTo>
                      <a:pt x="7694" y="35618"/>
                    </a:lnTo>
                    <a:lnTo>
                      <a:pt x="7694" y="35618"/>
                    </a:lnTo>
                    <a:lnTo>
                      <a:pt x="7818" y="35618"/>
                    </a:lnTo>
                    <a:lnTo>
                      <a:pt x="7818" y="35618"/>
                    </a:lnTo>
                    <a:lnTo>
                      <a:pt x="10667" y="35660"/>
                    </a:lnTo>
                    <a:lnTo>
                      <a:pt x="13516" y="35660"/>
                    </a:lnTo>
                    <a:lnTo>
                      <a:pt x="13516" y="35660"/>
                    </a:lnTo>
                    <a:lnTo>
                      <a:pt x="13516" y="35660"/>
                    </a:lnTo>
                    <a:lnTo>
                      <a:pt x="13516" y="35660"/>
                    </a:lnTo>
                    <a:lnTo>
                      <a:pt x="13516" y="35660"/>
                    </a:lnTo>
                    <a:lnTo>
                      <a:pt x="13536" y="35660"/>
                    </a:lnTo>
                    <a:lnTo>
                      <a:pt x="13536" y="35660"/>
                    </a:lnTo>
                    <a:lnTo>
                      <a:pt x="15990" y="35639"/>
                    </a:lnTo>
                    <a:lnTo>
                      <a:pt x="18464" y="35598"/>
                    </a:lnTo>
                    <a:lnTo>
                      <a:pt x="19712" y="35556"/>
                    </a:lnTo>
                    <a:lnTo>
                      <a:pt x="20939" y="35494"/>
                    </a:lnTo>
                    <a:lnTo>
                      <a:pt x="22165" y="35431"/>
                    </a:lnTo>
                    <a:lnTo>
                      <a:pt x="23413" y="35348"/>
                    </a:lnTo>
                    <a:lnTo>
                      <a:pt x="23413" y="35348"/>
                    </a:lnTo>
                    <a:lnTo>
                      <a:pt x="23455" y="35327"/>
                    </a:lnTo>
                    <a:lnTo>
                      <a:pt x="23455" y="35327"/>
                    </a:lnTo>
                    <a:lnTo>
                      <a:pt x="23455" y="35327"/>
                    </a:lnTo>
                    <a:lnTo>
                      <a:pt x="23600" y="35327"/>
                    </a:lnTo>
                    <a:lnTo>
                      <a:pt x="23600" y="35327"/>
                    </a:lnTo>
                    <a:lnTo>
                      <a:pt x="23600" y="35327"/>
                    </a:lnTo>
                    <a:lnTo>
                      <a:pt x="23600" y="35327"/>
                    </a:lnTo>
                    <a:lnTo>
                      <a:pt x="23600" y="35327"/>
                    </a:lnTo>
                    <a:lnTo>
                      <a:pt x="23600" y="35327"/>
                    </a:lnTo>
                    <a:lnTo>
                      <a:pt x="23746" y="35327"/>
                    </a:lnTo>
                    <a:lnTo>
                      <a:pt x="23870" y="35369"/>
                    </a:lnTo>
                    <a:lnTo>
                      <a:pt x="23974" y="35410"/>
                    </a:lnTo>
                    <a:lnTo>
                      <a:pt x="24078" y="35473"/>
                    </a:lnTo>
                    <a:lnTo>
                      <a:pt x="24141" y="35577"/>
                    </a:lnTo>
                    <a:lnTo>
                      <a:pt x="24203" y="35681"/>
                    </a:lnTo>
                    <a:lnTo>
                      <a:pt x="24245" y="35826"/>
                    </a:lnTo>
                    <a:lnTo>
                      <a:pt x="24266" y="35972"/>
                    </a:lnTo>
                    <a:lnTo>
                      <a:pt x="24266" y="35972"/>
                    </a:lnTo>
                    <a:lnTo>
                      <a:pt x="24286" y="36013"/>
                    </a:lnTo>
                    <a:lnTo>
                      <a:pt x="24286" y="36013"/>
                    </a:lnTo>
                    <a:lnTo>
                      <a:pt x="24286" y="36013"/>
                    </a:lnTo>
                    <a:lnTo>
                      <a:pt x="24286" y="36013"/>
                    </a:lnTo>
                    <a:lnTo>
                      <a:pt x="24286" y="36013"/>
                    </a:lnTo>
                    <a:lnTo>
                      <a:pt x="24349" y="36596"/>
                    </a:lnTo>
                    <a:lnTo>
                      <a:pt x="24432" y="37178"/>
                    </a:lnTo>
                    <a:lnTo>
                      <a:pt x="24432" y="37178"/>
                    </a:lnTo>
                    <a:lnTo>
                      <a:pt x="24889" y="40629"/>
                    </a:lnTo>
                    <a:lnTo>
                      <a:pt x="25118" y="42355"/>
                    </a:lnTo>
                    <a:lnTo>
                      <a:pt x="25347" y="44081"/>
                    </a:lnTo>
                    <a:lnTo>
                      <a:pt x="25596" y="45786"/>
                    </a:lnTo>
                    <a:lnTo>
                      <a:pt x="25887" y="47512"/>
                    </a:lnTo>
                    <a:lnTo>
                      <a:pt x="26199" y="49217"/>
                    </a:lnTo>
                    <a:lnTo>
                      <a:pt x="26532" y="50922"/>
                    </a:lnTo>
                    <a:lnTo>
                      <a:pt x="26532" y="50922"/>
                    </a:lnTo>
                    <a:lnTo>
                      <a:pt x="26823" y="52211"/>
                    </a:lnTo>
                    <a:lnTo>
                      <a:pt x="27156" y="53500"/>
                    </a:lnTo>
                    <a:lnTo>
                      <a:pt x="27509" y="54769"/>
                    </a:lnTo>
                    <a:lnTo>
                      <a:pt x="27904" y="56037"/>
                    </a:lnTo>
                    <a:lnTo>
                      <a:pt x="27904" y="56037"/>
                    </a:lnTo>
                    <a:lnTo>
                      <a:pt x="28071" y="56432"/>
                    </a:lnTo>
                    <a:lnTo>
                      <a:pt x="28154" y="56619"/>
                    </a:lnTo>
                    <a:lnTo>
                      <a:pt x="28258" y="56785"/>
                    </a:lnTo>
                    <a:lnTo>
                      <a:pt x="28362" y="56952"/>
                    </a:lnTo>
                    <a:lnTo>
                      <a:pt x="28486" y="57097"/>
                    </a:lnTo>
                    <a:lnTo>
                      <a:pt x="28611" y="57222"/>
                    </a:lnTo>
                    <a:lnTo>
                      <a:pt x="28757" y="57347"/>
                    </a:lnTo>
                    <a:lnTo>
                      <a:pt x="28902" y="57451"/>
                    </a:lnTo>
                    <a:lnTo>
                      <a:pt x="29048" y="57555"/>
                    </a:lnTo>
                    <a:lnTo>
                      <a:pt x="29235" y="57638"/>
                    </a:lnTo>
                    <a:lnTo>
                      <a:pt x="29401" y="57721"/>
                    </a:lnTo>
                    <a:lnTo>
                      <a:pt x="29609" y="57763"/>
                    </a:lnTo>
                    <a:lnTo>
                      <a:pt x="29796" y="57825"/>
                    </a:lnTo>
                    <a:lnTo>
                      <a:pt x="30025" y="57867"/>
                    </a:lnTo>
                    <a:lnTo>
                      <a:pt x="30254" y="57888"/>
                    </a:lnTo>
                    <a:lnTo>
                      <a:pt x="30254" y="57888"/>
                    </a:lnTo>
                    <a:lnTo>
                      <a:pt x="30254" y="57888"/>
                    </a:lnTo>
                    <a:lnTo>
                      <a:pt x="31148" y="57929"/>
                    </a:lnTo>
                    <a:lnTo>
                      <a:pt x="32042" y="57950"/>
                    </a:lnTo>
                    <a:lnTo>
                      <a:pt x="32042" y="57950"/>
                    </a:lnTo>
                    <a:lnTo>
                      <a:pt x="32042" y="57950"/>
                    </a:lnTo>
                    <a:lnTo>
                      <a:pt x="32042" y="57950"/>
                    </a:lnTo>
                    <a:lnTo>
                      <a:pt x="32042" y="57950"/>
                    </a:lnTo>
                    <a:lnTo>
                      <a:pt x="32063" y="57950"/>
                    </a:lnTo>
                    <a:lnTo>
                      <a:pt x="32063" y="57950"/>
                    </a:lnTo>
                    <a:lnTo>
                      <a:pt x="32603" y="57950"/>
                    </a:lnTo>
                    <a:lnTo>
                      <a:pt x="33144" y="57929"/>
                    </a:lnTo>
                    <a:lnTo>
                      <a:pt x="33685" y="57888"/>
                    </a:lnTo>
                    <a:lnTo>
                      <a:pt x="34246" y="57846"/>
                    </a:lnTo>
                    <a:lnTo>
                      <a:pt x="34787" y="57784"/>
                    </a:lnTo>
                    <a:lnTo>
                      <a:pt x="35327" y="57700"/>
                    </a:lnTo>
                    <a:lnTo>
                      <a:pt x="35868" y="57617"/>
                    </a:lnTo>
                    <a:lnTo>
                      <a:pt x="36409" y="57513"/>
                    </a:lnTo>
                    <a:lnTo>
                      <a:pt x="36409" y="57513"/>
                    </a:lnTo>
                    <a:lnTo>
                      <a:pt x="36409" y="57513"/>
                    </a:lnTo>
                    <a:lnTo>
                      <a:pt x="36409" y="57513"/>
                    </a:lnTo>
                    <a:lnTo>
                      <a:pt x="36492" y="57492"/>
                    </a:lnTo>
                    <a:lnTo>
                      <a:pt x="36492" y="57492"/>
                    </a:lnTo>
                    <a:lnTo>
                      <a:pt x="36492" y="57492"/>
                    </a:lnTo>
                    <a:lnTo>
                      <a:pt x="36492" y="57492"/>
                    </a:lnTo>
                    <a:lnTo>
                      <a:pt x="36513" y="57492"/>
                    </a:lnTo>
                    <a:lnTo>
                      <a:pt x="36513" y="57492"/>
                    </a:lnTo>
                    <a:lnTo>
                      <a:pt x="36554" y="57472"/>
                    </a:lnTo>
                    <a:lnTo>
                      <a:pt x="36554" y="57472"/>
                    </a:lnTo>
                    <a:lnTo>
                      <a:pt x="36554" y="57472"/>
                    </a:lnTo>
                    <a:lnTo>
                      <a:pt x="36928" y="57388"/>
                    </a:lnTo>
                    <a:lnTo>
                      <a:pt x="37282" y="57285"/>
                    </a:lnTo>
                    <a:lnTo>
                      <a:pt x="37594" y="57181"/>
                    </a:lnTo>
                    <a:lnTo>
                      <a:pt x="37885" y="57056"/>
                    </a:lnTo>
                    <a:lnTo>
                      <a:pt x="38134" y="56931"/>
                    </a:lnTo>
                    <a:lnTo>
                      <a:pt x="38363" y="56785"/>
                    </a:lnTo>
                    <a:lnTo>
                      <a:pt x="38571" y="56619"/>
                    </a:lnTo>
                    <a:lnTo>
                      <a:pt x="38758" y="56432"/>
                    </a:lnTo>
                    <a:lnTo>
                      <a:pt x="38924" y="56245"/>
                    </a:lnTo>
                    <a:lnTo>
                      <a:pt x="39070" y="56016"/>
                    </a:lnTo>
                    <a:lnTo>
                      <a:pt x="39195" y="55767"/>
                    </a:lnTo>
                    <a:lnTo>
                      <a:pt x="39299" y="55496"/>
                    </a:lnTo>
                    <a:lnTo>
                      <a:pt x="39403" y="55205"/>
                    </a:lnTo>
                    <a:lnTo>
                      <a:pt x="39465" y="54893"/>
                    </a:lnTo>
                    <a:lnTo>
                      <a:pt x="39527" y="54540"/>
                    </a:lnTo>
                    <a:lnTo>
                      <a:pt x="39569" y="54166"/>
                    </a:lnTo>
                    <a:lnTo>
                      <a:pt x="39569" y="54166"/>
                    </a:lnTo>
                    <a:lnTo>
                      <a:pt x="39839" y="51546"/>
                    </a:lnTo>
                    <a:lnTo>
                      <a:pt x="39943" y="50236"/>
                    </a:lnTo>
                    <a:lnTo>
                      <a:pt x="40047" y="48926"/>
                    </a:lnTo>
                    <a:lnTo>
                      <a:pt x="40130" y="47616"/>
                    </a:lnTo>
                    <a:lnTo>
                      <a:pt x="40193" y="46306"/>
                    </a:lnTo>
                    <a:lnTo>
                      <a:pt x="40234" y="44996"/>
                    </a:lnTo>
                    <a:lnTo>
                      <a:pt x="40234" y="43686"/>
                    </a:lnTo>
                    <a:lnTo>
                      <a:pt x="40234" y="43686"/>
                    </a:lnTo>
                    <a:lnTo>
                      <a:pt x="40234" y="42896"/>
                    </a:lnTo>
                    <a:lnTo>
                      <a:pt x="40234" y="42896"/>
                    </a:lnTo>
                    <a:lnTo>
                      <a:pt x="40214" y="40026"/>
                    </a:lnTo>
                    <a:lnTo>
                      <a:pt x="40193" y="37157"/>
                    </a:lnTo>
                    <a:lnTo>
                      <a:pt x="40193" y="37157"/>
                    </a:lnTo>
                    <a:lnTo>
                      <a:pt x="40214" y="34600"/>
                    </a:lnTo>
                    <a:lnTo>
                      <a:pt x="40255" y="32063"/>
                    </a:lnTo>
                    <a:lnTo>
                      <a:pt x="40338" y="29547"/>
                    </a:lnTo>
                    <a:lnTo>
                      <a:pt x="40401" y="28279"/>
                    </a:lnTo>
                    <a:lnTo>
                      <a:pt x="40484" y="27031"/>
                    </a:lnTo>
                    <a:lnTo>
                      <a:pt x="40484" y="27031"/>
                    </a:lnTo>
                    <a:lnTo>
                      <a:pt x="40567" y="18527"/>
                    </a:lnTo>
                    <a:lnTo>
                      <a:pt x="40609" y="14306"/>
                    </a:lnTo>
                    <a:lnTo>
                      <a:pt x="40629" y="10106"/>
                    </a:lnTo>
                    <a:lnTo>
                      <a:pt x="40629" y="10106"/>
                    </a:lnTo>
                    <a:lnTo>
                      <a:pt x="40629" y="9731"/>
                    </a:lnTo>
                    <a:lnTo>
                      <a:pt x="40629" y="9731"/>
                    </a:lnTo>
                    <a:lnTo>
                      <a:pt x="40609" y="7943"/>
                    </a:lnTo>
                    <a:lnTo>
                      <a:pt x="40546" y="6134"/>
                    </a:lnTo>
                    <a:lnTo>
                      <a:pt x="40442" y="4325"/>
                    </a:lnTo>
                    <a:lnTo>
                      <a:pt x="40380" y="3431"/>
                    </a:lnTo>
                    <a:lnTo>
                      <a:pt x="40297" y="2516"/>
                    </a:lnTo>
                    <a:lnTo>
                      <a:pt x="40297" y="2516"/>
                    </a:lnTo>
                    <a:lnTo>
                      <a:pt x="40234" y="2080"/>
                    </a:lnTo>
                    <a:lnTo>
                      <a:pt x="40151" y="1726"/>
                    </a:lnTo>
                    <a:lnTo>
                      <a:pt x="40110" y="1581"/>
                    </a:lnTo>
                    <a:lnTo>
                      <a:pt x="40047" y="1435"/>
                    </a:lnTo>
                    <a:lnTo>
                      <a:pt x="39964" y="1331"/>
                    </a:lnTo>
                    <a:lnTo>
                      <a:pt x="39881" y="1227"/>
                    </a:lnTo>
                    <a:lnTo>
                      <a:pt x="39798" y="1123"/>
                    </a:lnTo>
                    <a:lnTo>
                      <a:pt x="39673" y="1061"/>
                    </a:lnTo>
                    <a:lnTo>
                      <a:pt x="39548" y="978"/>
                    </a:lnTo>
                    <a:lnTo>
                      <a:pt x="39403" y="915"/>
                    </a:lnTo>
                    <a:lnTo>
                      <a:pt x="39070" y="811"/>
                    </a:lnTo>
                    <a:lnTo>
                      <a:pt x="38633" y="707"/>
                    </a:lnTo>
                    <a:lnTo>
                      <a:pt x="38633" y="707"/>
                    </a:lnTo>
                    <a:lnTo>
                      <a:pt x="37511" y="499"/>
                    </a:lnTo>
                    <a:lnTo>
                      <a:pt x="36367" y="312"/>
                    </a:lnTo>
                    <a:lnTo>
                      <a:pt x="35244" y="146"/>
                    </a:lnTo>
                    <a:lnTo>
                      <a:pt x="34662" y="83"/>
                    </a:lnTo>
                    <a:lnTo>
                      <a:pt x="34101" y="42"/>
                    </a:lnTo>
                    <a:lnTo>
                      <a:pt x="34101" y="42"/>
                    </a:lnTo>
                    <a:lnTo>
                      <a:pt x="34101" y="42"/>
                    </a:lnTo>
                    <a:lnTo>
                      <a:pt x="34038" y="42"/>
                    </a:lnTo>
                    <a:lnTo>
                      <a:pt x="34038" y="42"/>
                    </a:lnTo>
                    <a:lnTo>
                      <a:pt x="33456" y="0"/>
                    </a:lnTo>
                    <a:lnTo>
                      <a:pt x="32853" y="0"/>
                    </a:lnTo>
                    <a:lnTo>
                      <a:pt x="32853" y="0"/>
                    </a:lnTo>
                    <a:lnTo>
                      <a:pt x="32853" y="0"/>
                    </a:lnTo>
                    <a:lnTo>
                      <a:pt x="32853"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1362;p8">
                <a:extLst>
                  <a:ext uri="{FF2B5EF4-FFF2-40B4-BE49-F238E27FC236}">
                    <a16:creationId xmlns:a16="http://schemas.microsoft.com/office/drawing/2014/main" id="{D4B45FB0-8D3D-4481-B3B0-BBECD41EBD4E}"/>
                  </a:ext>
                </a:extLst>
              </p:cNvPr>
              <p:cNvSpPr/>
              <p:nvPr/>
            </p:nvSpPr>
            <p:spPr>
              <a:xfrm>
                <a:off x="1240775" y="2442150"/>
                <a:ext cx="87350" cy="406000"/>
              </a:xfrm>
              <a:custGeom>
                <a:avLst/>
                <a:gdLst/>
                <a:ahLst/>
                <a:cxnLst/>
                <a:rect l="l" t="t" r="r" b="b"/>
                <a:pathLst>
                  <a:path w="3494" h="16240" extrusionOk="0">
                    <a:moveTo>
                      <a:pt x="3411" y="1"/>
                    </a:moveTo>
                    <a:lnTo>
                      <a:pt x="3286" y="21"/>
                    </a:lnTo>
                    <a:lnTo>
                      <a:pt x="3203" y="63"/>
                    </a:lnTo>
                    <a:lnTo>
                      <a:pt x="3120" y="105"/>
                    </a:lnTo>
                    <a:lnTo>
                      <a:pt x="3078" y="167"/>
                    </a:lnTo>
                    <a:lnTo>
                      <a:pt x="2995" y="312"/>
                    </a:lnTo>
                    <a:lnTo>
                      <a:pt x="2932" y="458"/>
                    </a:lnTo>
                    <a:lnTo>
                      <a:pt x="2662" y="1019"/>
                    </a:lnTo>
                    <a:lnTo>
                      <a:pt x="2454" y="1581"/>
                    </a:lnTo>
                    <a:lnTo>
                      <a:pt x="2246" y="2184"/>
                    </a:lnTo>
                    <a:lnTo>
                      <a:pt x="2080" y="2766"/>
                    </a:lnTo>
                    <a:lnTo>
                      <a:pt x="1789" y="3930"/>
                    </a:lnTo>
                    <a:lnTo>
                      <a:pt x="1519" y="5095"/>
                    </a:lnTo>
                    <a:lnTo>
                      <a:pt x="1269" y="6259"/>
                    </a:lnTo>
                    <a:lnTo>
                      <a:pt x="1040" y="7424"/>
                    </a:lnTo>
                    <a:lnTo>
                      <a:pt x="583" y="9773"/>
                    </a:lnTo>
                    <a:lnTo>
                      <a:pt x="125" y="12123"/>
                    </a:lnTo>
                    <a:lnTo>
                      <a:pt x="84" y="12435"/>
                    </a:lnTo>
                    <a:lnTo>
                      <a:pt x="42" y="12767"/>
                    </a:lnTo>
                    <a:lnTo>
                      <a:pt x="21" y="13079"/>
                    </a:lnTo>
                    <a:lnTo>
                      <a:pt x="1" y="13412"/>
                    </a:lnTo>
                    <a:lnTo>
                      <a:pt x="1" y="14056"/>
                    </a:lnTo>
                    <a:lnTo>
                      <a:pt x="63" y="14701"/>
                    </a:lnTo>
                    <a:lnTo>
                      <a:pt x="105" y="14971"/>
                    </a:lnTo>
                    <a:lnTo>
                      <a:pt x="167" y="15221"/>
                    </a:lnTo>
                    <a:lnTo>
                      <a:pt x="250" y="15470"/>
                    </a:lnTo>
                    <a:lnTo>
                      <a:pt x="354" y="15699"/>
                    </a:lnTo>
                    <a:lnTo>
                      <a:pt x="500" y="15928"/>
                    </a:lnTo>
                    <a:lnTo>
                      <a:pt x="562" y="16011"/>
                    </a:lnTo>
                    <a:lnTo>
                      <a:pt x="666" y="16094"/>
                    </a:lnTo>
                    <a:lnTo>
                      <a:pt x="770" y="16157"/>
                    </a:lnTo>
                    <a:lnTo>
                      <a:pt x="874" y="16198"/>
                    </a:lnTo>
                    <a:lnTo>
                      <a:pt x="999" y="16240"/>
                    </a:lnTo>
                    <a:lnTo>
                      <a:pt x="1144" y="16240"/>
                    </a:lnTo>
                    <a:lnTo>
                      <a:pt x="1269" y="16219"/>
                    </a:lnTo>
                    <a:lnTo>
                      <a:pt x="1394" y="16198"/>
                    </a:lnTo>
                    <a:lnTo>
                      <a:pt x="1498" y="16157"/>
                    </a:lnTo>
                    <a:lnTo>
                      <a:pt x="1602" y="16073"/>
                    </a:lnTo>
                    <a:lnTo>
                      <a:pt x="1685" y="15990"/>
                    </a:lnTo>
                    <a:lnTo>
                      <a:pt x="1768" y="15907"/>
                    </a:lnTo>
                    <a:lnTo>
                      <a:pt x="1893" y="15678"/>
                    </a:lnTo>
                    <a:lnTo>
                      <a:pt x="2018" y="15387"/>
                    </a:lnTo>
                    <a:lnTo>
                      <a:pt x="2101" y="15096"/>
                    </a:lnTo>
                    <a:lnTo>
                      <a:pt x="2226" y="14493"/>
                    </a:lnTo>
                    <a:lnTo>
                      <a:pt x="2329" y="13849"/>
                    </a:lnTo>
                    <a:lnTo>
                      <a:pt x="2413" y="13183"/>
                    </a:lnTo>
                    <a:lnTo>
                      <a:pt x="2496" y="12518"/>
                    </a:lnTo>
                    <a:lnTo>
                      <a:pt x="2537" y="11852"/>
                    </a:lnTo>
                    <a:lnTo>
                      <a:pt x="2621" y="10522"/>
                    </a:lnTo>
                    <a:lnTo>
                      <a:pt x="2683" y="9856"/>
                    </a:lnTo>
                    <a:lnTo>
                      <a:pt x="2725" y="9191"/>
                    </a:lnTo>
                    <a:lnTo>
                      <a:pt x="2953" y="7112"/>
                    </a:lnTo>
                    <a:lnTo>
                      <a:pt x="3182" y="5032"/>
                    </a:lnTo>
                    <a:lnTo>
                      <a:pt x="3286" y="4014"/>
                    </a:lnTo>
                    <a:lnTo>
                      <a:pt x="3369" y="2974"/>
                    </a:lnTo>
                    <a:lnTo>
                      <a:pt x="3432" y="1934"/>
                    </a:lnTo>
                    <a:lnTo>
                      <a:pt x="3473" y="895"/>
                    </a:lnTo>
                    <a:lnTo>
                      <a:pt x="3494" y="458"/>
                    </a:lnTo>
                    <a:lnTo>
                      <a:pt x="3473" y="229"/>
                    </a:lnTo>
                    <a:lnTo>
                      <a:pt x="3452" y="105"/>
                    </a:lnTo>
                    <a:lnTo>
                      <a:pt x="3411" y="1"/>
                    </a:lnTo>
                    <a:close/>
                  </a:path>
                </a:pathLst>
              </a:custGeom>
              <a:solidFill>
                <a:srgbClr val="E8E6E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1363;p8">
                <a:extLst>
                  <a:ext uri="{FF2B5EF4-FFF2-40B4-BE49-F238E27FC236}">
                    <a16:creationId xmlns:a16="http://schemas.microsoft.com/office/drawing/2014/main" id="{D3527AC7-B02C-4470-B0D3-5F9D351C82BE}"/>
                  </a:ext>
                </a:extLst>
              </p:cNvPr>
              <p:cNvSpPr/>
              <p:nvPr/>
            </p:nvSpPr>
            <p:spPr>
              <a:xfrm>
                <a:off x="1240775" y="2442150"/>
                <a:ext cx="87350" cy="406000"/>
              </a:xfrm>
              <a:custGeom>
                <a:avLst/>
                <a:gdLst/>
                <a:ahLst/>
                <a:cxnLst/>
                <a:rect l="l" t="t" r="r" b="b"/>
                <a:pathLst>
                  <a:path w="3494" h="16240" fill="none" extrusionOk="0">
                    <a:moveTo>
                      <a:pt x="3411" y="1"/>
                    </a:moveTo>
                    <a:lnTo>
                      <a:pt x="3411" y="1"/>
                    </a:lnTo>
                    <a:lnTo>
                      <a:pt x="3286" y="21"/>
                    </a:lnTo>
                    <a:lnTo>
                      <a:pt x="3203" y="63"/>
                    </a:lnTo>
                    <a:lnTo>
                      <a:pt x="3120" y="105"/>
                    </a:lnTo>
                    <a:lnTo>
                      <a:pt x="3078" y="167"/>
                    </a:lnTo>
                    <a:lnTo>
                      <a:pt x="2995" y="312"/>
                    </a:lnTo>
                    <a:lnTo>
                      <a:pt x="2932" y="458"/>
                    </a:lnTo>
                    <a:lnTo>
                      <a:pt x="2932" y="458"/>
                    </a:lnTo>
                    <a:lnTo>
                      <a:pt x="2662" y="1019"/>
                    </a:lnTo>
                    <a:lnTo>
                      <a:pt x="2454" y="1581"/>
                    </a:lnTo>
                    <a:lnTo>
                      <a:pt x="2246" y="2184"/>
                    </a:lnTo>
                    <a:lnTo>
                      <a:pt x="2080" y="2766"/>
                    </a:lnTo>
                    <a:lnTo>
                      <a:pt x="2080" y="2766"/>
                    </a:lnTo>
                    <a:lnTo>
                      <a:pt x="1789" y="3930"/>
                    </a:lnTo>
                    <a:lnTo>
                      <a:pt x="1519" y="5095"/>
                    </a:lnTo>
                    <a:lnTo>
                      <a:pt x="1269" y="6259"/>
                    </a:lnTo>
                    <a:lnTo>
                      <a:pt x="1040" y="7424"/>
                    </a:lnTo>
                    <a:lnTo>
                      <a:pt x="583" y="9773"/>
                    </a:lnTo>
                    <a:lnTo>
                      <a:pt x="125" y="12123"/>
                    </a:lnTo>
                    <a:lnTo>
                      <a:pt x="125" y="12123"/>
                    </a:lnTo>
                    <a:lnTo>
                      <a:pt x="84" y="12435"/>
                    </a:lnTo>
                    <a:lnTo>
                      <a:pt x="42" y="12767"/>
                    </a:lnTo>
                    <a:lnTo>
                      <a:pt x="21" y="13079"/>
                    </a:lnTo>
                    <a:lnTo>
                      <a:pt x="1" y="13412"/>
                    </a:lnTo>
                    <a:lnTo>
                      <a:pt x="1" y="14056"/>
                    </a:lnTo>
                    <a:lnTo>
                      <a:pt x="63" y="14701"/>
                    </a:lnTo>
                    <a:lnTo>
                      <a:pt x="63" y="14701"/>
                    </a:lnTo>
                    <a:lnTo>
                      <a:pt x="105" y="14971"/>
                    </a:lnTo>
                    <a:lnTo>
                      <a:pt x="167" y="15221"/>
                    </a:lnTo>
                    <a:lnTo>
                      <a:pt x="250" y="15470"/>
                    </a:lnTo>
                    <a:lnTo>
                      <a:pt x="354" y="15699"/>
                    </a:lnTo>
                    <a:lnTo>
                      <a:pt x="354" y="15699"/>
                    </a:lnTo>
                    <a:lnTo>
                      <a:pt x="500" y="15928"/>
                    </a:lnTo>
                    <a:lnTo>
                      <a:pt x="562" y="16011"/>
                    </a:lnTo>
                    <a:lnTo>
                      <a:pt x="666" y="16094"/>
                    </a:lnTo>
                    <a:lnTo>
                      <a:pt x="770" y="16157"/>
                    </a:lnTo>
                    <a:lnTo>
                      <a:pt x="874" y="16198"/>
                    </a:lnTo>
                    <a:lnTo>
                      <a:pt x="999" y="16240"/>
                    </a:lnTo>
                    <a:lnTo>
                      <a:pt x="1124" y="16240"/>
                    </a:lnTo>
                    <a:lnTo>
                      <a:pt x="1124" y="16240"/>
                    </a:lnTo>
                    <a:lnTo>
                      <a:pt x="1144" y="16240"/>
                    </a:lnTo>
                    <a:lnTo>
                      <a:pt x="1144" y="16240"/>
                    </a:lnTo>
                    <a:lnTo>
                      <a:pt x="1269" y="16219"/>
                    </a:lnTo>
                    <a:lnTo>
                      <a:pt x="1394" y="16198"/>
                    </a:lnTo>
                    <a:lnTo>
                      <a:pt x="1498" y="16157"/>
                    </a:lnTo>
                    <a:lnTo>
                      <a:pt x="1602" y="16073"/>
                    </a:lnTo>
                    <a:lnTo>
                      <a:pt x="1685" y="15990"/>
                    </a:lnTo>
                    <a:lnTo>
                      <a:pt x="1768" y="15907"/>
                    </a:lnTo>
                    <a:lnTo>
                      <a:pt x="1893" y="15678"/>
                    </a:lnTo>
                    <a:lnTo>
                      <a:pt x="1893" y="15678"/>
                    </a:lnTo>
                    <a:lnTo>
                      <a:pt x="2018" y="15387"/>
                    </a:lnTo>
                    <a:lnTo>
                      <a:pt x="2101" y="15096"/>
                    </a:lnTo>
                    <a:lnTo>
                      <a:pt x="2226" y="14493"/>
                    </a:lnTo>
                    <a:lnTo>
                      <a:pt x="2226" y="14493"/>
                    </a:lnTo>
                    <a:lnTo>
                      <a:pt x="2329" y="13849"/>
                    </a:lnTo>
                    <a:lnTo>
                      <a:pt x="2413" y="13183"/>
                    </a:lnTo>
                    <a:lnTo>
                      <a:pt x="2496" y="12518"/>
                    </a:lnTo>
                    <a:lnTo>
                      <a:pt x="2537" y="11852"/>
                    </a:lnTo>
                    <a:lnTo>
                      <a:pt x="2621" y="10522"/>
                    </a:lnTo>
                    <a:lnTo>
                      <a:pt x="2683" y="9856"/>
                    </a:lnTo>
                    <a:lnTo>
                      <a:pt x="2725" y="9191"/>
                    </a:lnTo>
                    <a:lnTo>
                      <a:pt x="2725" y="9191"/>
                    </a:lnTo>
                    <a:lnTo>
                      <a:pt x="2953" y="7112"/>
                    </a:lnTo>
                    <a:lnTo>
                      <a:pt x="3182" y="5032"/>
                    </a:lnTo>
                    <a:lnTo>
                      <a:pt x="3286" y="4014"/>
                    </a:lnTo>
                    <a:lnTo>
                      <a:pt x="3369" y="2974"/>
                    </a:lnTo>
                    <a:lnTo>
                      <a:pt x="3432" y="1934"/>
                    </a:lnTo>
                    <a:lnTo>
                      <a:pt x="3473" y="895"/>
                    </a:lnTo>
                    <a:lnTo>
                      <a:pt x="3473" y="895"/>
                    </a:lnTo>
                    <a:lnTo>
                      <a:pt x="3494" y="458"/>
                    </a:lnTo>
                    <a:lnTo>
                      <a:pt x="3473" y="229"/>
                    </a:lnTo>
                    <a:lnTo>
                      <a:pt x="3452" y="105"/>
                    </a:lnTo>
                    <a:lnTo>
                      <a:pt x="341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1364;p8">
                <a:extLst>
                  <a:ext uri="{FF2B5EF4-FFF2-40B4-BE49-F238E27FC236}">
                    <a16:creationId xmlns:a16="http://schemas.microsoft.com/office/drawing/2014/main" id="{AB861B12-A826-4D50-B424-943312E88DAC}"/>
                  </a:ext>
                </a:extLst>
              </p:cNvPr>
              <p:cNvSpPr/>
              <p:nvPr/>
            </p:nvSpPr>
            <p:spPr>
              <a:xfrm>
                <a:off x="1866650" y="3221350"/>
                <a:ext cx="81100" cy="294250"/>
              </a:xfrm>
              <a:custGeom>
                <a:avLst/>
                <a:gdLst/>
                <a:ahLst/>
                <a:cxnLst/>
                <a:rect l="l" t="t" r="r" b="b"/>
                <a:pathLst>
                  <a:path w="3244" h="11770" extrusionOk="0">
                    <a:moveTo>
                      <a:pt x="832" y="1"/>
                    </a:moveTo>
                    <a:lnTo>
                      <a:pt x="686" y="43"/>
                    </a:lnTo>
                    <a:lnTo>
                      <a:pt x="562" y="84"/>
                    </a:lnTo>
                    <a:lnTo>
                      <a:pt x="437" y="147"/>
                    </a:lnTo>
                    <a:lnTo>
                      <a:pt x="354" y="230"/>
                    </a:lnTo>
                    <a:lnTo>
                      <a:pt x="250" y="334"/>
                    </a:lnTo>
                    <a:lnTo>
                      <a:pt x="187" y="438"/>
                    </a:lnTo>
                    <a:lnTo>
                      <a:pt x="125" y="583"/>
                    </a:lnTo>
                    <a:lnTo>
                      <a:pt x="83" y="708"/>
                    </a:lnTo>
                    <a:lnTo>
                      <a:pt x="21" y="999"/>
                    </a:lnTo>
                    <a:lnTo>
                      <a:pt x="0" y="1269"/>
                    </a:lnTo>
                    <a:lnTo>
                      <a:pt x="0" y="1540"/>
                    </a:lnTo>
                    <a:lnTo>
                      <a:pt x="42" y="1831"/>
                    </a:lnTo>
                    <a:lnTo>
                      <a:pt x="250" y="2912"/>
                    </a:lnTo>
                    <a:lnTo>
                      <a:pt x="458" y="4014"/>
                    </a:lnTo>
                    <a:lnTo>
                      <a:pt x="666" y="4929"/>
                    </a:lnTo>
                    <a:lnTo>
                      <a:pt x="894" y="5865"/>
                    </a:lnTo>
                    <a:lnTo>
                      <a:pt x="1123" y="6779"/>
                    </a:lnTo>
                    <a:lnTo>
                      <a:pt x="1373" y="7694"/>
                    </a:lnTo>
                    <a:lnTo>
                      <a:pt x="1664" y="8588"/>
                    </a:lnTo>
                    <a:lnTo>
                      <a:pt x="1955" y="9483"/>
                    </a:lnTo>
                    <a:lnTo>
                      <a:pt x="2267" y="10377"/>
                    </a:lnTo>
                    <a:lnTo>
                      <a:pt x="2599" y="11271"/>
                    </a:lnTo>
                    <a:lnTo>
                      <a:pt x="2641" y="11437"/>
                    </a:lnTo>
                    <a:lnTo>
                      <a:pt x="2682" y="11520"/>
                    </a:lnTo>
                    <a:lnTo>
                      <a:pt x="2724" y="11603"/>
                    </a:lnTo>
                    <a:lnTo>
                      <a:pt x="2786" y="11666"/>
                    </a:lnTo>
                    <a:lnTo>
                      <a:pt x="2849" y="11728"/>
                    </a:lnTo>
                    <a:lnTo>
                      <a:pt x="2953" y="11770"/>
                    </a:lnTo>
                    <a:lnTo>
                      <a:pt x="3161" y="11770"/>
                    </a:lnTo>
                    <a:lnTo>
                      <a:pt x="3223" y="10855"/>
                    </a:lnTo>
                    <a:lnTo>
                      <a:pt x="3244" y="10397"/>
                    </a:lnTo>
                    <a:lnTo>
                      <a:pt x="3244" y="9940"/>
                    </a:lnTo>
                    <a:lnTo>
                      <a:pt x="3223" y="8859"/>
                    </a:lnTo>
                    <a:lnTo>
                      <a:pt x="3161" y="7798"/>
                    </a:lnTo>
                    <a:lnTo>
                      <a:pt x="3057" y="6717"/>
                    </a:lnTo>
                    <a:lnTo>
                      <a:pt x="2932" y="5636"/>
                    </a:lnTo>
                    <a:lnTo>
                      <a:pt x="2766" y="4575"/>
                    </a:lnTo>
                    <a:lnTo>
                      <a:pt x="2579" y="3515"/>
                    </a:lnTo>
                    <a:lnTo>
                      <a:pt x="2371" y="2455"/>
                    </a:lnTo>
                    <a:lnTo>
                      <a:pt x="2121" y="1394"/>
                    </a:lnTo>
                    <a:lnTo>
                      <a:pt x="2079" y="1165"/>
                    </a:lnTo>
                    <a:lnTo>
                      <a:pt x="1996" y="916"/>
                    </a:lnTo>
                    <a:lnTo>
                      <a:pt x="1892" y="687"/>
                    </a:lnTo>
                    <a:lnTo>
                      <a:pt x="1788" y="479"/>
                    </a:lnTo>
                    <a:lnTo>
                      <a:pt x="1705" y="354"/>
                    </a:lnTo>
                    <a:lnTo>
                      <a:pt x="1622" y="271"/>
                    </a:lnTo>
                    <a:lnTo>
                      <a:pt x="1539" y="188"/>
                    </a:lnTo>
                    <a:lnTo>
                      <a:pt x="1435" y="126"/>
                    </a:lnTo>
                    <a:lnTo>
                      <a:pt x="1331" y="63"/>
                    </a:lnTo>
                    <a:lnTo>
                      <a:pt x="1227" y="22"/>
                    </a:lnTo>
                    <a:lnTo>
                      <a:pt x="1102" y="1"/>
                    </a:lnTo>
                    <a:close/>
                  </a:path>
                </a:pathLst>
              </a:custGeom>
              <a:solidFill>
                <a:srgbClr val="E8E6E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1365;p8">
                <a:extLst>
                  <a:ext uri="{FF2B5EF4-FFF2-40B4-BE49-F238E27FC236}">
                    <a16:creationId xmlns:a16="http://schemas.microsoft.com/office/drawing/2014/main" id="{F5919A39-BF0B-4A10-A75C-01D3CA750944}"/>
                  </a:ext>
                </a:extLst>
              </p:cNvPr>
              <p:cNvSpPr/>
              <p:nvPr/>
            </p:nvSpPr>
            <p:spPr>
              <a:xfrm>
                <a:off x="1866650" y="3221350"/>
                <a:ext cx="81100" cy="294250"/>
              </a:xfrm>
              <a:custGeom>
                <a:avLst/>
                <a:gdLst/>
                <a:ahLst/>
                <a:cxnLst/>
                <a:rect l="l" t="t" r="r" b="b"/>
                <a:pathLst>
                  <a:path w="3244" h="11770" fill="none" extrusionOk="0">
                    <a:moveTo>
                      <a:pt x="977" y="1"/>
                    </a:moveTo>
                    <a:lnTo>
                      <a:pt x="977" y="1"/>
                    </a:lnTo>
                    <a:lnTo>
                      <a:pt x="832" y="1"/>
                    </a:lnTo>
                    <a:lnTo>
                      <a:pt x="832" y="1"/>
                    </a:lnTo>
                    <a:lnTo>
                      <a:pt x="686" y="43"/>
                    </a:lnTo>
                    <a:lnTo>
                      <a:pt x="562" y="84"/>
                    </a:lnTo>
                    <a:lnTo>
                      <a:pt x="437" y="147"/>
                    </a:lnTo>
                    <a:lnTo>
                      <a:pt x="354" y="230"/>
                    </a:lnTo>
                    <a:lnTo>
                      <a:pt x="250" y="334"/>
                    </a:lnTo>
                    <a:lnTo>
                      <a:pt x="187" y="438"/>
                    </a:lnTo>
                    <a:lnTo>
                      <a:pt x="125" y="583"/>
                    </a:lnTo>
                    <a:lnTo>
                      <a:pt x="83" y="708"/>
                    </a:lnTo>
                    <a:lnTo>
                      <a:pt x="83" y="708"/>
                    </a:lnTo>
                    <a:lnTo>
                      <a:pt x="21" y="999"/>
                    </a:lnTo>
                    <a:lnTo>
                      <a:pt x="0" y="1269"/>
                    </a:lnTo>
                    <a:lnTo>
                      <a:pt x="0" y="1540"/>
                    </a:lnTo>
                    <a:lnTo>
                      <a:pt x="42" y="1831"/>
                    </a:lnTo>
                    <a:lnTo>
                      <a:pt x="42" y="1831"/>
                    </a:lnTo>
                    <a:lnTo>
                      <a:pt x="250" y="2912"/>
                    </a:lnTo>
                    <a:lnTo>
                      <a:pt x="458" y="4014"/>
                    </a:lnTo>
                    <a:lnTo>
                      <a:pt x="458" y="4014"/>
                    </a:lnTo>
                    <a:lnTo>
                      <a:pt x="666" y="4929"/>
                    </a:lnTo>
                    <a:lnTo>
                      <a:pt x="894" y="5865"/>
                    </a:lnTo>
                    <a:lnTo>
                      <a:pt x="1123" y="6779"/>
                    </a:lnTo>
                    <a:lnTo>
                      <a:pt x="1373" y="7694"/>
                    </a:lnTo>
                    <a:lnTo>
                      <a:pt x="1664" y="8588"/>
                    </a:lnTo>
                    <a:lnTo>
                      <a:pt x="1955" y="9483"/>
                    </a:lnTo>
                    <a:lnTo>
                      <a:pt x="2267" y="10377"/>
                    </a:lnTo>
                    <a:lnTo>
                      <a:pt x="2599" y="11271"/>
                    </a:lnTo>
                    <a:lnTo>
                      <a:pt x="2599" y="11271"/>
                    </a:lnTo>
                    <a:lnTo>
                      <a:pt x="2641" y="11437"/>
                    </a:lnTo>
                    <a:lnTo>
                      <a:pt x="2682" y="11520"/>
                    </a:lnTo>
                    <a:lnTo>
                      <a:pt x="2724" y="11603"/>
                    </a:lnTo>
                    <a:lnTo>
                      <a:pt x="2786" y="11666"/>
                    </a:lnTo>
                    <a:lnTo>
                      <a:pt x="2849" y="11728"/>
                    </a:lnTo>
                    <a:lnTo>
                      <a:pt x="2953" y="11770"/>
                    </a:lnTo>
                    <a:lnTo>
                      <a:pt x="3098" y="11770"/>
                    </a:lnTo>
                    <a:lnTo>
                      <a:pt x="3098" y="11770"/>
                    </a:lnTo>
                    <a:lnTo>
                      <a:pt x="3161" y="11770"/>
                    </a:lnTo>
                    <a:lnTo>
                      <a:pt x="3161" y="11770"/>
                    </a:lnTo>
                    <a:lnTo>
                      <a:pt x="3223" y="10855"/>
                    </a:lnTo>
                    <a:lnTo>
                      <a:pt x="3244" y="10397"/>
                    </a:lnTo>
                    <a:lnTo>
                      <a:pt x="3244" y="9940"/>
                    </a:lnTo>
                    <a:lnTo>
                      <a:pt x="3244" y="9940"/>
                    </a:lnTo>
                    <a:lnTo>
                      <a:pt x="3223" y="8859"/>
                    </a:lnTo>
                    <a:lnTo>
                      <a:pt x="3161" y="7798"/>
                    </a:lnTo>
                    <a:lnTo>
                      <a:pt x="3057" y="6717"/>
                    </a:lnTo>
                    <a:lnTo>
                      <a:pt x="2932" y="5636"/>
                    </a:lnTo>
                    <a:lnTo>
                      <a:pt x="2766" y="4575"/>
                    </a:lnTo>
                    <a:lnTo>
                      <a:pt x="2579" y="3515"/>
                    </a:lnTo>
                    <a:lnTo>
                      <a:pt x="2371" y="2455"/>
                    </a:lnTo>
                    <a:lnTo>
                      <a:pt x="2121" y="1394"/>
                    </a:lnTo>
                    <a:lnTo>
                      <a:pt x="2121" y="1394"/>
                    </a:lnTo>
                    <a:lnTo>
                      <a:pt x="2079" y="1165"/>
                    </a:lnTo>
                    <a:lnTo>
                      <a:pt x="1996" y="916"/>
                    </a:lnTo>
                    <a:lnTo>
                      <a:pt x="1892" y="687"/>
                    </a:lnTo>
                    <a:lnTo>
                      <a:pt x="1788" y="479"/>
                    </a:lnTo>
                    <a:lnTo>
                      <a:pt x="1788" y="479"/>
                    </a:lnTo>
                    <a:lnTo>
                      <a:pt x="1705" y="354"/>
                    </a:lnTo>
                    <a:lnTo>
                      <a:pt x="1622" y="271"/>
                    </a:lnTo>
                    <a:lnTo>
                      <a:pt x="1539" y="188"/>
                    </a:lnTo>
                    <a:lnTo>
                      <a:pt x="1435" y="126"/>
                    </a:lnTo>
                    <a:lnTo>
                      <a:pt x="1331" y="63"/>
                    </a:lnTo>
                    <a:lnTo>
                      <a:pt x="1227" y="22"/>
                    </a:lnTo>
                    <a:lnTo>
                      <a:pt x="1102" y="1"/>
                    </a:lnTo>
                    <a:lnTo>
                      <a:pt x="977"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1366;p8">
                <a:extLst>
                  <a:ext uri="{FF2B5EF4-FFF2-40B4-BE49-F238E27FC236}">
                    <a16:creationId xmlns:a16="http://schemas.microsoft.com/office/drawing/2014/main" id="{356C4D28-04D6-4530-BB7E-3D80E1646216}"/>
                  </a:ext>
                </a:extLst>
              </p:cNvPr>
              <p:cNvSpPr/>
              <p:nvPr/>
            </p:nvSpPr>
            <p:spPr>
              <a:xfrm>
                <a:off x="1916550" y="2272175"/>
                <a:ext cx="47850" cy="166350"/>
              </a:xfrm>
              <a:custGeom>
                <a:avLst/>
                <a:gdLst/>
                <a:ahLst/>
                <a:cxnLst/>
                <a:rect l="l" t="t" r="r" b="b"/>
                <a:pathLst>
                  <a:path w="1914" h="6654" extrusionOk="0">
                    <a:moveTo>
                      <a:pt x="1040" y="0"/>
                    </a:moveTo>
                    <a:lnTo>
                      <a:pt x="874" y="21"/>
                    </a:lnTo>
                    <a:lnTo>
                      <a:pt x="728" y="63"/>
                    </a:lnTo>
                    <a:lnTo>
                      <a:pt x="603" y="125"/>
                    </a:lnTo>
                    <a:lnTo>
                      <a:pt x="499" y="208"/>
                    </a:lnTo>
                    <a:lnTo>
                      <a:pt x="416" y="312"/>
                    </a:lnTo>
                    <a:lnTo>
                      <a:pt x="333" y="458"/>
                    </a:lnTo>
                    <a:lnTo>
                      <a:pt x="271" y="603"/>
                    </a:lnTo>
                    <a:lnTo>
                      <a:pt x="229" y="749"/>
                    </a:lnTo>
                    <a:lnTo>
                      <a:pt x="167" y="1102"/>
                    </a:lnTo>
                    <a:lnTo>
                      <a:pt x="125" y="1456"/>
                    </a:lnTo>
                    <a:lnTo>
                      <a:pt x="63" y="2142"/>
                    </a:lnTo>
                    <a:lnTo>
                      <a:pt x="0" y="3265"/>
                    </a:lnTo>
                    <a:lnTo>
                      <a:pt x="0" y="3805"/>
                    </a:lnTo>
                    <a:lnTo>
                      <a:pt x="0" y="4367"/>
                    </a:lnTo>
                    <a:lnTo>
                      <a:pt x="0" y="4928"/>
                    </a:lnTo>
                    <a:lnTo>
                      <a:pt x="42" y="5510"/>
                    </a:lnTo>
                    <a:lnTo>
                      <a:pt x="83" y="6072"/>
                    </a:lnTo>
                    <a:lnTo>
                      <a:pt x="167" y="6654"/>
                    </a:lnTo>
                    <a:lnTo>
                      <a:pt x="354" y="6571"/>
                    </a:lnTo>
                    <a:lnTo>
                      <a:pt x="416" y="6529"/>
                    </a:lnTo>
                    <a:lnTo>
                      <a:pt x="437" y="6488"/>
                    </a:lnTo>
                    <a:lnTo>
                      <a:pt x="707" y="5822"/>
                    </a:lnTo>
                    <a:lnTo>
                      <a:pt x="957" y="5136"/>
                    </a:lnTo>
                    <a:lnTo>
                      <a:pt x="1186" y="4450"/>
                    </a:lnTo>
                    <a:lnTo>
                      <a:pt x="1393" y="3764"/>
                    </a:lnTo>
                    <a:lnTo>
                      <a:pt x="1581" y="3078"/>
                    </a:lnTo>
                    <a:lnTo>
                      <a:pt x="1726" y="2371"/>
                    </a:lnTo>
                    <a:lnTo>
                      <a:pt x="1830" y="1643"/>
                    </a:lnTo>
                    <a:lnTo>
                      <a:pt x="1913" y="915"/>
                    </a:lnTo>
                    <a:lnTo>
                      <a:pt x="1913" y="749"/>
                    </a:lnTo>
                    <a:lnTo>
                      <a:pt x="1892" y="582"/>
                    </a:lnTo>
                    <a:lnTo>
                      <a:pt x="1830" y="437"/>
                    </a:lnTo>
                    <a:lnTo>
                      <a:pt x="1747" y="312"/>
                    </a:lnTo>
                    <a:lnTo>
                      <a:pt x="1643" y="208"/>
                    </a:lnTo>
                    <a:lnTo>
                      <a:pt x="1518" y="125"/>
                    </a:lnTo>
                    <a:lnTo>
                      <a:pt x="1373" y="42"/>
                    </a:lnTo>
                    <a:lnTo>
                      <a:pt x="1186" y="21"/>
                    </a:lnTo>
                    <a:lnTo>
                      <a:pt x="1040" y="0"/>
                    </a:lnTo>
                    <a:close/>
                  </a:path>
                </a:pathLst>
              </a:custGeom>
              <a:solidFill>
                <a:srgbClr val="E8E6E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1367;p8">
                <a:extLst>
                  <a:ext uri="{FF2B5EF4-FFF2-40B4-BE49-F238E27FC236}">
                    <a16:creationId xmlns:a16="http://schemas.microsoft.com/office/drawing/2014/main" id="{2DC0AE7A-BB76-4735-B6CB-CF2C4A2C9A69}"/>
                  </a:ext>
                </a:extLst>
              </p:cNvPr>
              <p:cNvSpPr/>
              <p:nvPr/>
            </p:nvSpPr>
            <p:spPr>
              <a:xfrm>
                <a:off x="1916550" y="2272175"/>
                <a:ext cx="47850" cy="166350"/>
              </a:xfrm>
              <a:custGeom>
                <a:avLst/>
                <a:gdLst/>
                <a:ahLst/>
                <a:cxnLst/>
                <a:rect l="l" t="t" r="r" b="b"/>
                <a:pathLst>
                  <a:path w="1914" h="6654" fill="none" extrusionOk="0">
                    <a:moveTo>
                      <a:pt x="1040" y="0"/>
                    </a:moveTo>
                    <a:lnTo>
                      <a:pt x="1040" y="0"/>
                    </a:lnTo>
                    <a:lnTo>
                      <a:pt x="874" y="21"/>
                    </a:lnTo>
                    <a:lnTo>
                      <a:pt x="728" y="63"/>
                    </a:lnTo>
                    <a:lnTo>
                      <a:pt x="603" y="125"/>
                    </a:lnTo>
                    <a:lnTo>
                      <a:pt x="499" y="208"/>
                    </a:lnTo>
                    <a:lnTo>
                      <a:pt x="416" y="312"/>
                    </a:lnTo>
                    <a:lnTo>
                      <a:pt x="333" y="458"/>
                    </a:lnTo>
                    <a:lnTo>
                      <a:pt x="271" y="603"/>
                    </a:lnTo>
                    <a:lnTo>
                      <a:pt x="229" y="749"/>
                    </a:lnTo>
                    <a:lnTo>
                      <a:pt x="229" y="749"/>
                    </a:lnTo>
                    <a:lnTo>
                      <a:pt x="167" y="1102"/>
                    </a:lnTo>
                    <a:lnTo>
                      <a:pt x="125" y="1456"/>
                    </a:lnTo>
                    <a:lnTo>
                      <a:pt x="63" y="2142"/>
                    </a:lnTo>
                    <a:lnTo>
                      <a:pt x="63" y="2142"/>
                    </a:lnTo>
                    <a:lnTo>
                      <a:pt x="0" y="3265"/>
                    </a:lnTo>
                    <a:lnTo>
                      <a:pt x="0" y="3805"/>
                    </a:lnTo>
                    <a:lnTo>
                      <a:pt x="0" y="4367"/>
                    </a:lnTo>
                    <a:lnTo>
                      <a:pt x="0" y="4928"/>
                    </a:lnTo>
                    <a:lnTo>
                      <a:pt x="42" y="5510"/>
                    </a:lnTo>
                    <a:lnTo>
                      <a:pt x="83" y="6072"/>
                    </a:lnTo>
                    <a:lnTo>
                      <a:pt x="167" y="6654"/>
                    </a:lnTo>
                    <a:lnTo>
                      <a:pt x="167" y="6654"/>
                    </a:lnTo>
                    <a:lnTo>
                      <a:pt x="354" y="6571"/>
                    </a:lnTo>
                    <a:lnTo>
                      <a:pt x="416" y="6529"/>
                    </a:lnTo>
                    <a:lnTo>
                      <a:pt x="437" y="6488"/>
                    </a:lnTo>
                    <a:lnTo>
                      <a:pt x="437" y="6488"/>
                    </a:lnTo>
                    <a:lnTo>
                      <a:pt x="707" y="5822"/>
                    </a:lnTo>
                    <a:lnTo>
                      <a:pt x="957" y="5136"/>
                    </a:lnTo>
                    <a:lnTo>
                      <a:pt x="1186" y="4450"/>
                    </a:lnTo>
                    <a:lnTo>
                      <a:pt x="1393" y="3764"/>
                    </a:lnTo>
                    <a:lnTo>
                      <a:pt x="1581" y="3078"/>
                    </a:lnTo>
                    <a:lnTo>
                      <a:pt x="1726" y="2371"/>
                    </a:lnTo>
                    <a:lnTo>
                      <a:pt x="1830" y="1643"/>
                    </a:lnTo>
                    <a:lnTo>
                      <a:pt x="1913" y="915"/>
                    </a:lnTo>
                    <a:lnTo>
                      <a:pt x="1913" y="915"/>
                    </a:lnTo>
                    <a:lnTo>
                      <a:pt x="1913" y="749"/>
                    </a:lnTo>
                    <a:lnTo>
                      <a:pt x="1892" y="582"/>
                    </a:lnTo>
                    <a:lnTo>
                      <a:pt x="1830" y="437"/>
                    </a:lnTo>
                    <a:lnTo>
                      <a:pt x="1747" y="312"/>
                    </a:lnTo>
                    <a:lnTo>
                      <a:pt x="1643" y="208"/>
                    </a:lnTo>
                    <a:lnTo>
                      <a:pt x="1518" y="125"/>
                    </a:lnTo>
                    <a:lnTo>
                      <a:pt x="1373" y="42"/>
                    </a:lnTo>
                    <a:lnTo>
                      <a:pt x="1186" y="21"/>
                    </a:lnTo>
                    <a:lnTo>
                      <a:pt x="1186" y="21"/>
                    </a:lnTo>
                    <a:lnTo>
                      <a:pt x="104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1368;p8">
                <a:extLst>
                  <a:ext uri="{FF2B5EF4-FFF2-40B4-BE49-F238E27FC236}">
                    <a16:creationId xmlns:a16="http://schemas.microsoft.com/office/drawing/2014/main" id="{BC2D4636-2309-4F8B-86B3-ADA0C89AF577}"/>
                  </a:ext>
                </a:extLst>
              </p:cNvPr>
              <p:cNvSpPr/>
              <p:nvPr/>
            </p:nvSpPr>
            <p:spPr>
              <a:xfrm>
                <a:off x="1330200" y="2334550"/>
                <a:ext cx="36400" cy="63950"/>
              </a:xfrm>
              <a:custGeom>
                <a:avLst/>
                <a:gdLst/>
                <a:ahLst/>
                <a:cxnLst/>
                <a:rect l="l" t="t" r="r" b="b"/>
                <a:pathLst>
                  <a:path w="1456" h="2558" extrusionOk="0">
                    <a:moveTo>
                      <a:pt x="1268" y="0"/>
                    </a:moveTo>
                    <a:lnTo>
                      <a:pt x="1144" y="21"/>
                    </a:lnTo>
                    <a:lnTo>
                      <a:pt x="1019" y="63"/>
                    </a:lnTo>
                    <a:lnTo>
                      <a:pt x="894" y="125"/>
                    </a:lnTo>
                    <a:lnTo>
                      <a:pt x="790" y="188"/>
                    </a:lnTo>
                    <a:lnTo>
                      <a:pt x="665" y="271"/>
                    </a:lnTo>
                    <a:lnTo>
                      <a:pt x="561" y="375"/>
                    </a:lnTo>
                    <a:lnTo>
                      <a:pt x="395" y="603"/>
                    </a:lnTo>
                    <a:lnTo>
                      <a:pt x="229" y="853"/>
                    </a:lnTo>
                    <a:lnTo>
                      <a:pt x="104" y="1144"/>
                    </a:lnTo>
                    <a:lnTo>
                      <a:pt x="42" y="1435"/>
                    </a:lnTo>
                    <a:lnTo>
                      <a:pt x="0" y="1768"/>
                    </a:lnTo>
                    <a:lnTo>
                      <a:pt x="0" y="1893"/>
                    </a:lnTo>
                    <a:lnTo>
                      <a:pt x="21" y="2038"/>
                    </a:lnTo>
                    <a:lnTo>
                      <a:pt x="42" y="2163"/>
                    </a:lnTo>
                    <a:lnTo>
                      <a:pt x="104" y="2267"/>
                    </a:lnTo>
                    <a:lnTo>
                      <a:pt x="166" y="2371"/>
                    </a:lnTo>
                    <a:lnTo>
                      <a:pt x="250" y="2454"/>
                    </a:lnTo>
                    <a:lnTo>
                      <a:pt x="374" y="2516"/>
                    </a:lnTo>
                    <a:lnTo>
                      <a:pt x="520" y="2537"/>
                    </a:lnTo>
                    <a:lnTo>
                      <a:pt x="645" y="2558"/>
                    </a:lnTo>
                    <a:lnTo>
                      <a:pt x="749" y="2537"/>
                    </a:lnTo>
                    <a:lnTo>
                      <a:pt x="853" y="2516"/>
                    </a:lnTo>
                    <a:lnTo>
                      <a:pt x="957" y="2475"/>
                    </a:lnTo>
                    <a:lnTo>
                      <a:pt x="1040" y="2392"/>
                    </a:lnTo>
                    <a:lnTo>
                      <a:pt x="1102" y="2329"/>
                    </a:lnTo>
                    <a:lnTo>
                      <a:pt x="1164" y="2225"/>
                    </a:lnTo>
                    <a:lnTo>
                      <a:pt x="1268" y="2017"/>
                    </a:lnTo>
                    <a:lnTo>
                      <a:pt x="1331" y="1768"/>
                    </a:lnTo>
                    <a:lnTo>
                      <a:pt x="1393" y="1518"/>
                    </a:lnTo>
                    <a:lnTo>
                      <a:pt x="1435" y="1269"/>
                    </a:lnTo>
                    <a:lnTo>
                      <a:pt x="1456" y="1019"/>
                    </a:lnTo>
                    <a:lnTo>
                      <a:pt x="1456" y="770"/>
                    </a:lnTo>
                    <a:lnTo>
                      <a:pt x="1414" y="520"/>
                    </a:lnTo>
                    <a:lnTo>
                      <a:pt x="1352" y="250"/>
                    </a:lnTo>
                    <a:lnTo>
                      <a:pt x="1268" y="0"/>
                    </a:lnTo>
                    <a:close/>
                  </a:path>
                </a:pathLst>
              </a:custGeom>
              <a:solidFill>
                <a:srgbClr val="E8E6E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1369;p8">
                <a:extLst>
                  <a:ext uri="{FF2B5EF4-FFF2-40B4-BE49-F238E27FC236}">
                    <a16:creationId xmlns:a16="http://schemas.microsoft.com/office/drawing/2014/main" id="{B4929CC9-293F-4A83-9FBA-FE136E9AA361}"/>
                  </a:ext>
                </a:extLst>
              </p:cNvPr>
              <p:cNvSpPr/>
              <p:nvPr/>
            </p:nvSpPr>
            <p:spPr>
              <a:xfrm>
                <a:off x="1330200" y="2334550"/>
                <a:ext cx="36400" cy="63950"/>
              </a:xfrm>
              <a:custGeom>
                <a:avLst/>
                <a:gdLst/>
                <a:ahLst/>
                <a:cxnLst/>
                <a:rect l="l" t="t" r="r" b="b"/>
                <a:pathLst>
                  <a:path w="1456" h="2558" fill="none" extrusionOk="0">
                    <a:moveTo>
                      <a:pt x="1268" y="0"/>
                    </a:moveTo>
                    <a:lnTo>
                      <a:pt x="1268" y="0"/>
                    </a:lnTo>
                    <a:lnTo>
                      <a:pt x="1144" y="21"/>
                    </a:lnTo>
                    <a:lnTo>
                      <a:pt x="1019" y="63"/>
                    </a:lnTo>
                    <a:lnTo>
                      <a:pt x="894" y="125"/>
                    </a:lnTo>
                    <a:lnTo>
                      <a:pt x="790" y="188"/>
                    </a:lnTo>
                    <a:lnTo>
                      <a:pt x="665" y="271"/>
                    </a:lnTo>
                    <a:lnTo>
                      <a:pt x="561" y="375"/>
                    </a:lnTo>
                    <a:lnTo>
                      <a:pt x="395" y="603"/>
                    </a:lnTo>
                    <a:lnTo>
                      <a:pt x="229" y="853"/>
                    </a:lnTo>
                    <a:lnTo>
                      <a:pt x="104" y="1144"/>
                    </a:lnTo>
                    <a:lnTo>
                      <a:pt x="42" y="1435"/>
                    </a:lnTo>
                    <a:lnTo>
                      <a:pt x="0" y="1768"/>
                    </a:lnTo>
                    <a:lnTo>
                      <a:pt x="0" y="1768"/>
                    </a:lnTo>
                    <a:lnTo>
                      <a:pt x="0" y="1893"/>
                    </a:lnTo>
                    <a:lnTo>
                      <a:pt x="21" y="2038"/>
                    </a:lnTo>
                    <a:lnTo>
                      <a:pt x="42" y="2163"/>
                    </a:lnTo>
                    <a:lnTo>
                      <a:pt x="104" y="2267"/>
                    </a:lnTo>
                    <a:lnTo>
                      <a:pt x="166" y="2371"/>
                    </a:lnTo>
                    <a:lnTo>
                      <a:pt x="250" y="2454"/>
                    </a:lnTo>
                    <a:lnTo>
                      <a:pt x="374" y="2516"/>
                    </a:lnTo>
                    <a:lnTo>
                      <a:pt x="520" y="2537"/>
                    </a:lnTo>
                    <a:lnTo>
                      <a:pt x="520" y="2537"/>
                    </a:lnTo>
                    <a:lnTo>
                      <a:pt x="645" y="2558"/>
                    </a:lnTo>
                    <a:lnTo>
                      <a:pt x="645" y="2558"/>
                    </a:lnTo>
                    <a:lnTo>
                      <a:pt x="749" y="2537"/>
                    </a:lnTo>
                    <a:lnTo>
                      <a:pt x="853" y="2516"/>
                    </a:lnTo>
                    <a:lnTo>
                      <a:pt x="957" y="2475"/>
                    </a:lnTo>
                    <a:lnTo>
                      <a:pt x="1040" y="2392"/>
                    </a:lnTo>
                    <a:lnTo>
                      <a:pt x="1102" y="2329"/>
                    </a:lnTo>
                    <a:lnTo>
                      <a:pt x="1164" y="2225"/>
                    </a:lnTo>
                    <a:lnTo>
                      <a:pt x="1268" y="2017"/>
                    </a:lnTo>
                    <a:lnTo>
                      <a:pt x="1268" y="2017"/>
                    </a:lnTo>
                    <a:lnTo>
                      <a:pt x="1331" y="1768"/>
                    </a:lnTo>
                    <a:lnTo>
                      <a:pt x="1393" y="1518"/>
                    </a:lnTo>
                    <a:lnTo>
                      <a:pt x="1435" y="1269"/>
                    </a:lnTo>
                    <a:lnTo>
                      <a:pt x="1456" y="1019"/>
                    </a:lnTo>
                    <a:lnTo>
                      <a:pt x="1456" y="770"/>
                    </a:lnTo>
                    <a:lnTo>
                      <a:pt x="1414" y="520"/>
                    </a:lnTo>
                    <a:lnTo>
                      <a:pt x="1352" y="250"/>
                    </a:lnTo>
                    <a:lnTo>
                      <a:pt x="1268"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1370;p8">
                <a:extLst>
                  <a:ext uri="{FF2B5EF4-FFF2-40B4-BE49-F238E27FC236}">
                    <a16:creationId xmlns:a16="http://schemas.microsoft.com/office/drawing/2014/main" id="{F457B488-C0EB-4961-828F-78E389D368D8}"/>
                  </a:ext>
                </a:extLst>
              </p:cNvPr>
              <p:cNvSpPr/>
              <p:nvPr/>
            </p:nvSpPr>
            <p:spPr>
              <a:xfrm>
                <a:off x="1151375" y="2154700"/>
                <a:ext cx="1125425" cy="1561550"/>
              </a:xfrm>
              <a:custGeom>
                <a:avLst/>
                <a:gdLst/>
                <a:ahLst/>
                <a:cxnLst/>
                <a:rect l="l" t="t" r="r" b="b"/>
                <a:pathLst>
                  <a:path w="45017" h="62462" extrusionOk="0">
                    <a:moveTo>
                      <a:pt x="35286" y="1539"/>
                    </a:moveTo>
                    <a:lnTo>
                      <a:pt x="35868" y="1580"/>
                    </a:lnTo>
                    <a:lnTo>
                      <a:pt x="36429" y="1622"/>
                    </a:lnTo>
                    <a:lnTo>
                      <a:pt x="37011" y="1684"/>
                    </a:lnTo>
                    <a:lnTo>
                      <a:pt x="38134" y="1851"/>
                    </a:lnTo>
                    <a:lnTo>
                      <a:pt x="39278" y="2038"/>
                    </a:lnTo>
                    <a:lnTo>
                      <a:pt x="40401" y="2246"/>
                    </a:lnTo>
                    <a:lnTo>
                      <a:pt x="40837" y="2350"/>
                    </a:lnTo>
                    <a:lnTo>
                      <a:pt x="41170" y="2454"/>
                    </a:lnTo>
                    <a:lnTo>
                      <a:pt x="41316" y="2516"/>
                    </a:lnTo>
                    <a:lnTo>
                      <a:pt x="41440" y="2599"/>
                    </a:lnTo>
                    <a:lnTo>
                      <a:pt x="41565" y="2662"/>
                    </a:lnTo>
                    <a:lnTo>
                      <a:pt x="41648" y="2766"/>
                    </a:lnTo>
                    <a:lnTo>
                      <a:pt x="41731" y="2870"/>
                    </a:lnTo>
                    <a:lnTo>
                      <a:pt x="41815" y="2973"/>
                    </a:lnTo>
                    <a:lnTo>
                      <a:pt x="41877" y="3119"/>
                    </a:lnTo>
                    <a:lnTo>
                      <a:pt x="41919" y="3265"/>
                    </a:lnTo>
                    <a:lnTo>
                      <a:pt x="42002" y="3618"/>
                    </a:lnTo>
                    <a:lnTo>
                      <a:pt x="42064" y="4055"/>
                    </a:lnTo>
                    <a:lnTo>
                      <a:pt x="42147" y="5011"/>
                    </a:lnTo>
                    <a:lnTo>
                      <a:pt x="42210" y="5947"/>
                    </a:lnTo>
                    <a:lnTo>
                      <a:pt x="42272" y="6903"/>
                    </a:lnTo>
                    <a:lnTo>
                      <a:pt x="42334" y="7839"/>
                    </a:lnTo>
                    <a:lnTo>
                      <a:pt x="42376" y="9731"/>
                    </a:lnTo>
                    <a:lnTo>
                      <a:pt x="42397" y="11644"/>
                    </a:lnTo>
                    <a:lnTo>
                      <a:pt x="42376" y="15844"/>
                    </a:lnTo>
                    <a:lnTo>
                      <a:pt x="42334" y="20065"/>
                    </a:lnTo>
                    <a:lnTo>
                      <a:pt x="42251" y="28569"/>
                    </a:lnTo>
                    <a:lnTo>
                      <a:pt x="42127" y="30524"/>
                    </a:lnTo>
                    <a:lnTo>
                      <a:pt x="42043" y="32499"/>
                    </a:lnTo>
                    <a:lnTo>
                      <a:pt x="42002" y="34475"/>
                    </a:lnTo>
                    <a:lnTo>
                      <a:pt x="41981" y="36450"/>
                    </a:lnTo>
                    <a:lnTo>
                      <a:pt x="41960" y="38446"/>
                    </a:lnTo>
                    <a:lnTo>
                      <a:pt x="41960" y="40442"/>
                    </a:lnTo>
                    <a:lnTo>
                      <a:pt x="42002" y="44434"/>
                    </a:lnTo>
                    <a:lnTo>
                      <a:pt x="42002" y="45848"/>
                    </a:lnTo>
                    <a:lnTo>
                      <a:pt x="41981" y="47262"/>
                    </a:lnTo>
                    <a:lnTo>
                      <a:pt x="41919" y="48655"/>
                    </a:lnTo>
                    <a:lnTo>
                      <a:pt x="41835" y="50069"/>
                    </a:lnTo>
                    <a:lnTo>
                      <a:pt x="41731" y="51483"/>
                    </a:lnTo>
                    <a:lnTo>
                      <a:pt x="41627" y="52876"/>
                    </a:lnTo>
                    <a:lnTo>
                      <a:pt x="41336" y="55704"/>
                    </a:lnTo>
                    <a:lnTo>
                      <a:pt x="41295" y="56078"/>
                    </a:lnTo>
                    <a:lnTo>
                      <a:pt x="41232" y="56432"/>
                    </a:lnTo>
                    <a:lnTo>
                      <a:pt x="41170" y="56744"/>
                    </a:lnTo>
                    <a:lnTo>
                      <a:pt x="41066" y="57035"/>
                    </a:lnTo>
                    <a:lnTo>
                      <a:pt x="40962" y="57305"/>
                    </a:lnTo>
                    <a:lnTo>
                      <a:pt x="40837" y="57555"/>
                    </a:lnTo>
                    <a:lnTo>
                      <a:pt x="40692" y="57783"/>
                    </a:lnTo>
                    <a:lnTo>
                      <a:pt x="40525" y="57970"/>
                    </a:lnTo>
                    <a:lnTo>
                      <a:pt x="40338" y="58158"/>
                    </a:lnTo>
                    <a:lnTo>
                      <a:pt x="40130" y="58324"/>
                    </a:lnTo>
                    <a:lnTo>
                      <a:pt x="39902" y="58470"/>
                    </a:lnTo>
                    <a:lnTo>
                      <a:pt x="39652" y="58594"/>
                    </a:lnTo>
                    <a:lnTo>
                      <a:pt x="39361" y="58719"/>
                    </a:lnTo>
                    <a:lnTo>
                      <a:pt x="39049" y="58823"/>
                    </a:lnTo>
                    <a:lnTo>
                      <a:pt x="38696" y="58927"/>
                    </a:lnTo>
                    <a:lnTo>
                      <a:pt x="38321" y="59010"/>
                    </a:lnTo>
                    <a:lnTo>
                      <a:pt x="37552" y="59176"/>
                    </a:lnTo>
                    <a:lnTo>
                      <a:pt x="36762" y="59301"/>
                    </a:lnTo>
                    <a:lnTo>
                      <a:pt x="35972" y="59384"/>
                    </a:lnTo>
                    <a:lnTo>
                      <a:pt x="35203" y="59447"/>
                    </a:lnTo>
                    <a:lnTo>
                      <a:pt x="34412" y="59488"/>
                    </a:lnTo>
                    <a:lnTo>
                      <a:pt x="33601" y="59488"/>
                    </a:lnTo>
                    <a:lnTo>
                      <a:pt x="32811" y="59468"/>
                    </a:lnTo>
                    <a:lnTo>
                      <a:pt x="32021" y="59426"/>
                    </a:lnTo>
                    <a:lnTo>
                      <a:pt x="31793" y="59405"/>
                    </a:lnTo>
                    <a:lnTo>
                      <a:pt x="31564" y="59364"/>
                    </a:lnTo>
                    <a:lnTo>
                      <a:pt x="31377" y="59301"/>
                    </a:lnTo>
                    <a:lnTo>
                      <a:pt x="31169" y="59260"/>
                    </a:lnTo>
                    <a:lnTo>
                      <a:pt x="31002" y="59176"/>
                    </a:lnTo>
                    <a:lnTo>
                      <a:pt x="30815" y="59093"/>
                    </a:lnTo>
                    <a:lnTo>
                      <a:pt x="30670" y="58989"/>
                    </a:lnTo>
                    <a:lnTo>
                      <a:pt x="30524" y="58885"/>
                    </a:lnTo>
                    <a:lnTo>
                      <a:pt x="30379" y="58761"/>
                    </a:lnTo>
                    <a:lnTo>
                      <a:pt x="30254" y="58636"/>
                    </a:lnTo>
                    <a:lnTo>
                      <a:pt x="30129" y="58490"/>
                    </a:lnTo>
                    <a:lnTo>
                      <a:pt x="30025" y="58324"/>
                    </a:lnTo>
                    <a:lnTo>
                      <a:pt x="29921" y="58158"/>
                    </a:lnTo>
                    <a:lnTo>
                      <a:pt x="29838" y="57970"/>
                    </a:lnTo>
                    <a:lnTo>
                      <a:pt x="29672" y="57575"/>
                    </a:lnTo>
                    <a:lnTo>
                      <a:pt x="29277" y="56307"/>
                    </a:lnTo>
                    <a:lnTo>
                      <a:pt x="28923" y="55039"/>
                    </a:lnTo>
                    <a:lnTo>
                      <a:pt x="28590" y="53750"/>
                    </a:lnTo>
                    <a:lnTo>
                      <a:pt x="28299" y="52460"/>
                    </a:lnTo>
                    <a:lnTo>
                      <a:pt x="27967" y="50755"/>
                    </a:lnTo>
                    <a:lnTo>
                      <a:pt x="27655" y="49050"/>
                    </a:lnTo>
                    <a:lnTo>
                      <a:pt x="27364" y="47325"/>
                    </a:lnTo>
                    <a:lnTo>
                      <a:pt x="27114" y="45620"/>
                    </a:lnTo>
                    <a:lnTo>
                      <a:pt x="26885" y="43894"/>
                    </a:lnTo>
                    <a:lnTo>
                      <a:pt x="26657" y="42168"/>
                    </a:lnTo>
                    <a:lnTo>
                      <a:pt x="26199" y="38716"/>
                    </a:lnTo>
                    <a:lnTo>
                      <a:pt x="26116" y="38134"/>
                    </a:lnTo>
                    <a:lnTo>
                      <a:pt x="26054" y="37552"/>
                    </a:lnTo>
                    <a:lnTo>
                      <a:pt x="26012" y="37365"/>
                    </a:lnTo>
                    <a:lnTo>
                      <a:pt x="25971" y="37219"/>
                    </a:lnTo>
                    <a:lnTo>
                      <a:pt x="25908" y="37095"/>
                    </a:lnTo>
                    <a:lnTo>
                      <a:pt x="25804" y="36991"/>
                    </a:lnTo>
                    <a:lnTo>
                      <a:pt x="25700" y="36928"/>
                    </a:lnTo>
                    <a:lnTo>
                      <a:pt x="25575" y="36887"/>
                    </a:lnTo>
                    <a:lnTo>
                      <a:pt x="25409" y="36866"/>
                    </a:lnTo>
                    <a:lnTo>
                      <a:pt x="25222" y="36866"/>
                    </a:lnTo>
                    <a:lnTo>
                      <a:pt x="23226" y="37011"/>
                    </a:lnTo>
                    <a:lnTo>
                      <a:pt x="21209" y="37095"/>
                    </a:lnTo>
                    <a:lnTo>
                      <a:pt x="19213" y="37157"/>
                    </a:lnTo>
                    <a:lnTo>
                      <a:pt x="17196" y="37198"/>
                    </a:lnTo>
                    <a:lnTo>
                      <a:pt x="13162" y="37198"/>
                    </a:lnTo>
                    <a:lnTo>
                      <a:pt x="9149" y="37157"/>
                    </a:lnTo>
                    <a:lnTo>
                      <a:pt x="8193" y="37136"/>
                    </a:lnTo>
                    <a:lnTo>
                      <a:pt x="7236" y="37053"/>
                    </a:lnTo>
                    <a:lnTo>
                      <a:pt x="6280" y="36949"/>
                    </a:lnTo>
                    <a:lnTo>
                      <a:pt x="5344" y="36803"/>
                    </a:lnTo>
                    <a:lnTo>
                      <a:pt x="4887" y="36699"/>
                    </a:lnTo>
                    <a:lnTo>
                      <a:pt x="4471" y="36595"/>
                    </a:lnTo>
                    <a:lnTo>
                      <a:pt x="4076" y="36450"/>
                    </a:lnTo>
                    <a:lnTo>
                      <a:pt x="3743" y="36304"/>
                    </a:lnTo>
                    <a:lnTo>
                      <a:pt x="3410" y="36117"/>
                    </a:lnTo>
                    <a:lnTo>
                      <a:pt x="3140" y="35930"/>
                    </a:lnTo>
                    <a:lnTo>
                      <a:pt x="2891" y="35722"/>
                    </a:lnTo>
                    <a:lnTo>
                      <a:pt x="2662" y="35493"/>
                    </a:lnTo>
                    <a:lnTo>
                      <a:pt x="2454" y="35244"/>
                    </a:lnTo>
                    <a:lnTo>
                      <a:pt x="2288" y="34974"/>
                    </a:lnTo>
                    <a:lnTo>
                      <a:pt x="2142" y="34683"/>
                    </a:lnTo>
                    <a:lnTo>
                      <a:pt x="2038" y="34391"/>
                    </a:lnTo>
                    <a:lnTo>
                      <a:pt x="1934" y="34059"/>
                    </a:lnTo>
                    <a:lnTo>
                      <a:pt x="1872" y="33705"/>
                    </a:lnTo>
                    <a:lnTo>
                      <a:pt x="1809" y="33352"/>
                    </a:lnTo>
                    <a:lnTo>
                      <a:pt x="1789" y="32978"/>
                    </a:lnTo>
                    <a:lnTo>
                      <a:pt x="1768" y="32250"/>
                    </a:lnTo>
                    <a:lnTo>
                      <a:pt x="1768" y="31543"/>
                    </a:lnTo>
                    <a:lnTo>
                      <a:pt x="1768" y="30836"/>
                    </a:lnTo>
                    <a:lnTo>
                      <a:pt x="1809" y="30108"/>
                    </a:lnTo>
                    <a:lnTo>
                      <a:pt x="1892" y="28694"/>
                    </a:lnTo>
                    <a:lnTo>
                      <a:pt x="1996" y="27280"/>
                    </a:lnTo>
                    <a:lnTo>
                      <a:pt x="2142" y="25534"/>
                    </a:lnTo>
                    <a:lnTo>
                      <a:pt x="2308" y="23808"/>
                    </a:lnTo>
                    <a:lnTo>
                      <a:pt x="2516" y="22082"/>
                    </a:lnTo>
                    <a:lnTo>
                      <a:pt x="2745" y="20356"/>
                    </a:lnTo>
                    <a:lnTo>
                      <a:pt x="3015" y="18630"/>
                    </a:lnTo>
                    <a:lnTo>
                      <a:pt x="3306" y="16925"/>
                    </a:lnTo>
                    <a:lnTo>
                      <a:pt x="3618" y="15200"/>
                    </a:lnTo>
                    <a:lnTo>
                      <a:pt x="3951" y="13495"/>
                    </a:lnTo>
                    <a:lnTo>
                      <a:pt x="4138" y="12663"/>
                    </a:lnTo>
                    <a:lnTo>
                      <a:pt x="4325" y="11831"/>
                    </a:lnTo>
                    <a:lnTo>
                      <a:pt x="4533" y="11020"/>
                    </a:lnTo>
                    <a:lnTo>
                      <a:pt x="4783" y="10209"/>
                    </a:lnTo>
                    <a:lnTo>
                      <a:pt x="5053" y="9398"/>
                    </a:lnTo>
                    <a:lnTo>
                      <a:pt x="5365" y="8608"/>
                    </a:lnTo>
                    <a:lnTo>
                      <a:pt x="5718" y="7818"/>
                    </a:lnTo>
                    <a:lnTo>
                      <a:pt x="5905" y="7444"/>
                    </a:lnTo>
                    <a:lnTo>
                      <a:pt x="6113" y="7070"/>
                    </a:lnTo>
                    <a:lnTo>
                      <a:pt x="6342" y="6695"/>
                    </a:lnTo>
                    <a:lnTo>
                      <a:pt x="6592" y="6342"/>
                    </a:lnTo>
                    <a:lnTo>
                      <a:pt x="6862" y="6030"/>
                    </a:lnTo>
                    <a:lnTo>
                      <a:pt x="7153" y="5760"/>
                    </a:lnTo>
                    <a:lnTo>
                      <a:pt x="7465" y="5510"/>
                    </a:lnTo>
                    <a:lnTo>
                      <a:pt x="7818" y="5281"/>
                    </a:lnTo>
                    <a:lnTo>
                      <a:pt x="8213" y="5094"/>
                    </a:lnTo>
                    <a:lnTo>
                      <a:pt x="8629" y="4928"/>
                    </a:lnTo>
                    <a:lnTo>
                      <a:pt x="10251" y="4429"/>
                    </a:lnTo>
                    <a:lnTo>
                      <a:pt x="11062" y="4179"/>
                    </a:lnTo>
                    <a:lnTo>
                      <a:pt x="11852" y="3930"/>
                    </a:lnTo>
                    <a:lnTo>
                      <a:pt x="12684" y="3722"/>
                    </a:lnTo>
                    <a:lnTo>
                      <a:pt x="13495" y="3514"/>
                    </a:lnTo>
                    <a:lnTo>
                      <a:pt x="14327" y="3348"/>
                    </a:lnTo>
                    <a:lnTo>
                      <a:pt x="15158" y="3202"/>
                    </a:lnTo>
                    <a:lnTo>
                      <a:pt x="15844" y="3119"/>
                    </a:lnTo>
                    <a:lnTo>
                      <a:pt x="16531" y="3077"/>
                    </a:lnTo>
                    <a:lnTo>
                      <a:pt x="16863" y="3057"/>
                    </a:lnTo>
                    <a:lnTo>
                      <a:pt x="17217" y="3077"/>
                    </a:lnTo>
                    <a:lnTo>
                      <a:pt x="17570" y="3098"/>
                    </a:lnTo>
                    <a:lnTo>
                      <a:pt x="17903" y="3140"/>
                    </a:lnTo>
                    <a:lnTo>
                      <a:pt x="18111" y="3181"/>
                    </a:lnTo>
                    <a:lnTo>
                      <a:pt x="18277" y="3244"/>
                    </a:lnTo>
                    <a:lnTo>
                      <a:pt x="18402" y="3327"/>
                    </a:lnTo>
                    <a:lnTo>
                      <a:pt x="18506" y="3431"/>
                    </a:lnTo>
                    <a:lnTo>
                      <a:pt x="18589" y="3556"/>
                    </a:lnTo>
                    <a:lnTo>
                      <a:pt x="18631" y="3701"/>
                    </a:lnTo>
                    <a:lnTo>
                      <a:pt x="18651" y="3868"/>
                    </a:lnTo>
                    <a:lnTo>
                      <a:pt x="18651" y="4055"/>
                    </a:lnTo>
                    <a:lnTo>
                      <a:pt x="18610" y="4408"/>
                    </a:lnTo>
                    <a:lnTo>
                      <a:pt x="18506" y="4741"/>
                    </a:lnTo>
                    <a:lnTo>
                      <a:pt x="18132" y="6009"/>
                    </a:lnTo>
                    <a:lnTo>
                      <a:pt x="17778" y="7298"/>
                    </a:lnTo>
                    <a:lnTo>
                      <a:pt x="17466" y="8567"/>
                    </a:lnTo>
                    <a:lnTo>
                      <a:pt x="17196" y="9856"/>
                    </a:lnTo>
                    <a:lnTo>
                      <a:pt x="16946" y="11166"/>
                    </a:lnTo>
                    <a:lnTo>
                      <a:pt x="16718" y="12455"/>
                    </a:lnTo>
                    <a:lnTo>
                      <a:pt x="16510" y="13765"/>
                    </a:lnTo>
                    <a:lnTo>
                      <a:pt x="16302" y="15075"/>
                    </a:lnTo>
                    <a:lnTo>
                      <a:pt x="16198" y="15865"/>
                    </a:lnTo>
                    <a:lnTo>
                      <a:pt x="16115" y="16655"/>
                    </a:lnTo>
                    <a:lnTo>
                      <a:pt x="16032" y="17466"/>
                    </a:lnTo>
                    <a:lnTo>
                      <a:pt x="15969" y="18256"/>
                    </a:lnTo>
                    <a:lnTo>
                      <a:pt x="15865" y="19857"/>
                    </a:lnTo>
                    <a:lnTo>
                      <a:pt x="15803" y="21458"/>
                    </a:lnTo>
                    <a:lnTo>
                      <a:pt x="15782" y="21916"/>
                    </a:lnTo>
                    <a:lnTo>
                      <a:pt x="15803" y="22394"/>
                    </a:lnTo>
                    <a:lnTo>
                      <a:pt x="15824" y="22623"/>
                    </a:lnTo>
                    <a:lnTo>
                      <a:pt x="15844" y="22851"/>
                    </a:lnTo>
                    <a:lnTo>
                      <a:pt x="15886" y="23080"/>
                    </a:lnTo>
                    <a:lnTo>
                      <a:pt x="15948" y="23309"/>
                    </a:lnTo>
                    <a:lnTo>
                      <a:pt x="16052" y="23558"/>
                    </a:lnTo>
                    <a:lnTo>
                      <a:pt x="16156" y="23787"/>
                    </a:lnTo>
                    <a:lnTo>
                      <a:pt x="16281" y="23995"/>
                    </a:lnTo>
                    <a:lnTo>
                      <a:pt x="16427" y="24203"/>
                    </a:lnTo>
                    <a:lnTo>
                      <a:pt x="16593" y="24369"/>
                    </a:lnTo>
                    <a:lnTo>
                      <a:pt x="16801" y="24515"/>
                    </a:lnTo>
                    <a:lnTo>
                      <a:pt x="17009" y="24640"/>
                    </a:lnTo>
                    <a:lnTo>
                      <a:pt x="17258" y="24744"/>
                    </a:lnTo>
                    <a:lnTo>
                      <a:pt x="17778" y="24889"/>
                    </a:lnTo>
                    <a:lnTo>
                      <a:pt x="18298" y="25035"/>
                    </a:lnTo>
                    <a:lnTo>
                      <a:pt x="18839" y="25159"/>
                    </a:lnTo>
                    <a:lnTo>
                      <a:pt x="19358" y="25263"/>
                    </a:lnTo>
                    <a:lnTo>
                      <a:pt x="19878" y="25367"/>
                    </a:lnTo>
                    <a:lnTo>
                      <a:pt x="20419" y="25451"/>
                    </a:lnTo>
                    <a:lnTo>
                      <a:pt x="20959" y="25492"/>
                    </a:lnTo>
                    <a:lnTo>
                      <a:pt x="21479" y="25554"/>
                    </a:lnTo>
                    <a:lnTo>
                      <a:pt x="22020" y="25575"/>
                    </a:lnTo>
                    <a:lnTo>
                      <a:pt x="23080" y="25575"/>
                    </a:lnTo>
                    <a:lnTo>
                      <a:pt x="23621" y="25534"/>
                    </a:lnTo>
                    <a:lnTo>
                      <a:pt x="24162" y="25492"/>
                    </a:lnTo>
                    <a:lnTo>
                      <a:pt x="24702" y="25430"/>
                    </a:lnTo>
                    <a:lnTo>
                      <a:pt x="25243" y="25347"/>
                    </a:lnTo>
                    <a:lnTo>
                      <a:pt x="25783" y="25243"/>
                    </a:lnTo>
                    <a:lnTo>
                      <a:pt x="26262" y="25139"/>
                    </a:lnTo>
                    <a:lnTo>
                      <a:pt x="26470" y="25055"/>
                    </a:lnTo>
                    <a:lnTo>
                      <a:pt x="26657" y="24993"/>
                    </a:lnTo>
                    <a:lnTo>
                      <a:pt x="26844" y="24910"/>
                    </a:lnTo>
                    <a:lnTo>
                      <a:pt x="26989" y="24806"/>
                    </a:lnTo>
                    <a:lnTo>
                      <a:pt x="27135" y="24702"/>
                    </a:lnTo>
                    <a:lnTo>
                      <a:pt x="27260" y="24577"/>
                    </a:lnTo>
                    <a:lnTo>
                      <a:pt x="27364" y="24452"/>
                    </a:lnTo>
                    <a:lnTo>
                      <a:pt x="27468" y="24307"/>
                    </a:lnTo>
                    <a:lnTo>
                      <a:pt x="27551" y="24141"/>
                    </a:lnTo>
                    <a:lnTo>
                      <a:pt x="27613" y="23953"/>
                    </a:lnTo>
                    <a:lnTo>
                      <a:pt x="27696" y="23766"/>
                    </a:lnTo>
                    <a:lnTo>
                      <a:pt x="27738" y="23558"/>
                    </a:lnTo>
                    <a:lnTo>
                      <a:pt x="27842" y="23059"/>
                    </a:lnTo>
                    <a:lnTo>
                      <a:pt x="27946" y="22332"/>
                    </a:lnTo>
                    <a:lnTo>
                      <a:pt x="28008" y="21604"/>
                    </a:lnTo>
                    <a:lnTo>
                      <a:pt x="28071" y="20876"/>
                    </a:lnTo>
                    <a:lnTo>
                      <a:pt x="28133" y="20148"/>
                    </a:lnTo>
                    <a:lnTo>
                      <a:pt x="28216" y="18672"/>
                    </a:lnTo>
                    <a:lnTo>
                      <a:pt x="28299" y="17196"/>
                    </a:lnTo>
                    <a:lnTo>
                      <a:pt x="28424" y="15512"/>
                    </a:lnTo>
                    <a:lnTo>
                      <a:pt x="28570" y="13807"/>
                    </a:lnTo>
                    <a:lnTo>
                      <a:pt x="28736" y="12102"/>
                    </a:lnTo>
                    <a:lnTo>
                      <a:pt x="28923" y="10417"/>
                    </a:lnTo>
                    <a:lnTo>
                      <a:pt x="29131" y="8733"/>
                    </a:lnTo>
                    <a:lnTo>
                      <a:pt x="29360" y="7049"/>
                    </a:lnTo>
                    <a:lnTo>
                      <a:pt x="29630" y="5365"/>
                    </a:lnTo>
                    <a:lnTo>
                      <a:pt x="29900" y="3680"/>
                    </a:lnTo>
                    <a:lnTo>
                      <a:pt x="29984" y="3389"/>
                    </a:lnTo>
                    <a:lnTo>
                      <a:pt x="30067" y="3140"/>
                    </a:lnTo>
                    <a:lnTo>
                      <a:pt x="30191" y="2890"/>
                    </a:lnTo>
                    <a:lnTo>
                      <a:pt x="30358" y="2703"/>
                    </a:lnTo>
                    <a:lnTo>
                      <a:pt x="30524" y="2516"/>
                    </a:lnTo>
                    <a:lnTo>
                      <a:pt x="30732" y="2350"/>
                    </a:lnTo>
                    <a:lnTo>
                      <a:pt x="30961" y="2225"/>
                    </a:lnTo>
                    <a:lnTo>
                      <a:pt x="31231" y="2100"/>
                    </a:lnTo>
                    <a:lnTo>
                      <a:pt x="31793" y="1913"/>
                    </a:lnTo>
                    <a:lnTo>
                      <a:pt x="32375" y="1747"/>
                    </a:lnTo>
                    <a:lnTo>
                      <a:pt x="32936" y="1643"/>
                    </a:lnTo>
                    <a:lnTo>
                      <a:pt x="33518" y="1580"/>
                    </a:lnTo>
                    <a:lnTo>
                      <a:pt x="34101" y="1539"/>
                    </a:lnTo>
                    <a:close/>
                    <a:moveTo>
                      <a:pt x="34849" y="0"/>
                    </a:moveTo>
                    <a:lnTo>
                      <a:pt x="34184" y="42"/>
                    </a:lnTo>
                    <a:lnTo>
                      <a:pt x="33518" y="83"/>
                    </a:lnTo>
                    <a:lnTo>
                      <a:pt x="32832" y="187"/>
                    </a:lnTo>
                    <a:lnTo>
                      <a:pt x="32167" y="312"/>
                    </a:lnTo>
                    <a:lnTo>
                      <a:pt x="31772" y="416"/>
                    </a:lnTo>
                    <a:lnTo>
                      <a:pt x="31397" y="541"/>
                    </a:lnTo>
                    <a:lnTo>
                      <a:pt x="31023" y="686"/>
                    </a:lnTo>
                    <a:lnTo>
                      <a:pt x="30690" y="832"/>
                    </a:lnTo>
                    <a:lnTo>
                      <a:pt x="30379" y="1019"/>
                    </a:lnTo>
                    <a:lnTo>
                      <a:pt x="30067" y="1206"/>
                    </a:lnTo>
                    <a:lnTo>
                      <a:pt x="29796" y="1414"/>
                    </a:lnTo>
                    <a:lnTo>
                      <a:pt x="29547" y="1664"/>
                    </a:lnTo>
                    <a:lnTo>
                      <a:pt x="29297" y="1913"/>
                    </a:lnTo>
                    <a:lnTo>
                      <a:pt x="29089" y="2204"/>
                    </a:lnTo>
                    <a:lnTo>
                      <a:pt x="28902" y="2495"/>
                    </a:lnTo>
                    <a:lnTo>
                      <a:pt x="28736" y="2828"/>
                    </a:lnTo>
                    <a:lnTo>
                      <a:pt x="28590" y="3161"/>
                    </a:lnTo>
                    <a:lnTo>
                      <a:pt x="28466" y="3535"/>
                    </a:lnTo>
                    <a:lnTo>
                      <a:pt x="28362" y="3930"/>
                    </a:lnTo>
                    <a:lnTo>
                      <a:pt x="28279" y="4367"/>
                    </a:lnTo>
                    <a:lnTo>
                      <a:pt x="27883" y="6737"/>
                    </a:lnTo>
                    <a:lnTo>
                      <a:pt x="27530" y="9107"/>
                    </a:lnTo>
                    <a:lnTo>
                      <a:pt x="27384" y="10313"/>
                    </a:lnTo>
                    <a:lnTo>
                      <a:pt x="27239" y="11499"/>
                    </a:lnTo>
                    <a:lnTo>
                      <a:pt x="27114" y="12705"/>
                    </a:lnTo>
                    <a:lnTo>
                      <a:pt x="26989" y="13911"/>
                    </a:lnTo>
                    <a:lnTo>
                      <a:pt x="26823" y="16115"/>
                    </a:lnTo>
                    <a:lnTo>
                      <a:pt x="26677" y="18319"/>
                    </a:lnTo>
                    <a:lnTo>
                      <a:pt x="26615" y="19421"/>
                    </a:lnTo>
                    <a:lnTo>
                      <a:pt x="26574" y="20543"/>
                    </a:lnTo>
                    <a:lnTo>
                      <a:pt x="26553" y="21645"/>
                    </a:lnTo>
                    <a:lnTo>
                      <a:pt x="26532" y="22747"/>
                    </a:lnTo>
                    <a:lnTo>
                      <a:pt x="26511" y="23101"/>
                    </a:lnTo>
                    <a:lnTo>
                      <a:pt x="26470" y="23371"/>
                    </a:lnTo>
                    <a:lnTo>
                      <a:pt x="26449" y="23496"/>
                    </a:lnTo>
                    <a:lnTo>
                      <a:pt x="26407" y="23600"/>
                    </a:lnTo>
                    <a:lnTo>
                      <a:pt x="26345" y="23683"/>
                    </a:lnTo>
                    <a:lnTo>
                      <a:pt x="26282" y="23766"/>
                    </a:lnTo>
                    <a:lnTo>
                      <a:pt x="26220" y="23829"/>
                    </a:lnTo>
                    <a:lnTo>
                      <a:pt x="26116" y="23891"/>
                    </a:lnTo>
                    <a:lnTo>
                      <a:pt x="25908" y="23995"/>
                    </a:lnTo>
                    <a:lnTo>
                      <a:pt x="25638" y="24078"/>
                    </a:lnTo>
                    <a:lnTo>
                      <a:pt x="25305" y="24141"/>
                    </a:lnTo>
                    <a:lnTo>
                      <a:pt x="24661" y="24203"/>
                    </a:lnTo>
                    <a:lnTo>
                      <a:pt x="24037" y="24245"/>
                    </a:lnTo>
                    <a:lnTo>
                      <a:pt x="23392" y="24265"/>
                    </a:lnTo>
                    <a:lnTo>
                      <a:pt x="22748" y="24245"/>
                    </a:lnTo>
                    <a:lnTo>
                      <a:pt x="22124" y="24224"/>
                    </a:lnTo>
                    <a:lnTo>
                      <a:pt x="21479" y="24161"/>
                    </a:lnTo>
                    <a:lnTo>
                      <a:pt x="20211" y="24037"/>
                    </a:lnTo>
                    <a:lnTo>
                      <a:pt x="19795" y="23974"/>
                    </a:lnTo>
                    <a:lnTo>
                      <a:pt x="19379" y="23933"/>
                    </a:lnTo>
                    <a:lnTo>
                      <a:pt x="18963" y="23829"/>
                    </a:lnTo>
                    <a:lnTo>
                      <a:pt x="18755" y="23766"/>
                    </a:lnTo>
                    <a:lnTo>
                      <a:pt x="18568" y="23683"/>
                    </a:lnTo>
                    <a:lnTo>
                      <a:pt x="18548" y="22831"/>
                    </a:lnTo>
                    <a:lnTo>
                      <a:pt x="18568" y="21999"/>
                    </a:lnTo>
                    <a:lnTo>
                      <a:pt x="18589" y="21167"/>
                    </a:lnTo>
                    <a:lnTo>
                      <a:pt x="18631" y="20335"/>
                    </a:lnTo>
                    <a:lnTo>
                      <a:pt x="18693" y="19504"/>
                    </a:lnTo>
                    <a:lnTo>
                      <a:pt x="18776" y="18672"/>
                    </a:lnTo>
                    <a:lnTo>
                      <a:pt x="18984" y="17029"/>
                    </a:lnTo>
                    <a:lnTo>
                      <a:pt x="19150" y="15865"/>
                    </a:lnTo>
                    <a:lnTo>
                      <a:pt x="19317" y="14680"/>
                    </a:lnTo>
                    <a:lnTo>
                      <a:pt x="19525" y="13515"/>
                    </a:lnTo>
                    <a:lnTo>
                      <a:pt x="19733" y="12330"/>
                    </a:lnTo>
                    <a:lnTo>
                      <a:pt x="20190" y="10001"/>
                    </a:lnTo>
                    <a:lnTo>
                      <a:pt x="20668" y="7673"/>
                    </a:lnTo>
                    <a:lnTo>
                      <a:pt x="20835" y="6758"/>
                    </a:lnTo>
                    <a:lnTo>
                      <a:pt x="20918" y="6280"/>
                    </a:lnTo>
                    <a:lnTo>
                      <a:pt x="20959" y="5822"/>
                    </a:lnTo>
                    <a:lnTo>
                      <a:pt x="20980" y="5365"/>
                    </a:lnTo>
                    <a:lnTo>
                      <a:pt x="20959" y="4886"/>
                    </a:lnTo>
                    <a:lnTo>
                      <a:pt x="20897" y="4429"/>
                    </a:lnTo>
                    <a:lnTo>
                      <a:pt x="20856" y="4179"/>
                    </a:lnTo>
                    <a:lnTo>
                      <a:pt x="20793" y="3951"/>
                    </a:lnTo>
                    <a:lnTo>
                      <a:pt x="20689" y="3618"/>
                    </a:lnTo>
                    <a:lnTo>
                      <a:pt x="20564" y="3306"/>
                    </a:lnTo>
                    <a:lnTo>
                      <a:pt x="20398" y="3015"/>
                    </a:lnTo>
                    <a:lnTo>
                      <a:pt x="20232" y="2724"/>
                    </a:lnTo>
                    <a:lnTo>
                      <a:pt x="20024" y="2474"/>
                    </a:lnTo>
                    <a:lnTo>
                      <a:pt x="19774" y="2246"/>
                    </a:lnTo>
                    <a:lnTo>
                      <a:pt x="19650" y="2142"/>
                    </a:lnTo>
                    <a:lnTo>
                      <a:pt x="19504" y="2059"/>
                    </a:lnTo>
                    <a:lnTo>
                      <a:pt x="19358" y="1975"/>
                    </a:lnTo>
                    <a:lnTo>
                      <a:pt x="19192" y="1892"/>
                    </a:lnTo>
                    <a:lnTo>
                      <a:pt x="18859" y="1788"/>
                    </a:lnTo>
                    <a:lnTo>
                      <a:pt x="18527" y="1664"/>
                    </a:lnTo>
                    <a:lnTo>
                      <a:pt x="18173" y="1580"/>
                    </a:lnTo>
                    <a:lnTo>
                      <a:pt x="17841" y="1497"/>
                    </a:lnTo>
                    <a:lnTo>
                      <a:pt x="17487" y="1456"/>
                    </a:lnTo>
                    <a:lnTo>
                      <a:pt x="17134" y="1414"/>
                    </a:lnTo>
                    <a:lnTo>
                      <a:pt x="16780" y="1393"/>
                    </a:lnTo>
                    <a:lnTo>
                      <a:pt x="16427" y="1393"/>
                    </a:lnTo>
                    <a:lnTo>
                      <a:pt x="15928" y="1435"/>
                    </a:lnTo>
                    <a:lnTo>
                      <a:pt x="15429" y="1476"/>
                    </a:lnTo>
                    <a:lnTo>
                      <a:pt x="14930" y="1518"/>
                    </a:lnTo>
                    <a:lnTo>
                      <a:pt x="14431" y="1580"/>
                    </a:lnTo>
                    <a:lnTo>
                      <a:pt x="13432" y="1768"/>
                    </a:lnTo>
                    <a:lnTo>
                      <a:pt x="12455" y="1975"/>
                    </a:lnTo>
                    <a:lnTo>
                      <a:pt x="11478" y="2204"/>
                    </a:lnTo>
                    <a:lnTo>
                      <a:pt x="10501" y="2474"/>
                    </a:lnTo>
                    <a:lnTo>
                      <a:pt x="8588" y="3036"/>
                    </a:lnTo>
                    <a:lnTo>
                      <a:pt x="8276" y="3140"/>
                    </a:lnTo>
                    <a:lnTo>
                      <a:pt x="7985" y="3244"/>
                    </a:lnTo>
                    <a:lnTo>
                      <a:pt x="7694" y="3369"/>
                    </a:lnTo>
                    <a:lnTo>
                      <a:pt x="7403" y="3493"/>
                    </a:lnTo>
                    <a:lnTo>
                      <a:pt x="7132" y="3639"/>
                    </a:lnTo>
                    <a:lnTo>
                      <a:pt x="6883" y="3784"/>
                    </a:lnTo>
                    <a:lnTo>
                      <a:pt x="6612" y="3951"/>
                    </a:lnTo>
                    <a:lnTo>
                      <a:pt x="6384" y="4117"/>
                    </a:lnTo>
                    <a:lnTo>
                      <a:pt x="6155" y="4304"/>
                    </a:lnTo>
                    <a:lnTo>
                      <a:pt x="5926" y="4512"/>
                    </a:lnTo>
                    <a:lnTo>
                      <a:pt x="5698" y="4720"/>
                    </a:lnTo>
                    <a:lnTo>
                      <a:pt x="5510" y="4949"/>
                    </a:lnTo>
                    <a:lnTo>
                      <a:pt x="5303" y="5178"/>
                    </a:lnTo>
                    <a:lnTo>
                      <a:pt x="5115" y="5427"/>
                    </a:lnTo>
                    <a:lnTo>
                      <a:pt x="4949" y="5697"/>
                    </a:lnTo>
                    <a:lnTo>
                      <a:pt x="4783" y="5968"/>
                    </a:lnTo>
                    <a:lnTo>
                      <a:pt x="4367" y="6758"/>
                    </a:lnTo>
                    <a:lnTo>
                      <a:pt x="3993" y="7569"/>
                    </a:lnTo>
                    <a:lnTo>
                      <a:pt x="3639" y="8400"/>
                    </a:lnTo>
                    <a:lnTo>
                      <a:pt x="3348" y="9232"/>
                    </a:lnTo>
                    <a:lnTo>
                      <a:pt x="3057" y="10126"/>
                    </a:lnTo>
                    <a:lnTo>
                      <a:pt x="2807" y="11020"/>
                    </a:lnTo>
                    <a:lnTo>
                      <a:pt x="2579" y="11935"/>
                    </a:lnTo>
                    <a:lnTo>
                      <a:pt x="2350" y="12829"/>
                    </a:lnTo>
                    <a:lnTo>
                      <a:pt x="2163" y="13744"/>
                    </a:lnTo>
                    <a:lnTo>
                      <a:pt x="1976" y="14659"/>
                    </a:lnTo>
                    <a:lnTo>
                      <a:pt x="1622" y="16489"/>
                    </a:lnTo>
                    <a:lnTo>
                      <a:pt x="1310" y="18402"/>
                    </a:lnTo>
                    <a:lnTo>
                      <a:pt x="1019" y="20294"/>
                    </a:lnTo>
                    <a:lnTo>
                      <a:pt x="749" y="22207"/>
                    </a:lnTo>
                    <a:lnTo>
                      <a:pt x="520" y="24099"/>
                    </a:lnTo>
                    <a:lnTo>
                      <a:pt x="333" y="26012"/>
                    </a:lnTo>
                    <a:lnTo>
                      <a:pt x="167" y="27946"/>
                    </a:lnTo>
                    <a:lnTo>
                      <a:pt x="63" y="29859"/>
                    </a:lnTo>
                    <a:lnTo>
                      <a:pt x="0" y="31792"/>
                    </a:lnTo>
                    <a:lnTo>
                      <a:pt x="0" y="32229"/>
                    </a:lnTo>
                    <a:lnTo>
                      <a:pt x="0" y="32686"/>
                    </a:lnTo>
                    <a:lnTo>
                      <a:pt x="42" y="33144"/>
                    </a:lnTo>
                    <a:lnTo>
                      <a:pt x="104" y="33601"/>
                    </a:lnTo>
                    <a:lnTo>
                      <a:pt x="167" y="34038"/>
                    </a:lnTo>
                    <a:lnTo>
                      <a:pt x="271" y="34495"/>
                    </a:lnTo>
                    <a:lnTo>
                      <a:pt x="375" y="34932"/>
                    </a:lnTo>
                    <a:lnTo>
                      <a:pt x="499" y="35369"/>
                    </a:lnTo>
                    <a:lnTo>
                      <a:pt x="624" y="35722"/>
                    </a:lnTo>
                    <a:lnTo>
                      <a:pt x="749" y="36055"/>
                    </a:lnTo>
                    <a:lnTo>
                      <a:pt x="894" y="36388"/>
                    </a:lnTo>
                    <a:lnTo>
                      <a:pt x="1061" y="36679"/>
                    </a:lnTo>
                    <a:lnTo>
                      <a:pt x="1227" y="36970"/>
                    </a:lnTo>
                    <a:lnTo>
                      <a:pt x="1414" y="37240"/>
                    </a:lnTo>
                    <a:lnTo>
                      <a:pt x="1643" y="37490"/>
                    </a:lnTo>
                    <a:lnTo>
                      <a:pt x="1851" y="37739"/>
                    </a:lnTo>
                    <a:lnTo>
                      <a:pt x="2100" y="37947"/>
                    </a:lnTo>
                    <a:lnTo>
                      <a:pt x="2350" y="38155"/>
                    </a:lnTo>
                    <a:lnTo>
                      <a:pt x="2620" y="38342"/>
                    </a:lnTo>
                    <a:lnTo>
                      <a:pt x="2911" y="38508"/>
                    </a:lnTo>
                    <a:lnTo>
                      <a:pt x="3223" y="38675"/>
                    </a:lnTo>
                    <a:lnTo>
                      <a:pt x="3556" y="38800"/>
                    </a:lnTo>
                    <a:lnTo>
                      <a:pt x="3889" y="38924"/>
                    </a:lnTo>
                    <a:lnTo>
                      <a:pt x="4242" y="39028"/>
                    </a:lnTo>
                    <a:lnTo>
                      <a:pt x="5032" y="39215"/>
                    </a:lnTo>
                    <a:lnTo>
                      <a:pt x="5822" y="39403"/>
                    </a:lnTo>
                    <a:lnTo>
                      <a:pt x="6612" y="39548"/>
                    </a:lnTo>
                    <a:lnTo>
                      <a:pt x="7403" y="39673"/>
                    </a:lnTo>
                    <a:lnTo>
                      <a:pt x="8193" y="39777"/>
                    </a:lnTo>
                    <a:lnTo>
                      <a:pt x="8983" y="39860"/>
                    </a:lnTo>
                    <a:lnTo>
                      <a:pt x="9773" y="39922"/>
                    </a:lnTo>
                    <a:lnTo>
                      <a:pt x="10584" y="39964"/>
                    </a:lnTo>
                    <a:lnTo>
                      <a:pt x="12310" y="40005"/>
                    </a:lnTo>
                    <a:lnTo>
                      <a:pt x="14056" y="40005"/>
                    </a:lnTo>
                    <a:lnTo>
                      <a:pt x="15782" y="39964"/>
                    </a:lnTo>
                    <a:lnTo>
                      <a:pt x="17529" y="39881"/>
                    </a:lnTo>
                    <a:lnTo>
                      <a:pt x="19254" y="39777"/>
                    </a:lnTo>
                    <a:lnTo>
                      <a:pt x="21001" y="39631"/>
                    </a:lnTo>
                    <a:lnTo>
                      <a:pt x="22748" y="39465"/>
                    </a:lnTo>
                    <a:lnTo>
                      <a:pt x="24494" y="39278"/>
                    </a:lnTo>
                    <a:lnTo>
                      <a:pt x="24557" y="39548"/>
                    </a:lnTo>
                    <a:lnTo>
                      <a:pt x="24598" y="39798"/>
                    </a:lnTo>
                    <a:lnTo>
                      <a:pt x="24806" y="41565"/>
                    </a:lnTo>
                    <a:lnTo>
                      <a:pt x="25056" y="43332"/>
                    </a:lnTo>
                    <a:lnTo>
                      <a:pt x="25575" y="46888"/>
                    </a:lnTo>
                    <a:lnTo>
                      <a:pt x="25783" y="48177"/>
                    </a:lnTo>
                    <a:lnTo>
                      <a:pt x="25991" y="49466"/>
                    </a:lnTo>
                    <a:lnTo>
                      <a:pt x="26241" y="50755"/>
                    </a:lnTo>
                    <a:lnTo>
                      <a:pt x="26511" y="52024"/>
                    </a:lnTo>
                    <a:lnTo>
                      <a:pt x="26781" y="53292"/>
                    </a:lnTo>
                    <a:lnTo>
                      <a:pt x="27093" y="54560"/>
                    </a:lnTo>
                    <a:lnTo>
                      <a:pt x="27405" y="55829"/>
                    </a:lnTo>
                    <a:lnTo>
                      <a:pt x="27759" y="57097"/>
                    </a:lnTo>
                    <a:lnTo>
                      <a:pt x="27946" y="57659"/>
                    </a:lnTo>
                    <a:lnTo>
                      <a:pt x="28133" y="58178"/>
                    </a:lnTo>
                    <a:lnTo>
                      <a:pt x="28362" y="58677"/>
                    </a:lnTo>
                    <a:lnTo>
                      <a:pt x="28611" y="59135"/>
                    </a:lnTo>
                    <a:lnTo>
                      <a:pt x="28902" y="59572"/>
                    </a:lnTo>
                    <a:lnTo>
                      <a:pt x="29214" y="59967"/>
                    </a:lnTo>
                    <a:lnTo>
                      <a:pt x="29547" y="60320"/>
                    </a:lnTo>
                    <a:lnTo>
                      <a:pt x="29900" y="60653"/>
                    </a:lnTo>
                    <a:lnTo>
                      <a:pt x="30275" y="60965"/>
                    </a:lnTo>
                    <a:lnTo>
                      <a:pt x="30690" y="61235"/>
                    </a:lnTo>
                    <a:lnTo>
                      <a:pt x="31127" y="61484"/>
                    </a:lnTo>
                    <a:lnTo>
                      <a:pt x="31585" y="61692"/>
                    </a:lnTo>
                    <a:lnTo>
                      <a:pt x="32063" y="61880"/>
                    </a:lnTo>
                    <a:lnTo>
                      <a:pt x="32583" y="62046"/>
                    </a:lnTo>
                    <a:lnTo>
                      <a:pt x="33102" y="62171"/>
                    </a:lnTo>
                    <a:lnTo>
                      <a:pt x="33664" y="62275"/>
                    </a:lnTo>
                    <a:lnTo>
                      <a:pt x="34121" y="62337"/>
                    </a:lnTo>
                    <a:lnTo>
                      <a:pt x="34600" y="62379"/>
                    </a:lnTo>
                    <a:lnTo>
                      <a:pt x="35057" y="62420"/>
                    </a:lnTo>
                    <a:lnTo>
                      <a:pt x="35514" y="62441"/>
                    </a:lnTo>
                    <a:lnTo>
                      <a:pt x="35972" y="62462"/>
                    </a:lnTo>
                    <a:lnTo>
                      <a:pt x="36429" y="62441"/>
                    </a:lnTo>
                    <a:lnTo>
                      <a:pt x="36887" y="62420"/>
                    </a:lnTo>
                    <a:lnTo>
                      <a:pt x="37344" y="62399"/>
                    </a:lnTo>
                    <a:lnTo>
                      <a:pt x="37781" y="62337"/>
                    </a:lnTo>
                    <a:lnTo>
                      <a:pt x="38238" y="62275"/>
                    </a:lnTo>
                    <a:lnTo>
                      <a:pt x="38675" y="62191"/>
                    </a:lnTo>
                    <a:lnTo>
                      <a:pt x="39132" y="62087"/>
                    </a:lnTo>
                    <a:lnTo>
                      <a:pt x="39569" y="61984"/>
                    </a:lnTo>
                    <a:lnTo>
                      <a:pt x="40006" y="61838"/>
                    </a:lnTo>
                    <a:lnTo>
                      <a:pt x="40442" y="61692"/>
                    </a:lnTo>
                    <a:lnTo>
                      <a:pt x="40879" y="61526"/>
                    </a:lnTo>
                    <a:lnTo>
                      <a:pt x="41232" y="61360"/>
                    </a:lnTo>
                    <a:lnTo>
                      <a:pt x="41586" y="61193"/>
                    </a:lnTo>
                    <a:lnTo>
                      <a:pt x="41919" y="60985"/>
                    </a:lnTo>
                    <a:lnTo>
                      <a:pt x="42230" y="60778"/>
                    </a:lnTo>
                    <a:lnTo>
                      <a:pt x="42522" y="60549"/>
                    </a:lnTo>
                    <a:lnTo>
                      <a:pt x="42792" y="60299"/>
                    </a:lnTo>
                    <a:lnTo>
                      <a:pt x="43041" y="60050"/>
                    </a:lnTo>
                    <a:lnTo>
                      <a:pt x="43270" y="59779"/>
                    </a:lnTo>
                    <a:lnTo>
                      <a:pt x="43478" y="59468"/>
                    </a:lnTo>
                    <a:lnTo>
                      <a:pt x="43665" y="59156"/>
                    </a:lnTo>
                    <a:lnTo>
                      <a:pt x="43832" y="58844"/>
                    </a:lnTo>
                    <a:lnTo>
                      <a:pt x="43977" y="58490"/>
                    </a:lnTo>
                    <a:lnTo>
                      <a:pt x="44081" y="58116"/>
                    </a:lnTo>
                    <a:lnTo>
                      <a:pt x="44164" y="57742"/>
                    </a:lnTo>
                    <a:lnTo>
                      <a:pt x="44227" y="57347"/>
                    </a:lnTo>
                    <a:lnTo>
                      <a:pt x="44268" y="56931"/>
                    </a:lnTo>
                    <a:lnTo>
                      <a:pt x="44289" y="56265"/>
                    </a:lnTo>
                    <a:lnTo>
                      <a:pt x="44268" y="55600"/>
                    </a:lnTo>
                    <a:lnTo>
                      <a:pt x="44268" y="54956"/>
                    </a:lnTo>
                    <a:lnTo>
                      <a:pt x="44268" y="54290"/>
                    </a:lnTo>
                    <a:lnTo>
                      <a:pt x="44518" y="46659"/>
                    </a:lnTo>
                    <a:lnTo>
                      <a:pt x="44663" y="42833"/>
                    </a:lnTo>
                    <a:lnTo>
                      <a:pt x="44746" y="40941"/>
                    </a:lnTo>
                    <a:lnTo>
                      <a:pt x="44830" y="39028"/>
                    </a:lnTo>
                    <a:lnTo>
                      <a:pt x="44913" y="37365"/>
                    </a:lnTo>
                    <a:lnTo>
                      <a:pt x="44954" y="35701"/>
                    </a:lnTo>
                    <a:lnTo>
                      <a:pt x="44996" y="34059"/>
                    </a:lnTo>
                    <a:lnTo>
                      <a:pt x="45017" y="32395"/>
                    </a:lnTo>
                    <a:lnTo>
                      <a:pt x="45017" y="29068"/>
                    </a:lnTo>
                    <a:lnTo>
                      <a:pt x="44975" y="25742"/>
                    </a:lnTo>
                    <a:lnTo>
                      <a:pt x="44975" y="23912"/>
                    </a:lnTo>
                    <a:lnTo>
                      <a:pt x="44975" y="22082"/>
                    </a:lnTo>
                    <a:lnTo>
                      <a:pt x="45017" y="18443"/>
                    </a:lnTo>
                    <a:lnTo>
                      <a:pt x="45017" y="16614"/>
                    </a:lnTo>
                    <a:lnTo>
                      <a:pt x="45017" y="14784"/>
                    </a:lnTo>
                    <a:lnTo>
                      <a:pt x="44975" y="12954"/>
                    </a:lnTo>
                    <a:lnTo>
                      <a:pt x="44913" y="11124"/>
                    </a:lnTo>
                    <a:lnTo>
                      <a:pt x="44892" y="10417"/>
                    </a:lnTo>
                    <a:lnTo>
                      <a:pt x="44871" y="9710"/>
                    </a:lnTo>
                    <a:lnTo>
                      <a:pt x="44871" y="8296"/>
                    </a:lnTo>
                    <a:lnTo>
                      <a:pt x="44871" y="6883"/>
                    </a:lnTo>
                    <a:lnTo>
                      <a:pt x="44850" y="5469"/>
                    </a:lnTo>
                    <a:lnTo>
                      <a:pt x="44809" y="5032"/>
                    </a:lnTo>
                    <a:lnTo>
                      <a:pt x="44767" y="4616"/>
                    </a:lnTo>
                    <a:lnTo>
                      <a:pt x="44684" y="4179"/>
                    </a:lnTo>
                    <a:lnTo>
                      <a:pt x="44580" y="3784"/>
                    </a:lnTo>
                    <a:lnTo>
                      <a:pt x="44435" y="3369"/>
                    </a:lnTo>
                    <a:lnTo>
                      <a:pt x="44247" y="2994"/>
                    </a:lnTo>
                    <a:lnTo>
                      <a:pt x="44123" y="2807"/>
                    </a:lnTo>
                    <a:lnTo>
                      <a:pt x="43998" y="2620"/>
                    </a:lnTo>
                    <a:lnTo>
                      <a:pt x="43873" y="2454"/>
                    </a:lnTo>
                    <a:lnTo>
                      <a:pt x="43707" y="2287"/>
                    </a:lnTo>
                    <a:lnTo>
                      <a:pt x="43374" y="1955"/>
                    </a:lnTo>
                    <a:lnTo>
                      <a:pt x="43021" y="1643"/>
                    </a:lnTo>
                    <a:lnTo>
                      <a:pt x="42667" y="1372"/>
                    </a:lnTo>
                    <a:lnTo>
                      <a:pt x="42272" y="1144"/>
                    </a:lnTo>
                    <a:lnTo>
                      <a:pt x="41856" y="957"/>
                    </a:lnTo>
                    <a:lnTo>
                      <a:pt x="41420" y="811"/>
                    </a:lnTo>
                    <a:lnTo>
                      <a:pt x="40983" y="686"/>
                    </a:lnTo>
                    <a:lnTo>
                      <a:pt x="40505" y="603"/>
                    </a:lnTo>
                    <a:lnTo>
                      <a:pt x="39756" y="499"/>
                    </a:lnTo>
                    <a:lnTo>
                      <a:pt x="39028" y="395"/>
                    </a:lnTo>
                    <a:lnTo>
                      <a:pt x="38280" y="270"/>
                    </a:lnTo>
                    <a:lnTo>
                      <a:pt x="37552" y="166"/>
                    </a:lnTo>
                    <a:lnTo>
                      <a:pt x="36866" y="104"/>
                    </a:lnTo>
                    <a:lnTo>
                      <a:pt x="36201" y="42"/>
                    </a:lnTo>
                    <a:lnTo>
                      <a:pt x="35535" y="21"/>
                    </a:lnTo>
                    <a:lnTo>
                      <a:pt x="34849" y="0"/>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1371;p8">
                <a:extLst>
                  <a:ext uri="{FF2B5EF4-FFF2-40B4-BE49-F238E27FC236}">
                    <a16:creationId xmlns:a16="http://schemas.microsoft.com/office/drawing/2014/main" id="{DC6361E3-63AC-4979-AF01-35ECEF60BDB8}"/>
                  </a:ext>
                </a:extLst>
              </p:cNvPr>
              <p:cNvSpPr/>
              <p:nvPr/>
            </p:nvSpPr>
            <p:spPr>
              <a:xfrm>
                <a:off x="1187295" y="2199963"/>
                <a:ext cx="1015750" cy="1448777"/>
              </a:xfrm>
              <a:custGeom>
                <a:avLst/>
                <a:gdLst/>
                <a:ahLst/>
                <a:cxnLst/>
                <a:rect l="l" t="t" r="r" b="b"/>
                <a:pathLst>
                  <a:path w="40630" h="57951" extrusionOk="0">
                    <a:moveTo>
                      <a:pt x="32334" y="1"/>
                    </a:moveTo>
                    <a:lnTo>
                      <a:pt x="31751" y="42"/>
                    </a:lnTo>
                    <a:lnTo>
                      <a:pt x="31169" y="105"/>
                    </a:lnTo>
                    <a:lnTo>
                      <a:pt x="30608" y="209"/>
                    </a:lnTo>
                    <a:lnTo>
                      <a:pt x="30026" y="375"/>
                    </a:lnTo>
                    <a:lnTo>
                      <a:pt x="29464" y="562"/>
                    </a:lnTo>
                    <a:lnTo>
                      <a:pt x="29194" y="687"/>
                    </a:lnTo>
                    <a:lnTo>
                      <a:pt x="28965" y="812"/>
                    </a:lnTo>
                    <a:lnTo>
                      <a:pt x="28757" y="978"/>
                    </a:lnTo>
                    <a:lnTo>
                      <a:pt x="28591" y="1165"/>
                    </a:lnTo>
                    <a:lnTo>
                      <a:pt x="28424" y="1352"/>
                    </a:lnTo>
                    <a:lnTo>
                      <a:pt x="28300" y="1602"/>
                    </a:lnTo>
                    <a:lnTo>
                      <a:pt x="28217" y="1851"/>
                    </a:lnTo>
                    <a:lnTo>
                      <a:pt x="28133" y="2142"/>
                    </a:lnTo>
                    <a:lnTo>
                      <a:pt x="27863" y="3827"/>
                    </a:lnTo>
                    <a:lnTo>
                      <a:pt x="27593" y="5511"/>
                    </a:lnTo>
                    <a:lnTo>
                      <a:pt x="27364" y="7195"/>
                    </a:lnTo>
                    <a:lnTo>
                      <a:pt x="27156" y="8879"/>
                    </a:lnTo>
                    <a:lnTo>
                      <a:pt x="26969" y="10564"/>
                    </a:lnTo>
                    <a:lnTo>
                      <a:pt x="26803" y="12269"/>
                    </a:lnTo>
                    <a:lnTo>
                      <a:pt x="26657" y="13974"/>
                    </a:lnTo>
                    <a:lnTo>
                      <a:pt x="26532" y="15658"/>
                    </a:lnTo>
                    <a:lnTo>
                      <a:pt x="26449" y="17134"/>
                    </a:lnTo>
                    <a:lnTo>
                      <a:pt x="26366" y="18610"/>
                    </a:lnTo>
                    <a:lnTo>
                      <a:pt x="26304" y="19338"/>
                    </a:lnTo>
                    <a:lnTo>
                      <a:pt x="26241" y="20066"/>
                    </a:lnTo>
                    <a:lnTo>
                      <a:pt x="26179" y="20794"/>
                    </a:lnTo>
                    <a:lnTo>
                      <a:pt x="26075" y="21521"/>
                    </a:lnTo>
                    <a:lnTo>
                      <a:pt x="25971" y="22020"/>
                    </a:lnTo>
                    <a:lnTo>
                      <a:pt x="25929" y="22228"/>
                    </a:lnTo>
                    <a:lnTo>
                      <a:pt x="25846" y="22415"/>
                    </a:lnTo>
                    <a:lnTo>
                      <a:pt x="25784" y="22603"/>
                    </a:lnTo>
                    <a:lnTo>
                      <a:pt x="25701" y="22769"/>
                    </a:lnTo>
                    <a:lnTo>
                      <a:pt x="25597" y="22914"/>
                    </a:lnTo>
                    <a:lnTo>
                      <a:pt x="25493" y="23039"/>
                    </a:lnTo>
                    <a:lnTo>
                      <a:pt x="25368" y="23164"/>
                    </a:lnTo>
                    <a:lnTo>
                      <a:pt x="25222" y="23268"/>
                    </a:lnTo>
                    <a:lnTo>
                      <a:pt x="25077" y="23372"/>
                    </a:lnTo>
                    <a:lnTo>
                      <a:pt x="24890" y="23455"/>
                    </a:lnTo>
                    <a:lnTo>
                      <a:pt x="24703" y="23517"/>
                    </a:lnTo>
                    <a:lnTo>
                      <a:pt x="24495" y="23601"/>
                    </a:lnTo>
                    <a:lnTo>
                      <a:pt x="24016" y="23705"/>
                    </a:lnTo>
                    <a:lnTo>
                      <a:pt x="23476" y="23809"/>
                    </a:lnTo>
                    <a:lnTo>
                      <a:pt x="22935" y="23892"/>
                    </a:lnTo>
                    <a:lnTo>
                      <a:pt x="22395" y="23954"/>
                    </a:lnTo>
                    <a:lnTo>
                      <a:pt x="21854" y="23996"/>
                    </a:lnTo>
                    <a:lnTo>
                      <a:pt x="21313" y="24037"/>
                    </a:lnTo>
                    <a:lnTo>
                      <a:pt x="20253" y="24037"/>
                    </a:lnTo>
                    <a:lnTo>
                      <a:pt x="19712" y="24016"/>
                    </a:lnTo>
                    <a:lnTo>
                      <a:pt x="19192" y="23954"/>
                    </a:lnTo>
                    <a:lnTo>
                      <a:pt x="18652" y="23913"/>
                    </a:lnTo>
                    <a:lnTo>
                      <a:pt x="18111" y="23829"/>
                    </a:lnTo>
                    <a:lnTo>
                      <a:pt x="17591" y="23725"/>
                    </a:lnTo>
                    <a:lnTo>
                      <a:pt x="17072" y="23621"/>
                    </a:lnTo>
                    <a:lnTo>
                      <a:pt x="16531" y="23497"/>
                    </a:lnTo>
                    <a:lnTo>
                      <a:pt x="16011" y="23351"/>
                    </a:lnTo>
                    <a:lnTo>
                      <a:pt x="15491" y="23206"/>
                    </a:lnTo>
                    <a:lnTo>
                      <a:pt x="15242" y="23102"/>
                    </a:lnTo>
                    <a:lnTo>
                      <a:pt x="15034" y="22977"/>
                    </a:lnTo>
                    <a:lnTo>
                      <a:pt x="14826" y="22831"/>
                    </a:lnTo>
                    <a:lnTo>
                      <a:pt x="14660" y="22665"/>
                    </a:lnTo>
                    <a:lnTo>
                      <a:pt x="14514" y="22457"/>
                    </a:lnTo>
                    <a:lnTo>
                      <a:pt x="14389" y="22249"/>
                    </a:lnTo>
                    <a:lnTo>
                      <a:pt x="14285" y="22020"/>
                    </a:lnTo>
                    <a:lnTo>
                      <a:pt x="14181" y="21771"/>
                    </a:lnTo>
                    <a:lnTo>
                      <a:pt x="14119" y="21542"/>
                    </a:lnTo>
                    <a:lnTo>
                      <a:pt x="14077" y="21313"/>
                    </a:lnTo>
                    <a:lnTo>
                      <a:pt x="14057" y="21085"/>
                    </a:lnTo>
                    <a:lnTo>
                      <a:pt x="14036" y="20856"/>
                    </a:lnTo>
                    <a:lnTo>
                      <a:pt x="14015" y="20378"/>
                    </a:lnTo>
                    <a:lnTo>
                      <a:pt x="14036" y="19920"/>
                    </a:lnTo>
                    <a:lnTo>
                      <a:pt x="14098" y="18319"/>
                    </a:lnTo>
                    <a:lnTo>
                      <a:pt x="14202" y="16718"/>
                    </a:lnTo>
                    <a:lnTo>
                      <a:pt x="14265" y="15928"/>
                    </a:lnTo>
                    <a:lnTo>
                      <a:pt x="14348" y="15117"/>
                    </a:lnTo>
                    <a:lnTo>
                      <a:pt x="14431" y="14327"/>
                    </a:lnTo>
                    <a:lnTo>
                      <a:pt x="14535" y="13537"/>
                    </a:lnTo>
                    <a:lnTo>
                      <a:pt x="14743" y="12227"/>
                    </a:lnTo>
                    <a:lnTo>
                      <a:pt x="14951" y="10917"/>
                    </a:lnTo>
                    <a:lnTo>
                      <a:pt x="15179" y="9628"/>
                    </a:lnTo>
                    <a:lnTo>
                      <a:pt x="15429" y="8318"/>
                    </a:lnTo>
                    <a:lnTo>
                      <a:pt x="15699" y="7029"/>
                    </a:lnTo>
                    <a:lnTo>
                      <a:pt x="16011" y="5760"/>
                    </a:lnTo>
                    <a:lnTo>
                      <a:pt x="16365" y="4471"/>
                    </a:lnTo>
                    <a:lnTo>
                      <a:pt x="16739" y="3203"/>
                    </a:lnTo>
                    <a:lnTo>
                      <a:pt x="16843" y="2870"/>
                    </a:lnTo>
                    <a:lnTo>
                      <a:pt x="16884" y="2517"/>
                    </a:lnTo>
                    <a:lnTo>
                      <a:pt x="16884" y="2330"/>
                    </a:lnTo>
                    <a:lnTo>
                      <a:pt x="16864" y="2163"/>
                    </a:lnTo>
                    <a:lnTo>
                      <a:pt x="16822" y="2018"/>
                    </a:lnTo>
                    <a:lnTo>
                      <a:pt x="16739" y="1893"/>
                    </a:lnTo>
                    <a:lnTo>
                      <a:pt x="16635" y="1789"/>
                    </a:lnTo>
                    <a:lnTo>
                      <a:pt x="16510" y="1706"/>
                    </a:lnTo>
                    <a:lnTo>
                      <a:pt x="16344" y="1643"/>
                    </a:lnTo>
                    <a:lnTo>
                      <a:pt x="16136" y="1602"/>
                    </a:lnTo>
                    <a:lnTo>
                      <a:pt x="15803" y="1560"/>
                    </a:lnTo>
                    <a:lnTo>
                      <a:pt x="15450" y="1539"/>
                    </a:lnTo>
                    <a:lnTo>
                      <a:pt x="15096" y="1519"/>
                    </a:lnTo>
                    <a:lnTo>
                      <a:pt x="14764" y="1539"/>
                    </a:lnTo>
                    <a:lnTo>
                      <a:pt x="14077" y="1581"/>
                    </a:lnTo>
                    <a:lnTo>
                      <a:pt x="13391" y="1664"/>
                    </a:lnTo>
                    <a:lnTo>
                      <a:pt x="12560" y="1810"/>
                    </a:lnTo>
                    <a:lnTo>
                      <a:pt x="11728" y="1976"/>
                    </a:lnTo>
                    <a:lnTo>
                      <a:pt x="10917" y="2184"/>
                    </a:lnTo>
                    <a:lnTo>
                      <a:pt x="10085" y="2392"/>
                    </a:lnTo>
                    <a:lnTo>
                      <a:pt x="9295" y="2641"/>
                    </a:lnTo>
                    <a:lnTo>
                      <a:pt x="8484" y="2891"/>
                    </a:lnTo>
                    <a:lnTo>
                      <a:pt x="6862" y="3390"/>
                    </a:lnTo>
                    <a:lnTo>
                      <a:pt x="6446" y="3556"/>
                    </a:lnTo>
                    <a:lnTo>
                      <a:pt x="6051" y="3743"/>
                    </a:lnTo>
                    <a:lnTo>
                      <a:pt x="5698" y="3972"/>
                    </a:lnTo>
                    <a:lnTo>
                      <a:pt x="5386" y="4222"/>
                    </a:lnTo>
                    <a:lnTo>
                      <a:pt x="5095" y="4492"/>
                    </a:lnTo>
                    <a:lnTo>
                      <a:pt x="4825" y="4804"/>
                    </a:lnTo>
                    <a:lnTo>
                      <a:pt x="4575" y="5157"/>
                    </a:lnTo>
                    <a:lnTo>
                      <a:pt x="4346" y="5532"/>
                    </a:lnTo>
                    <a:lnTo>
                      <a:pt x="4138" y="5906"/>
                    </a:lnTo>
                    <a:lnTo>
                      <a:pt x="3951" y="6280"/>
                    </a:lnTo>
                    <a:lnTo>
                      <a:pt x="3598" y="7070"/>
                    </a:lnTo>
                    <a:lnTo>
                      <a:pt x="3286" y="7860"/>
                    </a:lnTo>
                    <a:lnTo>
                      <a:pt x="3016" y="8671"/>
                    </a:lnTo>
                    <a:lnTo>
                      <a:pt x="2766" y="9482"/>
                    </a:lnTo>
                    <a:lnTo>
                      <a:pt x="2558" y="10293"/>
                    </a:lnTo>
                    <a:lnTo>
                      <a:pt x="2371" y="11125"/>
                    </a:lnTo>
                    <a:lnTo>
                      <a:pt x="2184" y="11957"/>
                    </a:lnTo>
                    <a:lnTo>
                      <a:pt x="1851" y="13662"/>
                    </a:lnTo>
                    <a:lnTo>
                      <a:pt x="1539" y="15387"/>
                    </a:lnTo>
                    <a:lnTo>
                      <a:pt x="1248" y="17092"/>
                    </a:lnTo>
                    <a:lnTo>
                      <a:pt x="978" y="18818"/>
                    </a:lnTo>
                    <a:lnTo>
                      <a:pt x="749" y="20544"/>
                    </a:lnTo>
                    <a:lnTo>
                      <a:pt x="541" y="22270"/>
                    </a:lnTo>
                    <a:lnTo>
                      <a:pt x="375" y="23996"/>
                    </a:lnTo>
                    <a:lnTo>
                      <a:pt x="229" y="25742"/>
                    </a:lnTo>
                    <a:lnTo>
                      <a:pt x="125" y="27156"/>
                    </a:lnTo>
                    <a:lnTo>
                      <a:pt x="42" y="28570"/>
                    </a:lnTo>
                    <a:lnTo>
                      <a:pt x="1" y="29298"/>
                    </a:lnTo>
                    <a:lnTo>
                      <a:pt x="1" y="30005"/>
                    </a:lnTo>
                    <a:lnTo>
                      <a:pt x="1" y="30712"/>
                    </a:lnTo>
                    <a:lnTo>
                      <a:pt x="22" y="31440"/>
                    </a:lnTo>
                    <a:lnTo>
                      <a:pt x="42" y="31814"/>
                    </a:lnTo>
                    <a:lnTo>
                      <a:pt x="105" y="32167"/>
                    </a:lnTo>
                    <a:lnTo>
                      <a:pt x="167" y="32521"/>
                    </a:lnTo>
                    <a:lnTo>
                      <a:pt x="271" y="32853"/>
                    </a:lnTo>
                    <a:lnTo>
                      <a:pt x="375" y="33145"/>
                    </a:lnTo>
                    <a:lnTo>
                      <a:pt x="521" y="33436"/>
                    </a:lnTo>
                    <a:lnTo>
                      <a:pt x="687" y="33706"/>
                    </a:lnTo>
                    <a:lnTo>
                      <a:pt x="895" y="33955"/>
                    </a:lnTo>
                    <a:lnTo>
                      <a:pt x="1124" y="34184"/>
                    </a:lnTo>
                    <a:lnTo>
                      <a:pt x="1373" y="34392"/>
                    </a:lnTo>
                    <a:lnTo>
                      <a:pt x="1643" y="34579"/>
                    </a:lnTo>
                    <a:lnTo>
                      <a:pt x="1976" y="34766"/>
                    </a:lnTo>
                    <a:lnTo>
                      <a:pt x="2309" y="34912"/>
                    </a:lnTo>
                    <a:lnTo>
                      <a:pt x="2704" y="35057"/>
                    </a:lnTo>
                    <a:lnTo>
                      <a:pt x="3120" y="35161"/>
                    </a:lnTo>
                    <a:lnTo>
                      <a:pt x="3577" y="35265"/>
                    </a:lnTo>
                    <a:lnTo>
                      <a:pt x="4513" y="35411"/>
                    </a:lnTo>
                    <a:lnTo>
                      <a:pt x="5469" y="35515"/>
                    </a:lnTo>
                    <a:lnTo>
                      <a:pt x="6426" y="35598"/>
                    </a:lnTo>
                    <a:lnTo>
                      <a:pt x="7382" y="35619"/>
                    </a:lnTo>
                    <a:lnTo>
                      <a:pt x="11395" y="35660"/>
                    </a:lnTo>
                    <a:lnTo>
                      <a:pt x="15429" y="35660"/>
                    </a:lnTo>
                    <a:lnTo>
                      <a:pt x="17446" y="35619"/>
                    </a:lnTo>
                    <a:lnTo>
                      <a:pt x="19442" y="35557"/>
                    </a:lnTo>
                    <a:lnTo>
                      <a:pt x="21459" y="35473"/>
                    </a:lnTo>
                    <a:lnTo>
                      <a:pt x="23455" y="35328"/>
                    </a:lnTo>
                    <a:lnTo>
                      <a:pt x="23642" y="35328"/>
                    </a:lnTo>
                    <a:lnTo>
                      <a:pt x="23808" y="35349"/>
                    </a:lnTo>
                    <a:lnTo>
                      <a:pt x="23933" y="35390"/>
                    </a:lnTo>
                    <a:lnTo>
                      <a:pt x="24037" y="35453"/>
                    </a:lnTo>
                    <a:lnTo>
                      <a:pt x="24141" y="35557"/>
                    </a:lnTo>
                    <a:lnTo>
                      <a:pt x="24204" y="35681"/>
                    </a:lnTo>
                    <a:lnTo>
                      <a:pt x="24245" y="35827"/>
                    </a:lnTo>
                    <a:lnTo>
                      <a:pt x="24287" y="36014"/>
                    </a:lnTo>
                    <a:lnTo>
                      <a:pt x="24349" y="36596"/>
                    </a:lnTo>
                    <a:lnTo>
                      <a:pt x="24432" y="37178"/>
                    </a:lnTo>
                    <a:lnTo>
                      <a:pt x="24890" y="40630"/>
                    </a:lnTo>
                    <a:lnTo>
                      <a:pt x="25118" y="42356"/>
                    </a:lnTo>
                    <a:lnTo>
                      <a:pt x="25347" y="44082"/>
                    </a:lnTo>
                    <a:lnTo>
                      <a:pt x="25597" y="45787"/>
                    </a:lnTo>
                    <a:lnTo>
                      <a:pt x="25888" y="47512"/>
                    </a:lnTo>
                    <a:lnTo>
                      <a:pt x="26200" y="49217"/>
                    </a:lnTo>
                    <a:lnTo>
                      <a:pt x="26532" y="50922"/>
                    </a:lnTo>
                    <a:lnTo>
                      <a:pt x="26823" y="52212"/>
                    </a:lnTo>
                    <a:lnTo>
                      <a:pt x="27156" y="53501"/>
                    </a:lnTo>
                    <a:lnTo>
                      <a:pt x="27510" y="54769"/>
                    </a:lnTo>
                    <a:lnTo>
                      <a:pt x="27905" y="56037"/>
                    </a:lnTo>
                    <a:lnTo>
                      <a:pt x="28071" y="56432"/>
                    </a:lnTo>
                    <a:lnTo>
                      <a:pt x="28154" y="56620"/>
                    </a:lnTo>
                    <a:lnTo>
                      <a:pt x="28258" y="56786"/>
                    </a:lnTo>
                    <a:lnTo>
                      <a:pt x="28362" y="56952"/>
                    </a:lnTo>
                    <a:lnTo>
                      <a:pt x="28487" y="57098"/>
                    </a:lnTo>
                    <a:lnTo>
                      <a:pt x="28612" y="57223"/>
                    </a:lnTo>
                    <a:lnTo>
                      <a:pt x="28757" y="57347"/>
                    </a:lnTo>
                    <a:lnTo>
                      <a:pt x="28903" y="57451"/>
                    </a:lnTo>
                    <a:lnTo>
                      <a:pt x="29048" y="57555"/>
                    </a:lnTo>
                    <a:lnTo>
                      <a:pt x="29235" y="57638"/>
                    </a:lnTo>
                    <a:lnTo>
                      <a:pt x="29402" y="57722"/>
                    </a:lnTo>
                    <a:lnTo>
                      <a:pt x="29610" y="57763"/>
                    </a:lnTo>
                    <a:lnTo>
                      <a:pt x="29797" y="57826"/>
                    </a:lnTo>
                    <a:lnTo>
                      <a:pt x="30026" y="57867"/>
                    </a:lnTo>
                    <a:lnTo>
                      <a:pt x="30254" y="57888"/>
                    </a:lnTo>
                    <a:lnTo>
                      <a:pt x="31044" y="57930"/>
                    </a:lnTo>
                    <a:lnTo>
                      <a:pt x="31834" y="57950"/>
                    </a:lnTo>
                    <a:lnTo>
                      <a:pt x="32645" y="57950"/>
                    </a:lnTo>
                    <a:lnTo>
                      <a:pt x="33436" y="57909"/>
                    </a:lnTo>
                    <a:lnTo>
                      <a:pt x="34205" y="57846"/>
                    </a:lnTo>
                    <a:lnTo>
                      <a:pt x="34995" y="57763"/>
                    </a:lnTo>
                    <a:lnTo>
                      <a:pt x="35785" y="57638"/>
                    </a:lnTo>
                    <a:lnTo>
                      <a:pt x="36554" y="57472"/>
                    </a:lnTo>
                    <a:lnTo>
                      <a:pt x="36929" y="57389"/>
                    </a:lnTo>
                    <a:lnTo>
                      <a:pt x="37282" y="57285"/>
                    </a:lnTo>
                    <a:lnTo>
                      <a:pt x="37594" y="57181"/>
                    </a:lnTo>
                    <a:lnTo>
                      <a:pt x="37885" y="57056"/>
                    </a:lnTo>
                    <a:lnTo>
                      <a:pt x="38135" y="56932"/>
                    </a:lnTo>
                    <a:lnTo>
                      <a:pt x="38363" y="56786"/>
                    </a:lnTo>
                    <a:lnTo>
                      <a:pt x="38571" y="56620"/>
                    </a:lnTo>
                    <a:lnTo>
                      <a:pt x="38758" y="56432"/>
                    </a:lnTo>
                    <a:lnTo>
                      <a:pt x="38925" y="56245"/>
                    </a:lnTo>
                    <a:lnTo>
                      <a:pt x="39070" y="56017"/>
                    </a:lnTo>
                    <a:lnTo>
                      <a:pt x="39195" y="55767"/>
                    </a:lnTo>
                    <a:lnTo>
                      <a:pt x="39299" y="55497"/>
                    </a:lnTo>
                    <a:lnTo>
                      <a:pt x="39403" y="55206"/>
                    </a:lnTo>
                    <a:lnTo>
                      <a:pt x="39465" y="54894"/>
                    </a:lnTo>
                    <a:lnTo>
                      <a:pt x="39528" y="54540"/>
                    </a:lnTo>
                    <a:lnTo>
                      <a:pt x="39569" y="54166"/>
                    </a:lnTo>
                    <a:lnTo>
                      <a:pt x="39860" y="51338"/>
                    </a:lnTo>
                    <a:lnTo>
                      <a:pt x="39964" y="49945"/>
                    </a:lnTo>
                    <a:lnTo>
                      <a:pt x="40068" y="48531"/>
                    </a:lnTo>
                    <a:lnTo>
                      <a:pt x="40152" y="47117"/>
                    </a:lnTo>
                    <a:lnTo>
                      <a:pt x="40214" y="45724"/>
                    </a:lnTo>
                    <a:lnTo>
                      <a:pt x="40235" y="44310"/>
                    </a:lnTo>
                    <a:lnTo>
                      <a:pt x="40235" y="42896"/>
                    </a:lnTo>
                    <a:lnTo>
                      <a:pt x="40193" y="38904"/>
                    </a:lnTo>
                    <a:lnTo>
                      <a:pt x="40193" y="36908"/>
                    </a:lnTo>
                    <a:lnTo>
                      <a:pt x="40214" y="34912"/>
                    </a:lnTo>
                    <a:lnTo>
                      <a:pt x="40235" y="32937"/>
                    </a:lnTo>
                    <a:lnTo>
                      <a:pt x="40276" y="30961"/>
                    </a:lnTo>
                    <a:lnTo>
                      <a:pt x="40360" y="28986"/>
                    </a:lnTo>
                    <a:lnTo>
                      <a:pt x="40484" y="27031"/>
                    </a:lnTo>
                    <a:lnTo>
                      <a:pt x="40567" y="18527"/>
                    </a:lnTo>
                    <a:lnTo>
                      <a:pt x="40609" y="14306"/>
                    </a:lnTo>
                    <a:lnTo>
                      <a:pt x="40630" y="10106"/>
                    </a:lnTo>
                    <a:lnTo>
                      <a:pt x="40609" y="8193"/>
                    </a:lnTo>
                    <a:lnTo>
                      <a:pt x="40567" y="6301"/>
                    </a:lnTo>
                    <a:lnTo>
                      <a:pt x="40505" y="5365"/>
                    </a:lnTo>
                    <a:lnTo>
                      <a:pt x="40443" y="4409"/>
                    </a:lnTo>
                    <a:lnTo>
                      <a:pt x="40380" y="3473"/>
                    </a:lnTo>
                    <a:lnTo>
                      <a:pt x="40297" y="2517"/>
                    </a:lnTo>
                    <a:lnTo>
                      <a:pt x="40235" y="2080"/>
                    </a:lnTo>
                    <a:lnTo>
                      <a:pt x="40152" y="1727"/>
                    </a:lnTo>
                    <a:lnTo>
                      <a:pt x="40110" y="1581"/>
                    </a:lnTo>
                    <a:lnTo>
                      <a:pt x="40048" y="1435"/>
                    </a:lnTo>
                    <a:lnTo>
                      <a:pt x="39964" y="1332"/>
                    </a:lnTo>
                    <a:lnTo>
                      <a:pt x="39881" y="1228"/>
                    </a:lnTo>
                    <a:lnTo>
                      <a:pt x="39798" y="1124"/>
                    </a:lnTo>
                    <a:lnTo>
                      <a:pt x="39673" y="1061"/>
                    </a:lnTo>
                    <a:lnTo>
                      <a:pt x="39549" y="978"/>
                    </a:lnTo>
                    <a:lnTo>
                      <a:pt x="39403" y="916"/>
                    </a:lnTo>
                    <a:lnTo>
                      <a:pt x="39070" y="812"/>
                    </a:lnTo>
                    <a:lnTo>
                      <a:pt x="38634" y="708"/>
                    </a:lnTo>
                    <a:lnTo>
                      <a:pt x="37511" y="500"/>
                    </a:lnTo>
                    <a:lnTo>
                      <a:pt x="36367" y="313"/>
                    </a:lnTo>
                    <a:lnTo>
                      <a:pt x="35244" y="146"/>
                    </a:lnTo>
                    <a:lnTo>
                      <a:pt x="34662" y="84"/>
                    </a:lnTo>
                    <a:lnTo>
                      <a:pt x="34101" y="42"/>
                    </a:lnTo>
                    <a:lnTo>
                      <a:pt x="33519" y="1"/>
                    </a:lnTo>
                    <a:close/>
                  </a:path>
                </a:pathLst>
              </a:custGeom>
              <a:solidFill>
                <a:srgbClr val="CC00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1372;p8">
                <a:extLst>
                  <a:ext uri="{FF2B5EF4-FFF2-40B4-BE49-F238E27FC236}">
                    <a16:creationId xmlns:a16="http://schemas.microsoft.com/office/drawing/2014/main" id="{C2EC2912-3517-4BF7-B8B9-BAB6237CB652}"/>
                  </a:ext>
                </a:extLst>
              </p:cNvPr>
              <p:cNvSpPr/>
              <p:nvPr/>
            </p:nvSpPr>
            <p:spPr>
              <a:xfrm>
                <a:off x="1244950" y="2435925"/>
                <a:ext cx="87350" cy="406000"/>
              </a:xfrm>
              <a:custGeom>
                <a:avLst/>
                <a:gdLst/>
                <a:ahLst/>
                <a:cxnLst/>
                <a:rect l="l" t="t" r="r" b="b"/>
                <a:pathLst>
                  <a:path w="3494" h="16240" extrusionOk="0">
                    <a:moveTo>
                      <a:pt x="3410" y="0"/>
                    </a:moveTo>
                    <a:lnTo>
                      <a:pt x="3285" y="21"/>
                    </a:lnTo>
                    <a:lnTo>
                      <a:pt x="3202" y="62"/>
                    </a:lnTo>
                    <a:lnTo>
                      <a:pt x="3119" y="104"/>
                    </a:lnTo>
                    <a:lnTo>
                      <a:pt x="3077" y="166"/>
                    </a:lnTo>
                    <a:lnTo>
                      <a:pt x="2994" y="312"/>
                    </a:lnTo>
                    <a:lnTo>
                      <a:pt x="2932" y="457"/>
                    </a:lnTo>
                    <a:lnTo>
                      <a:pt x="2662" y="1019"/>
                    </a:lnTo>
                    <a:lnTo>
                      <a:pt x="2454" y="1580"/>
                    </a:lnTo>
                    <a:lnTo>
                      <a:pt x="2246" y="2183"/>
                    </a:lnTo>
                    <a:lnTo>
                      <a:pt x="2079" y="2765"/>
                    </a:lnTo>
                    <a:lnTo>
                      <a:pt x="1788" y="3930"/>
                    </a:lnTo>
                    <a:lnTo>
                      <a:pt x="1518" y="5094"/>
                    </a:lnTo>
                    <a:lnTo>
                      <a:pt x="1268" y="6259"/>
                    </a:lnTo>
                    <a:lnTo>
                      <a:pt x="1040" y="7423"/>
                    </a:lnTo>
                    <a:lnTo>
                      <a:pt x="582" y="9773"/>
                    </a:lnTo>
                    <a:lnTo>
                      <a:pt x="125" y="12122"/>
                    </a:lnTo>
                    <a:lnTo>
                      <a:pt x="83" y="12434"/>
                    </a:lnTo>
                    <a:lnTo>
                      <a:pt x="42" y="12767"/>
                    </a:lnTo>
                    <a:lnTo>
                      <a:pt x="21" y="13079"/>
                    </a:lnTo>
                    <a:lnTo>
                      <a:pt x="0" y="13411"/>
                    </a:lnTo>
                    <a:lnTo>
                      <a:pt x="0" y="14056"/>
                    </a:lnTo>
                    <a:lnTo>
                      <a:pt x="62" y="14701"/>
                    </a:lnTo>
                    <a:lnTo>
                      <a:pt x="104" y="14971"/>
                    </a:lnTo>
                    <a:lnTo>
                      <a:pt x="166" y="15220"/>
                    </a:lnTo>
                    <a:lnTo>
                      <a:pt x="250" y="15470"/>
                    </a:lnTo>
                    <a:lnTo>
                      <a:pt x="354" y="15699"/>
                    </a:lnTo>
                    <a:lnTo>
                      <a:pt x="499" y="15927"/>
                    </a:lnTo>
                    <a:lnTo>
                      <a:pt x="582" y="16010"/>
                    </a:lnTo>
                    <a:lnTo>
                      <a:pt x="665" y="16094"/>
                    </a:lnTo>
                    <a:lnTo>
                      <a:pt x="769" y="16156"/>
                    </a:lnTo>
                    <a:lnTo>
                      <a:pt x="873" y="16198"/>
                    </a:lnTo>
                    <a:lnTo>
                      <a:pt x="998" y="16239"/>
                    </a:lnTo>
                    <a:lnTo>
                      <a:pt x="1144" y="16239"/>
                    </a:lnTo>
                    <a:lnTo>
                      <a:pt x="1268" y="16218"/>
                    </a:lnTo>
                    <a:lnTo>
                      <a:pt x="1393" y="16198"/>
                    </a:lnTo>
                    <a:lnTo>
                      <a:pt x="1497" y="16156"/>
                    </a:lnTo>
                    <a:lnTo>
                      <a:pt x="1601" y="16073"/>
                    </a:lnTo>
                    <a:lnTo>
                      <a:pt x="1684" y="15990"/>
                    </a:lnTo>
                    <a:lnTo>
                      <a:pt x="1767" y="15907"/>
                    </a:lnTo>
                    <a:lnTo>
                      <a:pt x="1892" y="15678"/>
                    </a:lnTo>
                    <a:lnTo>
                      <a:pt x="2017" y="15387"/>
                    </a:lnTo>
                    <a:lnTo>
                      <a:pt x="2100" y="15096"/>
                    </a:lnTo>
                    <a:lnTo>
                      <a:pt x="2225" y="14493"/>
                    </a:lnTo>
                    <a:lnTo>
                      <a:pt x="2329" y="13848"/>
                    </a:lnTo>
                    <a:lnTo>
                      <a:pt x="2412" y="13183"/>
                    </a:lnTo>
                    <a:lnTo>
                      <a:pt x="2495" y="12517"/>
                    </a:lnTo>
                    <a:lnTo>
                      <a:pt x="2537" y="11852"/>
                    </a:lnTo>
                    <a:lnTo>
                      <a:pt x="2620" y="10521"/>
                    </a:lnTo>
                    <a:lnTo>
                      <a:pt x="2682" y="9856"/>
                    </a:lnTo>
                    <a:lnTo>
                      <a:pt x="2724" y="9190"/>
                    </a:lnTo>
                    <a:lnTo>
                      <a:pt x="2953" y="7111"/>
                    </a:lnTo>
                    <a:lnTo>
                      <a:pt x="3181" y="5032"/>
                    </a:lnTo>
                    <a:lnTo>
                      <a:pt x="3285" y="4013"/>
                    </a:lnTo>
                    <a:lnTo>
                      <a:pt x="3368" y="2973"/>
                    </a:lnTo>
                    <a:lnTo>
                      <a:pt x="3431" y="1934"/>
                    </a:lnTo>
                    <a:lnTo>
                      <a:pt x="3472" y="894"/>
                    </a:lnTo>
                    <a:lnTo>
                      <a:pt x="3493" y="457"/>
                    </a:lnTo>
                    <a:lnTo>
                      <a:pt x="3472" y="229"/>
                    </a:lnTo>
                    <a:lnTo>
                      <a:pt x="3452" y="104"/>
                    </a:lnTo>
                    <a:lnTo>
                      <a:pt x="3410" y="0"/>
                    </a:lnTo>
                    <a:close/>
                  </a:path>
                </a:pathLst>
              </a:custGeom>
              <a:solidFill>
                <a:srgbClr val="F8E7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1373;p8">
                <a:extLst>
                  <a:ext uri="{FF2B5EF4-FFF2-40B4-BE49-F238E27FC236}">
                    <a16:creationId xmlns:a16="http://schemas.microsoft.com/office/drawing/2014/main" id="{76F856A2-0304-4405-9756-7087D22BF05B}"/>
                  </a:ext>
                </a:extLst>
              </p:cNvPr>
              <p:cNvSpPr/>
              <p:nvPr/>
            </p:nvSpPr>
            <p:spPr>
              <a:xfrm>
                <a:off x="1870800" y="3215125"/>
                <a:ext cx="81125" cy="294250"/>
              </a:xfrm>
              <a:custGeom>
                <a:avLst/>
                <a:gdLst/>
                <a:ahLst/>
                <a:cxnLst/>
                <a:rect l="l" t="t" r="r" b="b"/>
                <a:pathLst>
                  <a:path w="3245" h="11770" extrusionOk="0">
                    <a:moveTo>
                      <a:pt x="832" y="0"/>
                    </a:moveTo>
                    <a:lnTo>
                      <a:pt x="687" y="42"/>
                    </a:lnTo>
                    <a:lnTo>
                      <a:pt x="562" y="84"/>
                    </a:lnTo>
                    <a:lnTo>
                      <a:pt x="437" y="146"/>
                    </a:lnTo>
                    <a:lnTo>
                      <a:pt x="354" y="229"/>
                    </a:lnTo>
                    <a:lnTo>
                      <a:pt x="250" y="333"/>
                    </a:lnTo>
                    <a:lnTo>
                      <a:pt x="188" y="437"/>
                    </a:lnTo>
                    <a:lnTo>
                      <a:pt x="125" y="583"/>
                    </a:lnTo>
                    <a:lnTo>
                      <a:pt x="84" y="707"/>
                    </a:lnTo>
                    <a:lnTo>
                      <a:pt x="21" y="999"/>
                    </a:lnTo>
                    <a:lnTo>
                      <a:pt x="1" y="1269"/>
                    </a:lnTo>
                    <a:lnTo>
                      <a:pt x="1" y="1539"/>
                    </a:lnTo>
                    <a:lnTo>
                      <a:pt x="42" y="1830"/>
                    </a:lnTo>
                    <a:lnTo>
                      <a:pt x="250" y="2911"/>
                    </a:lnTo>
                    <a:lnTo>
                      <a:pt x="458" y="4013"/>
                    </a:lnTo>
                    <a:lnTo>
                      <a:pt x="666" y="4928"/>
                    </a:lnTo>
                    <a:lnTo>
                      <a:pt x="895" y="5864"/>
                    </a:lnTo>
                    <a:lnTo>
                      <a:pt x="1123" y="6779"/>
                    </a:lnTo>
                    <a:lnTo>
                      <a:pt x="1373" y="7694"/>
                    </a:lnTo>
                    <a:lnTo>
                      <a:pt x="1664" y="8588"/>
                    </a:lnTo>
                    <a:lnTo>
                      <a:pt x="1955" y="9482"/>
                    </a:lnTo>
                    <a:lnTo>
                      <a:pt x="2267" y="10376"/>
                    </a:lnTo>
                    <a:lnTo>
                      <a:pt x="2600" y="11270"/>
                    </a:lnTo>
                    <a:lnTo>
                      <a:pt x="2662" y="11437"/>
                    </a:lnTo>
                    <a:lnTo>
                      <a:pt x="2683" y="11520"/>
                    </a:lnTo>
                    <a:lnTo>
                      <a:pt x="2724" y="11603"/>
                    </a:lnTo>
                    <a:lnTo>
                      <a:pt x="2808" y="11686"/>
                    </a:lnTo>
                    <a:lnTo>
                      <a:pt x="2891" y="11728"/>
                    </a:lnTo>
                    <a:lnTo>
                      <a:pt x="3016" y="11769"/>
                    </a:lnTo>
                    <a:lnTo>
                      <a:pt x="3161" y="11769"/>
                    </a:lnTo>
                    <a:lnTo>
                      <a:pt x="3223" y="10854"/>
                    </a:lnTo>
                    <a:lnTo>
                      <a:pt x="3244" y="10397"/>
                    </a:lnTo>
                    <a:lnTo>
                      <a:pt x="3244" y="9939"/>
                    </a:lnTo>
                    <a:lnTo>
                      <a:pt x="3223" y="8858"/>
                    </a:lnTo>
                    <a:lnTo>
                      <a:pt x="3161" y="7798"/>
                    </a:lnTo>
                    <a:lnTo>
                      <a:pt x="3057" y="6717"/>
                    </a:lnTo>
                    <a:lnTo>
                      <a:pt x="2932" y="5635"/>
                    </a:lnTo>
                    <a:lnTo>
                      <a:pt x="2766" y="4575"/>
                    </a:lnTo>
                    <a:lnTo>
                      <a:pt x="2579" y="3514"/>
                    </a:lnTo>
                    <a:lnTo>
                      <a:pt x="2371" y="2454"/>
                    </a:lnTo>
                    <a:lnTo>
                      <a:pt x="2121" y="1394"/>
                    </a:lnTo>
                    <a:lnTo>
                      <a:pt x="2080" y="1165"/>
                    </a:lnTo>
                    <a:lnTo>
                      <a:pt x="1997" y="915"/>
                    </a:lnTo>
                    <a:lnTo>
                      <a:pt x="1893" y="687"/>
                    </a:lnTo>
                    <a:lnTo>
                      <a:pt x="1789" y="479"/>
                    </a:lnTo>
                    <a:lnTo>
                      <a:pt x="1685" y="354"/>
                    </a:lnTo>
                    <a:lnTo>
                      <a:pt x="1602" y="250"/>
                    </a:lnTo>
                    <a:lnTo>
                      <a:pt x="1498" y="167"/>
                    </a:lnTo>
                    <a:lnTo>
                      <a:pt x="1394" y="84"/>
                    </a:lnTo>
                    <a:lnTo>
                      <a:pt x="1269" y="42"/>
                    </a:lnTo>
                    <a:lnTo>
                      <a:pt x="1123" y="0"/>
                    </a:lnTo>
                    <a:close/>
                  </a:path>
                </a:pathLst>
              </a:custGeom>
              <a:solidFill>
                <a:srgbClr val="F8E7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1374;p8">
                <a:extLst>
                  <a:ext uri="{FF2B5EF4-FFF2-40B4-BE49-F238E27FC236}">
                    <a16:creationId xmlns:a16="http://schemas.microsoft.com/office/drawing/2014/main" id="{D62F797B-4D9B-4838-AFDC-4FED34B65B26}"/>
                  </a:ext>
                </a:extLst>
              </p:cNvPr>
              <p:cNvSpPr/>
              <p:nvPr/>
            </p:nvSpPr>
            <p:spPr>
              <a:xfrm>
                <a:off x="1920700" y="2265925"/>
                <a:ext cx="47850" cy="166375"/>
              </a:xfrm>
              <a:custGeom>
                <a:avLst/>
                <a:gdLst/>
                <a:ahLst/>
                <a:cxnLst/>
                <a:rect l="l" t="t" r="r" b="b"/>
                <a:pathLst>
                  <a:path w="1914" h="6655" extrusionOk="0">
                    <a:moveTo>
                      <a:pt x="999" y="1"/>
                    </a:moveTo>
                    <a:lnTo>
                      <a:pt x="832" y="22"/>
                    </a:lnTo>
                    <a:lnTo>
                      <a:pt x="666" y="84"/>
                    </a:lnTo>
                    <a:lnTo>
                      <a:pt x="541" y="167"/>
                    </a:lnTo>
                    <a:lnTo>
                      <a:pt x="437" y="292"/>
                    </a:lnTo>
                    <a:lnTo>
                      <a:pt x="354" y="417"/>
                    </a:lnTo>
                    <a:lnTo>
                      <a:pt x="271" y="583"/>
                    </a:lnTo>
                    <a:lnTo>
                      <a:pt x="229" y="749"/>
                    </a:lnTo>
                    <a:lnTo>
                      <a:pt x="167" y="1103"/>
                    </a:lnTo>
                    <a:lnTo>
                      <a:pt x="125" y="1456"/>
                    </a:lnTo>
                    <a:lnTo>
                      <a:pt x="63" y="2142"/>
                    </a:lnTo>
                    <a:lnTo>
                      <a:pt x="1" y="3265"/>
                    </a:lnTo>
                    <a:lnTo>
                      <a:pt x="1" y="3806"/>
                    </a:lnTo>
                    <a:lnTo>
                      <a:pt x="1" y="4367"/>
                    </a:lnTo>
                    <a:lnTo>
                      <a:pt x="1" y="4929"/>
                    </a:lnTo>
                    <a:lnTo>
                      <a:pt x="42" y="5511"/>
                    </a:lnTo>
                    <a:lnTo>
                      <a:pt x="84" y="6072"/>
                    </a:lnTo>
                    <a:lnTo>
                      <a:pt x="167" y="6654"/>
                    </a:lnTo>
                    <a:lnTo>
                      <a:pt x="354" y="6571"/>
                    </a:lnTo>
                    <a:lnTo>
                      <a:pt x="417" y="6530"/>
                    </a:lnTo>
                    <a:lnTo>
                      <a:pt x="437" y="6488"/>
                    </a:lnTo>
                    <a:lnTo>
                      <a:pt x="708" y="5823"/>
                    </a:lnTo>
                    <a:lnTo>
                      <a:pt x="957" y="5137"/>
                    </a:lnTo>
                    <a:lnTo>
                      <a:pt x="1186" y="4450"/>
                    </a:lnTo>
                    <a:lnTo>
                      <a:pt x="1394" y="3764"/>
                    </a:lnTo>
                    <a:lnTo>
                      <a:pt x="1581" y="3078"/>
                    </a:lnTo>
                    <a:lnTo>
                      <a:pt x="1726" y="2371"/>
                    </a:lnTo>
                    <a:lnTo>
                      <a:pt x="1830" y="1643"/>
                    </a:lnTo>
                    <a:lnTo>
                      <a:pt x="1914" y="916"/>
                    </a:lnTo>
                    <a:lnTo>
                      <a:pt x="1914" y="749"/>
                    </a:lnTo>
                    <a:lnTo>
                      <a:pt x="1893" y="583"/>
                    </a:lnTo>
                    <a:lnTo>
                      <a:pt x="1830" y="437"/>
                    </a:lnTo>
                    <a:lnTo>
                      <a:pt x="1747" y="313"/>
                    </a:lnTo>
                    <a:lnTo>
                      <a:pt x="1643" y="209"/>
                    </a:lnTo>
                    <a:lnTo>
                      <a:pt x="1519" y="126"/>
                    </a:lnTo>
                    <a:lnTo>
                      <a:pt x="1373" y="42"/>
                    </a:lnTo>
                    <a:lnTo>
                      <a:pt x="1186" y="22"/>
                    </a:lnTo>
                    <a:lnTo>
                      <a:pt x="999" y="1"/>
                    </a:lnTo>
                    <a:close/>
                  </a:path>
                </a:pathLst>
              </a:custGeom>
              <a:solidFill>
                <a:srgbClr val="F8E7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1375;p8">
                <a:extLst>
                  <a:ext uri="{FF2B5EF4-FFF2-40B4-BE49-F238E27FC236}">
                    <a16:creationId xmlns:a16="http://schemas.microsoft.com/office/drawing/2014/main" id="{9BDDE937-4043-42B5-ADAA-CA87594D68C7}"/>
                  </a:ext>
                </a:extLst>
              </p:cNvPr>
              <p:cNvSpPr/>
              <p:nvPr/>
            </p:nvSpPr>
            <p:spPr>
              <a:xfrm>
                <a:off x="1334350" y="2328300"/>
                <a:ext cx="36400" cy="63975"/>
              </a:xfrm>
              <a:custGeom>
                <a:avLst/>
                <a:gdLst/>
                <a:ahLst/>
                <a:cxnLst/>
                <a:rect l="l" t="t" r="r" b="b"/>
                <a:pathLst>
                  <a:path w="1456" h="2559" extrusionOk="0">
                    <a:moveTo>
                      <a:pt x="1269" y="1"/>
                    </a:moveTo>
                    <a:lnTo>
                      <a:pt x="1144" y="22"/>
                    </a:lnTo>
                    <a:lnTo>
                      <a:pt x="1019" y="63"/>
                    </a:lnTo>
                    <a:lnTo>
                      <a:pt x="894" y="126"/>
                    </a:lnTo>
                    <a:lnTo>
                      <a:pt x="791" y="188"/>
                    </a:lnTo>
                    <a:lnTo>
                      <a:pt x="666" y="271"/>
                    </a:lnTo>
                    <a:lnTo>
                      <a:pt x="562" y="375"/>
                    </a:lnTo>
                    <a:lnTo>
                      <a:pt x="395" y="604"/>
                    </a:lnTo>
                    <a:lnTo>
                      <a:pt x="229" y="853"/>
                    </a:lnTo>
                    <a:lnTo>
                      <a:pt x="104" y="1145"/>
                    </a:lnTo>
                    <a:lnTo>
                      <a:pt x="42" y="1436"/>
                    </a:lnTo>
                    <a:lnTo>
                      <a:pt x="0" y="1768"/>
                    </a:lnTo>
                    <a:lnTo>
                      <a:pt x="0" y="1893"/>
                    </a:lnTo>
                    <a:lnTo>
                      <a:pt x="21" y="2039"/>
                    </a:lnTo>
                    <a:lnTo>
                      <a:pt x="42" y="2163"/>
                    </a:lnTo>
                    <a:lnTo>
                      <a:pt x="104" y="2267"/>
                    </a:lnTo>
                    <a:lnTo>
                      <a:pt x="167" y="2371"/>
                    </a:lnTo>
                    <a:lnTo>
                      <a:pt x="250" y="2454"/>
                    </a:lnTo>
                    <a:lnTo>
                      <a:pt x="375" y="2517"/>
                    </a:lnTo>
                    <a:lnTo>
                      <a:pt x="520" y="2538"/>
                    </a:lnTo>
                    <a:lnTo>
                      <a:pt x="666" y="2558"/>
                    </a:lnTo>
                    <a:lnTo>
                      <a:pt x="791" y="2538"/>
                    </a:lnTo>
                    <a:lnTo>
                      <a:pt x="894" y="2496"/>
                    </a:lnTo>
                    <a:lnTo>
                      <a:pt x="998" y="2434"/>
                    </a:lnTo>
                    <a:lnTo>
                      <a:pt x="1082" y="2351"/>
                    </a:lnTo>
                    <a:lnTo>
                      <a:pt x="1144" y="2247"/>
                    </a:lnTo>
                    <a:lnTo>
                      <a:pt x="1206" y="2143"/>
                    </a:lnTo>
                    <a:lnTo>
                      <a:pt x="1269" y="2018"/>
                    </a:lnTo>
                    <a:lnTo>
                      <a:pt x="1331" y="1768"/>
                    </a:lnTo>
                    <a:lnTo>
                      <a:pt x="1394" y="1519"/>
                    </a:lnTo>
                    <a:lnTo>
                      <a:pt x="1435" y="1269"/>
                    </a:lnTo>
                    <a:lnTo>
                      <a:pt x="1456" y="1020"/>
                    </a:lnTo>
                    <a:lnTo>
                      <a:pt x="1456" y="770"/>
                    </a:lnTo>
                    <a:lnTo>
                      <a:pt x="1414" y="521"/>
                    </a:lnTo>
                    <a:lnTo>
                      <a:pt x="1352" y="250"/>
                    </a:lnTo>
                    <a:lnTo>
                      <a:pt x="1269" y="1"/>
                    </a:lnTo>
                    <a:close/>
                  </a:path>
                </a:pathLst>
              </a:custGeom>
              <a:solidFill>
                <a:srgbClr val="F8E7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
        <p:nvSpPr>
          <p:cNvPr id="46" name="TextBox 45">
            <a:extLst>
              <a:ext uri="{FF2B5EF4-FFF2-40B4-BE49-F238E27FC236}">
                <a16:creationId xmlns:a16="http://schemas.microsoft.com/office/drawing/2014/main" id="{3CBA0D41-C7E4-4FDA-AB09-8DC2E4C96CA6}"/>
              </a:ext>
            </a:extLst>
          </p:cNvPr>
          <p:cNvSpPr txBox="1"/>
          <p:nvPr/>
        </p:nvSpPr>
        <p:spPr>
          <a:xfrm>
            <a:off x="843801" y="4980527"/>
            <a:ext cx="6281408" cy="1464231"/>
          </a:xfrm>
          <a:prstGeom prst="roundRect">
            <a:avLst/>
          </a:prstGeom>
          <a:solidFill>
            <a:schemeClr val="accent5">
              <a:lumMod val="20000"/>
              <a:lumOff val="80000"/>
            </a:schemeClr>
          </a:solidFill>
          <a:ln w="57150">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sym typeface="Arial"/>
              </a:rPr>
              <a:t>Cho nước mắm, muối, hành lá…</a:t>
            </a:r>
          </a:p>
        </p:txBody>
      </p:sp>
      <p:pic>
        <p:nvPicPr>
          <p:cNvPr id="4" name="Picture 3">
            <a:extLst>
              <a:ext uri="{FF2B5EF4-FFF2-40B4-BE49-F238E27FC236}">
                <a16:creationId xmlns:a16="http://schemas.microsoft.com/office/drawing/2014/main" id="{3A8977DE-948E-D698-FD14-C81266F36CF0}"/>
              </a:ext>
            </a:extLst>
          </p:cNvPr>
          <p:cNvPicPr>
            <a:picLocks noChangeAspect="1"/>
          </p:cNvPicPr>
          <p:nvPr/>
        </p:nvPicPr>
        <p:blipFill>
          <a:blip r:embed="rId11"/>
          <a:stretch>
            <a:fillRect/>
          </a:stretch>
        </p:blipFill>
        <p:spPr>
          <a:xfrm>
            <a:off x="394985" y="298664"/>
            <a:ext cx="11363929" cy="926672"/>
          </a:xfrm>
          <a:prstGeom prst="rect">
            <a:avLst/>
          </a:prstGeom>
        </p:spPr>
      </p:pic>
    </p:spTree>
    <p:extLst>
      <p:ext uri="{BB962C8B-B14F-4D97-AF65-F5344CB8AC3E}">
        <p14:creationId xmlns:p14="http://schemas.microsoft.com/office/powerpoint/2010/main" val="37364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500" fill="hold"/>
                                        <p:tgtEl>
                                          <p:spTgt spid="46"/>
                                        </p:tgtEl>
                                        <p:attrNameLst>
                                          <p:attrName>ppt_x</p:attrName>
                                        </p:attrNameLst>
                                      </p:cBhvr>
                                      <p:tavLst>
                                        <p:tav tm="0">
                                          <p:val>
                                            <p:strVal val="#ppt_x"/>
                                          </p:val>
                                        </p:tav>
                                        <p:tav tm="100000">
                                          <p:val>
                                            <p:strVal val="#ppt_x"/>
                                          </p:val>
                                        </p:tav>
                                      </p:tavLst>
                                    </p:anim>
                                    <p:anim calcmode="lin" valueType="num">
                                      <p:cBhvr additive="base">
                                        <p:cTn id="1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p:cTn id="19" dur="1000" fill="hold"/>
                                        <p:tgtEl>
                                          <p:spTgt spid="41"/>
                                        </p:tgtEl>
                                        <p:attrNameLst>
                                          <p:attrName>ppt_w</p:attrName>
                                        </p:attrNameLst>
                                      </p:cBhvr>
                                      <p:tavLst>
                                        <p:tav tm="0">
                                          <p:val>
                                            <p:strVal val="#ppt_w+.3"/>
                                          </p:val>
                                        </p:tav>
                                        <p:tav tm="100000">
                                          <p:val>
                                            <p:strVal val="#ppt_w"/>
                                          </p:val>
                                        </p:tav>
                                      </p:tavLst>
                                    </p:anim>
                                    <p:anim calcmode="lin" valueType="num">
                                      <p:cBhvr>
                                        <p:cTn id="20" dur="1000" fill="hold"/>
                                        <p:tgtEl>
                                          <p:spTgt spid="41"/>
                                        </p:tgtEl>
                                        <p:attrNameLst>
                                          <p:attrName>ppt_h</p:attrName>
                                        </p:attrNameLst>
                                      </p:cBhvr>
                                      <p:tavLst>
                                        <p:tav tm="0">
                                          <p:val>
                                            <p:strVal val="#ppt_h"/>
                                          </p:val>
                                        </p:tav>
                                        <p:tav tm="100000">
                                          <p:val>
                                            <p:strVal val="#ppt_h"/>
                                          </p:val>
                                        </p:tav>
                                      </p:tavLst>
                                    </p:anim>
                                    <p:animEffect transition="in" filter="fade">
                                      <p:cBhvr>
                                        <p:cTn id="21"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ách làm thịt rang cháy cạnh n">
            <a:hlinkClick r:id="" action="ppaction://media"/>
            <a:extLst>
              <a:ext uri="{FF2B5EF4-FFF2-40B4-BE49-F238E27FC236}">
                <a16:creationId xmlns:a16="http://schemas.microsoft.com/office/drawing/2014/main" id="{9E1B97FF-D928-4C07-A429-145807FA70E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65485" y="894338"/>
            <a:ext cx="10399611" cy="5628382"/>
          </a:xfrm>
          <a:prstGeom prst="rect">
            <a:avLst/>
          </a:prstGeom>
        </p:spPr>
      </p:pic>
      <p:sp>
        <p:nvSpPr>
          <p:cNvPr id="5" name="TextBox 4">
            <a:extLst>
              <a:ext uri="{FF2B5EF4-FFF2-40B4-BE49-F238E27FC236}">
                <a16:creationId xmlns:a16="http://schemas.microsoft.com/office/drawing/2014/main" id="{8C9AA6D0-CA4C-4BD0-836A-8857BB1A2A66}"/>
              </a:ext>
            </a:extLst>
          </p:cNvPr>
          <p:cNvSpPr txBox="1"/>
          <p:nvPr/>
        </p:nvSpPr>
        <p:spPr>
          <a:xfrm>
            <a:off x="1788160" y="241241"/>
            <a:ext cx="86766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Light" panose="020F0302020204030204"/>
                <a:ea typeface="+mn-ea"/>
                <a:cs typeface="+mn-cs"/>
              </a:rPr>
              <a:t>Tham</a:t>
            </a:r>
            <a:r>
              <a:rPr kumimoji="0" lang="en-US" sz="32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Light" panose="020F0302020204030204"/>
                <a:ea typeface="+mn-ea"/>
                <a:cs typeface="+mn-cs"/>
              </a:rPr>
              <a:t>khảo</a:t>
            </a:r>
            <a:r>
              <a:rPr kumimoji="0" lang="en-US" sz="32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Light" panose="020F0302020204030204"/>
                <a:ea typeface="+mn-ea"/>
                <a:cs typeface="+mn-cs"/>
              </a:rPr>
              <a:t>thêm</a:t>
            </a:r>
            <a:r>
              <a:rPr kumimoji="0" lang="en-US" sz="32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Light" panose="020F0302020204030204"/>
                <a:ea typeface="+mn-ea"/>
                <a:cs typeface="+mn-cs"/>
              </a:rPr>
              <a:t>cách</a:t>
            </a:r>
            <a:r>
              <a:rPr kumimoji="0" lang="en-US" sz="32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Light" panose="020F0302020204030204"/>
                <a:ea typeface="+mn-ea"/>
                <a:cs typeface="+mn-cs"/>
              </a:rPr>
              <a:t>làm</a:t>
            </a:r>
            <a:r>
              <a:rPr kumimoji="0" lang="en-US" sz="32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Light" panose="020F0302020204030204"/>
                <a:ea typeface="+mn-ea"/>
                <a:cs typeface="+mn-cs"/>
              </a:rPr>
              <a:t>món</a:t>
            </a:r>
            <a:r>
              <a:rPr kumimoji="0" lang="en-US" sz="32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Light" panose="020F0302020204030204"/>
                <a:ea typeface="+mn-ea"/>
                <a:cs typeface="+mn-cs"/>
              </a:rPr>
              <a:t>thịt</a:t>
            </a:r>
            <a:r>
              <a:rPr kumimoji="0" lang="en-US" sz="3200" b="1" i="0" u="none" strike="noStrike" kern="1200" cap="none" spc="0" normalizeH="0" baseline="0" noProof="0" dirty="0">
                <a:ln>
                  <a:noFill/>
                </a:ln>
                <a:solidFill>
                  <a:prstClr val="black"/>
                </a:solidFill>
                <a:effectLst/>
                <a:uLnTx/>
                <a:uFillTx/>
                <a:latin typeface="Calibri Light" panose="020F0302020204030204"/>
                <a:ea typeface="+mn-ea"/>
                <a:cs typeface="+mn-cs"/>
              </a:rPr>
              <a:t> rang </a:t>
            </a:r>
            <a:r>
              <a:rPr kumimoji="0" lang="en-US" sz="3200" b="1" i="0" u="none" strike="noStrike" kern="1200" cap="none" spc="0" normalizeH="0" baseline="0" noProof="0" dirty="0" err="1">
                <a:ln>
                  <a:noFill/>
                </a:ln>
                <a:solidFill>
                  <a:prstClr val="black"/>
                </a:solidFill>
                <a:effectLst/>
                <a:uLnTx/>
                <a:uFillTx/>
                <a:latin typeface="Calibri Light" panose="020F0302020204030204"/>
                <a:ea typeface="+mn-ea"/>
                <a:cs typeface="+mn-cs"/>
              </a:rPr>
              <a:t>cháy</a:t>
            </a:r>
            <a:r>
              <a:rPr kumimoji="0" lang="en-US" sz="32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Light" panose="020F0302020204030204"/>
                <a:ea typeface="+mn-ea"/>
                <a:cs typeface="+mn-cs"/>
              </a:rPr>
              <a:t>cạnh</a:t>
            </a:r>
            <a:endParaRPr kumimoji="0" lang="en-US" sz="32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1982936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2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oking Center for Kids by Slidesgo">
  <a:themeElements>
    <a:clrScheme name="Simple Light">
      <a:dk1>
        <a:srgbClr val="3B2938"/>
      </a:dk1>
      <a:lt1>
        <a:srgbClr val="FFFFFF"/>
      </a:lt1>
      <a:dk2>
        <a:srgbClr val="FFF4D6"/>
      </a:dk2>
      <a:lt2>
        <a:srgbClr val="DB893C"/>
      </a:lt2>
      <a:accent1>
        <a:srgbClr val="ED9543"/>
      </a:accent1>
      <a:accent2>
        <a:srgbClr val="A0B170"/>
      </a:accent2>
      <a:accent3>
        <a:srgbClr val="657F5A"/>
      </a:accent3>
      <a:accent4>
        <a:srgbClr val="C24C34"/>
      </a:accent4>
      <a:accent5>
        <a:srgbClr val="AF412A"/>
      </a:accent5>
      <a:accent6>
        <a:srgbClr val="9E949C"/>
      </a:accent6>
      <a:hlink>
        <a:srgbClr val="3B29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304</Words>
  <Application>Microsoft Office PowerPoint</Application>
  <PresentationFormat>Màn hình rộng</PresentationFormat>
  <Paragraphs>29</Paragraphs>
  <Slides>10</Slides>
  <Notes>4</Notes>
  <HiddenSlides>0</HiddenSlides>
  <MMClips>1</MMClips>
  <ScaleCrop>false</ScaleCrop>
  <HeadingPairs>
    <vt:vector size="6" baseType="variant">
      <vt:variant>
        <vt:lpstr>Phông được Dùng</vt:lpstr>
      </vt:variant>
      <vt:variant>
        <vt:i4>6</vt:i4>
      </vt:variant>
      <vt:variant>
        <vt:lpstr>Chủ đề</vt:lpstr>
      </vt:variant>
      <vt:variant>
        <vt:i4>2</vt:i4>
      </vt:variant>
      <vt:variant>
        <vt:lpstr>Tiêu đề Bản chiếu</vt:lpstr>
      </vt:variant>
      <vt:variant>
        <vt:i4>10</vt:i4>
      </vt:variant>
    </vt:vector>
  </HeadingPairs>
  <TitlesOfParts>
    <vt:vector size="18" baseType="lpstr">
      <vt:lpstr>Arial</vt:lpstr>
      <vt:lpstr>Bubblegum Sans</vt:lpstr>
      <vt:lpstr>Calibri</vt:lpstr>
      <vt:lpstr>Calibri Light</vt:lpstr>
      <vt:lpstr>Cambria</vt:lpstr>
      <vt:lpstr>Fredoka One</vt:lpstr>
      <vt:lpstr>Office 主题</vt:lpstr>
      <vt:lpstr>Cooking Center for Kids by Slidesgo</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Administrator</cp:lastModifiedBy>
  <cp:revision>3</cp:revision>
  <dcterms:created xsi:type="dcterms:W3CDTF">2025-10-01T16:43:15Z</dcterms:created>
  <dcterms:modified xsi:type="dcterms:W3CDTF">2025-10-01T16:46:16Z</dcterms:modified>
</cp:coreProperties>
</file>