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90" r:id="rId3"/>
    <p:sldId id="437" r:id="rId4"/>
    <p:sldId id="438" r:id="rId5"/>
    <p:sldId id="439" r:id="rId6"/>
    <p:sldId id="440" r:id="rId7"/>
    <p:sldId id="441" r:id="rId8"/>
    <p:sldId id="442" r:id="rId9"/>
    <p:sldId id="443" r:id="rId10"/>
    <p:sldId id="410" r:id="rId11"/>
    <p:sldId id="445" r:id="rId12"/>
    <p:sldId id="444" r:id="rId13"/>
    <p:sldId id="267" r:id="rId14"/>
    <p:sldId id="446" r:id="rId15"/>
    <p:sldId id="448" r:id="rId16"/>
    <p:sldId id="270" r:id="rId17"/>
    <p:sldId id="271" r:id="rId18"/>
    <p:sldId id="272" r:id="rId19"/>
    <p:sldId id="44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C4A7F-378B-4CD0-A9AB-EBAF700BDE6F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24FDD-13C2-445A-9458-24264611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53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chấm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đển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nhân</a:t>
            </a:r>
            <a:r>
              <a:rPr lang="en-GB" baseline="0" dirty="0"/>
              <a:t>, </a:t>
            </a:r>
            <a:r>
              <a:rPr lang="en-GB" baseline="0" dirty="0" err="1"/>
              <a:t>bảng</a:t>
            </a:r>
            <a:r>
              <a:rPr lang="en-GB" baseline="0" dirty="0"/>
              <a:t> chia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DF6DE-14C7-454F-89F8-6D5F4BCD8A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533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DF6DE-14C7-454F-89F8-6D5F4BCD8A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313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DF6DE-14C7-454F-89F8-6D5F4BCD8A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63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DF6DE-14C7-454F-89F8-6D5F4BCD8A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52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96B945-022B-15D5-A6E8-668A91A67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1ED14CE-54CE-7FE5-9185-C7C6E6CF1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F68B082-E964-B814-135E-E2888A9C1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5D48-F24F-47DF-A1F4-60D8BC938A91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C32B2AB-F2C1-C549-F42D-18AD21E17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8EE847-14DA-4680-99A9-9CF0A2587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753F5-6845-4A10-9D1A-FDC3630EC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82E922-01D1-DAE5-7098-1198D91C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B67749-5319-FD41-F812-ABA5736FF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AA6F47-E57A-104F-2841-7E2E52073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5D48-F24F-47DF-A1F4-60D8BC938A91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39A68D4-ED7B-F45D-8427-178EEDD15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81EF765-3F31-4AAF-570A-85F22DA67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753F5-6845-4A10-9D1A-FDC3630EC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98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1F5E0EA-0A28-5EFF-4FFE-2146BF7C35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D1ADA21-7E71-5647-6358-CA571CF3F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C557907-6E26-0697-13E6-6F83CCBC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5D48-F24F-47DF-A1F4-60D8BC938A91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02A10E-7436-5FDE-99D2-9CD433D72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CA2A50D-2444-6413-F186-032D99420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753F5-6845-4A10-9D1A-FDC3630EC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10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4863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BFE0B0-A3C5-0936-FBDB-1EBE9A3A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6238714-B51B-2902-802F-570BE0655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E1F7EB9-CA3B-818D-223A-52FCF376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5D48-F24F-47DF-A1F4-60D8BC938A91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ED743E-0A80-298D-9ADA-E24129C59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14A4FD-5CCE-ED3D-36D4-00FCC2C3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753F5-6845-4A10-9D1A-FDC3630EC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5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FE4715-79A2-FCBA-4B8B-0548FDD2E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9034181-B1F6-950D-4CC3-60F48D0CE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0A5F28-1A46-3F4F-69BD-0A87FCCA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5D48-F24F-47DF-A1F4-60D8BC938A91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2AA0AA-2290-75F5-CDF2-781507AF8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49737C-5B04-9EDD-5938-58823FEE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753F5-6845-4A10-9D1A-FDC3630EC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00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F74D50-9D57-C5C8-D16A-912B0D3DD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77AF5F5-4D99-8E9B-00C4-3A07E9570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258052A-48D6-0D71-5494-76F13450B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40F463C-7E48-9EF7-E35E-3A7548B16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5D48-F24F-47DF-A1F4-60D8BC938A91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7C133A-88DF-3113-93C2-BA7E0D9D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E5D1749-F9C0-A992-89A5-0E37359B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753F5-6845-4A10-9D1A-FDC3630EC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0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72B2FD-D816-68AC-42FD-9AE7A7719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8569EA-9D8E-E3AC-2FF1-6C4A13ABD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56AA70E-84F4-19D5-163E-772A5640A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72C36D1-9974-EB31-4162-0B3297680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83D0ECD-0B0C-9082-681F-EE511E5D2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311610E-BD2B-A26D-66F6-7D3F7A735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5D48-F24F-47DF-A1F4-60D8BC938A91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AB66A0B-187F-F852-190F-6F740853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8A2F36B-BC22-F38A-E7B8-836764FF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753F5-6845-4A10-9D1A-FDC3630EC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4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45E814-8396-9088-6C50-D5269D369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BE1F936-7151-BDA5-10A5-5CF74A2B6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5D48-F24F-47DF-A1F4-60D8BC938A91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46A2FD8-3938-0024-09B3-AB1278185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71A19FD-2234-A8E5-D18A-676154B8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753F5-6845-4A10-9D1A-FDC3630EC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19B88E3-A2CB-ADB7-1B99-0371DE19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5D48-F24F-47DF-A1F4-60D8BC938A91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373BF74-107B-020C-F457-40F500993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FB39CC3-F63A-ECC1-E3DC-BAD0F35E6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753F5-6845-4A10-9D1A-FDC3630EC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5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238E9F-0AD7-EF05-EE79-3C0FE962E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FEC3A7B-1EA1-83E4-A0FF-5EE48DD43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994D4F7-089A-0661-99E6-DF71316F7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A234222-69EB-016A-9703-D60943574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5D48-F24F-47DF-A1F4-60D8BC938A91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9D8E9B0-5DA7-9048-8D94-70C3F5F3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BFE603A-A537-005A-6000-F3759B30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753F5-6845-4A10-9D1A-FDC3630EC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5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DEC28F-BB72-F986-843C-100ECF1C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57282B4-02BE-43E5-8EF6-90750D3237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6CA4A05-45F1-5AC7-1D78-7AEFF2A03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197350-4880-9143-328D-EDA18FC6E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5D48-F24F-47DF-A1F4-60D8BC938A91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DAEDB6B-922F-A93D-154C-1CD5C70CD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E57D8BF-3380-9E34-93DA-74C401D5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753F5-6845-4A10-9D1A-FDC3630EC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1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DE4DA3B-7184-073E-82F0-D31F201BF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D2161BE-D7D7-9751-DEBD-42CAE3ABD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3DE42D8-4D1F-DC39-C4EA-FAE2E23F5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15D48-F24F-47DF-A1F4-60D8BC938A91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091A6BE-6F87-1838-AEF7-E128ACE0B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2CBA457-3875-FCFC-2D59-41E4410822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753F5-6845-4A10-9D1A-FDC3630EC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2.wdp"/><Relationship Id="rId7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17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17" Type="http://schemas.openxmlformats.org/officeDocument/2006/relationships/image" Target="../media/image8.png"/><Relationship Id="rId2" Type="http://schemas.openxmlformats.org/officeDocument/2006/relationships/audio" Target="../media/audio3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4" Type="http://schemas.openxmlformats.org/officeDocument/2006/relationships/audio" Target="../media/audio2.wav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17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17" Type="http://schemas.openxmlformats.org/officeDocument/2006/relationships/image" Target="../media/image8.png"/><Relationship Id="rId2" Type="http://schemas.openxmlformats.org/officeDocument/2006/relationships/audio" Target="../media/audio3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4" Type="http://schemas.openxmlformats.org/officeDocument/2006/relationships/audio" Target="../media/audio2.wav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17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35E456-3B17-6555-A1FC-A2037BAD9E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C4A6720-BDB6-9414-1CC1-647688DA18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03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2F5B7-F474-6888-C821-877E9B78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60CB01F-AB79-0EE4-1C49-8EBC62A6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55F138-9071-1F44-A829-C45545E5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9D8F50-3E34-ABCE-D93E-2B8678D36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05FF52FB-31F9-F5E1-25B6-6900F30DE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74" y="2883329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778E509A-C563-E920-BF71-4122DBE4E2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7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74" y="842963"/>
            <a:ext cx="97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556" l="3056" r="100000">
                        <a14:foregroundMark x1="49722" y1="48056" x2="49722" y2="4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42" r="26803"/>
          <a:stretch/>
        </p:blipFill>
        <p:spPr>
          <a:xfrm flipH="1">
            <a:off x="10229849" y="3957638"/>
            <a:ext cx="3238499" cy="3339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58075" y="2300288"/>
            <a:ext cx="3806428" cy="1815882"/>
          </a:xfrm>
          <a:prstGeom prst="wedgeRectCallout">
            <a:avLst>
              <a:gd name="adj1" fmla="val 39350"/>
              <a:gd name="adj2" fmla="val 69015"/>
            </a:avLst>
          </a:prstGeom>
          <a:solidFill>
            <a:schemeClr val="bg1">
              <a:alpha val="80000"/>
            </a:schemeClr>
          </a:solidFill>
          <a:ln>
            <a:solidFill>
              <a:srgbClr val="FF99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458075" y="2771775"/>
            <a:ext cx="3486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01159" y="3208229"/>
            <a:ext cx="152876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672638" y="3636854"/>
            <a:ext cx="134302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58075" y="4052560"/>
            <a:ext cx="190321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325339" y="3208229"/>
                <a:ext cx="7132736" cy="25353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đội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chơi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7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endParaRPr kumimoji="0" lang="en-GB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257300" algn="l"/>
                  </a:tabLst>
                  <a:defRPr/>
                </a:pP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	Hai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đội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chơi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sẽ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kumimoji="0" lang="en-GB" sz="3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endParaRPr kumimoji="0" lang="en-GB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257300" algn="l"/>
                  </a:tabLst>
                  <a:defRPr/>
                </a:pPr>
                <a:r>
                  <a:rPr kumimoji="0" lang="en-GB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kumimoji="0" lang="en-GB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257300" algn="l"/>
                  </a:tabLst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 = ?</a:t>
                </a:r>
                <a:endParaRPr kumimoji="0" lang="en-GB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39" y="3208229"/>
                <a:ext cx="7132736" cy="2535346"/>
              </a:xfrm>
              <a:prstGeom prst="roundRect">
                <a:avLst/>
              </a:prstGeom>
              <a:blipFill>
                <a:blip r:embed="rId5"/>
                <a:stretch>
                  <a:fillRect l="-171"/>
                </a:stretch>
              </a:blipFill>
              <a:ln>
                <a:solidFill>
                  <a:srgbClr val="FF99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2287191" y="3277314"/>
                <a:ext cx="2728912" cy="800100"/>
              </a:xfrm>
              <a:prstGeom prst="roundRect">
                <a:avLst/>
              </a:prstGeom>
              <a:solidFill>
                <a:srgbClr val="F0AB82"/>
              </a:solidFill>
              <a:ln>
                <a:solidFill>
                  <a:srgbClr val="FF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GB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 = ?</a:t>
                </a: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191" y="3277314"/>
                <a:ext cx="2728912" cy="800100"/>
              </a:xfrm>
              <a:prstGeom prst="roundRect">
                <a:avLst/>
              </a:prstGeom>
              <a:blipFill>
                <a:blip r:embed="rId6"/>
                <a:stretch>
                  <a:fillRect t="-1504" b="-18045"/>
                </a:stretch>
              </a:blipFill>
              <a:ln>
                <a:solidFill>
                  <a:srgbClr val="FF99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2287191" y="4214812"/>
                <a:ext cx="2728912" cy="8001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999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GB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7 = 14</a:t>
                </a: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191" y="4214812"/>
                <a:ext cx="2728912" cy="800100"/>
              </a:xfrm>
              <a:prstGeom prst="roundRect">
                <a:avLst/>
              </a:prstGeom>
              <a:blipFill>
                <a:blip r:embed="rId7"/>
                <a:stretch>
                  <a:fillRect b="-15942"/>
                </a:stretch>
              </a:blipFill>
              <a:ln w="38100">
                <a:solidFill>
                  <a:srgbClr val="FF9999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2287191" y="5227403"/>
                <a:ext cx="2728912" cy="8001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999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GB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 = 14</a:t>
                </a: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191" y="5227403"/>
                <a:ext cx="2728912" cy="800100"/>
              </a:xfrm>
              <a:prstGeom prst="roundRect">
                <a:avLst/>
              </a:prstGeom>
              <a:blipFill>
                <a:blip r:embed="rId8"/>
                <a:stretch>
                  <a:fillRect b="-16058"/>
                </a:stretch>
              </a:blipFill>
              <a:ln w="38100">
                <a:solidFill>
                  <a:srgbClr val="FF9999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24"/>
          <p:cNvSpPr/>
          <p:nvPr/>
        </p:nvSpPr>
        <p:spPr>
          <a:xfrm>
            <a:off x="6093619" y="5195232"/>
            <a:ext cx="2728912" cy="8001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 : 7 = 2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030391" y="5627453"/>
            <a:ext cx="107037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group of kids playing a game&#10;&#10;AI-generated content may be incorrect.">
            <a:extLst>
              <a:ext uri="{FF2B5EF4-FFF2-40B4-BE49-F238E27FC236}">
                <a16:creationId xmlns:a16="http://schemas.microsoft.com/office/drawing/2014/main" id="{8918C4A7-7F1F-E9E4-0F2F-84D027BB42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" y="352542"/>
            <a:ext cx="7509510" cy="19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4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22" grpId="0" animBg="1"/>
      <p:bldP spid="22" grpId="1" animBg="1"/>
      <p:bldP spid="10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2881" y="11895"/>
            <a:ext cx="9567184" cy="64633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7.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737" l="9155" r="89437">
                        <a14:foregroundMark x1="54930" y1="21053" x2="54930" y2="21053"/>
                        <a14:foregroundMark x1="62676" y1="18421" x2="62676" y2="18421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15" y="3975279"/>
            <a:ext cx="2088075" cy="22351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ular Callout 5"/>
              <p:cNvSpPr/>
              <p:nvPr/>
            </p:nvSpPr>
            <p:spPr>
              <a:xfrm>
                <a:off x="259623" y="2174304"/>
                <a:ext cx="3937858" cy="1263316"/>
              </a:xfrm>
              <a:prstGeom prst="wedgeRoundRectCallout">
                <a:avLst>
                  <a:gd name="adj1" fmla="val -4650"/>
                  <a:gd name="adj2" fmla="val 99657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Thêm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kết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 ta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kết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Rounded Rectangular Callou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3" y="2174304"/>
                <a:ext cx="3937858" cy="1263316"/>
              </a:xfrm>
              <a:prstGeom prst="wedgeRoundRectCallout">
                <a:avLst>
                  <a:gd name="adj1" fmla="val -4650"/>
                  <a:gd name="adj2" fmla="val 99657"/>
                  <a:gd name="adj3" fmla="val 16667"/>
                </a:avLst>
              </a:prstGeom>
              <a:blipFill>
                <a:blip r:embed="rId6"/>
                <a:stretch>
                  <a:fillRect l="-772" t="-6070" r="-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/>
            </p:nvGraphicFramePr>
            <p:xfrm>
              <a:off x="4905942" y="1047995"/>
              <a:ext cx="2361063" cy="5029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1063">
                      <a:extLst>
                        <a:ext uri="{9D8B030D-6E8A-4147-A177-3AD203B41FA5}">
                          <a16:colId xmlns:a16="http://schemas.microsoft.com/office/drawing/2014/main" val="253555611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</a:t>
                          </a:r>
                          <a:r>
                            <a:rPr lang="en-GB" sz="2400" b="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nhân</a:t>
                          </a:r>
                          <a:r>
                            <a:rPr lang="en-GB" sz="2400" b="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0AB8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69908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1</a:t>
                          </a:r>
                          <a:r>
                            <a:rPr lang="en-GB" sz="240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= 7</a:t>
                          </a: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32204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 = 14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51596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3 =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16082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4 =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1037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5 =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552796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6 =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45114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7 =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39792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8 =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57996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9 =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89408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10 = 70 </a:t>
                          </a:r>
                          <a:endParaRPr lang="en-GB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alpha val="7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81275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7038355"/>
                  </p:ext>
                </p:extLst>
              </p:nvPr>
            </p:nvGraphicFramePr>
            <p:xfrm>
              <a:off x="4905942" y="1047995"/>
              <a:ext cx="2361063" cy="5029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1063">
                      <a:extLst>
                        <a:ext uri="{9D8B030D-6E8A-4147-A177-3AD203B41FA5}">
                          <a16:colId xmlns:a16="http://schemas.microsoft.com/office/drawing/2014/main" val="253555611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</a:t>
                          </a:r>
                          <a:r>
                            <a:rPr lang="en-GB" sz="2400" b="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nhân</a:t>
                          </a:r>
                          <a:r>
                            <a:rPr lang="en-GB" sz="2400" b="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0AB8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699088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109333" r="-514" b="-93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322044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209333" r="-514" b="-83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515960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309333" r="-514" b="-73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160825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409333" r="-514" b="-63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103733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502632" r="-514" b="-52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5527966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610667" r="-514" b="-4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451147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710667" r="-514" b="-3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397923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810667" r="-514" b="-2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579967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910667" r="-514" b="-1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894084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6800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57" t="-1010667" r="-514" b="-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812751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/>
          <p:cNvSpPr/>
          <p:nvPr/>
        </p:nvSpPr>
        <p:spPr>
          <a:xfrm>
            <a:off x="6399432" y="2425467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399432" y="2887132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99432" y="3331762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99432" y="3776392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99432" y="4238057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99432" y="4682687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99432" y="5130435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73784" y="2425467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73783" y="2863904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73783" y="3825663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73782" y="3335411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73782" y="4237250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73782" y="4698915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73781" y="5186310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</a:p>
        </p:txBody>
      </p:sp>
      <p:graphicFrame>
        <p:nvGraphicFramePr>
          <p:cNvPr id="22" name="Bảng chia 7"/>
          <p:cNvGraphicFramePr>
            <a:graphicFrameLocks noGrp="1"/>
          </p:cNvGraphicFramePr>
          <p:nvPr/>
        </p:nvGraphicFramePr>
        <p:xfrm>
          <a:off x="8412367" y="1047994"/>
          <a:ext cx="2361063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063">
                  <a:extLst>
                    <a:ext uri="{9D8B030D-6E8A-4147-A177-3AD203B41FA5}">
                      <a16:colId xmlns:a16="http://schemas.microsoft.com/office/drawing/2014/main" val="25355561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</a:t>
                      </a:r>
                      <a:r>
                        <a:rPr lang="en-GB" sz="24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 7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990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7 :</a:t>
                      </a:r>
                      <a:r>
                        <a:rPr lang="en-GB" sz="24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7 = 1</a:t>
                      </a:r>
                      <a:endParaRPr lang="en-GB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220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14 : 7 = 2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159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21 : 7 =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0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28 : 7 =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037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35 : 7 =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279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42 : 7 =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511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49 : 7 =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979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56 : 7 =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799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63 : 7 =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940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70 : 7 = 10</a:t>
                      </a:r>
                    </a:p>
                  </a:txBody>
                  <a:tcPr marL="46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127516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9838160" y="2402607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838159" y="2841044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838159" y="3802803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838158" y="3312551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838158" y="4214390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838158" y="4676055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852757" y="5116229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" name="muix teen"/>
          <p:cNvSpPr/>
          <p:nvPr/>
        </p:nvSpPr>
        <p:spPr>
          <a:xfrm>
            <a:off x="7546694" y="1319514"/>
            <a:ext cx="451412" cy="208344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9"/>
          <p:cNvSpPr/>
          <p:nvPr/>
        </p:nvSpPr>
        <p:spPr>
          <a:xfrm>
            <a:off x="9840633" y="5163450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8"/>
          <p:cNvSpPr/>
          <p:nvPr/>
        </p:nvSpPr>
        <p:spPr>
          <a:xfrm>
            <a:off x="9840633" y="4676907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2" name="7"/>
          <p:cNvSpPr/>
          <p:nvPr/>
        </p:nvSpPr>
        <p:spPr>
          <a:xfrm>
            <a:off x="9840633" y="4213983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6"/>
          <p:cNvSpPr/>
          <p:nvPr/>
        </p:nvSpPr>
        <p:spPr>
          <a:xfrm>
            <a:off x="9840633" y="3769817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5"/>
          <p:cNvSpPr/>
          <p:nvPr/>
        </p:nvSpPr>
        <p:spPr>
          <a:xfrm>
            <a:off x="9840633" y="3283274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4"/>
          <p:cNvSpPr/>
          <p:nvPr/>
        </p:nvSpPr>
        <p:spPr>
          <a:xfrm>
            <a:off x="9828005" y="2854054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6" name="3"/>
          <p:cNvSpPr/>
          <p:nvPr/>
        </p:nvSpPr>
        <p:spPr>
          <a:xfrm>
            <a:off x="9800579" y="2402607"/>
            <a:ext cx="31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836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4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64E2-9F84-EE6E-1347-7B8F987B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T RAP BẢNG CỬU CHƯƠNG 7, BẢNG NHÂN 7">
            <a:hlinkClick r:id="" action="ppaction://media"/>
            <a:extLst>
              <a:ext uri="{FF2B5EF4-FFF2-40B4-BE49-F238E27FC236}">
                <a16:creationId xmlns:a16="http://schemas.microsoft.com/office/drawing/2014/main" id="{6B6A5398-5768-6327-2D92-1D67C72DAC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655D18-6D4A-BBDE-0D5F-492964C5C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637" y="1857374"/>
            <a:ext cx="1212533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2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2F476-36BC-06A1-56C8-6773DF50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2FDCDF3-C046-594A-6285-F751FE7E6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0CC9768-9BF4-E84E-F83E-8A7A5D85D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7D0398D-D178-F198-D127-DD842926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780" y="2973938"/>
            <a:ext cx="7276838" cy="19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8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67973" y="266738"/>
            <a:ext cx="2988899" cy="769441"/>
          </a:xfrm>
          <a:prstGeom prst="rect">
            <a:avLst/>
          </a:prstGeom>
          <a:solidFill>
            <a:schemeClr val="accent2">
              <a:lumMod val="75000"/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3821" y="2088952"/>
            <a:ext cx="97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48326" y="1833068"/>
            <a:ext cx="2736172" cy="902215"/>
            <a:chOff x="1828800" y="1130080"/>
            <a:chExt cx="2736172" cy="902215"/>
          </a:xfrm>
        </p:grpSpPr>
        <p:sp>
          <p:nvSpPr>
            <p:cNvPr id="7" name="Oval 6"/>
            <p:cNvSpPr/>
            <p:nvPr/>
          </p:nvSpPr>
          <p:spPr>
            <a:xfrm>
              <a:off x="1828800" y="1275346"/>
              <a:ext cx="842210" cy="75694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9" name="Straight Arrow Connector 8"/>
            <p:cNvCxnSpPr>
              <a:stCxn id="7" idx="6"/>
            </p:cNvCxnSpPr>
            <p:nvPr/>
          </p:nvCxnSpPr>
          <p:spPr>
            <a:xfrm flipV="1">
              <a:off x="2671010" y="1653820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3806983" y="1274306"/>
              <a:ext cx="757989" cy="757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GB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5 </a:t>
                  </a: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blipFill>
                  <a:blip r:embed="rId4"/>
                  <a:stretch>
                    <a:fillRect t="-16279" r="-19847" b="-2790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5233736" y="1833068"/>
            <a:ext cx="2736172" cy="902215"/>
            <a:chOff x="1828800" y="1130080"/>
            <a:chExt cx="2736172" cy="902215"/>
          </a:xfrm>
        </p:grpSpPr>
        <p:sp>
          <p:nvSpPr>
            <p:cNvPr id="14" name="Oval 13"/>
            <p:cNvSpPr/>
            <p:nvPr/>
          </p:nvSpPr>
          <p:spPr>
            <a:xfrm>
              <a:off x="1828800" y="1275346"/>
              <a:ext cx="842210" cy="75694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15" name="Straight Arrow Connector 14"/>
            <p:cNvCxnSpPr>
              <a:stCxn id="14" idx="6"/>
            </p:cNvCxnSpPr>
            <p:nvPr/>
          </p:nvCxnSpPr>
          <p:spPr>
            <a:xfrm flipV="1">
              <a:off x="2671010" y="1653820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806983" y="1274306"/>
              <a:ext cx="757989" cy="757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GB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6 </a:t>
                  </a: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blipFill>
                  <a:blip r:embed="rId5"/>
                  <a:stretch>
                    <a:fillRect t="-16279" r="-19847" b="-2790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8825826" y="1833068"/>
            <a:ext cx="2736172" cy="902215"/>
            <a:chOff x="1828800" y="1130080"/>
            <a:chExt cx="2736172" cy="902215"/>
          </a:xfrm>
        </p:grpSpPr>
        <p:sp>
          <p:nvSpPr>
            <p:cNvPr id="25" name="Oval 24"/>
            <p:cNvSpPr/>
            <p:nvPr/>
          </p:nvSpPr>
          <p:spPr>
            <a:xfrm>
              <a:off x="1828800" y="1275346"/>
              <a:ext cx="842210" cy="75694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26" name="Straight Arrow Connector 25"/>
            <p:cNvCxnSpPr>
              <a:stCxn id="25" idx="6"/>
            </p:cNvCxnSpPr>
            <p:nvPr/>
          </p:nvCxnSpPr>
          <p:spPr>
            <a:xfrm flipV="1">
              <a:off x="2671010" y="1653820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3806983" y="1274306"/>
              <a:ext cx="757989" cy="757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GB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9 </a:t>
                  </a: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blipFill>
                  <a:blip r:embed="rId6"/>
                  <a:stretch>
                    <a:fillRect t="-16279" r="-19697" b="-2790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/>
          <p:cNvSpPr txBox="1"/>
          <p:nvPr/>
        </p:nvSpPr>
        <p:spPr>
          <a:xfrm>
            <a:off x="503821" y="4302705"/>
            <a:ext cx="97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776914" y="4046821"/>
            <a:ext cx="2703344" cy="910686"/>
            <a:chOff x="1957388" y="1130080"/>
            <a:chExt cx="2703344" cy="910686"/>
          </a:xfrm>
        </p:grpSpPr>
        <p:sp>
          <p:nvSpPr>
            <p:cNvPr id="31" name="Oval 30"/>
            <p:cNvSpPr/>
            <p:nvPr/>
          </p:nvSpPr>
          <p:spPr>
            <a:xfrm>
              <a:off x="3818522" y="1282777"/>
              <a:ext cx="842210" cy="75694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2671009" y="1661251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1957388" y="1282777"/>
              <a:ext cx="757989" cy="75798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57487" y="1130080"/>
              <a:ext cx="80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7 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266564" y="4094291"/>
            <a:ext cx="2703344" cy="910686"/>
            <a:chOff x="1957388" y="1130080"/>
            <a:chExt cx="2703344" cy="910686"/>
          </a:xfrm>
        </p:grpSpPr>
        <p:sp>
          <p:nvSpPr>
            <p:cNvPr id="36" name="Oval 35"/>
            <p:cNvSpPr/>
            <p:nvPr/>
          </p:nvSpPr>
          <p:spPr>
            <a:xfrm>
              <a:off x="3818522" y="1282777"/>
              <a:ext cx="842210" cy="75694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2671009" y="1661251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1957388" y="1282777"/>
              <a:ext cx="757989" cy="75798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757487" y="1130080"/>
              <a:ext cx="80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7 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79712" y="4045781"/>
            <a:ext cx="2703344" cy="910686"/>
            <a:chOff x="1957388" y="1130080"/>
            <a:chExt cx="2703344" cy="910686"/>
          </a:xfrm>
        </p:grpSpPr>
        <p:sp>
          <p:nvSpPr>
            <p:cNvPr id="41" name="Oval 40"/>
            <p:cNvSpPr/>
            <p:nvPr/>
          </p:nvSpPr>
          <p:spPr>
            <a:xfrm>
              <a:off x="3818522" y="1282777"/>
              <a:ext cx="842210" cy="75694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2671009" y="1661251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1957388" y="1282777"/>
              <a:ext cx="757989" cy="75798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57487" y="1130080"/>
              <a:ext cx="80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7 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3626509" y="1977294"/>
            <a:ext cx="757989" cy="7579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212412" y="1977294"/>
            <a:ext cx="757989" cy="7579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804502" y="1977294"/>
            <a:ext cx="757989" cy="7579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</a:p>
        </p:txBody>
      </p:sp>
      <p:sp>
        <p:nvSpPr>
          <p:cNvPr id="49" name="Oval 48"/>
          <p:cNvSpPr/>
          <p:nvPr/>
        </p:nvSpPr>
        <p:spPr>
          <a:xfrm>
            <a:off x="3645102" y="4199113"/>
            <a:ext cx="842210" cy="7569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50" name="Oval 49"/>
          <p:cNvSpPr/>
          <p:nvPr/>
        </p:nvSpPr>
        <p:spPr>
          <a:xfrm>
            <a:off x="7127698" y="4246912"/>
            <a:ext cx="842210" cy="7569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1" name="Oval 50"/>
          <p:cNvSpPr/>
          <p:nvPr/>
        </p:nvSpPr>
        <p:spPr>
          <a:xfrm>
            <a:off x="10743099" y="4198784"/>
            <a:ext cx="842210" cy="7569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602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9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9079" y="266218"/>
            <a:ext cx="12211079" cy="1138773"/>
          </a:xfrm>
          <a:prstGeom prst="rect">
            <a:avLst/>
          </a:prstGeom>
          <a:solidFill>
            <a:srgbClr val="F0AB8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28.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24880" y="1508372"/>
            <a:ext cx="2055027" cy="1987177"/>
            <a:chOff x="1297151" y="1478876"/>
            <a:chExt cx="2055027" cy="19871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kumimoji="0" lang="en-GB" sz="4000" b="1" i="1" u="none" strike="noStrike" kern="1200" cap="none" spc="0" normalizeH="0" baseline="0" noProof="0">
                          <a:ln w="3175">
                            <a:solidFill>
                              <a:prstClr val="white"/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3</a:t>
                  </a: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/>
          <p:cNvGrpSpPr/>
          <p:nvPr/>
        </p:nvGrpSpPr>
        <p:grpSpPr>
          <a:xfrm>
            <a:off x="3017357" y="1458466"/>
            <a:ext cx="2055027" cy="1987177"/>
            <a:chOff x="1297151" y="1478876"/>
            <a:chExt cx="2055027" cy="198717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1622388" y="2319716"/>
              <a:ext cx="146706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56 : 7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598325" y="1434487"/>
            <a:ext cx="2055027" cy="1987177"/>
            <a:chOff x="1297151" y="1478876"/>
            <a:chExt cx="2055027" cy="1987177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1622388" y="2319716"/>
              <a:ext cx="146706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 : 7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090802" y="1384581"/>
            <a:ext cx="2055027" cy="1987177"/>
            <a:chOff x="1297151" y="1478876"/>
            <a:chExt cx="2055027" cy="1987177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kumimoji="0" lang="en-GB" sz="4000" b="1" i="1" u="none" strike="noStrike" kern="1200" cap="none" spc="0" normalizeH="0" baseline="0" noProof="0">
                          <a:ln w="3175">
                            <a:solidFill>
                              <a:prstClr val="white"/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6</a:t>
                  </a:r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/>
          <p:cNvGrpSpPr/>
          <p:nvPr/>
        </p:nvGrpSpPr>
        <p:grpSpPr>
          <a:xfrm>
            <a:off x="1577370" y="3396166"/>
            <a:ext cx="2055027" cy="1987177"/>
            <a:chOff x="1297151" y="1478876"/>
            <a:chExt cx="2055027" cy="1987177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/>
                <p:cNvSpPr/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kumimoji="0" lang="en-GB" sz="4000" b="1" i="1" u="none" strike="noStrike" kern="1200" cap="none" spc="0" normalizeH="0" baseline="0" noProof="0">
                          <a:ln w="3175">
                            <a:solidFill>
                              <a:prstClr val="white"/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4</a:t>
                  </a:r>
                </a:p>
              </p:txBody>
            </p:sp>
          </mc:Choice>
          <mc:Fallback xmlns="">
            <p:sp>
              <p:nvSpPr>
                <p:cNvPr id="63" name="Rectangle 6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4069847" y="3346260"/>
            <a:ext cx="2055027" cy="1987177"/>
            <a:chOff x="1297151" y="1478876"/>
            <a:chExt cx="2055027" cy="198717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1622388" y="2319716"/>
              <a:ext cx="135485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49: 7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650815" y="3322281"/>
            <a:ext cx="2055027" cy="1987177"/>
            <a:chOff x="1297151" y="1478876"/>
            <a:chExt cx="2055027" cy="1987177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kumimoji="0" lang="en-GB" sz="4000" b="1" i="1" u="none" strike="noStrike" kern="1200" cap="none" spc="0" normalizeH="0" baseline="0" noProof="0">
                          <a:ln w="3175">
                            <a:solidFill>
                              <a:prstClr val="white"/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9</a:t>
                  </a: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oup 69"/>
          <p:cNvGrpSpPr/>
          <p:nvPr/>
        </p:nvGrpSpPr>
        <p:grpSpPr>
          <a:xfrm>
            <a:off x="9143292" y="3272375"/>
            <a:ext cx="2055027" cy="1987177"/>
            <a:chOff x="1297151" y="1478876"/>
            <a:chExt cx="2055027" cy="1987177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1622388" y="2319716"/>
              <a:ext cx="146706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21 : 7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9261987" y="835604"/>
            <a:ext cx="2507226" cy="0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0" y="1389083"/>
            <a:ext cx="1447971" cy="0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148267" y="1389083"/>
            <a:ext cx="7384972" cy="0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50180" y="1963655"/>
            <a:ext cx="10500850" cy="61555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28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102483" y="5005525"/>
                <a:ext cx="2318222" cy="523220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Vì</a:t>
                </a:r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kumimoji="0" lang="en-GB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 = 21 </a:t>
                </a: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3" y="5005525"/>
                <a:ext cx="2318222" cy="523220"/>
              </a:xfrm>
              <a:prstGeom prst="rect">
                <a:avLst/>
              </a:prstGeom>
              <a:blipFill>
                <a:blip r:embed="rId9"/>
                <a:stretch>
                  <a:fillRect l="-5526" t="-11628" r="-5000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2522407" y="5005525"/>
            <a:ext cx="231822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56 : 7= 8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942331" y="5005525"/>
            <a:ext cx="231822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35 : 7 = 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335995" y="5005006"/>
            <a:ext cx="231822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49 : 7 = 7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729659" y="5011971"/>
            <a:ext cx="231822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21 : 7 = 3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062283" y="5744005"/>
            <a:ext cx="8468065" cy="61555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04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02317 0.2007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10023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-0.03047 0.20162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10069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30664 -0.06736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-3380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0.07292 -0.06829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3426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02318 0.20694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9079" y="266218"/>
            <a:ext cx="12211079" cy="1138773"/>
          </a:xfrm>
          <a:prstGeom prst="rect">
            <a:avLst/>
          </a:prstGeom>
          <a:solidFill>
            <a:srgbClr val="F0AB8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76543" y="1967118"/>
            <a:ext cx="5346256" cy="243068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 7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:…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/>
              <p:cNvSpPr/>
              <p:nvPr/>
            </p:nvSpPr>
            <p:spPr>
              <a:xfrm>
                <a:off x="6243145" y="1921398"/>
                <a:ext cx="5346256" cy="3518704"/>
              </a:xfrm>
              <a:prstGeom prst="roundRect">
                <a:avLst/>
              </a:prstGeom>
              <a:solidFill>
                <a:schemeClr val="bg1">
                  <a:alpha val="58000"/>
                </a:schemeClr>
              </a:solidFill>
              <a:ln>
                <a:solidFill>
                  <a:srgbClr val="FF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kumimoji="0" lang="en-GB" sz="4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GB" sz="4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bố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Mai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công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tác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GB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4 = 28 (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28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9" name="Rounded 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145" y="1921398"/>
                <a:ext cx="5346256" cy="3518704"/>
              </a:xfrm>
              <a:prstGeom prst="roundRect">
                <a:avLst/>
              </a:prstGeom>
              <a:blipFill>
                <a:blip r:embed="rId4"/>
                <a:stretch>
                  <a:fillRect l="-683" r="-796" b="-1900"/>
                </a:stretch>
              </a:blipFill>
              <a:ln>
                <a:solidFill>
                  <a:srgbClr val="FF99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203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B8D9D-652A-3583-9919-23AFF7E76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896A64-9647-5192-06C9-70D10FFD4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3EC101-F52D-F3DF-47C5-F5A2B63544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D0144A-1440-489C-7B67-774CDA170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3" name="Picture 2" descr="A green and yellow logo&#10;&#10;AI-generated content may be incorrect.">
            <a:extLst>
              <a:ext uri="{FF2B5EF4-FFF2-40B4-BE49-F238E27FC236}">
                <a16:creationId xmlns:a16="http://schemas.microsoft.com/office/drawing/2014/main" id="{0442F2B2-29C1-1B05-4C28-02E6F717C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65" y="2724048"/>
            <a:ext cx="855342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3FD2-2E75-0202-AF41-57943FE2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81" t="9265" r="7720" b="17713"/>
          <a:stretch/>
        </p:blipFill>
        <p:spPr>
          <a:xfrm>
            <a:off x="2251586" y="2733368"/>
            <a:ext cx="7521678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bush with flowers&#10;&#10;Description automatically generated with medium confidence">
            <a:extLst>
              <a:ext uri="{FF2B5EF4-FFF2-40B4-BE49-F238E27FC236}">
                <a16:creationId xmlns:a16="http://schemas.microsoft.com/office/drawing/2014/main" id="{4F880CCE-A4FF-FD3F-F18E-52C582A3AD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"/>
          <a:stretch/>
        </p:blipFill>
        <p:spPr>
          <a:xfrm>
            <a:off x="0" y="-16822"/>
            <a:ext cx="12192000" cy="6891643"/>
          </a:xfrm>
          <a:prstGeom prst="rect">
            <a:avLst/>
          </a:prstGeom>
        </p:spPr>
      </p:pic>
      <p:pic>
        <p:nvPicPr>
          <p:cNvPr id="7" name="Picture 6" descr="A cartoon character holding a red object&#10;&#10;Description automatically generated">
            <a:extLst>
              <a:ext uri="{FF2B5EF4-FFF2-40B4-BE49-F238E27FC236}">
                <a16:creationId xmlns:a16="http://schemas.microsoft.com/office/drawing/2014/main" id="{E5E4C610-F2B7-C9FF-EE28-926B8A3D6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43922"/>
          <a:stretch/>
        </p:blipFill>
        <p:spPr>
          <a:xfrm flipH="1">
            <a:off x="2514086" y="0"/>
            <a:ext cx="9332261" cy="8517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A5F1CA-1ECD-494C-A9B7-8BC7AFD33180}"/>
              </a:ext>
            </a:extLst>
          </p:cNvPr>
          <p:cNvSpPr txBox="1"/>
          <p:nvPr/>
        </p:nvSpPr>
        <p:spPr>
          <a:xfrm>
            <a:off x="345653" y="2107190"/>
            <a:ext cx="61766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SFU Fenice" panose="00000400000000000000" pitchFamily="2" charset="0"/>
                <a:ea typeface="+mn-ea"/>
                <a:cs typeface="+mn-cs"/>
              </a:rPr>
              <a:t>PickleBall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4 SFU Fenice" panose="000004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85394C-356F-EF56-A859-3C6A80469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" y="739736"/>
            <a:ext cx="5303521" cy="2057446"/>
          </a:xfrm>
          <a:prstGeom prst="rect">
            <a:avLst/>
          </a:prstGeom>
        </p:spPr>
      </p:pic>
      <p:pic>
        <p:nvPicPr>
          <p:cNvPr id="16" name="Picture 15" descr="A yellow ball with black holes&#10;&#10;Description automatically generated">
            <a:extLst>
              <a:ext uri="{FF2B5EF4-FFF2-40B4-BE49-F238E27FC236}">
                <a16:creationId xmlns:a16="http://schemas.microsoft.com/office/drawing/2014/main" id="{03CE7C9E-8322-8206-BA57-1B90C99CC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79" y="739736"/>
            <a:ext cx="1295263" cy="129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2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8" presetClass="entr" presetSubtype="0" accel="50000" fill="hold" grpId="0" nodeType="withEffect">
                                      <p:stCondLst>
                                        <p:cond delay="1000"/>
                                      </p:stCondLst>
                                      <p:iterate type="wd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8" presetClass="entr" presetSubtype="0" accel="50000" fill="hold" grpId="0" nodeType="withEffect">
                                      <p:stCondLst>
                                        <p:cond delay="1000"/>
                                      </p:stCondLst>
                                      <p:iterate type="wd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31BAA-388C-36AB-D15B-41B1F6D7FE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385AA-78B8-CF51-97F1-2B66FA735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of a tennis court&#10;&#10;Description automatically generated">
            <a:extLst>
              <a:ext uri="{FF2B5EF4-FFF2-40B4-BE49-F238E27FC236}">
                <a16:creationId xmlns:a16="http://schemas.microsoft.com/office/drawing/2014/main" id="{6F39E6ED-2A36-D622-78FE-349D98449E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0A5A5609-FC8A-ADCB-4991-18476C577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>
            <a:extLst>
              <a:ext uri="{FF2B5EF4-FFF2-40B4-BE49-F238E27FC236}">
                <a16:creationId xmlns:a16="http://schemas.microsoft.com/office/drawing/2014/main" id="{41DD2D1C-DB30-DDF4-8FFC-1240BBDD98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>
            <a:extLst>
              <a:ext uri="{FF2B5EF4-FFF2-40B4-BE49-F238E27FC236}">
                <a16:creationId xmlns:a16="http://schemas.microsoft.com/office/drawing/2014/main" id="{233876B0-4B5F-505E-2AE0-3975AF0C7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C1287FE1-2F21-5164-56D9-941F03D5A7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>
            <a:extLst>
              <a:ext uri="{FF2B5EF4-FFF2-40B4-BE49-F238E27FC236}">
                <a16:creationId xmlns:a16="http://schemas.microsoft.com/office/drawing/2014/main" id="{9536B9CC-E451-C0C8-5EA7-9E29DC670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>
            <a:extLst>
              <a:ext uri="{FF2B5EF4-FFF2-40B4-BE49-F238E27FC236}">
                <a16:creationId xmlns:a16="http://schemas.microsoft.com/office/drawing/2014/main" id="{7C134E40-D1DA-C81A-A18C-E9433244AB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>
            <a:extLst>
              <a:ext uri="{FF2B5EF4-FFF2-40B4-BE49-F238E27FC236}">
                <a16:creationId xmlns:a16="http://schemas.microsoft.com/office/drawing/2014/main" id="{DAF4FBFC-3919-C62D-1A7B-F0CB2B669F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2DD34F-0F6C-2F4C-155B-81690B5C786A}"/>
              </a:ext>
            </a:extLst>
          </p:cNvPr>
          <p:cNvSpPr txBox="1"/>
          <p:nvPr/>
        </p:nvSpPr>
        <p:spPr>
          <a:xfrm>
            <a:off x="4447346" y="1426570"/>
            <a:ext cx="30267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x 4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38771F1D-CECA-E000-652B-78D0DB215C0B}"/>
              </a:ext>
            </a:extLst>
          </p:cNvPr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4F5E561-6DCB-DE7A-0FED-95F079347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05BACAA-20F9-5051-821A-1C66D0DA3C38}"/>
                </a:ext>
              </a:extLst>
            </p:cNvPr>
            <p:cNvSpPr txBox="1"/>
            <p:nvPr/>
          </p:nvSpPr>
          <p:spPr>
            <a:xfrm>
              <a:off x="3394022" y="3529950"/>
              <a:ext cx="623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26928997-05FF-1E70-BB6B-CAF518694DC7}"/>
              </a:ext>
            </a:extLst>
          </p:cNvPr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240E882-23DE-10D2-C7EA-404EE3E17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D28663-1239-7697-00FB-6847E22C47A4}"/>
                </a:ext>
              </a:extLst>
            </p:cNvPr>
            <p:cNvSpPr txBox="1"/>
            <p:nvPr/>
          </p:nvSpPr>
          <p:spPr>
            <a:xfrm>
              <a:off x="3442359" y="4745113"/>
              <a:ext cx="623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16</a:t>
              </a:r>
            </a:p>
          </p:txBody>
        </p:sp>
      </p:grpSp>
      <p:grpSp>
        <p:nvGrpSpPr>
          <p:cNvPr id="61" name="B">
            <a:extLst>
              <a:ext uri="{FF2B5EF4-FFF2-40B4-BE49-F238E27FC236}">
                <a16:creationId xmlns:a16="http://schemas.microsoft.com/office/drawing/2014/main" id="{15238233-A1E3-9281-0C0D-C9883F509338}"/>
              </a:ext>
            </a:extLst>
          </p:cNvPr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7D17D4F-3CE6-12AC-9907-F745C2FB7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5877C03-66DE-2593-E478-BCBC700D94AB}"/>
                </a:ext>
              </a:extLst>
            </p:cNvPr>
            <p:cNvSpPr txBox="1"/>
            <p:nvPr/>
          </p:nvSpPr>
          <p:spPr>
            <a:xfrm>
              <a:off x="7297250" y="3521782"/>
              <a:ext cx="623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62" name="D">
            <a:extLst>
              <a:ext uri="{FF2B5EF4-FFF2-40B4-BE49-F238E27FC236}">
                <a16:creationId xmlns:a16="http://schemas.microsoft.com/office/drawing/2014/main" id="{F962EF9A-C097-E0D9-9810-13F93A787C0B}"/>
              </a:ext>
            </a:extLst>
          </p:cNvPr>
          <p:cNvGrpSpPr/>
          <p:nvPr/>
        </p:nvGrpSpPr>
        <p:grpSpPr>
          <a:xfrm>
            <a:off x="6506692" y="4557385"/>
            <a:ext cx="2920237" cy="835224"/>
            <a:chOff x="6506692" y="4557385"/>
            <a:chExt cx="2920237" cy="83522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5C312E7-3989-ECA1-2796-FAD0B1EB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06692" y="4557385"/>
              <a:ext cx="2920237" cy="83522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B571653-1E32-8509-D0BD-9ACBBC906A61}"/>
                </a:ext>
              </a:extLst>
            </p:cNvPr>
            <p:cNvSpPr txBox="1"/>
            <p:nvPr/>
          </p:nvSpPr>
          <p:spPr>
            <a:xfrm>
              <a:off x="7268108" y="4716492"/>
              <a:ext cx="623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32</a:t>
              </a:r>
            </a:p>
          </p:txBody>
        </p:sp>
      </p:grpSp>
      <p:pic>
        <p:nvPicPr>
          <p:cNvPr id="65" name="Picture 64" descr="A yellow ball with black holes&#10;&#10;Description automatically generated">
            <a:extLst>
              <a:ext uri="{FF2B5EF4-FFF2-40B4-BE49-F238E27FC236}">
                <a16:creationId xmlns:a16="http://schemas.microsoft.com/office/drawing/2014/main" id="{F9DF95D1-C7A6-6E6C-3929-D6EC7AFAC7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D640B1-4015-565D-22CF-AE21745C18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7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12F35-F7C9-95C5-845A-D5D607C6F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AA04E-4B5C-352E-A28C-F3730798A2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665F9-897D-060A-96A3-05A58CC4D3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of a tennis court&#10;&#10;Description automatically generated">
            <a:extLst>
              <a:ext uri="{FF2B5EF4-FFF2-40B4-BE49-F238E27FC236}">
                <a16:creationId xmlns:a16="http://schemas.microsoft.com/office/drawing/2014/main" id="{D30BB50F-F575-333C-A570-01BC491FC9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66C39A7B-E499-4232-24AE-0FD7639FD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>
            <a:extLst>
              <a:ext uri="{FF2B5EF4-FFF2-40B4-BE49-F238E27FC236}">
                <a16:creationId xmlns:a16="http://schemas.microsoft.com/office/drawing/2014/main" id="{3DB72312-C691-87A1-CF45-B634752D93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>
            <a:extLst>
              <a:ext uri="{FF2B5EF4-FFF2-40B4-BE49-F238E27FC236}">
                <a16:creationId xmlns:a16="http://schemas.microsoft.com/office/drawing/2014/main" id="{0A417BCA-AE69-2B4C-8C71-7F5E9587EE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FF1FE1B4-793C-4DA9-91F1-991699231F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>
            <a:extLst>
              <a:ext uri="{FF2B5EF4-FFF2-40B4-BE49-F238E27FC236}">
                <a16:creationId xmlns:a16="http://schemas.microsoft.com/office/drawing/2014/main" id="{4A00BD3C-A54A-C6B1-9DAD-75F75007A2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>
            <a:extLst>
              <a:ext uri="{FF2B5EF4-FFF2-40B4-BE49-F238E27FC236}">
                <a16:creationId xmlns:a16="http://schemas.microsoft.com/office/drawing/2014/main" id="{9773EC31-FD25-CF4D-A339-B8AD50AEE8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>
            <a:extLst>
              <a:ext uri="{FF2B5EF4-FFF2-40B4-BE49-F238E27FC236}">
                <a16:creationId xmlns:a16="http://schemas.microsoft.com/office/drawing/2014/main" id="{9F1B9C3B-5784-979C-D0CD-88ABACF9A2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953EA3-A9C3-F2BF-0D7C-0EAA3325FC52}"/>
              </a:ext>
            </a:extLst>
          </p:cNvPr>
          <p:cNvSpPr txBox="1"/>
          <p:nvPr/>
        </p:nvSpPr>
        <p:spPr>
          <a:xfrm>
            <a:off x="4447346" y="1426570"/>
            <a:ext cx="30267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Aptos" panose="02110004020202020204"/>
              </a:rPr>
              <a:t>6 x 8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66EEE7B8-A2A9-74CE-BDF4-D58B23872449}"/>
              </a:ext>
            </a:extLst>
          </p:cNvPr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9B2BC53-6690-1305-7471-95CB36DD3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709F9D3-DD3F-3E5B-EF3F-3AAE39BD09C9}"/>
                </a:ext>
              </a:extLst>
            </p:cNvPr>
            <p:cNvSpPr txBox="1"/>
            <p:nvPr/>
          </p:nvSpPr>
          <p:spPr>
            <a:xfrm>
              <a:off x="3394022" y="3529950"/>
              <a:ext cx="623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42</a:t>
              </a: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6CC670B3-BE44-7176-178C-1EC31ACE97BC}"/>
              </a:ext>
            </a:extLst>
          </p:cNvPr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000404D-6A19-2F5C-EFF8-275D7A8E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401C527-8922-9765-5226-0594B3548BF4}"/>
                </a:ext>
              </a:extLst>
            </p:cNvPr>
            <p:cNvSpPr txBox="1"/>
            <p:nvPr/>
          </p:nvSpPr>
          <p:spPr>
            <a:xfrm>
              <a:off x="3442359" y="4745113"/>
              <a:ext cx="623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44</a:t>
              </a:r>
            </a:p>
          </p:txBody>
        </p:sp>
      </p:grpSp>
      <p:grpSp>
        <p:nvGrpSpPr>
          <p:cNvPr id="61" name="B">
            <a:extLst>
              <a:ext uri="{FF2B5EF4-FFF2-40B4-BE49-F238E27FC236}">
                <a16:creationId xmlns:a16="http://schemas.microsoft.com/office/drawing/2014/main" id="{82AB39AA-8C29-1A66-C6D5-E1216B585C02}"/>
              </a:ext>
            </a:extLst>
          </p:cNvPr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C6D1A6E-4E4F-08F2-CFD4-E0414603A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66F17F7-E2F6-3D39-18CA-338775AAADCE}"/>
                </a:ext>
              </a:extLst>
            </p:cNvPr>
            <p:cNvSpPr txBox="1"/>
            <p:nvPr/>
          </p:nvSpPr>
          <p:spPr>
            <a:xfrm>
              <a:off x="7297250" y="3521782"/>
              <a:ext cx="623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48</a:t>
              </a:r>
            </a:p>
          </p:txBody>
        </p:sp>
      </p:grpSp>
      <p:grpSp>
        <p:nvGrpSpPr>
          <p:cNvPr id="62" name="D">
            <a:extLst>
              <a:ext uri="{FF2B5EF4-FFF2-40B4-BE49-F238E27FC236}">
                <a16:creationId xmlns:a16="http://schemas.microsoft.com/office/drawing/2014/main" id="{A5DCD63B-0DD1-2E19-A58A-8742C603C26F}"/>
              </a:ext>
            </a:extLst>
          </p:cNvPr>
          <p:cNvGrpSpPr/>
          <p:nvPr/>
        </p:nvGrpSpPr>
        <p:grpSpPr>
          <a:xfrm>
            <a:off x="6506692" y="4557385"/>
            <a:ext cx="2920237" cy="835224"/>
            <a:chOff x="6506692" y="4557385"/>
            <a:chExt cx="2920237" cy="83522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FE26274-94C3-DF59-05A5-926B1CF83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06692" y="4557385"/>
              <a:ext cx="2920237" cy="83522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C16596-65C8-7E38-C61E-7230DC043E41}"/>
                </a:ext>
              </a:extLst>
            </p:cNvPr>
            <p:cNvSpPr txBox="1"/>
            <p:nvPr/>
          </p:nvSpPr>
          <p:spPr>
            <a:xfrm>
              <a:off x="7268108" y="4716492"/>
              <a:ext cx="623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54</a:t>
              </a:r>
            </a:p>
          </p:txBody>
        </p:sp>
      </p:grpSp>
      <p:pic>
        <p:nvPicPr>
          <p:cNvPr id="65" name="Picture 64" descr="A yellow ball with black holes&#10;&#10;Description automatically generated">
            <a:extLst>
              <a:ext uri="{FF2B5EF4-FFF2-40B4-BE49-F238E27FC236}">
                <a16:creationId xmlns:a16="http://schemas.microsoft.com/office/drawing/2014/main" id="{B682761F-FC60-E31E-1944-F64909DEBB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A4CD747-7FFC-4893-49E5-1DB770B430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8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75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25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F04DE-1DAB-B373-2275-82832E77F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F0D19-5143-0C61-3C38-3225CAE07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A446A-46F6-37DE-99BC-DB9D677ECB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of a tennis court&#10;&#10;Description automatically generated">
            <a:extLst>
              <a:ext uri="{FF2B5EF4-FFF2-40B4-BE49-F238E27FC236}">
                <a16:creationId xmlns:a16="http://schemas.microsoft.com/office/drawing/2014/main" id="{AB545DFE-D306-754D-185A-FEC490179D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CB9E083C-C604-AB96-8017-9D319B01A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>
            <a:extLst>
              <a:ext uri="{FF2B5EF4-FFF2-40B4-BE49-F238E27FC236}">
                <a16:creationId xmlns:a16="http://schemas.microsoft.com/office/drawing/2014/main" id="{ECEC3F26-F1E3-B9CA-F1AF-C25E7F25A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>
            <a:extLst>
              <a:ext uri="{FF2B5EF4-FFF2-40B4-BE49-F238E27FC236}">
                <a16:creationId xmlns:a16="http://schemas.microsoft.com/office/drawing/2014/main" id="{DE7A9511-9766-E592-4BA3-14D743D1E0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6E79E0EC-20A2-B7E9-91C0-C252FF4AF6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>
            <a:extLst>
              <a:ext uri="{FF2B5EF4-FFF2-40B4-BE49-F238E27FC236}">
                <a16:creationId xmlns:a16="http://schemas.microsoft.com/office/drawing/2014/main" id="{74E1F3BE-843B-123A-44D6-050AD91DC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>
            <a:extLst>
              <a:ext uri="{FF2B5EF4-FFF2-40B4-BE49-F238E27FC236}">
                <a16:creationId xmlns:a16="http://schemas.microsoft.com/office/drawing/2014/main" id="{D129675A-D41E-CC8E-090E-305C2E2E42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>
            <a:extLst>
              <a:ext uri="{FF2B5EF4-FFF2-40B4-BE49-F238E27FC236}">
                <a16:creationId xmlns:a16="http://schemas.microsoft.com/office/drawing/2014/main" id="{1736FCC0-1BCE-0D01-621D-07311F9F86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59827BA-308C-328C-9EAD-2FE4CA7B23BA}"/>
              </a:ext>
            </a:extLst>
          </p:cNvPr>
          <p:cNvSpPr txBox="1"/>
          <p:nvPr/>
        </p:nvSpPr>
        <p:spPr>
          <a:xfrm>
            <a:off x="4447346" y="1426570"/>
            <a:ext cx="33457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54 : 6 = ?</a:t>
            </a: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F683FE4B-EC2B-4DF2-4113-165094DF3905}"/>
              </a:ext>
            </a:extLst>
          </p:cNvPr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4F5CDCB-1E2E-4B84-F15D-AC4772B6C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EAEEF42-FCF0-4C09-A791-981E646505A7}"/>
                </a:ext>
              </a:extLst>
            </p:cNvPr>
            <p:cNvSpPr txBox="1"/>
            <p:nvPr/>
          </p:nvSpPr>
          <p:spPr>
            <a:xfrm>
              <a:off x="3394022" y="3529950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9598A65D-EE64-028C-4775-0437205F88CF}"/>
              </a:ext>
            </a:extLst>
          </p:cNvPr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65BA8D4-F455-9E06-7B39-9972E3F04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8FBC1FE-A624-72EE-8F1F-56195D84AF76}"/>
                </a:ext>
              </a:extLst>
            </p:cNvPr>
            <p:cNvSpPr txBox="1"/>
            <p:nvPr/>
          </p:nvSpPr>
          <p:spPr>
            <a:xfrm>
              <a:off x="3442359" y="4745113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61" name="B">
            <a:extLst>
              <a:ext uri="{FF2B5EF4-FFF2-40B4-BE49-F238E27FC236}">
                <a16:creationId xmlns:a16="http://schemas.microsoft.com/office/drawing/2014/main" id="{D1EAD628-B4F2-DC2D-7D08-B6048D78AA31}"/>
              </a:ext>
            </a:extLst>
          </p:cNvPr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7DDCDF0-3595-6CCE-29FB-AF1E284E9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3CDC43C-F92C-CCF6-F6B4-ECF1BC4FDC89}"/>
                </a:ext>
              </a:extLst>
            </p:cNvPr>
            <p:cNvSpPr txBox="1"/>
            <p:nvPr/>
          </p:nvSpPr>
          <p:spPr>
            <a:xfrm>
              <a:off x="7297250" y="352178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62" name="D">
            <a:extLst>
              <a:ext uri="{FF2B5EF4-FFF2-40B4-BE49-F238E27FC236}">
                <a16:creationId xmlns:a16="http://schemas.microsoft.com/office/drawing/2014/main" id="{5AB701BD-FA47-8660-ACF4-FBEB11EC9D83}"/>
              </a:ext>
            </a:extLst>
          </p:cNvPr>
          <p:cNvGrpSpPr/>
          <p:nvPr/>
        </p:nvGrpSpPr>
        <p:grpSpPr>
          <a:xfrm>
            <a:off x="6506692" y="4557385"/>
            <a:ext cx="2920237" cy="835224"/>
            <a:chOff x="6506692" y="4557385"/>
            <a:chExt cx="2920237" cy="83522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1DC2144-241E-0743-D12B-92C5B0DBD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06692" y="4557385"/>
              <a:ext cx="2920237" cy="83522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7463865-A6D5-BD22-2B9B-B6B0AE53D0F3}"/>
                </a:ext>
              </a:extLst>
            </p:cNvPr>
            <p:cNvSpPr txBox="1"/>
            <p:nvPr/>
          </p:nvSpPr>
          <p:spPr>
            <a:xfrm>
              <a:off x="7268108" y="471649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</a:t>
              </a:r>
            </a:p>
          </p:txBody>
        </p:sp>
      </p:grpSp>
      <p:pic>
        <p:nvPicPr>
          <p:cNvPr id="65" name="Picture 64" descr="A yellow ball with black holes&#10;&#10;Description automatically generated">
            <a:extLst>
              <a:ext uri="{FF2B5EF4-FFF2-40B4-BE49-F238E27FC236}">
                <a16:creationId xmlns:a16="http://schemas.microsoft.com/office/drawing/2014/main" id="{4B9E7DFF-F8F0-9F2D-10A6-7226FA1F1C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C59CCA-90AD-B7D8-8E2E-BD49B72379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8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7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676BC-3867-D5D9-57F2-E47D3209E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78BE5-1718-FB05-FA13-9DE0136ADE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AB92E4-7021-F6B2-E5F4-23B6829D32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of a tennis court&#10;&#10;Description automatically generated">
            <a:extLst>
              <a:ext uri="{FF2B5EF4-FFF2-40B4-BE49-F238E27FC236}">
                <a16:creationId xmlns:a16="http://schemas.microsoft.com/office/drawing/2014/main" id="{6632495D-ECF2-D5A6-3156-252340CE37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AAA6A1BD-6855-1B9A-69D6-E05CB8C70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>
            <a:extLst>
              <a:ext uri="{FF2B5EF4-FFF2-40B4-BE49-F238E27FC236}">
                <a16:creationId xmlns:a16="http://schemas.microsoft.com/office/drawing/2014/main" id="{694CEDED-0F41-DF14-2FB7-3D4B2C08B2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>
            <a:extLst>
              <a:ext uri="{FF2B5EF4-FFF2-40B4-BE49-F238E27FC236}">
                <a16:creationId xmlns:a16="http://schemas.microsoft.com/office/drawing/2014/main" id="{98CA898F-06DA-2E41-5CEB-F11C77A04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92923A89-CC50-D45F-990B-331D867984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>
            <a:extLst>
              <a:ext uri="{FF2B5EF4-FFF2-40B4-BE49-F238E27FC236}">
                <a16:creationId xmlns:a16="http://schemas.microsoft.com/office/drawing/2014/main" id="{3E02FABF-9D33-24C4-68EC-746E4D7DEF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>
            <a:extLst>
              <a:ext uri="{FF2B5EF4-FFF2-40B4-BE49-F238E27FC236}">
                <a16:creationId xmlns:a16="http://schemas.microsoft.com/office/drawing/2014/main" id="{FCBB3C57-1A0D-A46F-422F-491E3DE19D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>
            <a:extLst>
              <a:ext uri="{FF2B5EF4-FFF2-40B4-BE49-F238E27FC236}">
                <a16:creationId xmlns:a16="http://schemas.microsoft.com/office/drawing/2014/main" id="{BF835EB3-7E04-33A6-F4BC-0923FB020C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CFD363E-A7C7-A85E-5F87-D97595522B02}"/>
              </a:ext>
            </a:extLst>
          </p:cNvPr>
          <p:cNvSpPr txBox="1"/>
          <p:nvPr/>
        </p:nvSpPr>
        <p:spPr>
          <a:xfrm>
            <a:off x="4447346" y="1426570"/>
            <a:ext cx="33457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 : 6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885203C0-38F4-45CB-474C-DDA2DD7D5C39}"/>
              </a:ext>
            </a:extLst>
          </p:cNvPr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2AB36C5-30A9-7393-2527-F5A758CDF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1AE1665-765E-E5D0-FEC2-45866647F22A}"/>
                </a:ext>
              </a:extLst>
            </p:cNvPr>
            <p:cNvSpPr txBox="1"/>
            <p:nvPr/>
          </p:nvSpPr>
          <p:spPr>
            <a:xfrm>
              <a:off x="3394022" y="3529950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95B28BF5-0C61-224C-186B-597AE5B8EB5F}"/>
              </a:ext>
            </a:extLst>
          </p:cNvPr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353A432-1298-90E0-EBE9-10D6CE6B3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141EE53-92E0-3C8C-F321-25A80F86A5DD}"/>
                </a:ext>
              </a:extLst>
            </p:cNvPr>
            <p:cNvSpPr txBox="1"/>
            <p:nvPr/>
          </p:nvSpPr>
          <p:spPr>
            <a:xfrm>
              <a:off x="3442359" y="4745113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1" name="B">
            <a:extLst>
              <a:ext uri="{FF2B5EF4-FFF2-40B4-BE49-F238E27FC236}">
                <a16:creationId xmlns:a16="http://schemas.microsoft.com/office/drawing/2014/main" id="{AC8CB6BC-F456-39E2-4B52-9EF99B2CCEC1}"/>
              </a:ext>
            </a:extLst>
          </p:cNvPr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188D195-E4F9-20F0-15B5-B7E14971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BF2080E-3627-43EF-49F8-DA7918DBFB2B}"/>
                </a:ext>
              </a:extLst>
            </p:cNvPr>
            <p:cNvSpPr txBox="1"/>
            <p:nvPr/>
          </p:nvSpPr>
          <p:spPr>
            <a:xfrm>
              <a:off x="7297250" y="352178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2" name="D">
            <a:extLst>
              <a:ext uri="{FF2B5EF4-FFF2-40B4-BE49-F238E27FC236}">
                <a16:creationId xmlns:a16="http://schemas.microsoft.com/office/drawing/2014/main" id="{99C2EB99-7965-1665-B8F6-D992627259FC}"/>
              </a:ext>
            </a:extLst>
          </p:cNvPr>
          <p:cNvGrpSpPr/>
          <p:nvPr/>
        </p:nvGrpSpPr>
        <p:grpSpPr>
          <a:xfrm>
            <a:off x="6506692" y="4557385"/>
            <a:ext cx="2920237" cy="835224"/>
            <a:chOff x="6506692" y="4557385"/>
            <a:chExt cx="2920237" cy="83522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EB158A3-1CD6-AFEE-4010-12FBCBAF3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06692" y="4557385"/>
              <a:ext cx="2920237" cy="83522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39710E4-F788-BFC2-1876-C792D5FAA85C}"/>
                </a:ext>
              </a:extLst>
            </p:cNvPr>
            <p:cNvSpPr txBox="1"/>
            <p:nvPr/>
          </p:nvSpPr>
          <p:spPr>
            <a:xfrm>
              <a:off x="7268108" y="471649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65" name="Picture 64" descr="A yellow ball with black holes&#10;&#10;Description automatically generated">
            <a:extLst>
              <a:ext uri="{FF2B5EF4-FFF2-40B4-BE49-F238E27FC236}">
                <a16:creationId xmlns:a16="http://schemas.microsoft.com/office/drawing/2014/main" id="{3D29AC27-6848-9332-26EA-B17B2A8EBA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6D4B48E-FB3C-C570-105E-6CC22628A4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7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5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9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75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25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A33C8-69D5-7F06-7828-EBDF51403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1654-EBBD-0868-FA80-34C8722BF8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C5A4E1-9462-20D2-70A9-6C689FF811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of a tennis court&#10;&#10;Description automatically generated">
            <a:extLst>
              <a:ext uri="{FF2B5EF4-FFF2-40B4-BE49-F238E27FC236}">
                <a16:creationId xmlns:a16="http://schemas.microsoft.com/office/drawing/2014/main" id="{E3EEC8E3-067A-9431-6E62-06D09E764E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8D92CBD1-417E-AB0B-F1C7-22052EC8C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>
            <a:extLst>
              <a:ext uri="{FF2B5EF4-FFF2-40B4-BE49-F238E27FC236}">
                <a16:creationId xmlns:a16="http://schemas.microsoft.com/office/drawing/2014/main" id="{54B78003-48D2-E12B-128F-B99119B524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>
            <a:extLst>
              <a:ext uri="{FF2B5EF4-FFF2-40B4-BE49-F238E27FC236}">
                <a16:creationId xmlns:a16="http://schemas.microsoft.com/office/drawing/2014/main" id="{04194BA8-580E-496C-6190-F736D6F95D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60CA9BE7-0538-C228-35E2-8E92E59052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>
            <a:extLst>
              <a:ext uri="{FF2B5EF4-FFF2-40B4-BE49-F238E27FC236}">
                <a16:creationId xmlns:a16="http://schemas.microsoft.com/office/drawing/2014/main" id="{3FF3FC52-2A27-6604-AE31-9BFD3A7F41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>
            <a:extLst>
              <a:ext uri="{FF2B5EF4-FFF2-40B4-BE49-F238E27FC236}">
                <a16:creationId xmlns:a16="http://schemas.microsoft.com/office/drawing/2014/main" id="{0FD76917-AC13-F59A-E4F5-CCE82796CE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>
            <a:extLst>
              <a:ext uri="{FF2B5EF4-FFF2-40B4-BE49-F238E27FC236}">
                <a16:creationId xmlns:a16="http://schemas.microsoft.com/office/drawing/2014/main" id="{3754A539-CA0C-4CCA-A331-E0A1E90963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DCCBA83-67F6-0A10-DAEE-91DDB5265D2A}"/>
              </a:ext>
            </a:extLst>
          </p:cNvPr>
          <p:cNvSpPr txBox="1"/>
          <p:nvPr/>
        </p:nvSpPr>
        <p:spPr>
          <a:xfrm>
            <a:off x="4447346" y="1426570"/>
            <a:ext cx="33457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30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: 6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87D35988-CD7B-C55F-695A-C7A38DD0276F}"/>
              </a:ext>
            </a:extLst>
          </p:cNvPr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0DB5586-A741-7F9D-3D0A-D7F944D0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7E1866E-269D-4EA6-163A-AF7E7A883243}"/>
                </a:ext>
              </a:extLst>
            </p:cNvPr>
            <p:cNvSpPr txBox="1"/>
            <p:nvPr/>
          </p:nvSpPr>
          <p:spPr>
            <a:xfrm>
              <a:off x="3394022" y="3529950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75C66B46-F514-0375-3707-5309CE9C4980}"/>
              </a:ext>
            </a:extLst>
          </p:cNvPr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6E7FC47-239E-EC97-7AC7-C0FC6B496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8B093F5-5955-17C2-6406-A72D4B674462}"/>
                </a:ext>
              </a:extLst>
            </p:cNvPr>
            <p:cNvSpPr txBox="1"/>
            <p:nvPr/>
          </p:nvSpPr>
          <p:spPr>
            <a:xfrm>
              <a:off x="3442359" y="4745113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1" name="B">
            <a:extLst>
              <a:ext uri="{FF2B5EF4-FFF2-40B4-BE49-F238E27FC236}">
                <a16:creationId xmlns:a16="http://schemas.microsoft.com/office/drawing/2014/main" id="{162C8515-65D4-98D0-B6C0-0B4B16B774F3}"/>
              </a:ext>
            </a:extLst>
          </p:cNvPr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21994D5-C86A-D1C2-56E5-1619504D2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89A2A1D-FD2E-BBF5-826F-615AC2758CF3}"/>
                </a:ext>
              </a:extLst>
            </p:cNvPr>
            <p:cNvSpPr txBox="1"/>
            <p:nvPr/>
          </p:nvSpPr>
          <p:spPr>
            <a:xfrm>
              <a:off x="7297250" y="352178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2" name="D">
            <a:extLst>
              <a:ext uri="{FF2B5EF4-FFF2-40B4-BE49-F238E27FC236}">
                <a16:creationId xmlns:a16="http://schemas.microsoft.com/office/drawing/2014/main" id="{9B8839A6-5013-F3E4-D1D4-BE211E0D7E07}"/>
              </a:ext>
            </a:extLst>
          </p:cNvPr>
          <p:cNvGrpSpPr/>
          <p:nvPr/>
        </p:nvGrpSpPr>
        <p:grpSpPr>
          <a:xfrm>
            <a:off x="6506692" y="4557385"/>
            <a:ext cx="2920237" cy="835224"/>
            <a:chOff x="6506692" y="4557385"/>
            <a:chExt cx="2920237" cy="83522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2D3FA9F-42A9-E3D7-1B77-184C2849A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06692" y="4557385"/>
              <a:ext cx="2920237" cy="83522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E55923-3469-8663-5BDB-1C9B957A504D}"/>
                </a:ext>
              </a:extLst>
            </p:cNvPr>
            <p:cNvSpPr txBox="1"/>
            <p:nvPr/>
          </p:nvSpPr>
          <p:spPr>
            <a:xfrm>
              <a:off x="7268108" y="471649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</a:t>
              </a:r>
            </a:p>
          </p:txBody>
        </p:sp>
      </p:grpSp>
      <p:pic>
        <p:nvPicPr>
          <p:cNvPr id="65" name="Picture 64" descr="A yellow ball with black holes&#10;&#10;Description automatically generated">
            <a:extLst>
              <a:ext uri="{FF2B5EF4-FFF2-40B4-BE49-F238E27FC236}">
                <a16:creationId xmlns:a16="http://schemas.microsoft.com/office/drawing/2014/main" id="{A5A8F8FC-9BCE-8999-AF8A-6DF2C10B3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1CE9C6A-1868-B571-E83F-FC826F782C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1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7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34"/>
          <p:cNvSpPr txBox="1">
            <a:spLocks noGrp="1"/>
          </p:cNvSpPr>
          <p:nvPr>
            <p:ph type="subTitle" idx="2"/>
          </p:nvPr>
        </p:nvSpPr>
        <p:spPr>
          <a:xfrm>
            <a:off x="7929549" y="506985"/>
            <a:ext cx="2699801" cy="8300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267" dirty="0">
                <a:latin typeface="SVN-Poky's" panose="020B0606040200020203" pitchFamily="34" charset="0"/>
              </a:rPr>
              <a:t>LỚP 3</a:t>
            </a:r>
            <a:endParaRPr sz="4267" dirty="0">
              <a:latin typeface="SVN-Poky's" panose="020B0606040200020203" pitchFamily="34" charset="0"/>
            </a:endParaRPr>
          </a:p>
        </p:txBody>
      </p:sp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17441" y="655433"/>
            <a:ext cx="3959424" cy="3710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23A49D-AE23-B510-0114-C72619A3A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3" y="4444798"/>
            <a:ext cx="2341893" cy="2341893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DC447BC-C241-9B23-F640-E541FC692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733" y="626752"/>
            <a:ext cx="2252457" cy="2230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9CC914-E608-F6CD-F016-0ECC613DF6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993" y="1853862"/>
            <a:ext cx="3560373" cy="1938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3A688F-EEFD-44A3-D9BF-3EAAF20A7D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782" b="13895"/>
          <a:stretch/>
        </p:blipFill>
        <p:spPr>
          <a:xfrm>
            <a:off x="3451860" y="3314918"/>
            <a:ext cx="5929471" cy="2066245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BAA336-B51F-6886-D84F-BA31AE3A4E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E31D495-9BEA-8260-2F62-54FE1B249F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252" y="5037118"/>
            <a:ext cx="1540124" cy="1540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506</Words>
  <Application>Microsoft Office PowerPoint</Application>
  <PresentationFormat>Màn hình rộng</PresentationFormat>
  <Paragraphs>145</Paragraphs>
  <Slides>19</Slides>
  <Notes>5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31" baseType="lpstr">
      <vt:lpstr>#9Slide04 SFU Fenice</vt:lpstr>
      <vt:lpstr>Aptos</vt:lpstr>
      <vt:lpstr>Arial</vt:lpstr>
      <vt:lpstr>Calibri</vt:lpstr>
      <vt:lpstr>Calibri Light</vt:lpstr>
      <vt:lpstr>Cambria</vt:lpstr>
      <vt:lpstr>Cambria Math</vt:lpstr>
      <vt:lpstr>Comfortaa Medium</vt:lpstr>
      <vt:lpstr>Rubik Black</vt:lpstr>
      <vt:lpstr>SVN-Poky's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2025-10-04T13:48:04Z</dcterms:created>
  <dcterms:modified xsi:type="dcterms:W3CDTF">2025-10-04T13:48:54Z</dcterms:modified>
</cp:coreProperties>
</file>