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7" r:id="rId2"/>
    <p:sldMasterId id="2147483751" r:id="rId3"/>
    <p:sldMasterId id="2147483763" r:id="rId4"/>
  </p:sldMasterIdLst>
  <p:notesMasterIdLst>
    <p:notesMasterId r:id="rId39"/>
  </p:notesMasterIdLst>
  <p:sldIdLst>
    <p:sldId id="2651" r:id="rId5"/>
    <p:sldId id="2652" r:id="rId6"/>
    <p:sldId id="256" r:id="rId7"/>
    <p:sldId id="264" r:id="rId8"/>
    <p:sldId id="443" r:id="rId9"/>
    <p:sldId id="257" r:id="rId10"/>
    <p:sldId id="2643" r:id="rId11"/>
    <p:sldId id="259" r:id="rId12"/>
    <p:sldId id="260" r:id="rId13"/>
    <p:sldId id="2647" r:id="rId14"/>
    <p:sldId id="2644" r:id="rId15"/>
    <p:sldId id="2645" r:id="rId16"/>
    <p:sldId id="2646" r:id="rId17"/>
    <p:sldId id="2648" r:id="rId18"/>
    <p:sldId id="262" r:id="rId19"/>
    <p:sldId id="270" r:id="rId20"/>
    <p:sldId id="870" r:id="rId21"/>
    <p:sldId id="2650" r:id="rId22"/>
    <p:sldId id="2640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2642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D4DA0-11EE-4FE2-AA47-2AA85E5D6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0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6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741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73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601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171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5D25-1F56-4C84-9DD4-0661413F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4159-556B-0523-DEA3-7710BD678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253CC2-F36B-FB69-768E-C34E46191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F0DDCB-53AE-F800-BAA1-06054D623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-1" y="502921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56E2-8CD3-DFB9-5EA6-49879326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AB4-7625-8594-C279-769EB8D1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C9CB-34DB-2E17-FEF2-6FBE1A00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71BD-7CB9-7682-6952-16A64FEA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38C6-AB24-BE75-777F-AF480DA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B3F44-C63E-08B7-E26E-72BA27330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333642-4585-406C-4673-3B6E46792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0" y="570389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74CB-D8F7-8FA1-0C45-145CFE3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B62B-74CD-F879-6562-FE6DF7F00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6C88-0E98-CCF0-BCF1-44E34FB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EC4-4593-C88E-E399-84E85C1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D489-1330-3A2B-30E5-301AA32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0B8E13-07BC-F19F-E404-5AA0F5C44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560F79-7C90-24E6-95F0-335C1F83FB4B}"/>
              </a:ext>
            </a:extLst>
          </p:cNvPr>
          <p:cNvSpPr/>
          <p:nvPr userDrawn="1"/>
        </p:nvSpPr>
        <p:spPr>
          <a:xfrm>
            <a:off x="232410" y="227806"/>
            <a:ext cx="11727180" cy="6402387"/>
          </a:xfrm>
          <a:custGeom>
            <a:avLst/>
            <a:gdLst>
              <a:gd name="connsiteX0" fmla="*/ 0 w 11727180"/>
              <a:gd name="connsiteY0" fmla="*/ 373131 h 6402387"/>
              <a:gd name="connsiteX1" fmla="*/ 373131 w 11727180"/>
              <a:gd name="connsiteY1" fmla="*/ 0 h 6402387"/>
              <a:gd name="connsiteX2" fmla="*/ 11354049 w 11727180"/>
              <a:gd name="connsiteY2" fmla="*/ 0 h 6402387"/>
              <a:gd name="connsiteX3" fmla="*/ 11727180 w 11727180"/>
              <a:gd name="connsiteY3" fmla="*/ 373131 h 6402387"/>
              <a:gd name="connsiteX4" fmla="*/ 11727180 w 11727180"/>
              <a:gd name="connsiteY4" fmla="*/ 6029256 h 6402387"/>
              <a:gd name="connsiteX5" fmla="*/ 11354049 w 11727180"/>
              <a:gd name="connsiteY5" fmla="*/ 6402387 h 6402387"/>
              <a:gd name="connsiteX6" fmla="*/ 373131 w 11727180"/>
              <a:gd name="connsiteY6" fmla="*/ 6402387 h 6402387"/>
              <a:gd name="connsiteX7" fmla="*/ 0 w 11727180"/>
              <a:gd name="connsiteY7" fmla="*/ 6029256 h 6402387"/>
              <a:gd name="connsiteX8" fmla="*/ 0 w 11727180"/>
              <a:gd name="connsiteY8" fmla="*/ 373131 h 64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7180" h="6402387" fill="none" extrusionOk="0">
                <a:moveTo>
                  <a:pt x="0" y="373131"/>
                </a:moveTo>
                <a:cubicBezTo>
                  <a:pt x="533" y="181488"/>
                  <a:pt x="180336" y="22288"/>
                  <a:pt x="373131" y="0"/>
                </a:cubicBezTo>
                <a:cubicBezTo>
                  <a:pt x="2776422" y="72427"/>
                  <a:pt x="7003204" y="61419"/>
                  <a:pt x="11354049" y="0"/>
                </a:cubicBezTo>
                <a:cubicBezTo>
                  <a:pt x="11558637" y="-10239"/>
                  <a:pt x="11690867" y="156072"/>
                  <a:pt x="11727180" y="373131"/>
                </a:cubicBezTo>
                <a:cubicBezTo>
                  <a:pt x="11828056" y="3194090"/>
                  <a:pt x="11619867" y="5350668"/>
                  <a:pt x="11727180" y="6029256"/>
                </a:cubicBezTo>
                <a:cubicBezTo>
                  <a:pt x="11730542" y="6218269"/>
                  <a:pt x="11546156" y="6386729"/>
                  <a:pt x="11354049" y="6402387"/>
                </a:cubicBezTo>
                <a:cubicBezTo>
                  <a:pt x="7180450" y="6432214"/>
                  <a:pt x="5287814" y="6323081"/>
                  <a:pt x="373131" y="6402387"/>
                </a:cubicBezTo>
                <a:cubicBezTo>
                  <a:pt x="192165" y="6399549"/>
                  <a:pt x="-18700" y="6239029"/>
                  <a:pt x="0" y="6029256"/>
                </a:cubicBezTo>
                <a:cubicBezTo>
                  <a:pt x="50037" y="4101908"/>
                  <a:pt x="770" y="1048767"/>
                  <a:pt x="0" y="373131"/>
                </a:cubicBezTo>
                <a:close/>
              </a:path>
              <a:path w="11727180" h="6402387" stroke="0" extrusionOk="0">
                <a:moveTo>
                  <a:pt x="0" y="373131"/>
                </a:moveTo>
                <a:cubicBezTo>
                  <a:pt x="8199" y="169291"/>
                  <a:pt x="178320" y="23469"/>
                  <a:pt x="373131" y="0"/>
                </a:cubicBezTo>
                <a:cubicBezTo>
                  <a:pt x="2063992" y="123000"/>
                  <a:pt x="7555999" y="-96860"/>
                  <a:pt x="11354049" y="0"/>
                </a:cubicBezTo>
                <a:cubicBezTo>
                  <a:pt x="11545561" y="-11099"/>
                  <a:pt x="11729306" y="162770"/>
                  <a:pt x="11727180" y="373131"/>
                </a:cubicBezTo>
                <a:cubicBezTo>
                  <a:pt x="11730353" y="1516061"/>
                  <a:pt x="11821447" y="5322694"/>
                  <a:pt x="11727180" y="6029256"/>
                </a:cubicBezTo>
                <a:cubicBezTo>
                  <a:pt x="11700915" y="6244846"/>
                  <a:pt x="11549425" y="6400636"/>
                  <a:pt x="11354049" y="6402387"/>
                </a:cubicBezTo>
                <a:cubicBezTo>
                  <a:pt x="6520386" y="6241680"/>
                  <a:pt x="2432594" y="6442054"/>
                  <a:pt x="373131" y="6402387"/>
                </a:cubicBezTo>
                <a:cubicBezTo>
                  <a:pt x="136456" y="6396207"/>
                  <a:pt x="-24924" y="6224040"/>
                  <a:pt x="0" y="6029256"/>
                </a:cubicBezTo>
                <a:cubicBezTo>
                  <a:pt x="32216" y="4315718"/>
                  <a:pt x="57206" y="1623570"/>
                  <a:pt x="0" y="373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D604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6DCF-BF1A-60E7-D096-7421826A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A2BB-FEA2-F01B-61AB-EB5017E3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94DB-2AC7-6377-421A-3779B07D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316C-351C-215D-DF86-717C75B1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5DC1-7697-084A-CF78-B5A09BD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8D176-2802-830B-6043-F0823CB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2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EC7-A336-2701-E52F-53902160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7501-89D5-5157-4127-44DFD536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A83F3-1B39-A01D-D825-9E1DEF83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22FC-DEA8-93F3-2926-0E66D9284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E74ED-A8D0-C851-0E9A-73E6DF66C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850-9299-280D-EB59-4FA4C75A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0D62F-BA46-BE43-DC7D-C66113C3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235FE-EC20-D0CD-6039-B76A5B44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8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0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20-EDA5-3D12-C66B-CDCDEEDC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D705E-61CF-A9FC-EE99-26FC3AA3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D49C-66D2-A61A-C763-3CB8BFF5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5A94E-3242-37F8-54E8-2F9D0D7E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64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8EFC7-B4EB-546A-BF61-6B570559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72344-935F-9E21-30D7-BA2186EF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93F7-8772-AC7F-2DC0-E85D3D3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55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2A-729E-9BDC-16C9-6D3E18C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C31DF-7203-39A7-DB8D-02DC7B02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85FF-7572-EF3E-D87C-443A3A82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12DF-6AD2-E97B-40A7-34F30E1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934D-D894-D2D5-A7FA-27C50852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FDA5-594B-E748-B032-BE8F4E7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6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BEFE-26D0-71F1-324C-0C06151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D20AD-15D9-1E71-7DD5-09CD575B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3D95-BEF7-C0AF-13EE-6FE0D26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813-3D1D-AAD8-69D1-65A671E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473-A46C-BA7A-F1F0-95909AC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7FECF-670B-D5A1-36AC-E8178DE2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31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A71D-2778-152E-80BF-E676A7C3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3B36B-804F-5B9B-6ED0-239567242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19A9-5375-F4B6-A976-34ED7245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7F4F-1F93-7996-D44B-45D9E5C3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3D94-D801-3344-7C60-82511B61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4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15678-B71B-5DA0-2EB4-4F4799EEB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4C846-5D15-B684-81EB-AC27DA437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615F-9BA6-7037-75EE-B4DEC2B1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A08E-26B2-581E-F003-85E8AB6E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2DE1-EC89-BE78-E864-8EDE133F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8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6204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4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75063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698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4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8156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607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663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429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219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02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051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931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50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7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0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329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594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13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90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492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574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314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722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189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76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73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952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108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45333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91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77371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225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7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F9421-2ED1-2FCA-EDD7-0D1F7D7BBE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7844"/>
            <a:ext cx="12192000" cy="6830155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54C5EE-2665-15D9-F392-776334C8AF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9434C3-CC83-C6E8-E40D-F7DE59FA222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F57C23-8EDA-7E1D-5656-E27899F9AB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7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D84D74-1883-04D5-F88C-7AFC5D7F215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8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7.gif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45.gif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EDCCC-0A2E-AD73-9E31-D96D97A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90" y="1267758"/>
            <a:ext cx="558442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: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: 1 =?</a:t>
            </a:r>
          </a:p>
        </p:txBody>
      </p:sp>
    </p:spTree>
    <p:extLst>
      <p:ext uri="{BB962C8B-B14F-4D97-AF65-F5344CB8AC3E}">
        <p14:creationId xmlns:p14="http://schemas.microsoft.com/office/powerpoint/2010/main" val="3974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: 1 =?</a:t>
            </a:r>
          </a:p>
        </p:txBody>
      </p:sp>
    </p:spTree>
    <p:extLst>
      <p:ext uri="{BB962C8B-B14F-4D97-AF65-F5344CB8AC3E}">
        <p14:creationId xmlns:p14="http://schemas.microsoft.com/office/powerpoint/2010/main" val="66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89020" y="3923184"/>
            <a:ext cx="3000364" cy="1619352"/>
            <a:chOff x="9664757" y="3925244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693321" y="4303521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757" y="392524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36772" y="4055657"/>
            <a:ext cx="2971800" cy="1486879"/>
            <a:chOff x="2336772" y="4055653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2336772" y="4301457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55" y="405565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: 1 =?</a:t>
            </a:r>
          </a:p>
        </p:txBody>
      </p:sp>
    </p:spTree>
    <p:extLst>
      <p:ext uri="{BB962C8B-B14F-4D97-AF65-F5344CB8AC3E}">
        <p14:creationId xmlns:p14="http://schemas.microsoft.com/office/powerpoint/2010/main" val="40947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E1A0-C193-83EB-95D9-3B612C57D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kids holding a bell&#10;&#10;Description automatically generated">
            <a:extLst>
              <a:ext uri="{FF2B5EF4-FFF2-40B4-BE49-F238E27FC236}">
                <a16:creationId xmlns:a16="http://schemas.microsoft.com/office/drawing/2014/main" id="{F328E0D7-9367-5C18-088E-973DDC7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8"/>
          <a:stretch/>
        </p:blipFill>
        <p:spPr>
          <a:xfrm>
            <a:off x="950848" y="3357498"/>
            <a:ext cx="10311565" cy="26073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04F291-FCD8-7C44-241A-708B6DC6D838}"/>
              </a:ext>
            </a:extLst>
          </p:cNvPr>
          <p:cNvSpPr/>
          <p:nvPr/>
        </p:nvSpPr>
        <p:spPr>
          <a:xfrm>
            <a:off x="792727" y="659219"/>
            <a:ext cx="10606546" cy="2424223"/>
          </a:xfrm>
          <a:custGeom>
            <a:avLst/>
            <a:gdLst>
              <a:gd name="connsiteX0" fmla="*/ 0 w 10606546"/>
              <a:gd name="connsiteY0" fmla="*/ 0 h 2424223"/>
              <a:gd name="connsiteX1" fmla="*/ 0 w 10606546"/>
              <a:gd name="connsiteY1" fmla="*/ 0 h 2424223"/>
              <a:gd name="connsiteX2" fmla="*/ 10606546 w 10606546"/>
              <a:gd name="connsiteY2" fmla="*/ 0 h 2424223"/>
              <a:gd name="connsiteX3" fmla="*/ 10606546 w 10606546"/>
              <a:gd name="connsiteY3" fmla="*/ 0 h 2424223"/>
              <a:gd name="connsiteX4" fmla="*/ 10606546 w 10606546"/>
              <a:gd name="connsiteY4" fmla="*/ 2424223 h 2424223"/>
              <a:gd name="connsiteX5" fmla="*/ 10606546 w 10606546"/>
              <a:gd name="connsiteY5" fmla="*/ 2424223 h 2424223"/>
              <a:gd name="connsiteX6" fmla="*/ 0 w 10606546"/>
              <a:gd name="connsiteY6" fmla="*/ 2424223 h 2424223"/>
              <a:gd name="connsiteX7" fmla="*/ 0 w 10606546"/>
              <a:gd name="connsiteY7" fmla="*/ 2424223 h 2424223"/>
              <a:gd name="connsiteX8" fmla="*/ 0 w 10606546"/>
              <a:gd name="connsiteY8" fmla="*/ 0 h 24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06546" h="2424223" fill="none" extrusionOk="0">
                <a:moveTo>
                  <a:pt x="0" y="0"/>
                </a:moveTo>
                <a:lnTo>
                  <a:pt x="0" y="0"/>
                </a:lnTo>
                <a:cubicBezTo>
                  <a:pt x="1367199" y="5753"/>
                  <a:pt x="8624957" y="-51483"/>
                  <a:pt x="10606546" y="0"/>
                </a:cubicBezTo>
                <a:lnTo>
                  <a:pt x="10606546" y="0"/>
                </a:lnTo>
                <a:cubicBezTo>
                  <a:pt x="10445839" y="530774"/>
                  <a:pt x="10646213" y="1680626"/>
                  <a:pt x="10606546" y="2424223"/>
                </a:cubicBezTo>
                <a:lnTo>
                  <a:pt x="10606546" y="2424223"/>
                </a:lnTo>
                <a:cubicBezTo>
                  <a:pt x="6251807" y="2405265"/>
                  <a:pt x="4151574" y="2363582"/>
                  <a:pt x="0" y="2424223"/>
                </a:cubicBezTo>
                <a:lnTo>
                  <a:pt x="0" y="2424223"/>
                </a:lnTo>
                <a:cubicBezTo>
                  <a:pt x="32216" y="1360294"/>
                  <a:pt x="57206" y="754874"/>
                  <a:pt x="0" y="0"/>
                </a:cubicBezTo>
                <a:close/>
              </a:path>
              <a:path w="10606546" h="2424223" stroke="0" extrusionOk="0">
                <a:moveTo>
                  <a:pt x="0" y="0"/>
                </a:moveTo>
                <a:lnTo>
                  <a:pt x="0" y="0"/>
                </a:lnTo>
                <a:cubicBezTo>
                  <a:pt x="2358292" y="-133594"/>
                  <a:pt x="6462612" y="63808"/>
                  <a:pt x="10606546" y="0"/>
                </a:cubicBezTo>
                <a:lnTo>
                  <a:pt x="10606546" y="0"/>
                </a:lnTo>
                <a:cubicBezTo>
                  <a:pt x="10483546" y="1065290"/>
                  <a:pt x="10703406" y="1437893"/>
                  <a:pt x="10606546" y="2424223"/>
                </a:cubicBezTo>
                <a:lnTo>
                  <a:pt x="10606546" y="2424223"/>
                </a:lnTo>
                <a:cubicBezTo>
                  <a:pt x="5837631" y="2365329"/>
                  <a:pt x="2044212" y="2438456"/>
                  <a:pt x="0" y="2424223"/>
                </a:cubicBezTo>
                <a:lnTo>
                  <a:pt x="0" y="2424223"/>
                </a:lnTo>
                <a:cubicBezTo>
                  <a:pt x="-3173" y="1517743"/>
                  <a:pt x="-94267" y="45321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9C9E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474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111E1F4-CB09-448A-93E0-23C54E95678A}"/>
              </a:ext>
            </a:extLst>
          </p:cNvPr>
          <p:cNvGrpSpPr/>
          <p:nvPr/>
        </p:nvGrpSpPr>
        <p:grpSpPr>
          <a:xfrm>
            <a:off x="4064813" y="1353502"/>
            <a:ext cx="4498437" cy="2167128"/>
            <a:chOff x="375315" y="1406665"/>
            <a:chExt cx="4498437" cy="21671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6BE34-9E18-445C-A976-561F2A89BD73}"/>
                </a:ext>
              </a:extLst>
            </p:cNvPr>
            <p:cNvSpPr txBox="1"/>
            <p:nvPr/>
          </p:nvSpPr>
          <p:spPr>
            <a:xfrm>
              <a:off x="695177" y="1440777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43B8C22-F8B6-4A27-8A96-4C0D449FCA32}"/>
              </a:ext>
            </a:extLst>
          </p:cNvPr>
          <p:cNvSpPr txBox="1"/>
          <p:nvPr/>
        </p:nvSpPr>
        <p:spPr>
          <a:xfrm>
            <a:off x="1743740" y="4050008"/>
            <a:ext cx="8697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x 3                  1 x 4</a:t>
            </a:r>
          </a:p>
          <a:p>
            <a:pPr algn="l"/>
            <a:r>
              <a:rPr lang="en-US" sz="4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x 6                  1 x 5</a:t>
            </a:r>
          </a:p>
        </p:txBody>
      </p:sp>
      <p:pic>
        <p:nvPicPr>
          <p:cNvPr id="2" name="Picture 1" descr="A group of colorful numbers&#10;&#10;Description automatically generated">
            <a:extLst>
              <a:ext uri="{FF2B5EF4-FFF2-40B4-BE49-F238E27FC236}">
                <a16:creationId xmlns:a16="http://schemas.microsoft.com/office/drawing/2014/main" id="{E03FD9F8-C340-1133-18F1-41139E1FD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4" t="-1111" r="39779" b="71981"/>
          <a:stretch/>
        </p:blipFill>
        <p:spPr>
          <a:xfrm>
            <a:off x="665745" y="174754"/>
            <a:ext cx="914401" cy="1259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744C3F-DB25-DE5F-E9CD-B0A17F8BF1AD}"/>
              </a:ext>
            </a:extLst>
          </p:cNvPr>
          <p:cNvSpPr txBox="1"/>
          <p:nvPr/>
        </p:nvSpPr>
        <p:spPr>
          <a:xfrm>
            <a:off x="1573619" y="510363"/>
            <a:ext cx="348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729AB-2DFA-055C-EFF6-4327DD042ACA}"/>
              </a:ext>
            </a:extLst>
          </p:cNvPr>
          <p:cNvSpPr txBox="1"/>
          <p:nvPr/>
        </p:nvSpPr>
        <p:spPr>
          <a:xfrm>
            <a:off x="3072810" y="4061637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E34BB-4F6D-A550-9D89-78DEA1E3C91A}"/>
              </a:ext>
            </a:extLst>
          </p:cNvPr>
          <p:cNvSpPr txBox="1"/>
          <p:nvPr/>
        </p:nvSpPr>
        <p:spPr>
          <a:xfrm>
            <a:off x="3115340" y="4752754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D2610-DFF2-DBDE-E497-E0D8BB4230FD}"/>
              </a:ext>
            </a:extLst>
          </p:cNvPr>
          <p:cNvSpPr txBox="1"/>
          <p:nvPr/>
        </p:nvSpPr>
        <p:spPr>
          <a:xfrm>
            <a:off x="6772940" y="4029740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B7656-6135-9BDE-309E-68504590433E}"/>
              </a:ext>
            </a:extLst>
          </p:cNvPr>
          <p:cNvSpPr txBox="1"/>
          <p:nvPr/>
        </p:nvSpPr>
        <p:spPr>
          <a:xfrm>
            <a:off x="6815470" y="4742121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</a:t>
            </a:r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7E3ED2-392A-2420-A040-D2E21A730B3D}"/>
              </a:ext>
            </a:extLst>
          </p:cNvPr>
          <p:cNvGrpSpPr/>
          <p:nvPr/>
        </p:nvGrpSpPr>
        <p:grpSpPr>
          <a:xfrm>
            <a:off x="620226" y="373627"/>
            <a:ext cx="707130" cy="692458"/>
            <a:chOff x="3117618" y="2017113"/>
            <a:chExt cx="936765" cy="936765"/>
          </a:xfrm>
        </p:grpSpPr>
        <p:sp>
          <p:nvSpPr>
            <p:cNvPr id="6" name="椭圆 2">
              <a:extLst>
                <a:ext uri="{FF2B5EF4-FFF2-40B4-BE49-F238E27FC236}">
                  <a16:creationId xmlns:a16="http://schemas.microsoft.com/office/drawing/2014/main" id="{640B714F-C68E-A01D-6A45-D947D687285D}"/>
                </a:ext>
              </a:extLst>
            </p:cNvPr>
            <p:cNvSpPr/>
            <p:nvPr/>
          </p:nvSpPr>
          <p:spPr>
            <a:xfrm>
              <a:off x="3117618" y="2017113"/>
              <a:ext cx="936765" cy="9367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C1D8EA14-BBB1-493A-0B3C-5F13BE6EA709}"/>
                </a:ext>
              </a:extLst>
            </p:cNvPr>
            <p:cNvSpPr txBox="1"/>
            <p:nvPr/>
          </p:nvSpPr>
          <p:spPr>
            <a:xfrm>
              <a:off x="3175590" y="2079514"/>
              <a:ext cx="820821" cy="87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pc="300" dirty="0">
                  <a:ln w="12700">
                    <a:noFill/>
                  </a:ln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三极正极黑简体" panose="00000500000000000000" charset="-122"/>
                  <a:sym typeface="+mn-ea"/>
                </a:rPr>
                <a:t>3</a:t>
              </a:r>
              <a:endParaRPr lang="zh-CN" altLang="en-US" sz="36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5CB17C-2A4E-FF93-1C9B-72C67F1E4263}"/>
              </a:ext>
            </a:extLst>
          </p:cNvPr>
          <p:cNvSpPr txBox="1"/>
          <p:nvPr/>
        </p:nvSpPr>
        <p:spPr>
          <a:xfrm>
            <a:off x="1360967" y="287079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414FF277-FF79-539B-18A7-AE3B1BFFEFA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5694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3 x 7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634716" y="101633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5 : 1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183135" y="1036043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43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x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96492" y="9738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79832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14 : 2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11433" y="105886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191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5 x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64594" y="9738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80052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 x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528390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2027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6 :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092455" y="963174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0054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1 x 9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321358" y="101123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01265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12 :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305106" y="101633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3252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58E9BED-C692-F21D-BD64-5023B1C5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78" t="877" r="5878" b="20175"/>
          <a:stretch/>
        </p:blipFill>
        <p:spPr>
          <a:xfrm>
            <a:off x="-1" y="685800"/>
            <a:ext cx="12192002" cy="617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7DE2FF-6C16-2ADE-42A2-DCEAEC0BF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404" y="1807535"/>
            <a:ext cx="6849305" cy="2810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E32A9-FB49-404F-B197-FDF7EBE0B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852" y="4646877"/>
            <a:ext cx="22740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x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96492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14258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20 : 5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11432" y="1005705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0211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Arial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6 x 1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145735" y="1014778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DDD40B-E3CD-C67E-9C0C-1A29B619DB07}"/>
              </a:ext>
            </a:extLst>
          </p:cNvPr>
          <p:cNvSpPr/>
          <p:nvPr/>
        </p:nvSpPr>
        <p:spPr>
          <a:xfrm>
            <a:off x="1322194" y="341662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400" kern="0" dirty="0" err="1">
                <a:solidFill>
                  <a:srgbClr val="C00000"/>
                </a:solidFill>
                <a:latin typeface="#9Slide07 SVNTransformer" pitchFamily="2" charset="0"/>
                <a:sym typeface="Arial"/>
              </a:rPr>
              <a:t>Về</a:t>
            </a:r>
            <a:r>
              <a:rPr lang="en-US" sz="18400" kern="0" dirty="0">
                <a:solidFill>
                  <a:srgbClr val="C00000"/>
                </a:solidFill>
                <a:latin typeface="#9Slide07 SVNTransformer" pitchFamily="2" charset="0"/>
                <a:sym typeface="Arial"/>
              </a:rPr>
              <a:t> </a:t>
            </a:r>
            <a:r>
              <a:rPr lang="en-US" sz="18400" kern="0" dirty="0" err="1">
                <a:solidFill>
                  <a:srgbClr val="C00000"/>
                </a:solidFill>
                <a:latin typeface="#9Slide07 SVNTransformer" pitchFamily="2" charset="0"/>
                <a:sym typeface="Arial"/>
              </a:rPr>
              <a:t>đích</a:t>
            </a:r>
            <a:endParaRPr lang="en-US" sz="18400" kern="0" dirty="0">
              <a:solidFill>
                <a:srgbClr val="C00000"/>
              </a:solidFill>
              <a:latin typeface="#9Slide07 SVNTransformer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900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6" grpId="0"/>
      <p:bldP spid="6" grpId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E07A0-C665-73C7-3532-E51E5C4E90EF}"/>
              </a:ext>
            </a:extLst>
          </p:cNvPr>
          <p:cNvGrpSpPr/>
          <p:nvPr/>
        </p:nvGrpSpPr>
        <p:grpSpPr>
          <a:xfrm>
            <a:off x="620226" y="373627"/>
            <a:ext cx="707130" cy="692458"/>
            <a:chOff x="3117618" y="2017113"/>
            <a:chExt cx="936765" cy="936765"/>
          </a:xfrm>
        </p:grpSpPr>
        <p:sp>
          <p:nvSpPr>
            <p:cNvPr id="14" name="椭圆 2">
              <a:extLst>
                <a:ext uri="{FF2B5EF4-FFF2-40B4-BE49-F238E27FC236}">
                  <a16:creationId xmlns:a16="http://schemas.microsoft.com/office/drawing/2014/main" id="{88233595-966F-003C-7951-CD20F93F0996}"/>
                </a:ext>
              </a:extLst>
            </p:cNvPr>
            <p:cNvSpPr/>
            <p:nvPr/>
          </p:nvSpPr>
          <p:spPr>
            <a:xfrm>
              <a:off x="3117618" y="2017113"/>
              <a:ext cx="936765" cy="9367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3446343D-6CF4-1BDC-E15C-C8B3ADC7BA27}"/>
                </a:ext>
              </a:extLst>
            </p:cNvPr>
            <p:cNvSpPr txBox="1"/>
            <p:nvPr/>
          </p:nvSpPr>
          <p:spPr>
            <a:xfrm>
              <a:off x="3175590" y="2079514"/>
              <a:ext cx="820821" cy="87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pc="300" dirty="0">
                  <a:ln w="12700">
                    <a:noFill/>
                  </a:ln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三极正极黑简体" panose="00000500000000000000" charset="-122"/>
                  <a:sym typeface="+mn-ea"/>
                </a:rPr>
                <a:t>4</a:t>
              </a:r>
              <a:endParaRPr lang="zh-CN" altLang="en-US" sz="36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991AAB9-B9DE-F869-0840-0AE6EA72B10B}"/>
              </a:ext>
            </a:extLst>
          </p:cNvPr>
          <p:cNvSpPr txBox="1"/>
          <p:nvPr/>
        </p:nvSpPr>
        <p:spPr>
          <a:xfrm>
            <a:off x="1360967" y="287079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CEA80-965B-9D5F-79F9-A250F2E7A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E919C-177E-0FF7-21E2-8DE88B16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72" y="1112310"/>
            <a:ext cx="552345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30FC-F974-4670-70DA-790371CC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5C3DC-60BE-DB18-EE3B-CD593B44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60" y="1194606"/>
            <a:ext cx="600508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pic>
        <p:nvPicPr>
          <p:cNvPr id="2" name="Picture 1" descr="A cartoon child standing next to a number&#10;&#10;Description automatically generated">
            <a:extLst>
              <a:ext uri="{FF2B5EF4-FFF2-40B4-BE49-F238E27FC236}">
                <a16:creationId xmlns:a16="http://schemas.microsoft.com/office/drawing/2014/main" id="{ED4E82CF-63A9-E79F-91F5-154BA17DB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" y="355862"/>
            <a:ext cx="1018095" cy="915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8B167-02A1-522E-646D-57A8916626B9}"/>
              </a:ext>
            </a:extLst>
          </p:cNvPr>
          <p:cNvSpPr txBox="1"/>
          <p:nvPr/>
        </p:nvSpPr>
        <p:spPr>
          <a:xfrm>
            <a:off x="1467293" y="478466"/>
            <a:ext cx="348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x 1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x 1 =?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315</Words>
  <Application>Microsoft Office PowerPoint</Application>
  <PresentationFormat>Widescreen</PresentationFormat>
  <Paragraphs>115</Paragraphs>
  <Slides>34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#Li-N UVN Banh Mi</vt:lpstr>
      <vt:lpstr>Comfortaa Medium</vt:lpstr>
      <vt:lpstr>等线</vt:lpstr>
      <vt:lpstr>Rubik Black</vt:lpstr>
      <vt:lpstr>字魂80号-萌趣小鱼体</vt:lpstr>
      <vt:lpstr>思源宋体 CN Medium</vt:lpstr>
      <vt:lpstr>#9Slide03 IcielPanton Black</vt:lpstr>
      <vt:lpstr>#9Slide07 SVNTransformer</vt:lpstr>
      <vt:lpstr>Aptos</vt:lpstr>
      <vt:lpstr>Arial</vt:lpstr>
      <vt:lpstr>Calibri</vt:lpstr>
      <vt:lpstr>Cambria</vt:lpstr>
      <vt:lpstr>Times New Roman</vt:lpstr>
      <vt:lpstr>1_Office 主题​​</vt:lpstr>
      <vt:lpstr>Office Theme</vt:lpstr>
      <vt:lpstr>2_Office Theme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VƯỢT CHƯỚNG NGẠI VẬT</vt:lpstr>
      <vt:lpstr>3 x 7 =</vt:lpstr>
      <vt:lpstr>5 : 1 =</vt:lpstr>
      <vt:lpstr>4 x 4 =</vt:lpstr>
      <vt:lpstr>14 : 2 =</vt:lpstr>
      <vt:lpstr>5 x 3 =</vt:lpstr>
      <vt:lpstr>2 x 6 =</vt:lpstr>
      <vt:lpstr>6 : 3 =</vt:lpstr>
      <vt:lpstr>1 x 9 =</vt:lpstr>
      <vt:lpstr>12 : 4 =</vt:lpstr>
      <vt:lpstr>4 x 6 =</vt:lpstr>
      <vt:lpstr>20 : 5 =</vt:lpstr>
      <vt:lpstr>6 x 1 =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2022-06-24T03:14:59Z</dcterms:created>
  <dcterms:modified xsi:type="dcterms:W3CDTF">2025-08-15T06:10:44Z</dcterms:modified>
</cp:coreProperties>
</file>