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9"/>
  </p:notesMasterIdLst>
  <p:sldIdLst>
    <p:sldId id="403" r:id="rId5"/>
    <p:sldId id="646" r:id="rId6"/>
    <p:sldId id="648" r:id="rId7"/>
    <p:sldId id="647" r:id="rId8"/>
    <p:sldId id="649" r:id="rId9"/>
    <p:sldId id="650" r:id="rId10"/>
    <p:sldId id="651" r:id="rId11"/>
    <p:sldId id="652" r:id="rId12"/>
    <p:sldId id="404" r:id="rId13"/>
    <p:sldId id="372" r:id="rId14"/>
    <p:sldId id="373" r:id="rId15"/>
    <p:sldId id="374" r:id="rId16"/>
    <p:sldId id="654" r:id="rId17"/>
    <p:sldId id="390" r:id="rId18"/>
    <p:sldId id="401" r:id="rId19"/>
    <p:sldId id="402" r:id="rId20"/>
    <p:sldId id="653" r:id="rId21"/>
    <p:sldId id="264" r:id="rId22"/>
    <p:sldId id="256" r:id="rId23"/>
    <p:sldId id="257" r:id="rId24"/>
    <p:sldId id="258" r:id="rId25"/>
    <p:sldId id="259" r:id="rId26"/>
    <p:sldId id="282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84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775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915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5B16-B2C5-4816-BAC6-EF93849ABAF8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5B16-B2C5-4816-BAC6-EF93849ABAF8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5B16-B2C5-4816-BAC6-EF93849ABAF8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10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4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85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2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32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28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60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3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5B16-B2C5-4816-BAC6-EF93849ABAF8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05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62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98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4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499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180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669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280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187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723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5B16-B2C5-4816-BAC6-EF93849ABAF8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013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88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907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10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7867E-1896-4462-ACEE-6C262B3E0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1260374-5444-4ABC-B63F-AC7091116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A17B84-AAAA-4571-8935-036C69FC1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C50A9E-FF9F-4ACC-9AAE-996D941BC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3E60BA-4BD0-405B-A68A-A8798D33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2954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5671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172ADE-14B6-41D5-8928-F6E0C170F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DDD73C-4E62-4870-AD6A-1F7A3CDD5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B79D8B-AC1D-4999-94A9-2334884C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30A3E7-BA58-4438-9CCB-A6FD9A6D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3E0A7-ABC8-438E-84FE-5320D377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7542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6AF977-206F-43C9-8D52-1B4CFC0A3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2C05CA-671A-4DCE-91B2-0DBC7428F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A8EEA5-75E4-4168-84F7-B70183A13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232CE6-DA90-4850-BC97-9164DFB4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FDD065-4EF5-401D-A933-0C76239F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DD19AE-36D5-479E-BD0C-123BC428F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8677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E736EF-4B81-4596-BA1E-427C89B35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BBBE73-DE97-4C66-8B22-35296AD97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4C764-7673-4B73-AC78-2AF167024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701194F-8A28-4432-B185-B7D45C6CDF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BE0759-CFCA-45A4-8DFD-89C5533B4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DBECAB1-1233-4391-AC87-6033218C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2025/8/15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422336-E8AD-4F18-BF93-CE90FCB0F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EA2F5C-5D3A-41CB-B1BB-875DCB12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3588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34787B-FCD2-4A0C-BD9E-E8F0418A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84BE482-4658-4C4C-8A85-9F16F98BB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2025/8/15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B064A0-976A-4C26-9560-7C18A225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E27D61-368D-4698-84BB-E8B72AA9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99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5B16-B2C5-4816-BAC6-EF93849ABAF8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21C1987-28A8-4E61-8428-9C9400682D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2025/8/15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D49A94F-4380-49D0-9818-6213C112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3E1B4-7290-44C2-9A6A-600E92B0F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8123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B946D1-6CAA-4527-B992-EE5C8AED7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2853A0-74E4-47C7-80B5-89BF8360D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7FC519-08CE-404D-94C4-827D22011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E46F2EA-41E7-43BE-B729-4F4073EF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FA738E-0F88-42F5-85E5-3D66777A0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5EE737-1602-4717-8886-321D0A69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314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C70875-E4C6-40AB-B812-9FE37509C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DFAA209-EAB4-4C21-BB18-C1B77D065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EB7F994-A2AA-4165-9D48-24D41E343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CCA04-AD64-4A77-BE47-9D66F92E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F8E01-4F5C-4227-A065-0A6695240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560601-8473-42F7-B10E-25746607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9772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C56F56-513C-49F9-A370-5AF715941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93AB4D-E679-4ABF-8141-4D19DAA19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86ABAB-2647-458F-8FD4-A194120B6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5A4328-E745-456C-814A-F01D009D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AAE645-117E-4ABE-ACA9-4278C0761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1369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F75341E-F70A-428F-9988-B355E31001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7DEB83-B5D5-4DCA-B8E2-3789A613C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D999C4-85EC-4DB7-B69E-A850687128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FC55E6-9B52-44F7-9ADC-1FC4272F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10959D-9692-4C08-8E43-06AC4916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06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5B16-B2C5-4816-BAC6-EF93849ABAF8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5B16-B2C5-4816-BAC6-EF93849ABAF8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5B16-B2C5-4816-BAC6-EF93849ABAF8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5B16-B2C5-4816-BAC6-EF93849ABAF8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5B16-B2C5-4816-BAC6-EF93849ABAF8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F2FF8D-3FD5-F438-C51D-9DB67D990CB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F4DF9A0C-57DF-7A45-3259-972D66AE6E0C}"/>
              </a:ext>
            </a:extLst>
          </p:cNvPr>
          <p:cNvSpPr/>
          <p:nvPr userDrawn="1"/>
        </p:nvSpPr>
        <p:spPr>
          <a:xfrm>
            <a:off x="486508" y="336330"/>
            <a:ext cx="11218985" cy="624314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A4EC9EB-CE9E-609A-4411-D490675FE6C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5" y="81095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56E9A98-4349-6EBC-879E-B9A5B38C6E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5" y="81095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8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3113646-0A32-36A8-0149-5187C2FEB64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5" y="81095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22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10" Type="http://schemas.openxmlformats.org/officeDocument/2006/relationships/image" Target="../media/image42.jpeg"/><Relationship Id="rId4" Type="http://schemas.openxmlformats.org/officeDocument/2006/relationships/image" Target="../media/image39.png"/><Relationship Id="rId9" Type="http://schemas.openxmlformats.org/officeDocument/2006/relationships/image" Target="../media/image36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0.wdp"/><Relationship Id="rId12" Type="http://schemas.microsoft.com/office/2007/relationships/hdphoto" Target="../media/hdphoto9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7.png"/><Relationship Id="rId11" Type="http://schemas.openxmlformats.org/officeDocument/2006/relationships/image" Target="../media/image42.jpeg"/><Relationship Id="rId5" Type="http://schemas.openxmlformats.org/officeDocument/2006/relationships/image" Target="../media/image43.png"/><Relationship Id="rId15" Type="http://schemas.openxmlformats.org/officeDocument/2006/relationships/image" Target="../media/image45.png"/><Relationship Id="rId10" Type="http://schemas.openxmlformats.org/officeDocument/2006/relationships/image" Target="../media/image36.png"/><Relationship Id="rId4" Type="http://schemas.openxmlformats.org/officeDocument/2006/relationships/image" Target="../media/image46.jpeg"/><Relationship Id="rId9" Type="http://schemas.microsoft.com/office/2007/relationships/hdphoto" Target="../media/hdphoto11.wdp"/><Relationship Id="rId1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6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1.png"/><Relationship Id="rId12" Type="http://schemas.microsoft.com/office/2007/relationships/hdphoto" Target="../media/hdphoto15.wdp"/><Relationship Id="rId17" Type="http://schemas.openxmlformats.org/officeDocument/2006/relationships/image" Target="../media/image34.png"/><Relationship Id="rId2" Type="http://schemas.openxmlformats.org/officeDocument/2006/relationships/audio" Target="../media/media4.wav"/><Relationship Id="rId16" Type="http://schemas.openxmlformats.org/officeDocument/2006/relationships/image" Target="../media/image43.png"/><Relationship Id="rId1" Type="http://schemas.microsoft.com/office/2007/relationships/media" Target="../media/media4.wav"/><Relationship Id="rId6" Type="http://schemas.microsoft.com/office/2007/relationships/hdphoto" Target="../media/hdphoto12.wdp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5" Type="http://schemas.microsoft.com/office/2007/relationships/hdphoto" Target="../media/hdphoto9.wdp"/><Relationship Id="rId10" Type="http://schemas.microsoft.com/office/2007/relationships/hdphoto" Target="../media/hdphoto14.wdp"/><Relationship Id="rId19" Type="http://schemas.openxmlformats.org/officeDocument/2006/relationships/image" Target="../media/image45.png"/><Relationship Id="rId4" Type="http://schemas.openxmlformats.org/officeDocument/2006/relationships/image" Target="../media/image49.jpeg"/><Relationship Id="rId9" Type="http://schemas.openxmlformats.org/officeDocument/2006/relationships/image" Target="../media/image52.png"/><Relationship Id="rId1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16.wdp"/><Relationship Id="rId11" Type="http://schemas.openxmlformats.org/officeDocument/2006/relationships/image" Target="../media/image34.png"/><Relationship Id="rId5" Type="http://schemas.openxmlformats.org/officeDocument/2006/relationships/image" Target="../media/image55.png"/><Relationship Id="rId10" Type="http://schemas.openxmlformats.org/officeDocument/2006/relationships/image" Target="../media/image43.png"/><Relationship Id="rId4" Type="http://schemas.openxmlformats.org/officeDocument/2006/relationships/image" Target="../media/image54.jpeg"/><Relationship Id="rId9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gif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3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4.wdp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4.wdp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651796"/>
            <a:ext cx="9461812" cy="243251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F234DEA-2700-782D-55CD-40288B425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5" y="81095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14172" y="794147"/>
            <a:ext cx="837127" cy="737510"/>
            <a:chOff x="901521" y="1931831"/>
            <a:chExt cx="837127" cy="737510"/>
          </a:xfrm>
        </p:grpSpPr>
        <p:sp>
          <p:nvSpPr>
            <p:cNvPr id="6" name="Flowchart: Extract 5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8265" y="1931831"/>
              <a:ext cx="540912" cy="737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951299" y="794147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10073" y="2588654"/>
            <a:ext cx="4494727" cy="4494727"/>
            <a:chOff x="8710073" y="2588654"/>
            <a:chExt cx="4494727" cy="44947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955370" y="2931064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9E9238-A36E-4B28-9AAD-65291E66934A}"/>
              </a:ext>
            </a:extLst>
          </p:cNvPr>
          <p:cNvSpPr/>
          <p:nvPr/>
        </p:nvSpPr>
        <p:spPr>
          <a:xfrm>
            <a:off x="887182" y="1804671"/>
            <a:ext cx="4084507" cy="1905000"/>
          </a:xfrm>
          <a:prstGeom prst="roundRect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x 2 = ?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x 2 = 0 + 0 = 0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x 2 = 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93467B-877F-4348-9324-99A1EB88940F}"/>
              </a:ext>
            </a:extLst>
          </p:cNvPr>
          <p:cNvSpPr txBox="1"/>
          <p:nvPr/>
        </p:nvSpPr>
        <p:spPr>
          <a:xfrm>
            <a:off x="5885608" y="1880008"/>
            <a:ext cx="27359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x 3 </a:t>
            </a:r>
          </a:p>
          <a:p>
            <a:pPr algn="l"/>
            <a:r>
              <a:rPr lang="en-US" sz="36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x 4</a:t>
            </a:r>
          </a:p>
          <a:p>
            <a:pPr algn="l"/>
            <a:r>
              <a:rPr lang="en-US" sz="36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x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8AFBD-B9E5-46C6-B7C4-73DAF9554D4A}"/>
              </a:ext>
            </a:extLst>
          </p:cNvPr>
          <p:cNvSpPr txBox="1"/>
          <p:nvPr/>
        </p:nvSpPr>
        <p:spPr>
          <a:xfrm>
            <a:off x="7030894" y="1838717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74CFF2-D93D-49F4-BA7F-5A91AD1B0FB0}"/>
              </a:ext>
            </a:extLst>
          </p:cNvPr>
          <p:cNvSpPr txBox="1"/>
          <p:nvPr/>
        </p:nvSpPr>
        <p:spPr>
          <a:xfrm>
            <a:off x="7030894" y="2395791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EC750B-EFE6-473C-A709-1B6A9A5F243D}"/>
              </a:ext>
            </a:extLst>
          </p:cNvPr>
          <p:cNvSpPr txBox="1"/>
          <p:nvPr/>
        </p:nvSpPr>
        <p:spPr>
          <a:xfrm>
            <a:off x="7024530" y="2963740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id="{5C43A326-5217-4DF8-A232-0209E5640242}"/>
              </a:ext>
            </a:extLst>
          </p:cNvPr>
          <p:cNvSpPr/>
          <p:nvPr/>
        </p:nvSpPr>
        <p:spPr>
          <a:xfrm>
            <a:off x="2369176" y="4258564"/>
            <a:ext cx="6473125" cy="101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5" name="Right Arrow 11">
            <a:extLst>
              <a:ext uri="{FF2B5EF4-FFF2-40B4-BE49-F238E27FC236}">
                <a16:creationId xmlns:a16="http://schemas.microsoft.com/office/drawing/2014/main" id="{111DD1E9-06EB-4F6C-BEAD-6F61C3F14D50}"/>
              </a:ext>
            </a:extLst>
          </p:cNvPr>
          <p:cNvSpPr/>
          <p:nvPr/>
        </p:nvSpPr>
        <p:spPr>
          <a:xfrm>
            <a:off x="1181736" y="4419214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" grpId="0" animBg="1"/>
      <p:bldP spid="40" grpId="0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3360494" cy="665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0965E-4B54-465A-AFC8-6258BE5DC9FC}"/>
              </a:ext>
            </a:extLst>
          </p:cNvPr>
          <p:cNvSpPr txBox="1"/>
          <p:nvPr/>
        </p:nvSpPr>
        <p:spPr>
          <a:xfrm>
            <a:off x="1196837" y="2165074"/>
            <a:ext cx="1036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x 6            0 x 7            0 x 8            0 x 9</a:t>
            </a:r>
          </a:p>
          <a:p>
            <a:pPr algn="l"/>
            <a:endParaRPr lang="en-US" sz="36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: 6             0 : 7             0 : 8             0 :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567C8-7536-4EDA-B931-A17FDB7447F7}"/>
              </a:ext>
            </a:extLst>
          </p:cNvPr>
          <p:cNvSpPr txBox="1"/>
          <p:nvPr/>
        </p:nvSpPr>
        <p:spPr>
          <a:xfrm>
            <a:off x="230753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9DFE45-F4E6-4072-82A4-99101DBA2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87" y="3619502"/>
            <a:ext cx="4548585" cy="4548585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B85175DD-3F9F-4DD4-8448-0D3FDBC44BBF}"/>
              </a:ext>
            </a:extLst>
          </p:cNvPr>
          <p:cNvSpPr/>
          <p:nvPr/>
        </p:nvSpPr>
        <p:spPr>
          <a:xfrm>
            <a:off x="10188998" y="3697356"/>
            <a:ext cx="1918952" cy="106304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đôi</a:t>
            </a:r>
            <a:endParaRPr lang="en-US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93EB80-7BF0-474A-8A96-6042F42F069E}"/>
              </a:ext>
            </a:extLst>
          </p:cNvPr>
          <p:cNvSpPr txBox="1"/>
          <p:nvPr/>
        </p:nvSpPr>
        <p:spPr>
          <a:xfrm>
            <a:off x="4498998" y="2082814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C73E3B-CA14-402A-8571-3171FFAC36F9}"/>
              </a:ext>
            </a:extLst>
          </p:cNvPr>
          <p:cNvSpPr txBox="1"/>
          <p:nvPr/>
        </p:nvSpPr>
        <p:spPr>
          <a:xfrm>
            <a:off x="6669196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0A0D84-EA4B-4A2F-B1B6-F752C0B191A4}"/>
              </a:ext>
            </a:extLst>
          </p:cNvPr>
          <p:cNvSpPr txBox="1"/>
          <p:nvPr/>
        </p:nvSpPr>
        <p:spPr>
          <a:xfrm>
            <a:off x="8824368" y="208970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AC812E-8D22-464F-B0AE-992BC370906A}"/>
              </a:ext>
            </a:extLst>
          </p:cNvPr>
          <p:cNvSpPr txBox="1"/>
          <p:nvPr/>
        </p:nvSpPr>
        <p:spPr>
          <a:xfrm>
            <a:off x="2190577" y="318569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976096-0483-4B3D-9D23-5244A882B70A}"/>
              </a:ext>
            </a:extLst>
          </p:cNvPr>
          <p:cNvSpPr txBox="1"/>
          <p:nvPr/>
        </p:nvSpPr>
        <p:spPr>
          <a:xfrm>
            <a:off x="4350142" y="3192459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B0C69-E469-4E25-B8DE-ADF6FA1CA84E}"/>
              </a:ext>
            </a:extLst>
          </p:cNvPr>
          <p:cNvSpPr txBox="1"/>
          <p:nvPr/>
        </p:nvSpPr>
        <p:spPr>
          <a:xfrm>
            <a:off x="6557958" y="317065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526484-622D-4389-8399-D85C757BE8E4}"/>
              </a:ext>
            </a:extLst>
          </p:cNvPr>
          <p:cNvSpPr txBox="1"/>
          <p:nvPr/>
        </p:nvSpPr>
        <p:spPr>
          <a:xfrm>
            <a:off x="8824368" y="3141917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7" name="Rounded Rectangle 10">
            <a:extLst>
              <a:ext uri="{FF2B5EF4-FFF2-40B4-BE49-F238E27FC236}">
                <a16:creationId xmlns:a16="http://schemas.microsoft.com/office/drawing/2014/main" id="{450D0E12-A5D1-4450-8769-4E948540D30B}"/>
              </a:ext>
            </a:extLst>
          </p:cNvPr>
          <p:cNvSpPr/>
          <p:nvPr/>
        </p:nvSpPr>
        <p:spPr>
          <a:xfrm>
            <a:off x="2156525" y="5396248"/>
            <a:ext cx="6473125" cy="101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0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8" name="Right Arrow 11">
            <a:extLst>
              <a:ext uri="{FF2B5EF4-FFF2-40B4-BE49-F238E27FC236}">
                <a16:creationId xmlns:a16="http://schemas.microsoft.com/office/drawing/2014/main" id="{B1F38CD1-7FB7-442A-968A-FC72D97F1A0C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28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656822" y="1204968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00010" y="1276596"/>
            <a:ext cx="983516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 phép tính nào dưới đây có cùng kết quả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7339A67-382B-42D4-B373-1147B3D1BC90}"/>
              </a:ext>
            </a:extLst>
          </p:cNvPr>
          <p:cNvSpPr/>
          <p:nvPr/>
        </p:nvSpPr>
        <p:spPr>
          <a:xfrm>
            <a:off x="669170" y="5260126"/>
            <a:ext cx="2593275" cy="10535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EF01FDF-F5F0-4E61-ADFD-2C7D1674E2E5}"/>
              </a:ext>
            </a:extLst>
          </p:cNvPr>
          <p:cNvSpPr/>
          <p:nvPr/>
        </p:nvSpPr>
        <p:spPr>
          <a:xfrm>
            <a:off x="3502725" y="5260126"/>
            <a:ext cx="2593275" cy="10535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20BBF4F-96EE-4A68-82A9-5EC3431DE290}"/>
              </a:ext>
            </a:extLst>
          </p:cNvPr>
          <p:cNvSpPr/>
          <p:nvPr/>
        </p:nvSpPr>
        <p:spPr>
          <a:xfrm>
            <a:off x="6456683" y="5180613"/>
            <a:ext cx="2593275" cy="10535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7611BCC-C235-4AA9-B1D0-303CC59E35DE}"/>
              </a:ext>
            </a:extLst>
          </p:cNvPr>
          <p:cNvSpPr/>
          <p:nvPr/>
        </p:nvSpPr>
        <p:spPr>
          <a:xfrm>
            <a:off x="9250466" y="5255739"/>
            <a:ext cx="2593275" cy="10535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02B61F-C800-4B05-8EE7-E6911629F399}"/>
              </a:ext>
            </a:extLst>
          </p:cNvPr>
          <p:cNvSpPr/>
          <p:nvPr/>
        </p:nvSpPr>
        <p:spPr>
          <a:xfrm>
            <a:off x="1371601" y="2621004"/>
            <a:ext cx="1368496" cy="5197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: 6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0836551C-9B49-4F91-AFA4-A2B0E951AB41}"/>
              </a:ext>
            </a:extLst>
          </p:cNvPr>
          <p:cNvSpPr/>
          <p:nvPr/>
        </p:nvSpPr>
        <p:spPr>
          <a:xfrm>
            <a:off x="4133252" y="2507783"/>
            <a:ext cx="1368496" cy="5197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15: 3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D135DA71-1E07-4D99-B206-10FD59DCE828}"/>
              </a:ext>
            </a:extLst>
          </p:cNvPr>
          <p:cNvSpPr/>
          <p:nvPr/>
        </p:nvSpPr>
        <p:spPr>
          <a:xfrm>
            <a:off x="7274692" y="2486212"/>
            <a:ext cx="1201082" cy="5197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x 4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9E047EFC-38FC-4F6A-8AE4-E7316991BA66}"/>
              </a:ext>
            </a:extLst>
          </p:cNvPr>
          <p:cNvSpPr/>
          <p:nvPr/>
        </p:nvSpPr>
        <p:spPr>
          <a:xfrm>
            <a:off x="9893212" y="2446348"/>
            <a:ext cx="1365070" cy="5197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: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441D70-8141-49E6-8896-B972080A5F74}"/>
              </a:ext>
            </a:extLst>
          </p:cNvPr>
          <p:cNvSpPr txBox="1"/>
          <p:nvPr/>
        </p:nvSpPr>
        <p:spPr>
          <a:xfrm>
            <a:off x="1257230" y="5413726"/>
            <a:ext cx="2038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28 : 4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EA46985-51F0-4847-B724-9DF5DE65C8A0}"/>
              </a:ext>
            </a:extLst>
          </p:cNvPr>
          <p:cNvSpPr txBox="1"/>
          <p:nvPr/>
        </p:nvSpPr>
        <p:spPr>
          <a:xfrm>
            <a:off x="4169856" y="5356507"/>
            <a:ext cx="2038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x 0 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95BE2E7-FB83-421D-BAEB-CC2FF4A736A5}"/>
              </a:ext>
            </a:extLst>
          </p:cNvPr>
          <p:cNvSpPr txBox="1"/>
          <p:nvPr/>
        </p:nvSpPr>
        <p:spPr>
          <a:xfrm>
            <a:off x="7074299" y="5356507"/>
            <a:ext cx="2038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25 : 5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40CEDDC-0E0C-4E9E-B59F-87CA05A98BC9}"/>
              </a:ext>
            </a:extLst>
          </p:cNvPr>
          <p:cNvSpPr txBox="1"/>
          <p:nvPr/>
        </p:nvSpPr>
        <p:spPr>
          <a:xfrm>
            <a:off x="9930773" y="5371787"/>
            <a:ext cx="2038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x 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0829B1-C214-B218-ADD6-F0CA0639CC86}"/>
              </a:ext>
            </a:extLst>
          </p:cNvPr>
          <p:cNvGrpSpPr/>
          <p:nvPr/>
        </p:nvGrpSpPr>
        <p:grpSpPr>
          <a:xfrm>
            <a:off x="1126900" y="1642850"/>
            <a:ext cx="2206487" cy="2206487"/>
            <a:chOff x="1126900" y="1642850"/>
            <a:chExt cx="2206487" cy="2206487"/>
          </a:xfrm>
        </p:grpSpPr>
        <p:pic>
          <p:nvPicPr>
            <p:cNvPr id="5" name="Picture 4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8EF1F99B-2D8A-4009-981A-57E9349E4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900" y="1642850"/>
              <a:ext cx="2206487" cy="2206487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27E14CA-D784-4182-83A4-8B33E5A4F6F0}"/>
                </a:ext>
              </a:extLst>
            </p:cNvPr>
            <p:cNvSpPr/>
            <p:nvPr/>
          </p:nvSpPr>
          <p:spPr>
            <a:xfrm>
              <a:off x="1466850" y="2633751"/>
              <a:ext cx="1123950" cy="43788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7BC8D5D-44DE-DAE3-385F-F1B7EC5C4F06}"/>
              </a:ext>
            </a:extLst>
          </p:cNvPr>
          <p:cNvGrpSpPr/>
          <p:nvPr/>
        </p:nvGrpSpPr>
        <p:grpSpPr>
          <a:xfrm>
            <a:off x="3989370" y="1496189"/>
            <a:ext cx="2206487" cy="2206487"/>
            <a:chOff x="3989370" y="1496189"/>
            <a:chExt cx="2206487" cy="2206487"/>
          </a:xfrm>
        </p:grpSpPr>
        <p:pic>
          <p:nvPicPr>
            <p:cNvPr id="73" name="Picture 72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00241AD1-8C61-4329-B9A6-A927E523E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370" y="1496189"/>
              <a:ext cx="2206487" cy="2206487"/>
            </a:xfrm>
            <a:prstGeom prst="rect">
              <a:avLst/>
            </a:prstGeom>
          </p:spPr>
        </p:pic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6F13C4B5-E06C-4609-B6C9-6133AB0F3CBF}"/>
                </a:ext>
              </a:extLst>
            </p:cNvPr>
            <p:cNvSpPr/>
            <p:nvPr/>
          </p:nvSpPr>
          <p:spPr>
            <a:xfrm>
              <a:off x="4255525" y="2560427"/>
              <a:ext cx="1123950" cy="43788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8BFDB4B-F3D4-5055-B4C1-22D68892EF1A}"/>
              </a:ext>
            </a:extLst>
          </p:cNvPr>
          <p:cNvGrpSpPr/>
          <p:nvPr/>
        </p:nvGrpSpPr>
        <p:grpSpPr>
          <a:xfrm>
            <a:off x="6941291" y="1447815"/>
            <a:ext cx="2206487" cy="2206487"/>
            <a:chOff x="6941291" y="1447815"/>
            <a:chExt cx="2206487" cy="2206487"/>
          </a:xfrm>
        </p:grpSpPr>
        <p:pic>
          <p:nvPicPr>
            <p:cNvPr id="83" name="Picture 82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688ADF7-5A26-45AC-A3D9-7DB4FAB36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291" y="1447815"/>
              <a:ext cx="2206487" cy="2206487"/>
            </a:xfrm>
            <a:prstGeom prst="rect">
              <a:avLst/>
            </a:prstGeom>
          </p:spPr>
        </p:pic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48E65FF1-1722-45BB-BEC7-AF4D0365AA53}"/>
                </a:ext>
              </a:extLst>
            </p:cNvPr>
            <p:cNvSpPr/>
            <p:nvPr/>
          </p:nvSpPr>
          <p:spPr>
            <a:xfrm>
              <a:off x="7313258" y="2532502"/>
              <a:ext cx="1123950" cy="43788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AD4908-6D50-4C8D-965A-EB4D618686A7}"/>
              </a:ext>
            </a:extLst>
          </p:cNvPr>
          <p:cNvGrpSpPr/>
          <p:nvPr/>
        </p:nvGrpSpPr>
        <p:grpSpPr>
          <a:xfrm>
            <a:off x="9624905" y="1429259"/>
            <a:ext cx="2206487" cy="2206487"/>
            <a:chOff x="9624905" y="1429259"/>
            <a:chExt cx="2206487" cy="2206487"/>
          </a:xfrm>
        </p:grpSpPr>
        <p:pic>
          <p:nvPicPr>
            <p:cNvPr id="84" name="Picture 83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FEA2F1A9-82CB-4D06-A0C3-E3E6278EC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4905" y="1429259"/>
              <a:ext cx="2206487" cy="2206487"/>
            </a:xfrm>
            <a:prstGeom prst="rect">
              <a:avLst/>
            </a:prstGeom>
          </p:spPr>
        </p:pic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D74B53DB-8E8D-42B4-9C8C-AC942D6A842B}"/>
                </a:ext>
              </a:extLst>
            </p:cNvPr>
            <p:cNvSpPr/>
            <p:nvPr/>
          </p:nvSpPr>
          <p:spPr>
            <a:xfrm>
              <a:off x="10103017" y="2470954"/>
              <a:ext cx="1123950" cy="43788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A48480B8-BA45-498D-9543-54523B6C0E02}"/>
              </a:ext>
            </a:extLst>
          </p:cNvPr>
          <p:cNvSpPr/>
          <p:nvPr/>
        </p:nvSpPr>
        <p:spPr>
          <a:xfrm>
            <a:off x="1222304" y="5505450"/>
            <a:ext cx="1517793" cy="6039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B346BAD2-B0DF-4CFD-A8B4-5B3C16194828}"/>
              </a:ext>
            </a:extLst>
          </p:cNvPr>
          <p:cNvSpPr/>
          <p:nvPr/>
        </p:nvSpPr>
        <p:spPr>
          <a:xfrm>
            <a:off x="4080781" y="5461595"/>
            <a:ext cx="1517793" cy="6039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C13C43FC-7BEC-49D3-9A1E-A2EA91496275}"/>
              </a:ext>
            </a:extLst>
          </p:cNvPr>
          <p:cNvSpPr/>
          <p:nvPr/>
        </p:nvSpPr>
        <p:spPr>
          <a:xfrm>
            <a:off x="7074299" y="5480557"/>
            <a:ext cx="1517793" cy="6039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A163348E-51D2-4E73-ABFB-78567EE441A6}"/>
              </a:ext>
            </a:extLst>
          </p:cNvPr>
          <p:cNvSpPr/>
          <p:nvPr/>
        </p:nvSpPr>
        <p:spPr>
          <a:xfrm>
            <a:off x="9860426" y="5524008"/>
            <a:ext cx="1517793" cy="6039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22709 0.2722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2431 0.3099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20768 0.3347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-0.70912 0.3034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56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5" grpId="0" animBg="1"/>
      <p:bldP spid="86" grpId="0" animBg="1"/>
      <p:bldP spid="87" grpId="0" animBg="1"/>
      <p:bldP spid="8" grpId="0"/>
      <p:bldP spid="136" grpId="0"/>
      <p:bldP spid="137" grpId="0"/>
      <p:bldP spid="138" grpId="0"/>
      <p:bldP spid="10" grpId="0" animBg="1"/>
      <p:bldP spid="142" grpId="0" animBg="1"/>
      <p:bldP spid="143" grpId="0" animBg="1"/>
      <p:bldP spid="1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CB4AE-44CA-17A4-6A6C-4794B7AFC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EB193D-A48B-24B2-7862-AE5EA18CD3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id="{23E43EE3-077A-3149-8BE9-F3875596C3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76B398F-A7AC-0FC5-B20F-0F12667D27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408" y="5677786"/>
            <a:ext cx="1015592" cy="101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56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8417" y="506896"/>
            <a:ext cx="11668540" cy="61124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15" name="Oval 14"/>
          <p:cNvSpPr/>
          <p:nvPr/>
        </p:nvSpPr>
        <p:spPr>
          <a:xfrm>
            <a:off x="470052" y="969820"/>
            <a:ext cx="729763" cy="6816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3954" y="829055"/>
            <a:ext cx="10609259" cy="21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Tổ Một có 8 bạn, mỗi bạn góp 5 quyển vở để giúp đỡ các bạn vùng bị lũ lụt. Hỏi tổ Một góp được bao nhiêu quyển vở?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5D09ED-4330-48FE-AC2D-56BBBAD53DA5}"/>
              </a:ext>
            </a:extLst>
          </p:cNvPr>
          <p:cNvCxnSpPr>
            <a:cxnSpLocks/>
          </p:cNvCxnSpPr>
          <p:nvPr/>
        </p:nvCxnSpPr>
        <p:spPr>
          <a:xfrm flipV="1">
            <a:off x="1283853" y="1438258"/>
            <a:ext cx="3089363" cy="157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FE126F-4064-4AB7-B20E-023DD7E2B744}"/>
              </a:ext>
            </a:extLst>
          </p:cNvPr>
          <p:cNvCxnSpPr>
            <a:cxnSpLocks/>
          </p:cNvCxnSpPr>
          <p:nvPr/>
        </p:nvCxnSpPr>
        <p:spPr>
          <a:xfrm flipV="1">
            <a:off x="4712853" y="1438258"/>
            <a:ext cx="4600112" cy="31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ADCFE8-FADB-4BA8-9835-9EB318DEE78F}"/>
              </a:ext>
            </a:extLst>
          </p:cNvPr>
          <p:cNvCxnSpPr>
            <a:cxnSpLocks/>
          </p:cNvCxnSpPr>
          <p:nvPr/>
        </p:nvCxnSpPr>
        <p:spPr>
          <a:xfrm flipV="1">
            <a:off x="6397129" y="2199496"/>
            <a:ext cx="5211775" cy="31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2">
            <a:extLst>
              <a:ext uri="{FF2B5EF4-FFF2-40B4-BE49-F238E27FC236}">
                <a16:creationId xmlns:a16="http://schemas.microsoft.com/office/drawing/2014/main" id="{69A3FC19-1E3B-4294-A179-80B4830CE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612" y="2710510"/>
            <a:ext cx="10855234" cy="34778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u="sng" dirty="0" err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u="sng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u="sng" dirty="0" err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000" b="1" u="sng" dirty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quyển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        8 x 5 = 40 (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quyển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	            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: 40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quyển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5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400050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752072" y="528693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95260" y="600321"/>
            <a:ext cx="983516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độ dài đường gấp khúc ABCDE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84FF54-2B06-401E-A352-185A7BC160ED}"/>
              </a:ext>
            </a:extLst>
          </p:cNvPr>
          <p:cNvGrpSpPr/>
          <p:nvPr/>
        </p:nvGrpSpPr>
        <p:grpSpPr>
          <a:xfrm>
            <a:off x="3467100" y="1171380"/>
            <a:ext cx="6230597" cy="3400522"/>
            <a:chOff x="3429000" y="2209605"/>
            <a:chExt cx="6230597" cy="340052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F4A38C7-239D-4A4F-B439-971D3B173DC5}"/>
                </a:ext>
              </a:extLst>
            </p:cNvPr>
            <p:cNvGrpSpPr/>
            <p:nvPr/>
          </p:nvGrpSpPr>
          <p:grpSpPr>
            <a:xfrm>
              <a:off x="3429000" y="2209605"/>
              <a:ext cx="6230597" cy="3400522"/>
              <a:chOff x="3429000" y="2209605"/>
              <a:chExt cx="6230597" cy="3400522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2BE5F433-6EF7-473A-836C-E1D587D83BC0}"/>
                  </a:ext>
                </a:extLst>
              </p:cNvPr>
              <p:cNvCxnSpPr/>
              <p:nvPr/>
            </p:nvCxnSpPr>
            <p:spPr>
              <a:xfrm flipV="1">
                <a:off x="3749629" y="3020042"/>
                <a:ext cx="1384346" cy="1895475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C79F44B-5B4C-420A-B3CB-D5669F4C68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133976" y="3020041"/>
                <a:ext cx="1219199" cy="1895476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021D7DB-A22B-444E-81C0-7A3A7BEFB6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175" y="2943842"/>
                <a:ext cx="1066800" cy="1971677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FBC9D4A-0BD3-47B5-99A1-968DC69FA3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19976" y="2943843"/>
                <a:ext cx="1429995" cy="2014676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695829-B449-4351-8556-A4E8FCFDD04F}"/>
                  </a:ext>
                </a:extLst>
              </p:cNvPr>
              <p:cNvSpPr txBox="1"/>
              <p:nvPr/>
            </p:nvSpPr>
            <p:spPr>
              <a:xfrm>
                <a:off x="3429000" y="4615520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CBE1864-4BB7-4CF7-B89D-50D089768340}"/>
                  </a:ext>
                </a:extLst>
              </p:cNvPr>
              <p:cNvSpPr txBox="1"/>
              <p:nvPr/>
            </p:nvSpPr>
            <p:spPr>
              <a:xfrm>
                <a:off x="4857752" y="2284379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76B0D25-4498-417E-9D28-B62D29F63B7D}"/>
                  </a:ext>
                </a:extLst>
              </p:cNvPr>
              <p:cNvSpPr txBox="1"/>
              <p:nvPr/>
            </p:nvSpPr>
            <p:spPr>
              <a:xfrm>
                <a:off x="6162675" y="4729180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8415B78-215D-4766-B713-4B9EEEF382BC}"/>
                  </a:ext>
                </a:extLst>
              </p:cNvPr>
              <p:cNvSpPr txBox="1"/>
              <p:nvPr/>
            </p:nvSpPr>
            <p:spPr>
              <a:xfrm>
                <a:off x="7183098" y="2209605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1751D07-159E-46AD-AEE0-33E6750D8883}"/>
                  </a:ext>
                </a:extLst>
              </p:cNvPr>
              <p:cNvSpPr txBox="1"/>
              <p:nvPr/>
            </p:nvSpPr>
            <p:spPr>
              <a:xfrm>
                <a:off x="8764247" y="4468991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E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B61B637-4FC0-4615-9E5F-72865FB0BEB5}"/>
                </a:ext>
              </a:extLst>
            </p:cNvPr>
            <p:cNvSpPr txBox="1"/>
            <p:nvPr/>
          </p:nvSpPr>
          <p:spPr>
            <a:xfrm rot="18618982">
              <a:off x="3484917" y="3388867"/>
              <a:ext cx="1182754" cy="665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3 cm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E0B6884-4F27-4486-B3F5-01E3F21915EC}"/>
                </a:ext>
              </a:extLst>
            </p:cNvPr>
            <p:cNvSpPr txBox="1"/>
            <p:nvPr/>
          </p:nvSpPr>
          <p:spPr>
            <a:xfrm rot="3514655">
              <a:off x="5428702" y="3394262"/>
              <a:ext cx="1182754" cy="665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3 cm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E32B13B-50A9-4091-A995-819022907DAD}"/>
                </a:ext>
              </a:extLst>
            </p:cNvPr>
            <p:cNvSpPr txBox="1"/>
            <p:nvPr/>
          </p:nvSpPr>
          <p:spPr>
            <a:xfrm rot="17232361">
              <a:off x="6055473" y="3194058"/>
              <a:ext cx="1182754" cy="665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3 cm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8B7D644-4925-488E-B2C5-627B773829B7}"/>
                </a:ext>
              </a:extLst>
            </p:cNvPr>
            <p:cNvSpPr txBox="1"/>
            <p:nvPr/>
          </p:nvSpPr>
          <p:spPr>
            <a:xfrm rot="3244572">
              <a:off x="7891883" y="3373473"/>
              <a:ext cx="1182754" cy="665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3 cm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BE7E6DC-8AA2-4784-BF1C-38EDF2634839}"/>
              </a:ext>
            </a:extLst>
          </p:cNvPr>
          <p:cNvGrpSpPr/>
          <p:nvPr/>
        </p:nvGrpSpPr>
        <p:grpSpPr>
          <a:xfrm>
            <a:off x="752072" y="4842936"/>
            <a:ext cx="11161631" cy="894046"/>
            <a:chOff x="700" y="4861"/>
            <a:chExt cx="16569" cy="3064"/>
          </a:xfrm>
        </p:grpSpPr>
        <p:sp>
          <p:nvSpPr>
            <p:cNvPr id="53" name="Rounded Rectangle 16">
              <a:extLst>
                <a:ext uri="{FF2B5EF4-FFF2-40B4-BE49-F238E27FC236}">
                  <a16:creationId xmlns:a16="http://schemas.microsoft.com/office/drawing/2014/main" id="{7A9D3035-4852-403C-9ED9-3D13AC90D7F7}"/>
                </a:ext>
              </a:extLst>
            </p:cNvPr>
            <p:cNvSpPr/>
            <p:nvPr/>
          </p:nvSpPr>
          <p:spPr>
            <a:xfrm>
              <a:off x="954" y="4909"/>
              <a:ext cx="16262" cy="301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8">
              <a:extLst>
                <a:ext uri="{FF2B5EF4-FFF2-40B4-BE49-F238E27FC236}">
                  <a16:creationId xmlns:a16="http://schemas.microsoft.com/office/drawing/2014/main" id="{F8DD55C4-22DA-4A98-850F-9576AD4B5796}"/>
                </a:ext>
              </a:extLst>
            </p:cNvPr>
            <p:cNvSpPr/>
            <p:nvPr/>
          </p:nvSpPr>
          <p:spPr>
            <a:xfrm>
              <a:off x="1159" y="4861"/>
              <a:ext cx="16110" cy="286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 Box 14">
              <a:extLst>
                <a:ext uri="{FF2B5EF4-FFF2-40B4-BE49-F238E27FC236}">
                  <a16:creationId xmlns:a16="http://schemas.microsoft.com/office/drawing/2014/main" id="{61BEBC84-E26E-43A6-987B-7DC44EAB6AB1}"/>
                </a:ext>
              </a:extLst>
            </p:cNvPr>
            <p:cNvSpPr txBox="1"/>
            <p:nvPr/>
          </p:nvSpPr>
          <p:spPr>
            <a:xfrm>
              <a:off x="700" y="4894"/>
              <a:ext cx="16516" cy="2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gấp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khúc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ABCDE = AB + BC + CD + DE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4CE4DEC-1F0B-4184-9890-CFE84578CA44}"/>
              </a:ext>
            </a:extLst>
          </p:cNvPr>
          <p:cNvGrpSpPr/>
          <p:nvPr/>
        </p:nvGrpSpPr>
        <p:grpSpPr>
          <a:xfrm>
            <a:off x="314000" y="4785816"/>
            <a:ext cx="11618759" cy="894046"/>
            <a:chOff x="700" y="4861"/>
            <a:chExt cx="16569" cy="3064"/>
          </a:xfrm>
        </p:grpSpPr>
        <p:sp>
          <p:nvSpPr>
            <p:cNvPr id="57" name="Rounded Rectangle 16">
              <a:extLst>
                <a:ext uri="{FF2B5EF4-FFF2-40B4-BE49-F238E27FC236}">
                  <a16:creationId xmlns:a16="http://schemas.microsoft.com/office/drawing/2014/main" id="{B4048FF5-F46E-47FE-ADCA-CCA1FFAD1650}"/>
                </a:ext>
              </a:extLst>
            </p:cNvPr>
            <p:cNvSpPr/>
            <p:nvPr/>
          </p:nvSpPr>
          <p:spPr>
            <a:xfrm>
              <a:off x="954" y="4909"/>
              <a:ext cx="16262" cy="301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ounded Rectangle 8">
              <a:extLst>
                <a:ext uri="{FF2B5EF4-FFF2-40B4-BE49-F238E27FC236}">
                  <a16:creationId xmlns:a16="http://schemas.microsoft.com/office/drawing/2014/main" id="{D73035D9-A983-464B-B393-1C3557C8FB99}"/>
                </a:ext>
              </a:extLst>
            </p:cNvPr>
            <p:cNvSpPr/>
            <p:nvPr/>
          </p:nvSpPr>
          <p:spPr>
            <a:xfrm>
              <a:off x="1159" y="4861"/>
              <a:ext cx="16110" cy="286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 Box 14">
              <a:extLst>
                <a:ext uri="{FF2B5EF4-FFF2-40B4-BE49-F238E27FC236}">
                  <a16:creationId xmlns:a16="http://schemas.microsoft.com/office/drawing/2014/main" id="{C9AD2AB7-5C8F-4C5E-93E4-FA92F989371C}"/>
                </a:ext>
              </a:extLst>
            </p:cNvPr>
            <p:cNvSpPr txBox="1"/>
            <p:nvPr/>
          </p:nvSpPr>
          <p:spPr>
            <a:xfrm>
              <a:off x="700" y="4894"/>
              <a:ext cx="16516" cy="2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gấp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khúc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ABCDE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: 3 + 3 + 3 + 3 = 12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400050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752072" y="528693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95260" y="600321"/>
            <a:ext cx="983516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A8F11-37F2-4479-BC18-DCCA96C10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96" y="2089156"/>
            <a:ext cx="11439928" cy="267968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F8387F-2D21-450E-9962-B7299990A7D5}"/>
              </a:ext>
            </a:extLst>
          </p:cNvPr>
          <p:cNvSpPr/>
          <p:nvPr/>
        </p:nvSpPr>
        <p:spPr>
          <a:xfrm>
            <a:off x="3941379" y="2406869"/>
            <a:ext cx="662152" cy="54844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771DD47-536F-40BA-873B-7B2D4B50D475}"/>
              </a:ext>
            </a:extLst>
          </p:cNvPr>
          <p:cNvSpPr/>
          <p:nvPr/>
        </p:nvSpPr>
        <p:spPr>
          <a:xfrm>
            <a:off x="7367751" y="3428999"/>
            <a:ext cx="662152" cy="54844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5DE9B5B-3554-465E-A384-43F85E5368A7}"/>
              </a:ext>
            </a:extLst>
          </p:cNvPr>
          <p:cNvSpPr/>
          <p:nvPr/>
        </p:nvSpPr>
        <p:spPr>
          <a:xfrm>
            <a:off x="10205544" y="2681092"/>
            <a:ext cx="662152" cy="54844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9905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5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99C10-B32B-683F-61A2-F38EEE844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204CD4-E696-A6A1-5FDE-100C19BB0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8451AAB5-9EB1-42CA-4B70-D320FEF70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42" y="46925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3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: 3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 descr="C:\Users\HP\Desktop\3799644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9400" r="90000">
                        <a14:foregroundMark x1="51100" y1="8056" x2="55200" y2="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650" y="6527292"/>
            <a:ext cx="5245100" cy="566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P\Desktop\101534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 bwMode="auto">
          <a:xfrm>
            <a:off x="-1100504" y="-1695449"/>
            <a:ext cx="16326766" cy="1135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ô 6"/>
          <p:cNvSpPr/>
          <p:nvPr/>
        </p:nvSpPr>
        <p:spPr>
          <a:xfrm>
            <a:off x="527920" y="1714500"/>
            <a:ext cx="2234330" cy="2077184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Stella" pitchFamily="2" charset="0"/>
                <a:ea typeface="+mn-ea"/>
                <a:cs typeface="+mn-cs"/>
              </a:rPr>
              <a:t>Giải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SVNStella" pitchFamily="2" charset="0"/>
              <a:ea typeface="+mn-ea"/>
              <a:cs typeface="+mn-cs"/>
            </a:endParaRPr>
          </a:p>
        </p:txBody>
      </p:sp>
      <p:sp>
        <p:nvSpPr>
          <p:cNvPr id="10" name="ô 10"/>
          <p:cNvSpPr/>
          <p:nvPr/>
        </p:nvSpPr>
        <p:spPr>
          <a:xfrm>
            <a:off x="3595779" y="1714501"/>
            <a:ext cx="2043021" cy="2077183"/>
          </a:xfrm>
          <a:prstGeom prst="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Stella" pitchFamily="2" charset="0"/>
                <a:ea typeface="+mn-ea"/>
                <a:cs typeface="+mn-cs"/>
              </a:rPr>
              <a:t>Cứu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SVNStella" pitchFamily="2" charset="0"/>
              <a:ea typeface="+mn-ea"/>
              <a:cs typeface="+mn-cs"/>
            </a:endParaRPr>
          </a:p>
        </p:txBody>
      </p:sp>
      <p:sp>
        <p:nvSpPr>
          <p:cNvPr id="11" name="ô 9"/>
          <p:cNvSpPr/>
          <p:nvPr/>
        </p:nvSpPr>
        <p:spPr>
          <a:xfrm>
            <a:off x="9410700" y="1714502"/>
            <a:ext cx="2349500" cy="2077184"/>
          </a:xfrm>
          <a:prstGeom prst="rect">
            <a:avLst/>
          </a:prstGeom>
          <a:solidFill>
            <a:srgbClr val="00B05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Stella" pitchFamily="2" charset="0"/>
                <a:ea typeface="+mn-ea"/>
                <a:cs typeface="+mn-cs"/>
              </a:rPr>
              <a:t>Xanh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SVNStella" pitchFamily="2" charset="0"/>
              <a:ea typeface="+mn-ea"/>
              <a:cs typeface="+mn-cs"/>
            </a:endParaRPr>
          </a:p>
        </p:txBody>
      </p:sp>
      <p:sp>
        <p:nvSpPr>
          <p:cNvPr id="12" name="ô 11"/>
          <p:cNvSpPr/>
          <p:nvPr/>
        </p:nvSpPr>
        <p:spPr>
          <a:xfrm>
            <a:off x="6345329" y="1714501"/>
            <a:ext cx="2493871" cy="207718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Stella" pitchFamily="2" charset="0"/>
                <a:ea typeface="+mn-ea"/>
                <a:cs typeface="+mn-cs"/>
              </a:rPr>
              <a:t>Rừng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SVNStella" pitchFamily="2" charset="0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78479" y="4591050"/>
            <a:ext cx="2713785" cy="97154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Chơi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94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60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: 2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A.2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B.1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60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x 7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A.4</a:t>
            </a:r>
            <a:endParaRPr lang="en-US" sz="3200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4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 : 3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208" r="29305"/>
          <a:stretch/>
        </p:blipFill>
        <p:spPr>
          <a:xfrm>
            <a:off x="4133273" y="797224"/>
            <a:ext cx="3925455" cy="1347333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id="{6FA4BF41-4099-D0F9-9632-ADEF7162C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99" y="3844984"/>
            <a:ext cx="4534950" cy="2495066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65B4A42F-422E-7208-788D-F410CC4E7120}"/>
              </a:ext>
            </a:extLst>
          </p:cNvPr>
          <p:cNvSpPr/>
          <p:nvPr/>
        </p:nvSpPr>
        <p:spPr>
          <a:xfrm>
            <a:off x="2016416" y="2468999"/>
            <a:ext cx="8159167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57C2345C-88CD-B503-6872-1D94D1C3CF3A}"/>
              </a:ext>
            </a:extLst>
          </p:cNvPr>
          <p:cNvSpPr/>
          <p:nvPr/>
        </p:nvSpPr>
        <p:spPr>
          <a:xfrm>
            <a:off x="5710698" y="4204941"/>
            <a:ext cx="5427353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04" y="497552"/>
            <a:ext cx="949839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3E62709-C3DB-2C97-6CDA-7F4AF4742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177256"/>
            <a:ext cx="9525000" cy="3648075"/>
          </a:xfrm>
        </p:spPr>
      </p:pic>
      <p:pic>
        <p:nvPicPr>
          <p:cNvPr id="2051" name="Picture 3" descr="C:\Users\HP\Desktop\3000909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8"/>
          <a:stretch/>
        </p:blipFill>
        <p:spPr bwMode="auto">
          <a:xfrm>
            <a:off x="0" y="-1596722"/>
            <a:ext cx="12401550" cy="858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54874" y="3028950"/>
            <a:ext cx="7755674" cy="3962402"/>
          </a:xfrm>
          <a:prstGeom prst="rect">
            <a:avLst/>
          </a:prstGeom>
        </p:spPr>
      </p:pic>
      <p:pic>
        <p:nvPicPr>
          <p:cNvPr id="2052" name="Picture 4" descr="C:\Users\HP\Desktop\38376747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52" y="1392865"/>
            <a:ext cx="5513763" cy="595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295400" y="1409700"/>
            <a:ext cx="6172200" cy="2906864"/>
          </a:xfrm>
          <a:prstGeom prst="wedgeRoundRectCallout">
            <a:avLst>
              <a:gd name="adj1" fmla="val 58283"/>
              <a:gd name="adj2" fmla="val 32813"/>
              <a:gd name="adj3" fmla="val 16667"/>
            </a:avLst>
          </a:prstGeom>
          <a:solidFill>
            <a:srgbClr val="DC6A2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nay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kẹt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!</a:t>
            </a:r>
          </a:p>
        </p:txBody>
      </p:sp>
      <p:pic>
        <p:nvPicPr>
          <p:cNvPr id="9" name="Picture 8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B83C0D5C-8E7F-30EC-A006-A7B1665A8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487" y="2503384"/>
            <a:ext cx="183411" cy="70247"/>
          </a:xfrm>
          <a:prstGeom prst="rect">
            <a:avLst/>
          </a:prstGeom>
        </p:spPr>
      </p:pic>
      <p:pic>
        <p:nvPicPr>
          <p:cNvPr id="10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1F34F725-56CE-5651-FDB5-21295C9D2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20651" y="2699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8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36616" y="233916"/>
            <a:ext cx="6055970" cy="1775671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x 9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6617" y="2344357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764195" y="3371325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7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926083" y="2344729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934611" y="3390747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8</a:t>
            </a:r>
          </a:p>
        </p:txBody>
      </p:sp>
      <p:pic>
        <p:nvPicPr>
          <p:cNvPr id="3081" name="Picture 9" descr="C:\Users\HP\Desktop\360290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441" y="3697416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9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2683 -0.03473 C -0.0323 -0.04237 -0.0405 -0.04607 -0.04909 -0.04607 C -0.05899 -0.04607 -0.06693 -0.04237 -0.0724 -0.03473 L -0.09844 4.44444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36616" y="191386"/>
            <a:ext cx="5969943" cy="1818201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 : 1 =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32278" y="3541338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963684" y="3540093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926083" y="2344729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764195" y="2382659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9772" y="4776651"/>
            <a:ext cx="843132" cy="130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5251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62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36616" y="660326"/>
            <a:ext cx="5969943" cy="1349261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: 1 =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36617" y="3422271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3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736616" y="2357050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5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926083" y="2344729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4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934611" y="3390747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9771" y="4766307"/>
            <a:ext cx="1034576" cy="11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5251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0" y="3692412"/>
            <a:ext cx="872772" cy="134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3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36616" y="660326"/>
            <a:ext cx="5969943" cy="1349261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x 7 =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36617" y="2344357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6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934611" y="2320811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7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764195" y="3417372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934611" y="3390747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1</a:t>
            </a: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3346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0" y="3501912"/>
            <a:ext cx="872772" cy="1349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276730"/>
            <a:ext cx="1388816" cy="149992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5350" y="4164755"/>
            <a:ext cx="882756" cy="219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5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36616" y="660326"/>
            <a:ext cx="5969943" cy="1349261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: 1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6617" y="2344357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3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764195" y="3371325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26083" y="2344729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934611" y="3390747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1</a:t>
            </a: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1060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0" y="3273312"/>
            <a:ext cx="872772" cy="134923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048130"/>
            <a:ext cx="1388816" cy="1499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524" y="2773074"/>
            <a:ext cx="823118" cy="205003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45317" y="3697416"/>
            <a:ext cx="1753975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ô 9"/>
          <p:cNvSpPr/>
          <p:nvPr/>
        </p:nvSpPr>
        <p:spPr>
          <a:xfrm>
            <a:off x="3623043" y="1165876"/>
            <a:ext cx="5820772" cy="2327231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tụi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69399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2683 -0.03473 C -0.0323 -0.04237 -0.0405 -0.04607 -0.04909 -0.04607 C -0.05899 -0.04607 -0.06693 -0.04237 -0.0724 -0.03473 L -0.09844 4.44444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4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472" y="2916676"/>
            <a:ext cx="6516634" cy="4344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9FEF5C-781F-57C5-5EC8-872BD3560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713" y="925032"/>
            <a:ext cx="2584928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937745-DFE6-96AF-BC7F-D74AF1556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625" y="2240356"/>
            <a:ext cx="7712108" cy="316409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FF9888E-3781-628A-F3B2-0C9410A4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5" y="81095"/>
            <a:ext cx="1579539" cy="15795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E1E35D-F483-54B8-0D82-3832ED552F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8302" y="5265271"/>
            <a:ext cx="249348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-0927-4">
  <a:themeElements>
    <a:clrScheme name="自定义 12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2813"/>
      </a:accent1>
      <a:accent2>
        <a:srgbClr val="422813"/>
      </a:accent2>
      <a:accent3>
        <a:srgbClr val="422813"/>
      </a:accent3>
      <a:accent4>
        <a:srgbClr val="422813"/>
      </a:accent4>
      <a:accent5>
        <a:srgbClr val="422813"/>
      </a:accent5>
      <a:accent6>
        <a:srgbClr val="422813"/>
      </a:accent6>
      <a:hlink>
        <a:srgbClr val="422813"/>
      </a:hlink>
      <a:folHlink>
        <a:srgbClr val="422813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553</Words>
  <Application>Microsoft Office PowerPoint</Application>
  <PresentationFormat>Widescreen</PresentationFormat>
  <Paragraphs>170</Paragraphs>
  <Slides>24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等线</vt:lpstr>
      <vt:lpstr>Source Han Sans CN Medium</vt:lpstr>
      <vt:lpstr>Source Han Sans Regular</vt:lpstr>
      <vt:lpstr>#9Slide03 AmpleSoft Bold</vt:lpstr>
      <vt:lpstr>#9Slide06 SVNStella</vt:lpstr>
      <vt:lpstr>Arial</vt:lpstr>
      <vt:lpstr>Calibri</vt:lpstr>
      <vt:lpstr>Cambria</vt:lpstr>
      <vt:lpstr>UTM Cookies</vt:lpstr>
      <vt:lpstr>千图网海量PPT模板www.58pic.com​​​​</vt:lpstr>
      <vt:lpstr>Office Theme</vt:lpstr>
      <vt:lpstr>1_Office Theme</vt:lpstr>
      <vt:lpstr>2-0927-4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41</cp:revision>
  <dcterms:created xsi:type="dcterms:W3CDTF">2022-06-24T08:00:03Z</dcterms:created>
  <dcterms:modified xsi:type="dcterms:W3CDTF">2025-08-15T06:11:03Z</dcterms:modified>
</cp:coreProperties>
</file>