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43" r:id="rId3"/>
    <p:sldMasterId id="2147483751" r:id="rId4"/>
    <p:sldMasterId id="2147483763" r:id="rId5"/>
    <p:sldMasterId id="2147483775" r:id="rId6"/>
  </p:sldMasterIdLst>
  <p:notesMasterIdLst>
    <p:notesMasterId r:id="rId30"/>
  </p:notesMasterIdLst>
  <p:sldIdLst>
    <p:sldId id="259" r:id="rId7"/>
    <p:sldId id="2652" r:id="rId8"/>
    <p:sldId id="256" r:id="rId9"/>
    <p:sldId id="261" r:id="rId10"/>
    <p:sldId id="318" r:id="rId11"/>
    <p:sldId id="319" r:id="rId12"/>
    <p:sldId id="322" r:id="rId13"/>
    <p:sldId id="324" r:id="rId14"/>
    <p:sldId id="325" r:id="rId15"/>
    <p:sldId id="326" r:id="rId16"/>
    <p:sldId id="2656" r:id="rId17"/>
    <p:sldId id="263" r:id="rId18"/>
    <p:sldId id="264" r:id="rId19"/>
    <p:sldId id="283" r:id="rId20"/>
    <p:sldId id="2653" r:id="rId21"/>
    <p:sldId id="280" r:id="rId22"/>
    <p:sldId id="296" r:id="rId23"/>
    <p:sldId id="258" r:id="rId24"/>
    <p:sldId id="2654" r:id="rId25"/>
    <p:sldId id="2655" r:id="rId26"/>
    <p:sldId id="265" r:id="rId27"/>
    <p:sldId id="282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4660"/>
  </p:normalViewPr>
  <p:slideViewPr>
    <p:cSldViewPr snapToGrid="0">
      <p:cViewPr varScale="1">
        <p:scale>
          <a:sx n="56" d="100"/>
          <a:sy n="56" d="100"/>
        </p:scale>
        <p:origin x="8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FD8F1-89D2-4022-B1FF-A819E372FFDA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07F90-8E60-448F-B615-B1E34A02B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9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labubu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7F90-8E60-448F-B615-B1E34A02BE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0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07/08/2025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78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116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429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572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652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746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376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8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844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786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5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07/08/2025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2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9138FD-7C38-CEB2-477D-8297DE190C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B57A9A-BC7C-8272-5F8E-64DE4A667C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50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93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78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33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9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30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6B36-E315-B524-9135-20025C48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7B81C-B88F-846E-FB56-E2FF3E99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6702-590F-8917-FDE2-27D554FA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3701-8DE6-D640-9B7F-D6793329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7AC9-8EBA-44CC-BAAB-DD0D78D5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8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3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72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200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680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846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36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036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626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725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81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09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1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004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718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72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983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274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724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500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415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877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84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07/08/2025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2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374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34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060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67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17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823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500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84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369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33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07/08/2025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07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440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370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82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382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28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61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32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334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4943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83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07/08/2025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018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FAC8-229E-809C-84A9-F25F8F2B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74B2E-9EB0-929D-8F80-6C444991F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830C5-341C-37DB-5259-2C7F7D7A8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86DF8-9943-51FF-FEB5-6A406869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EB979-EA36-0521-136F-B100120F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662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C7EF-17B9-9BE7-6CFA-65302617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985C-6EC4-8C59-B4E3-F4290804E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A2C5B-098C-E7A1-7310-B2655D180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07581-6959-5E1F-D325-C807CC2E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DD286-605D-FD33-24E0-286764E4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ED46C-2F40-1AEE-3035-655379DE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3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5AEC7-C616-A037-B241-1F41D952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30389-4D3E-D08B-5D06-F237E445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F8730-6F11-6E18-AA59-CADE5EC53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F061C-6010-60F5-C3F1-F7F04FEC2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03E39-43A4-B7CC-8710-D6DF0C621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66A17-7010-A0C8-41BC-3CFCB75D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BF351-D5A7-6015-9145-A9E84BA5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471CE-803A-DD2C-5A05-110D0835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00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BD72-4B5D-6BE9-D356-5C34FF66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537F8-C259-8438-3CDF-A860F0F3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AFD78-1A26-1369-19BC-68B8AA5E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640D3-7E18-F048-982F-EB22FA5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94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2A925-A5A0-B0FC-9ABD-EA39B4FF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3BF1A-D1DC-715B-D194-D707BAE7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8E7DD-BFFD-0914-E6E3-5646440C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566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6227-7068-7AF8-41A4-B2F2E8E4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0C7D3-F2BD-EE45-9071-F963737BA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C4F87-F2A0-21BB-9434-8EF92715C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31B54-ACA7-E0D1-ABD9-6E5F0ACA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ECB23-5D67-9BA3-314A-1FEE7860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DD64E-C682-71DB-FEA0-4215E8DD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1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532B-6E08-77F9-9AD4-2B4DC7636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1CE78-1218-69D2-D96E-953A30074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F999E-A004-B53E-106F-2EAA97E1E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06E2F-C3D1-59F4-2543-38963304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48CCC-E23A-4CB4-313C-0B9490FD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3AA2A-41CF-FF92-86B5-D37ECE72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250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617D-591B-124C-C87F-61BB4F77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57BC75-35D2-BB6A-A4F3-2A5CD6F14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E8905-B567-33C0-5A5E-B7E6CA64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6AA13-220A-F911-D1C0-C8E4FEC7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7F527-6336-C3D7-ABD1-D35A4C9E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388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6E9FD-0A37-3274-F339-CF8F113AC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1B620-241A-F02F-9F0D-12ADCABD7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D45A1-DA07-7819-7CC9-11129D6D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69CA3-FC2B-47EF-8D54-10B9D6D64BC6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59F52-662C-882B-A6E8-2E6897F5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1A6D4-2CA0-73CE-3FAC-A73B3F1C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97266-ABB3-46AC-BF64-59834807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6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07/08/2025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08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008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5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098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839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577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095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49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32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16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8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07/08/2025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785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779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800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75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996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68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989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422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912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07/08/2025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91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464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96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053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89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163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517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29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903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565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0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7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9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D9A505-0E30-52AC-5AE8-DBC599A6F9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4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7D8DEFD-158B-E702-B8AD-1ABF3432B418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A95CAECD-736F-8BED-56F0-A4A6EFD54087}"/>
              </a:ext>
            </a:extLst>
          </p:cNvPr>
          <p:cNvSpPr/>
          <p:nvPr userDrawn="1"/>
        </p:nvSpPr>
        <p:spPr>
          <a:xfrm>
            <a:off x="304800" y="357352"/>
            <a:ext cx="11613931" cy="6285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DF0D363-20A8-C22F-2709-7DD9BA590C61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39" r:id="rId55"/>
    <p:sldLayoutId id="2147483740" r:id="rId56"/>
    <p:sldLayoutId id="2147483741" r:id="rId57"/>
    <p:sldLayoutId id="2147483742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F1DEB5-0EAC-2170-CC94-EEC10D030D3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5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7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8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2.gif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5.jpg"/><Relationship Id="rId9" Type="http://schemas.openxmlformats.org/officeDocument/2006/relationships/slide" Target="slide20.xml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51C15E-4BE8-D06F-F8AD-4912DEB5B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52C100-1173-A0ED-4E02-178125F6FB75}"/>
              </a:ext>
            </a:extLst>
          </p:cNvPr>
          <p:cNvSpPr/>
          <p:nvPr/>
        </p:nvSpPr>
        <p:spPr>
          <a:xfrm>
            <a:off x="4171806" y="1245611"/>
            <a:ext cx="3833332" cy="4989095"/>
          </a:xfrm>
          <a:prstGeom prst="rect">
            <a:avLst/>
          </a:prstGeom>
          <a:solidFill>
            <a:srgbClr val="FFFF00">
              <a:alpha val="65000"/>
            </a:srgbClr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D45A62-7727-FE87-40DB-26A5944EE58C}"/>
              </a:ext>
            </a:extLst>
          </p:cNvPr>
          <p:cNvSpPr/>
          <p:nvPr/>
        </p:nvSpPr>
        <p:spPr>
          <a:xfrm>
            <a:off x="2685600" y="174115"/>
            <a:ext cx="6820799" cy="9110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2: Đặt tính rồi tính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C775C7-F5BC-AF94-C644-F830E97AC1E0}"/>
              </a:ext>
            </a:extLst>
          </p:cNvPr>
          <p:cNvSpPr/>
          <p:nvPr/>
        </p:nvSpPr>
        <p:spPr>
          <a:xfrm>
            <a:off x="127193" y="1427747"/>
            <a:ext cx="3833332" cy="4989095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CF387-753B-41F1-0556-3B3F0174D4F2}"/>
              </a:ext>
            </a:extLst>
          </p:cNvPr>
          <p:cNvSpPr txBox="1"/>
          <p:nvPr/>
        </p:nvSpPr>
        <p:spPr>
          <a:xfrm>
            <a:off x="1436979" y="2634551"/>
            <a:ext cx="16711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2EA89-63AC-5A08-1CD1-3F61A6E7F1EB}"/>
              </a:ext>
            </a:extLst>
          </p:cNvPr>
          <p:cNvSpPr txBox="1"/>
          <p:nvPr/>
        </p:nvSpPr>
        <p:spPr>
          <a:xfrm>
            <a:off x="794932" y="3103910"/>
            <a:ext cx="7707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00CFA-02FE-CEC8-923E-72BC1E990F1C}"/>
              </a:ext>
            </a:extLst>
          </p:cNvPr>
          <p:cNvSpPr txBox="1"/>
          <p:nvPr/>
        </p:nvSpPr>
        <p:spPr>
          <a:xfrm>
            <a:off x="1785926" y="3726223"/>
            <a:ext cx="1206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C7AB7-D917-2D41-BD2D-06CB9F86C4B9}"/>
              </a:ext>
            </a:extLst>
          </p:cNvPr>
          <p:cNvSpPr txBox="1"/>
          <p:nvPr/>
        </p:nvSpPr>
        <p:spPr>
          <a:xfrm>
            <a:off x="1455328" y="4199565"/>
            <a:ext cx="194474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------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1CA7C-4E4A-9FAD-5805-DB4C02C1D48A}"/>
              </a:ext>
            </a:extLst>
          </p:cNvPr>
          <p:cNvSpPr txBox="1"/>
          <p:nvPr/>
        </p:nvSpPr>
        <p:spPr>
          <a:xfrm>
            <a:off x="1735557" y="5058872"/>
            <a:ext cx="19447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169A0-169D-19CC-26D6-C2CB9B9D3C27}"/>
              </a:ext>
            </a:extLst>
          </p:cNvPr>
          <p:cNvSpPr txBox="1"/>
          <p:nvPr/>
        </p:nvSpPr>
        <p:spPr>
          <a:xfrm>
            <a:off x="5586534" y="2960107"/>
            <a:ext cx="16711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965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62EA5-F5F1-5664-BBE4-AE105C62CCD7}"/>
              </a:ext>
            </a:extLst>
          </p:cNvPr>
          <p:cNvSpPr txBox="1"/>
          <p:nvPr/>
        </p:nvSpPr>
        <p:spPr>
          <a:xfrm>
            <a:off x="4944487" y="3429466"/>
            <a:ext cx="7707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DE12A-3E0B-A357-72F8-0869E5E2E6CB}"/>
              </a:ext>
            </a:extLst>
          </p:cNvPr>
          <p:cNvSpPr txBox="1"/>
          <p:nvPr/>
        </p:nvSpPr>
        <p:spPr>
          <a:xfrm>
            <a:off x="5642653" y="3980092"/>
            <a:ext cx="14860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549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3BC00-638A-07E3-A49A-B6BAB866B49B}"/>
              </a:ext>
            </a:extLst>
          </p:cNvPr>
          <p:cNvSpPr txBox="1"/>
          <p:nvPr/>
        </p:nvSpPr>
        <p:spPr>
          <a:xfrm>
            <a:off x="5312908" y="4449451"/>
            <a:ext cx="23324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---------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B3DC49-89B1-CD4C-4304-5AF23AC70BA0}"/>
              </a:ext>
            </a:extLst>
          </p:cNvPr>
          <p:cNvSpPr txBox="1"/>
          <p:nvPr/>
        </p:nvSpPr>
        <p:spPr>
          <a:xfrm>
            <a:off x="5586534" y="5249322"/>
            <a:ext cx="19447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416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CFF1B-8819-1C5B-D60F-7EE76235C9D7}"/>
              </a:ext>
            </a:extLst>
          </p:cNvPr>
          <p:cNvSpPr/>
          <p:nvPr/>
        </p:nvSpPr>
        <p:spPr>
          <a:xfrm>
            <a:off x="8280587" y="1427747"/>
            <a:ext cx="3784220" cy="4989095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5B831-DB6F-FA2D-1BDB-AF0C8153B41E}"/>
              </a:ext>
            </a:extLst>
          </p:cNvPr>
          <p:cNvSpPr txBox="1"/>
          <p:nvPr/>
        </p:nvSpPr>
        <p:spPr>
          <a:xfrm>
            <a:off x="9593092" y="2706238"/>
            <a:ext cx="16711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828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0426B4-4405-CA0B-F0B0-24B6C7B1A956}"/>
              </a:ext>
            </a:extLst>
          </p:cNvPr>
          <p:cNvSpPr txBox="1"/>
          <p:nvPr/>
        </p:nvSpPr>
        <p:spPr>
          <a:xfrm>
            <a:off x="8951045" y="3175597"/>
            <a:ext cx="7707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1B0689-6D4D-E676-D7B7-04738BB30D8A}"/>
              </a:ext>
            </a:extLst>
          </p:cNvPr>
          <p:cNvSpPr txBox="1"/>
          <p:nvPr/>
        </p:nvSpPr>
        <p:spPr>
          <a:xfrm>
            <a:off x="9649211" y="3726223"/>
            <a:ext cx="14860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786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EDFFB3-4C37-CAC9-2750-41E50CA40818}"/>
              </a:ext>
            </a:extLst>
          </p:cNvPr>
          <p:cNvSpPr txBox="1"/>
          <p:nvPr/>
        </p:nvSpPr>
        <p:spPr>
          <a:xfrm>
            <a:off x="9319466" y="4195582"/>
            <a:ext cx="23324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---------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DB7F44-BFA9-8414-FAAF-11D3766C55A3}"/>
              </a:ext>
            </a:extLst>
          </p:cNvPr>
          <p:cNvSpPr txBox="1"/>
          <p:nvPr/>
        </p:nvSpPr>
        <p:spPr>
          <a:xfrm>
            <a:off x="9969252" y="4960893"/>
            <a:ext cx="19447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B4DD33-8EA4-819A-E8F1-7A4345BE6296}"/>
              </a:ext>
            </a:extLst>
          </p:cNvPr>
          <p:cNvSpPr/>
          <p:nvPr/>
        </p:nvSpPr>
        <p:spPr>
          <a:xfrm>
            <a:off x="302564" y="1759598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157 - 85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15F5A5B-406D-3A5D-7FF1-4B050C3E615C}"/>
              </a:ext>
            </a:extLst>
          </p:cNvPr>
          <p:cNvSpPr/>
          <p:nvPr/>
        </p:nvSpPr>
        <p:spPr>
          <a:xfrm>
            <a:off x="4395117" y="1645650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965 - 549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36325-BE94-171B-2E88-2C66A044D54E}"/>
              </a:ext>
            </a:extLst>
          </p:cNvPr>
          <p:cNvSpPr/>
          <p:nvPr/>
        </p:nvSpPr>
        <p:spPr>
          <a:xfrm>
            <a:off x="8431402" y="1694790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828 - 786</a:t>
            </a:r>
          </a:p>
        </p:txBody>
      </p:sp>
    </p:spTree>
    <p:extLst>
      <p:ext uri="{BB962C8B-B14F-4D97-AF65-F5344CB8AC3E}">
        <p14:creationId xmlns:p14="http://schemas.microsoft.com/office/powerpoint/2010/main" val="2769477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E1A89E41-2BCB-015A-8C4C-C472E894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76F344-1EAE-9F0B-2397-2E11DAC0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63191175-DCEB-1BF8-2BD4-8960ACF0B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Cartoon of a robot&#10;&#10;AI-generated content may be incorrect.">
            <a:extLst>
              <a:ext uri="{FF2B5EF4-FFF2-40B4-BE49-F238E27FC236}">
                <a16:creationId xmlns:a16="http://schemas.microsoft.com/office/drawing/2014/main" id="{8709E163-04FB-FF52-C61A-F517CCD04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70" y="1350465"/>
            <a:ext cx="3947312" cy="5507535"/>
          </a:xfrm>
          <a:prstGeom prst="rect">
            <a:avLst/>
          </a:prstGeom>
        </p:spPr>
      </p:pic>
      <p:pic>
        <p:nvPicPr>
          <p:cNvPr id="4" name="speech (1)">
            <a:hlinkClick r:id="" action="ppaction://media"/>
            <a:extLst>
              <a:ext uri="{FF2B5EF4-FFF2-40B4-BE49-F238E27FC236}">
                <a16:creationId xmlns:a16="http://schemas.microsoft.com/office/drawing/2014/main" id="{4563B39B-2A35-4407-3EC0-ADDE416E6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930" y="459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2FF847-DAE2-216D-5306-4BEB5988CCB6}"/>
              </a:ext>
            </a:extLst>
          </p:cNvPr>
          <p:cNvGrpSpPr/>
          <p:nvPr/>
        </p:nvGrpSpPr>
        <p:grpSpPr>
          <a:xfrm>
            <a:off x="320647" y="233850"/>
            <a:ext cx="11628236" cy="2090683"/>
            <a:chOff x="320647" y="233850"/>
            <a:chExt cx="11628236" cy="209068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733740-E575-515D-0617-FFA6C9FC7F4B}"/>
                </a:ext>
              </a:extLst>
            </p:cNvPr>
            <p:cNvSpPr/>
            <p:nvPr/>
          </p:nvSpPr>
          <p:spPr>
            <a:xfrm>
              <a:off x="320647" y="233850"/>
              <a:ext cx="11430116" cy="1947069"/>
            </a:xfrm>
            <a:prstGeom prst="roundRect">
              <a:avLst/>
            </a:prstGeom>
            <a:solidFill>
              <a:srgbClr val="9EBB31">
                <a:alpha val="65000"/>
              </a:srgbClr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BA919E3-8D97-4B23-BCD6-9B150AB0E780}"/>
                </a:ext>
              </a:extLst>
            </p:cNvPr>
            <p:cNvSpPr/>
            <p:nvPr/>
          </p:nvSpPr>
          <p:spPr>
            <a:xfrm>
              <a:off x="518767" y="523570"/>
              <a:ext cx="11430116" cy="18009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Quang Trung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563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Lê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Quang Trung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29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8059F7-D6DD-1D2E-FA17-8CF164BFA0D6}"/>
              </a:ext>
            </a:extLst>
          </p:cNvPr>
          <p:cNvSpPr/>
          <p:nvPr/>
        </p:nvSpPr>
        <p:spPr>
          <a:xfrm>
            <a:off x="3914446" y="2600980"/>
            <a:ext cx="3570572" cy="783497"/>
          </a:xfrm>
          <a:prstGeom prst="round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kumimoji="0" lang="en-US" sz="4500" b="1" i="0" u="sng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737C19-9668-9B6A-9B83-F76C6B55C98C}"/>
              </a:ext>
            </a:extLst>
          </p:cNvPr>
          <p:cNvSpPr/>
          <p:nvPr/>
        </p:nvSpPr>
        <p:spPr>
          <a:xfrm>
            <a:off x="99031" y="3519242"/>
            <a:ext cx="11811057" cy="783497"/>
          </a:xfrm>
          <a:prstGeom prst="round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học sinh trường Tiểu học Lê Lợi là: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11862A-A15C-A78F-0D2F-12E4F08681E7}"/>
              </a:ext>
            </a:extLst>
          </p:cNvPr>
          <p:cNvSpPr/>
          <p:nvPr/>
        </p:nvSpPr>
        <p:spPr>
          <a:xfrm>
            <a:off x="256874" y="4477459"/>
            <a:ext cx="11811057" cy="783497"/>
          </a:xfrm>
          <a:prstGeom prst="round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563 + 29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592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A1AC0E-8ED7-7265-8E43-D63DB99DD569}"/>
              </a:ext>
            </a:extLst>
          </p:cNvPr>
          <p:cNvSpPr/>
          <p:nvPr/>
        </p:nvSpPr>
        <p:spPr>
          <a:xfrm>
            <a:off x="1465188" y="5419561"/>
            <a:ext cx="11811057" cy="783497"/>
          </a:xfrm>
          <a:prstGeom prst="round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 số: 592 học sinh</a:t>
            </a:r>
          </a:p>
        </p:txBody>
      </p:sp>
    </p:spTree>
    <p:extLst>
      <p:ext uri="{BB962C8B-B14F-4D97-AF65-F5344CB8AC3E}">
        <p14:creationId xmlns:p14="http://schemas.microsoft.com/office/powerpoint/2010/main" val="10604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1BB196-CABE-B26B-AAEA-1C9635F75EA1}"/>
              </a:ext>
            </a:extLst>
          </p:cNvPr>
          <p:cNvSpPr txBox="1"/>
          <p:nvPr/>
        </p:nvSpPr>
        <p:spPr>
          <a:xfrm>
            <a:off x="163287" y="135017"/>
            <a:ext cx="1741714" cy="1320016"/>
          </a:xfrm>
          <a:custGeom>
            <a:avLst/>
            <a:gdLst>
              <a:gd name="connsiteX0" fmla="*/ 1564930 w 1741714"/>
              <a:gd name="connsiteY0" fmla="*/ 1205914 h 1320016"/>
              <a:gd name="connsiteX1" fmla="*/ 1344363 w 1741714"/>
              <a:gd name="connsiteY1" fmla="*/ 1213929 h 1320016"/>
              <a:gd name="connsiteX2" fmla="*/ 355257 w 1741714"/>
              <a:gd name="connsiteY2" fmla="*/ 1191905 h 1320016"/>
              <a:gd name="connsiteX3" fmla="*/ 272864 w 1741714"/>
              <a:gd name="connsiteY3" fmla="*/ 180204 h 1320016"/>
              <a:gd name="connsiteX4" fmla="*/ 1259859 w 1741714"/>
              <a:gd name="connsiteY4" fmla="*/ 69506 h 1320016"/>
              <a:gd name="connsiteX5" fmla="*/ 1583676 w 1741714"/>
              <a:gd name="connsiteY5" fmla="*/ 1039163 h 1320016"/>
              <a:gd name="connsiteX6" fmla="*/ 1564930 w 1741714"/>
              <a:gd name="connsiteY6" fmla="*/ 1205914 h 13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1714" h="1320016" fill="none" extrusionOk="0">
                <a:moveTo>
                  <a:pt x="1564930" y="1205914"/>
                </a:moveTo>
                <a:cubicBezTo>
                  <a:pt x="1504767" y="1210663"/>
                  <a:pt x="1418162" y="1198006"/>
                  <a:pt x="1344363" y="1213929"/>
                </a:cubicBezTo>
                <a:cubicBezTo>
                  <a:pt x="1006482" y="1397796"/>
                  <a:pt x="598280" y="1270088"/>
                  <a:pt x="355257" y="1191905"/>
                </a:cubicBezTo>
                <a:cubicBezTo>
                  <a:pt x="-74093" y="931774"/>
                  <a:pt x="-164608" y="325210"/>
                  <a:pt x="272864" y="180204"/>
                </a:cubicBezTo>
                <a:cubicBezTo>
                  <a:pt x="571172" y="38440"/>
                  <a:pt x="882023" y="-11292"/>
                  <a:pt x="1259859" y="69506"/>
                </a:cubicBezTo>
                <a:cubicBezTo>
                  <a:pt x="1776253" y="254160"/>
                  <a:pt x="1803652" y="719791"/>
                  <a:pt x="1583676" y="1039163"/>
                </a:cubicBezTo>
                <a:cubicBezTo>
                  <a:pt x="1592501" y="1079962"/>
                  <a:pt x="1556218" y="1146124"/>
                  <a:pt x="1564930" y="1205914"/>
                </a:cubicBezTo>
                <a:close/>
              </a:path>
              <a:path w="1741714" h="1320016" stroke="0" extrusionOk="0">
                <a:moveTo>
                  <a:pt x="1564930" y="1205914"/>
                </a:moveTo>
                <a:cubicBezTo>
                  <a:pt x="1463348" y="1231815"/>
                  <a:pt x="1400059" y="1200184"/>
                  <a:pt x="1344363" y="1213929"/>
                </a:cubicBezTo>
                <a:cubicBezTo>
                  <a:pt x="962874" y="1321312"/>
                  <a:pt x="653776" y="1349434"/>
                  <a:pt x="355257" y="1191905"/>
                </a:cubicBezTo>
                <a:cubicBezTo>
                  <a:pt x="-67169" y="991254"/>
                  <a:pt x="-223411" y="504908"/>
                  <a:pt x="272864" y="180204"/>
                </a:cubicBezTo>
                <a:cubicBezTo>
                  <a:pt x="449831" y="-42258"/>
                  <a:pt x="901247" y="-99985"/>
                  <a:pt x="1259859" y="69506"/>
                </a:cubicBezTo>
                <a:cubicBezTo>
                  <a:pt x="1751756" y="187742"/>
                  <a:pt x="1879805" y="709744"/>
                  <a:pt x="1583676" y="1039163"/>
                </a:cubicBezTo>
                <a:cubicBezTo>
                  <a:pt x="1584712" y="1074599"/>
                  <a:pt x="1552883" y="1135676"/>
                  <a:pt x="1564930" y="120591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prstGeom prst="wedgeEllipseCallout">
                    <a:avLst>
                      <a:gd name="adj1" fmla="val 39850"/>
                      <a:gd name="adj2" fmla="val 4135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2857B6E6-11C8-33EE-42A5-AB5249367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990856"/>
              </p:ext>
            </p:extLst>
          </p:nvPr>
        </p:nvGraphicFramePr>
        <p:xfrm>
          <a:off x="1837690" y="1593124"/>
          <a:ext cx="9626600" cy="3424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06650">
                  <a:extLst>
                    <a:ext uri="{9D8B030D-6E8A-4147-A177-3AD203B41FA5}">
                      <a16:colId xmlns:a16="http://schemas.microsoft.com/office/drawing/2014/main" val="1449089380"/>
                    </a:ext>
                  </a:extLst>
                </a:gridCol>
                <a:gridCol w="2406650">
                  <a:extLst>
                    <a:ext uri="{9D8B030D-6E8A-4147-A177-3AD203B41FA5}">
                      <a16:colId xmlns:a16="http://schemas.microsoft.com/office/drawing/2014/main" val="4122034647"/>
                    </a:ext>
                  </a:extLst>
                </a:gridCol>
                <a:gridCol w="2406650">
                  <a:extLst>
                    <a:ext uri="{9D8B030D-6E8A-4147-A177-3AD203B41FA5}">
                      <a16:colId xmlns:a16="http://schemas.microsoft.com/office/drawing/2014/main" val="4136763628"/>
                    </a:ext>
                  </a:extLst>
                </a:gridCol>
                <a:gridCol w="2406650">
                  <a:extLst>
                    <a:ext uri="{9D8B030D-6E8A-4147-A177-3AD203B41FA5}">
                      <a16:colId xmlns:a16="http://schemas.microsoft.com/office/drawing/2014/main" val="3830649929"/>
                    </a:ext>
                  </a:extLst>
                </a:gridCol>
              </a:tblGrid>
              <a:tr h="1141357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hạng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77402"/>
                  </a:ext>
                </a:extLst>
              </a:tr>
              <a:tr h="1141357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hạng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979998"/>
                  </a:ext>
                </a:extLst>
              </a:tr>
              <a:tr h="1141357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Tổng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86296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0DC14BE-2F97-FBD2-0AA6-6639E9ED1FEF}"/>
              </a:ext>
            </a:extLst>
          </p:cNvPr>
          <p:cNvSpPr/>
          <p:nvPr/>
        </p:nvSpPr>
        <p:spPr>
          <a:xfrm>
            <a:off x="4444229" y="3990259"/>
            <a:ext cx="1969090" cy="85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2CFC95-F4C7-FB8E-DC3E-4BDFB619BDC3}"/>
              </a:ext>
            </a:extLst>
          </p:cNvPr>
          <p:cNvSpPr/>
          <p:nvPr/>
        </p:nvSpPr>
        <p:spPr>
          <a:xfrm>
            <a:off x="6871744" y="2876312"/>
            <a:ext cx="1969090" cy="85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CC84B8-80DF-C107-B4DA-E0C409CB85DA}"/>
              </a:ext>
            </a:extLst>
          </p:cNvPr>
          <p:cNvSpPr/>
          <p:nvPr/>
        </p:nvSpPr>
        <p:spPr>
          <a:xfrm>
            <a:off x="9301557" y="1722378"/>
            <a:ext cx="1969090" cy="85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1250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CE0024-344A-A934-157D-B48DE89554DA}"/>
              </a:ext>
            </a:extLst>
          </p:cNvPr>
          <p:cNvSpPr txBox="1"/>
          <p:nvPr/>
        </p:nvSpPr>
        <p:spPr>
          <a:xfrm>
            <a:off x="64267" y="211433"/>
            <a:ext cx="1741714" cy="1320016"/>
          </a:xfrm>
          <a:custGeom>
            <a:avLst/>
            <a:gdLst>
              <a:gd name="connsiteX0" fmla="*/ 1564930 w 1741714"/>
              <a:gd name="connsiteY0" fmla="*/ 1205914 h 1320016"/>
              <a:gd name="connsiteX1" fmla="*/ 1344363 w 1741714"/>
              <a:gd name="connsiteY1" fmla="*/ 1213929 h 1320016"/>
              <a:gd name="connsiteX2" fmla="*/ 355257 w 1741714"/>
              <a:gd name="connsiteY2" fmla="*/ 1191905 h 1320016"/>
              <a:gd name="connsiteX3" fmla="*/ 272864 w 1741714"/>
              <a:gd name="connsiteY3" fmla="*/ 180204 h 1320016"/>
              <a:gd name="connsiteX4" fmla="*/ 1259859 w 1741714"/>
              <a:gd name="connsiteY4" fmla="*/ 69506 h 1320016"/>
              <a:gd name="connsiteX5" fmla="*/ 1583676 w 1741714"/>
              <a:gd name="connsiteY5" fmla="*/ 1039163 h 1320016"/>
              <a:gd name="connsiteX6" fmla="*/ 1564930 w 1741714"/>
              <a:gd name="connsiteY6" fmla="*/ 1205914 h 132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1714" h="1320016" fill="none" extrusionOk="0">
                <a:moveTo>
                  <a:pt x="1564930" y="1205914"/>
                </a:moveTo>
                <a:cubicBezTo>
                  <a:pt x="1504767" y="1210663"/>
                  <a:pt x="1418162" y="1198006"/>
                  <a:pt x="1344363" y="1213929"/>
                </a:cubicBezTo>
                <a:cubicBezTo>
                  <a:pt x="1006482" y="1397796"/>
                  <a:pt x="598280" y="1270088"/>
                  <a:pt x="355257" y="1191905"/>
                </a:cubicBezTo>
                <a:cubicBezTo>
                  <a:pt x="-74093" y="931774"/>
                  <a:pt x="-164608" y="325210"/>
                  <a:pt x="272864" y="180204"/>
                </a:cubicBezTo>
                <a:cubicBezTo>
                  <a:pt x="571172" y="38440"/>
                  <a:pt x="882023" y="-11292"/>
                  <a:pt x="1259859" y="69506"/>
                </a:cubicBezTo>
                <a:cubicBezTo>
                  <a:pt x="1776253" y="254160"/>
                  <a:pt x="1803652" y="719791"/>
                  <a:pt x="1583676" y="1039163"/>
                </a:cubicBezTo>
                <a:cubicBezTo>
                  <a:pt x="1592501" y="1079962"/>
                  <a:pt x="1556218" y="1146124"/>
                  <a:pt x="1564930" y="1205914"/>
                </a:cubicBezTo>
                <a:close/>
              </a:path>
              <a:path w="1741714" h="1320016" stroke="0" extrusionOk="0">
                <a:moveTo>
                  <a:pt x="1564930" y="1205914"/>
                </a:moveTo>
                <a:cubicBezTo>
                  <a:pt x="1463348" y="1231815"/>
                  <a:pt x="1400059" y="1200184"/>
                  <a:pt x="1344363" y="1213929"/>
                </a:cubicBezTo>
                <a:cubicBezTo>
                  <a:pt x="962874" y="1321312"/>
                  <a:pt x="653776" y="1349434"/>
                  <a:pt x="355257" y="1191905"/>
                </a:cubicBezTo>
                <a:cubicBezTo>
                  <a:pt x="-67169" y="991254"/>
                  <a:pt x="-223411" y="504908"/>
                  <a:pt x="272864" y="180204"/>
                </a:cubicBezTo>
                <a:cubicBezTo>
                  <a:pt x="449831" y="-42258"/>
                  <a:pt x="901247" y="-99985"/>
                  <a:pt x="1259859" y="69506"/>
                </a:cubicBezTo>
                <a:cubicBezTo>
                  <a:pt x="1751756" y="187742"/>
                  <a:pt x="1879805" y="709744"/>
                  <a:pt x="1583676" y="1039163"/>
                </a:cubicBezTo>
                <a:cubicBezTo>
                  <a:pt x="1584712" y="1074599"/>
                  <a:pt x="1552883" y="1135676"/>
                  <a:pt x="1564930" y="120591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prstGeom prst="wedgeEllipseCallout">
                    <a:avLst>
                      <a:gd name="adj1" fmla="val 39850"/>
                      <a:gd name="adj2" fmla="val 4135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75754641-0D90-CBE6-3282-2FEF0C41C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209095"/>
              </p:ext>
            </p:extLst>
          </p:nvPr>
        </p:nvGraphicFramePr>
        <p:xfrm>
          <a:off x="1784390" y="1646680"/>
          <a:ext cx="9626600" cy="3424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06650">
                  <a:extLst>
                    <a:ext uri="{9D8B030D-6E8A-4147-A177-3AD203B41FA5}">
                      <a16:colId xmlns:a16="http://schemas.microsoft.com/office/drawing/2014/main" val="1449089380"/>
                    </a:ext>
                  </a:extLst>
                </a:gridCol>
                <a:gridCol w="2406650">
                  <a:extLst>
                    <a:ext uri="{9D8B030D-6E8A-4147-A177-3AD203B41FA5}">
                      <a16:colId xmlns:a16="http://schemas.microsoft.com/office/drawing/2014/main" val="4122034647"/>
                    </a:ext>
                  </a:extLst>
                </a:gridCol>
                <a:gridCol w="2406650">
                  <a:extLst>
                    <a:ext uri="{9D8B030D-6E8A-4147-A177-3AD203B41FA5}">
                      <a16:colId xmlns:a16="http://schemas.microsoft.com/office/drawing/2014/main" val="4136763628"/>
                    </a:ext>
                  </a:extLst>
                </a:gridCol>
                <a:gridCol w="2406650">
                  <a:extLst>
                    <a:ext uri="{9D8B030D-6E8A-4147-A177-3AD203B41FA5}">
                      <a16:colId xmlns:a16="http://schemas.microsoft.com/office/drawing/2014/main" val="3830649929"/>
                    </a:ext>
                  </a:extLst>
                </a:gridCol>
              </a:tblGrid>
              <a:tr h="1141357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bị trừ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77402"/>
                  </a:ext>
                </a:extLst>
              </a:tr>
              <a:tr h="1141357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trừ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979998"/>
                  </a:ext>
                </a:extLst>
              </a:tr>
              <a:tr h="1141357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Hiệu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86296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2CE4446-E279-AF62-7578-9EAE778A882C}"/>
              </a:ext>
            </a:extLst>
          </p:cNvPr>
          <p:cNvSpPr/>
          <p:nvPr/>
        </p:nvSpPr>
        <p:spPr>
          <a:xfrm>
            <a:off x="4390929" y="4043813"/>
            <a:ext cx="1969090" cy="85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928372-4BE3-B3DA-5419-4DB37FE5A63B}"/>
              </a:ext>
            </a:extLst>
          </p:cNvPr>
          <p:cNvSpPr/>
          <p:nvPr/>
        </p:nvSpPr>
        <p:spPr>
          <a:xfrm>
            <a:off x="6818444" y="2929868"/>
            <a:ext cx="1969090" cy="85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CFE901-EC89-E535-FAE3-400F9478BA8D}"/>
              </a:ext>
            </a:extLst>
          </p:cNvPr>
          <p:cNvSpPr/>
          <p:nvPr/>
        </p:nvSpPr>
        <p:spPr>
          <a:xfrm>
            <a:off x="9248257" y="1775934"/>
            <a:ext cx="1969090" cy="85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6848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58AC3E7-12D7-CA93-0C47-765C723D6000}"/>
              </a:ext>
            </a:extLst>
          </p:cNvPr>
          <p:cNvGrpSpPr/>
          <p:nvPr/>
        </p:nvGrpSpPr>
        <p:grpSpPr>
          <a:xfrm>
            <a:off x="2116856" y="797293"/>
            <a:ext cx="9452009" cy="5709223"/>
            <a:chOff x="1495078" y="830937"/>
            <a:chExt cx="9452009" cy="57092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76F285-6286-B505-1EC9-B0E1A402E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5078" y="862937"/>
              <a:ext cx="9452009" cy="56772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33529-D276-22BF-67AC-3CDE8123EA1E}"/>
                </a:ext>
              </a:extLst>
            </p:cNvPr>
            <p:cNvSpPr/>
            <p:nvPr/>
          </p:nvSpPr>
          <p:spPr>
            <a:xfrm>
              <a:off x="1634353" y="5602389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9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660527-6A47-0D3F-24B8-CDEFDBA6AE7F}"/>
                </a:ext>
              </a:extLst>
            </p:cNvPr>
            <p:cNvSpPr/>
            <p:nvPr/>
          </p:nvSpPr>
          <p:spPr>
            <a:xfrm>
              <a:off x="3242587" y="5615348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9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EB8578-2FF2-75A7-10A6-2C0816062100}"/>
                </a:ext>
              </a:extLst>
            </p:cNvPr>
            <p:cNvSpPr/>
            <p:nvPr/>
          </p:nvSpPr>
          <p:spPr>
            <a:xfrm>
              <a:off x="4767338" y="5575388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40270D-8ACB-180E-E631-413F14289B9E}"/>
                </a:ext>
              </a:extLst>
            </p:cNvPr>
            <p:cNvSpPr/>
            <p:nvPr/>
          </p:nvSpPr>
          <p:spPr>
            <a:xfrm>
              <a:off x="6439122" y="5600120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366C056-B0DA-AFA0-1DB1-E9A8C013D679}"/>
                </a:ext>
              </a:extLst>
            </p:cNvPr>
            <p:cNvSpPr/>
            <p:nvPr/>
          </p:nvSpPr>
          <p:spPr>
            <a:xfrm>
              <a:off x="7996330" y="5621373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3CBAA9-0ED9-8924-824C-A9F1B094C322}"/>
                </a:ext>
              </a:extLst>
            </p:cNvPr>
            <p:cNvSpPr/>
            <p:nvPr/>
          </p:nvSpPr>
          <p:spPr>
            <a:xfrm>
              <a:off x="9580065" y="5615347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C6C0B2-D706-4751-D24E-032A7592F51A}"/>
                </a:ext>
              </a:extLst>
            </p:cNvPr>
            <p:cNvSpPr/>
            <p:nvPr/>
          </p:nvSpPr>
          <p:spPr>
            <a:xfrm>
              <a:off x="2316604" y="4638878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D3A1C7-3436-CB99-508D-1FF6E4C1DE76}"/>
                </a:ext>
              </a:extLst>
            </p:cNvPr>
            <p:cNvSpPr/>
            <p:nvPr/>
          </p:nvSpPr>
          <p:spPr>
            <a:xfrm>
              <a:off x="3916286" y="4610615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17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326054-D94E-69CC-4842-526D83AAECBD}"/>
                </a:ext>
              </a:extLst>
            </p:cNvPr>
            <p:cNvSpPr/>
            <p:nvPr/>
          </p:nvSpPr>
          <p:spPr>
            <a:xfrm>
              <a:off x="5563685" y="4585338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E15E3F-FEF3-8A2C-1C8B-6E9C2DB9BB45}"/>
                </a:ext>
              </a:extLst>
            </p:cNvPr>
            <p:cNvSpPr/>
            <p:nvPr/>
          </p:nvSpPr>
          <p:spPr>
            <a:xfrm>
              <a:off x="7211084" y="4605318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52A9E2-BF36-146A-A7FA-F3A708874EB4}"/>
                </a:ext>
              </a:extLst>
            </p:cNvPr>
            <p:cNvSpPr/>
            <p:nvPr/>
          </p:nvSpPr>
          <p:spPr>
            <a:xfrm>
              <a:off x="8768057" y="4605318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D2357B-C962-4353-6F01-32B9F1A973FA}"/>
                </a:ext>
              </a:extLst>
            </p:cNvPr>
            <p:cNvSpPr/>
            <p:nvPr/>
          </p:nvSpPr>
          <p:spPr>
            <a:xfrm>
              <a:off x="8055170" y="3639142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A86F5A-5EC2-AB6D-523F-67B23C01E6FA}"/>
                </a:ext>
              </a:extLst>
            </p:cNvPr>
            <p:cNvSpPr/>
            <p:nvPr/>
          </p:nvSpPr>
          <p:spPr>
            <a:xfrm>
              <a:off x="6433389" y="3673403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2DAE1-8B92-2A56-BA02-250D9EFF31D6}"/>
                </a:ext>
              </a:extLst>
            </p:cNvPr>
            <p:cNvSpPr/>
            <p:nvPr/>
          </p:nvSpPr>
          <p:spPr>
            <a:xfrm>
              <a:off x="4766431" y="3645842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9AA447-8EAA-C741-C5A8-75F1EAB33911}"/>
                </a:ext>
              </a:extLst>
            </p:cNvPr>
            <p:cNvSpPr/>
            <p:nvPr/>
          </p:nvSpPr>
          <p:spPr>
            <a:xfrm>
              <a:off x="4766431" y="1759280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49D4A39-E318-9338-2957-8778C2DFF65E}"/>
                </a:ext>
              </a:extLst>
            </p:cNvPr>
            <p:cNvSpPr/>
            <p:nvPr/>
          </p:nvSpPr>
          <p:spPr>
            <a:xfrm>
              <a:off x="7259650" y="2683354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36A309-184E-B32F-F191-B72DB65262FD}"/>
                </a:ext>
              </a:extLst>
            </p:cNvPr>
            <p:cNvSpPr/>
            <p:nvPr/>
          </p:nvSpPr>
          <p:spPr>
            <a:xfrm>
              <a:off x="5563685" y="2655792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8B82D8-E736-9AF7-C11E-24B4533660C9}"/>
                </a:ext>
              </a:extLst>
            </p:cNvPr>
            <p:cNvSpPr/>
            <p:nvPr/>
          </p:nvSpPr>
          <p:spPr>
            <a:xfrm>
              <a:off x="3928993" y="2697636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B248836-1EBA-9AF1-4962-349C43DD1301}"/>
                </a:ext>
              </a:extLst>
            </p:cNvPr>
            <p:cNvSpPr/>
            <p:nvPr/>
          </p:nvSpPr>
          <p:spPr>
            <a:xfrm>
              <a:off x="6482313" y="1715751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3AD137C-2930-2A5A-D43A-661649429968}"/>
                </a:ext>
              </a:extLst>
            </p:cNvPr>
            <p:cNvSpPr/>
            <p:nvPr/>
          </p:nvSpPr>
          <p:spPr>
            <a:xfrm>
              <a:off x="5611046" y="830937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1F420A-A69E-B6C6-5631-B3CB9CC7B731}"/>
                </a:ext>
              </a:extLst>
            </p:cNvPr>
            <p:cNvSpPr/>
            <p:nvPr/>
          </p:nvSpPr>
          <p:spPr>
            <a:xfrm>
              <a:off x="3127183" y="3679739"/>
              <a:ext cx="1116857" cy="857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35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BBAA77-7CCB-86D7-C088-1025D8142D04}"/>
              </a:ext>
            </a:extLst>
          </p:cNvPr>
          <p:cNvCxnSpPr>
            <a:cxnSpLocks/>
          </p:cNvCxnSpPr>
          <p:nvPr/>
        </p:nvCxnSpPr>
        <p:spPr>
          <a:xfrm flipH="1">
            <a:off x="2971766" y="5310141"/>
            <a:ext cx="608773" cy="4578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530E4E-E355-5201-1012-3C2BDB734192}"/>
              </a:ext>
            </a:extLst>
          </p:cNvPr>
          <p:cNvCxnSpPr>
            <a:cxnSpLocks/>
          </p:cNvCxnSpPr>
          <p:nvPr/>
        </p:nvCxnSpPr>
        <p:spPr>
          <a:xfrm>
            <a:off x="3580539" y="5310141"/>
            <a:ext cx="636868" cy="4578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0135831-B3C6-A80D-9CEC-FA924E468082}"/>
              </a:ext>
            </a:extLst>
          </p:cNvPr>
          <p:cNvCxnSpPr>
            <a:cxnSpLocks/>
          </p:cNvCxnSpPr>
          <p:nvPr/>
        </p:nvCxnSpPr>
        <p:spPr>
          <a:xfrm flipH="1">
            <a:off x="4514694" y="5271725"/>
            <a:ext cx="608773" cy="4578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6187B0D-D627-1979-D6A8-A3849072CEA1}"/>
              </a:ext>
            </a:extLst>
          </p:cNvPr>
          <p:cNvCxnSpPr>
            <a:cxnSpLocks/>
          </p:cNvCxnSpPr>
          <p:nvPr/>
        </p:nvCxnSpPr>
        <p:spPr>
          <a:xfrm>
            <a:off x="5123467" y="5271725"/>
            <a:ext cx="636868" cy="4578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9700E5-EDEB-E88D-A870-BB6F77438241}"/>
              </a:ext>
            </a:extLst>
          </p:cNvPr>
          <p:cNvCxnSpPr>
            <a:cxnSpLocks/>
          </p:cNvCxnSpPr>
          <p:nvPr/>
        </p:nvCxnSpPr>
        <p:spPr>
          <a:xfrm flipH="1">
            <a:off x="6167181" y="5244255"/>
            <a:ext cx="608773" cy="4578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6CF4EC8-1BEA-B84E-3A24-B228952C39D1}"/>
              </a:ext>
            </a:extLst>
          </p:cNvPr>
          <p:cNvCxnSpPr>
            <a:cxnSpLocks/>
          </p:cNvCxnSpPr>
          <p:nvPr/>
        </p:nvCxnSpPr>
        <p:spPr>
          <a:xfrm>
            <a:off x="6775954" y="5244255"/>
            <a:ext cx="636868" cy="4578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A89AB1-B133-C8B3-CE3F-AB118F1DFFEF}"/>
              </a:ext>
            </a:extLst>
          </p:cNvPr>
          <p:cNvCxnSpPr>
            <a:cxnSpLocks/>
          </p:cNvCxnSpPr>
          <p:nvPr/>
        </p:nvCxnSpPr>
        <p:spPr>
          <a:xfrm flipH="1">
            <a:off x="3755125" y="4330532"/>
            <a:ext cx="608773" cy="4578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DA7D477-2AD7-93C9-1536-70A28F76EEE8}"/>
              </a:ext>
            </a:extLst>
          </p:cNvPr>
          <p:cNvCxnSpPr>
            <a:cxnSpLocks/>
          </p:cNvCxnSpPr>
          <p:nvPr/>
        </p:nvCxnSpPr>
        <p:spPr>
          <a:xfrm>
            <a:off x="4363898" y="4330532"/>
            <a:ext cx="636868" cy="4578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A593165-8A40-BCBF-7AEC-18BC5405FFF3}"/>
              </a:ext>
            </a:extLst>
          </p:cNvPr>
          <p:cNvGrpSpPr/>
          <p:nvPr/>
        </p:nvGrpSpPr>
        <p:grpSpPr>
          <a:xfrm>
            <a:off x="7299402" y="4310321"/>
            <a:ext cx="1728717" cy="1304819"/>
            <a:chOff x="6665277" y="4289371"/>
            <a:chExt cx="1728717" cy="130481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FD0359C-5732-9388-0C9C-31879A09D16B}"/>
                </a:ext>
              </a:extLst>
            </p:cNvPr>
            <p:cNvSpPr/>
            <p:nvPr/>
          </p:nvSpPr>
          <p:spPr>
            <a:xfrm>
              <a:off x="7380896" y="4610615"/>
              <a:ext cx="1013098" cy="755389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15</a:t>
              </a:r>
            </a:p>
          </p:txBody>
        </p:sp>
        <p:pic>
          <p:nvPicPr>
            <p:cNvPr id="40" name="Picture 2" descr="Lotus leaf Royalty Free Vector Image - VectorStock">
              <a:extLst>
                <a:ext uri="{FF2B5EF4-FFF2-40B4-BE49-F238E27FC236}">
                  <a16:creationId xmlns:a16="http://schemas.microsoft.com/office/drawing/2014/main" id="{1D192568-6E6E-2623-7DD0-C847EC7D5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65277" y="4289371"/>
              <a:ext cx="1120137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D534907-C7E5-502B-B7ED-30E66A40C9A0}"/>
              </a:ext>
            </a:extLst>
          </p:cNvPr>
          <p:cNvGrpSpPr/>
          <p:nvPr/>
        </p:nvGrpSpPr>
        <p:grpSpPr>
          <a:xfrm>
            <a:off x="9533252" y="4191802"/>
            <a:ext cx="1515264" cy="1304819"/>
            <a:chOff x="8895813" y="4169503"/>
            <a:chExt cx="1515264" cy="130481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2E37C14-4A59-F4B2-FAC4-AC5127B21AB7}"/>
                </a:ext>
              </a:extLst>
            </p:cNvPr>
            <p:cNvSpPr/>
            <p:nvPr/>
          </p:nvSpPr>
          <p:spPr>
            <a:xfrm>
              <a:off x="8895813" y="4642214"/>
              <a:ext cx="1013098" cy="704907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  <p:pic>
          <p:nvPicPr>
            <p:cNvPr id="43" name="Picture 2" descr="Lotus leaf Royalty Free Vector Image - VectorStock">
              <a:extLst>
                <a:ext uri="{FF2B5EF4-FFF2-40B4-BE49-F238E27FC236}">
                  <a16:creationId xmlns:a16="http://schemas.microsoft.com/office/drawing/2014/main" id="{B5779E9B-A7EA-D633-48AD-50FC647BA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372" y="4169503"/>
              <a:ext cx="1255705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BC4BDCF-FEE3-BAD6-D106-83D5B67C0CFA}"/>
              </a:ext>
            </a:extLst>
          </p:cNvPr>
          <p:cNvGrpSpPr/>
          <p:nvPr/>
        </p:nvGrpSpPr>
        <p:grpSpPr>
          <a:xfrm>
            <a:off x="5455739" y="3048726"/>
            <a:ext cx="1118487" cy="1421165"/>
            <a:chOff x="8911665" y="4019942"/>
            <a:chExt cx="1118487" cy="142116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ED9A869-75D8-4DAD-CD21-78E2DDA285D0}"/>
                </a:ext>
              </a:extLst>
            </p:cNvPr>
            <p:cNvSpPr/>
            <p:nvPr/>
          </p:nvSpPr>
          <p:spPr>
            <a:xfrm>
              <a:off x="8911665" y="4822056"/>
              <a:ext cx="1013098" cy="619051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33</a:t>
              </a:r>
            </a:p>
          </p:txBody>
        </p:sp>
        <p:pic>
          <p:nvPicPr>
            <p:cNvPr id="46" name="Picture 2" descr="Lotus leaf Royalty Free Vector Image - VectorStock">
              <a:extLst>
                <a:ext uri="{FF2B5EF4-FFF2-40B4-BE49-F238E27FC236}">
                  <a16:creationId xmlns:a16="http://schemas.microsoft.com/office/drawing/2014/main" id="{C65BCA57-BD0E-89E1-4151-C2E23C3E7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44603" y="4019942"/>
              <a:ext cx="1085549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8D22A4-BBC1-F7CA-451B-C83D763AA62D}"/>
              </a:ext>
            </a:extLst>
          </p:cNvPr>
          <p:cNvGrpSpPr/>
          <p:nvPr/>
        </p:nvGrpSpPr>
        <p:grpSpPr>
          <a:xfrm>
            <a:off x="7134327" y="2990566"/>
            <a:ext cx="1134433" cy="1452754"/>
            <a:chOff x="8911665" y="4004252"/>
            <a:chExt cx="1134433" cy="145275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9BB3B59-5BAE-0EEE-669E-04DB323690BA}"/>
                </a:ext>
              </a:extLst>
            </p:cNvPr>
            <p:cNvSpPr/>
            <p:nvPr/>
          </p:nvSpPr>
          <p:spPr>
            <a:xfrm>
              <a:off x="8911665" y="4815798"/>
              <a:ext cx="1013098" cy="641208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31</a:t>
              </a:r>
            </a:p>
          </p:txBody>
        </p:sp>
        <p:pic>
          <p:nvPicPr>
            <p:cNvPr id="49" name="Picture 2" descr="Lotus leaf Royalty Free Vector Image - VectorStock">
              <a:extLst>
                <a:ext uri="{FF2B5EF4-FFF2-40B4-BE49-F238E27FC236}">
                  <a16:creationId xmlns:a16="http://schemas.microsoft.com/office/drawing/2014/main" id="{D9578A3F-6617-FE10-DC55-10AC4CD65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84859" y="4004252"/>
              <a:ext cx="1061239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26EFD8-AB95-3FE4-B605-48CD97024A53}"/>
              </a:ext>
            </a:extLst>
          </p:cNvPr>
          <p:cNvGrpSpPr/>
          <p:nvPr/>
        </p:nvGrpSpPr>
        <p:grpSpPr>
          <a:xfrm>
            <a:off x="8700662" y="3101965"/>
            <a:ext cx="1484411" cy="1366059"/>
            <a:chOff x="8911665" y="4102249"/>
            <a:chExt cx="1484411" cy="136605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CF1F054-87D7-334A-627B-20C24ACAE36C}"/>
                </a:ext>
              </a:extLst>
            </p:cNvPr>
            <p:cNvSpPr/>
            <p:nvPr/>
          </p:nvSpPr>
          <p:spPr>
            <a:xfrm>
              <a:off x="8911665" y="4828967"/>
              <a:ext cx="1013098" cy="639341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29</a:t>
              </a:r>
            </a:p>
          </p:txBody>
        </p:sp>
        <p:pic>
          <p:nvPicPr>
            <p:cNvPr id="52" name="Picture 2" descr="Lotus leaf Royalty Free Vector Image - VectorStock">
              <a:extLst>
                <a:ext uri="{FF2B5EF4-FFF2-40B4-BE49-F238E27FC236}">
                  <a16:creationId xmlns:a16="http://schemas.microsoft.com/office/drawing/2014/main" id="{C82F002C-D9DA-9787-FE3C-4D683D128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371" y="4102249"/>
              <a:ext cx="1255705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14120DC-559F-7041-391A-13A9232B9B3B}"/>
              </a:ext>
            </a:extLst>
          </p:cNvPr>
          <p:cNvGrpSpPr/>
          <p:nvPr/>
        </p:nvGrpSpPr>
        <p:grpSpPr>
          <a:xfrm>
            <a:off x="4144378" y="2147361"/>
            <a:ext cx="1410253" cy="1310802"/>
            <a:chOff x="8501155" y="4131010"/>
            <a:chExt cx="1410253" cy="131080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70D0265-8C00-A4EF-F080-AF1722A1E994}"/>
                </a:ext>
              </a:extLst>
            </p:cNvPr>
            <p:cNvSpPr/>
            <p:nvPr/>
          </p:nvSpPr>
          <p:spPr>
            <a:xfrm>
              <a:off x="8898310" y="4786921"/>
              <a:ext cx="1013098" cy="654891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68</a:t>
              </a:r>
            </a:p>
          </p:txBody>
        </p:sp>
        <p:pic>
          <p:nvPicPr>
            <p:cNvPr id="55" name="Picture 2" descr="Lotus leaf Royalty Free Vector Image - VectorStock">
              <a:extLst>
                <a:ext uri="{FF2B5EF4-FFF2-40B4-BE49-F238E27FC236}">
                  <a16:creationId xmlns:a16="http://schemas.microsoft.com/office/drawing/2014/main" id="{5B3EEF78-3C4B-28B8-42C4-93A189FC8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01155" y="4131010"/>
              <a:ext cx="1034633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F9989-CB2D-65F8-E2BC-B3497CA51F3B}"/>
              </a:ext>
            </a:extLst>
          </p:cNvPr>
          <p:cNvGrpSpPr/>
          <p:nvPr/>
        </p:nvGrpSpPr>
        <p:grpSpPr>
          <a:xfrm>
            <a:off x="6107780" y="2205801"/>
            <a:ext cx="1255705" cy="1304819"/>
            <a:chOff x="8689301" y="4186692"/>
            <a:chExt cx="1255705" cy="130481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15F639E-B8B4-4619-0925-F8AE4C90030B}"/>
                </a:ext>
              </a:extLst>
            </p:cNvPr>
            <p:cNvSpPr/>
            <p:nvPr/>
          </p:nvSpPr>
          <p:spPr>
            <a:xfrm>
              <a:off x="8911665" y="4758898"/>
              <a:ext cx="1013098" cy="645412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64</a:t>
              </a:r>
            </a:p>
          </p:txBody>
        </p:sp>
        <p:pic>
          <p:nvPicPr>
            <p:cNvPr id="58" name="Picture 2" descr="Lotus leaf Royalty Free Vector Image - VectorStock">
              <a:extLst>
                <a:ext uri="{FF2B5EF4-FFF2-40B4-BE49-F238E27FC236}">
                  <a16:creationId xmlns:a16="http://schemas.microsoft.com/office/drawing/2014/main" id="{B8F84272-B76C-5F9B-60B5-3CE08F8A6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9301" y="4186692"/>
              <a:ext cx="1255705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ECEC976-81A7-8CBF-055B-8BFEC44AF46C}"/>
              </a:ext>
            </a:extLst>
          </p:cNvPr>
          <p:cNvGrpSpPr/>
          <p:nvPr/>
        </p:nvGrpSpPr>
        <p:grpSpPr>
          <a:xfrm>
            <a:off x="8023618" y="2120332"/>
            <a:ext cx="1484411" cy="1304819"/>
            <a:chOff x="8911665" y="4102249"/>
            <a:chExt cx="1484411" cy="130481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8A6D91F-3AF8-8F52-F43B-254169FC91C5}"/>
                </a:ext>
              </a:extLst>
            </p:cNvPr>
            <p:cNvSpPr/>
            <p:nvPr/>
          </p:nvSpPr>
          <p:spPr>
            <a:xfrm>
              <a:off x="8911665" y="4758573"/>
              <a:ext cx="1013098" cy="646763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60</a:t>
              </a:r>
            </a:p>
          </p:txBody>
        </p:sp>
        <p:pic>
          <p:nvPicPr>
            <p:cNvPr id="61" name="Picture 2" descr="Lotus leaf Royalty Free Vector Image - VectorStock">
              <a:extLst>
                <a:ext uri="{FF2B5EF4-FFF2-40B4-BE49-F238E27FC236}">
                  <a16:creationId xmlns:a16="http://schemas.microsoft.com/office/drawing/2014/main" id="{7D5F0B62-7407-37DE-8DAA-9EBCF993C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371" y="4102249"/>
              <a:ext cx="1255705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B5A776-8996-F38F-A264-BBFB717C142D}"/>
              </a:ext>
            </a:extLst>
          </p:cNvPr>
          <p:cNvGrpSpPr/>
          <p:nvPr/>
        </p:nvGrpSpPr>
        <p:grpSpPr>
          <a:xfrm>
            <a:off x="4869640" y="1104986"/>
            <a:ext cx="1657951" cy="1343776"/>
            <a:chOff x="8348319" y="4043913"/>
            <a:chExt cx="1657951" cy="134377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369DE08-D941-CE1A-3678-E598E959542B}"/>
                </a:ext>
              </a:extLst>
            </p:cNvPr>
            <p:cNvSpPr/>
            <p:nvPr/>
          </p:nvSpPr>
          <p:spPr>
            <a:xfrm>
              <a:off x="8815213" y="4706381"/>
              <a:ext cx="1191057" cy="681308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132</a:t>
              </a:r>
            </a:p>
          </p:txBody>
        </p:sp>
        <p:pic>
          <p:nvPicPr>
            <p:cNvPr id="64" name="Picture 2" descr="Lotus leaf Royalty Free Vector Image - VectorStock">
              <a:extLst>
                <a:ext uri="{FF2B5EF4-FFF2-40B4-BE49-F238E27FC236}">
                  <a16:creationId xmlns:a16="http://schemas.microsoft.com/office/drawing/2014/main" id="{1BF6F9B2-F7A3-ACA1-CF06-002EE4E23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48319" y="4043913"/>
              <a:ext cx="1129037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D247A30-39F5-CB0E-788F-30CDCA9B8AF6}"/>
              </a:ext>
            </a:extLst>
          </p:cNvPr>
          <p:cNvGrpSpPr/>
          <p:nvPr/>
        </p:nvGrpSpPr>
        <p:grpSpPr>
          <a:xfrm>
            <a:off x="7055167" y="1121247"/>
            <a:ext cx="1677985" cy="1325226"/>
            <a:chOff x="8856731" y="4044282"/>
            <a:chExt cx="1677985" cy="132522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8300634-8BA8-B744-EF26-19AB9E96B71B}"/>
                </a:ext>
              </a:extLst>
            </p:cNvPr>
            <p:cNvSpPr/>
            <p:nvPr/>
          </p:nvSpPr>
          <p:spPr>
            <a:xfrm>
              <a:off x="8856731" y="4692777"/>
              <a:ext cx="1191057" cy="676731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124</a:t>
              </a:r>
            </a:p>
          </p:txBody>
        </p:sp>
        <p:pic>
          <p:nvPicPr>
            <p:cNvPr id="67" name="Picture 2" descr="Lotus leaf Royalty Free Vector Image - VectorStock">
              <a:extLst>
                <a:ext uri="{FF2B5EF4-FFF2-40B4-BE49-F238E27FC236}">
                  <a16:creationId xmlns:a16="http://schemas.microsoft.com/office/drawing/2014/main" id="{BC3018A9-7A99-A52C-306C-22245A384C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9011" y="4044282"/>
              <a:ext cx="1255705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B5CE00-BBC0-CCB6-A70D-27B534300D91}"/>
              </a:ext>
            </a:extLst>
          </p:cNvPr>
          <p:cNvGrpSpPr/>
          <p:nvPr/>
        </p:nvGrpSpPr>
        <p:grpSpPr>
          <a:xfrm>
            <a:off x="6321329" y="180962"/>
            <a:ext cx="1686795" cy="1367751"/>
            <a:chOff x="8844893" y="3965822"/>
            <a:chExt cx="1686795" cy="136775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CE6A6F7-BF52-CA88-BB7E-F71D0917A351}"/>
                </a:ext>
              </a:extLst>
            </p:cNvPr>
            <p:cNvSpPr/>
            <p:nvPr/>
          </p:nvSpPr>
          <p:spPr>
            <a:xfrm>
              <a:off x="8844893" y="4677830"/>
              <a:ext cx="1191057" cy="655743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n w="285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UTM Avo" panose="02040603050506020204" pitchFamily="18" charset="0"/>
                </a:rPr>
                <a:t>256</a:t>
              </a:r>
            </a:p>
          </p:txBody>
        </p:sp>
        <p:pic>
          <p:nvPicPr>
            <p:cNvPr id="70" name="Picture 2" descr="Lotus leaf Royalty Free Vector Image - VectorStock">
              <a:extLst>
                <a:ext uri="{FF2B5EF4-FFF2-40B4-BE49-F238E27FC236}">
                  <a16:creationId xmlns:a16="http://schemas.microsoft.com/office/drawing/2014/main" id="{8A7947B6-A988-B6EE-2FAF-4A717FEFB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22" b="90000" l="9988" r="89888">
                          <a14:foregroundMark x1="61798" y1="9722" x2="61798" y2="972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5983" y="3965822"/>
              <a:ext cx="1255705" cy="130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504145-07E3-9E26-11FF-9132349E66BE}"/>
              </a:ext>
            </a:extLst>
          </p:cNvPr>
          <p:cNvSpPr txBox="1"/>
          <p:nvPr/>
        </p:nvSpPr>
        <p:spPr>
          <a:xfrm>
            <a:off x="892415" y="780161"/>
            <a:ext cx="2146071" cy="1103620"/>
          </a:xfrm>
          <a:custGeom>
            <a:avLst/>
            <a:gdLst>
              <a:gd name="connsiteX0" fmla="*/ 917810 w 2146071"/>
              <a:gd name="connsiteY0" fmla="*/ 1228108 h 1103620"/>
              <a:gd name="connsiteX1" fmla="*/ 746234 w 2146071"/>
              <a:gd name="connsiteY1" fmla="*/ 1077406 h 1103620"/>
              <a:gd name="connsiteX2" fmla="*/ 226673 w 2146071"/>
              <a:gd name="connsiteY2" fmla="*/ 212609 h 1103620"/>
              <a:gd name="connsiteX3" fmla="*/ 1187726 w 2146071"/>
              <a:gd name="connsiteY3" fmla="*/ 3162 h 1103620"/>
              <a:gd name="connsiteX4" fmla="*/ 2144129 w 2146071"/>
              <a:gd name="connsiteY4" fmla="*/ 584996 h 1103620"/>
              <a:gd name="connsiteX5" fmla="*/ 1152900 w 2146071"/>
              <a:gd name="connsiteY5" fmla="*/ 1102090 h 1103620"/>
              <a:gd name="connsiteX6" fmla="*/ 917810 w 2146071"/>
              <a:gd name="connsiteY6" fmla="*/ 1228108 h 110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071" h="1103620" fill="none" extrusionOk="0">
                <a:moveTo>
                  <a:pt x="917810" y="1228108"/>
                </a:moveTo>
                <a:cubicBezTo>
                  <a:pt x="838753" y="1182491"/>
                  <a:pt x="819007" y="1110331"/>
                  <a:pt x="746234" y="1077406"/>
                </a:cubicBezTo>
                <a:cubicBezTo>
                  <a:pt x="26356" y="969634"/>
                  <a:pt x="-263246" y="461444"/>
                  <a:pt x="226673" y="212609"/>
                </a:cubicBezTo>
                <a:cubicBezTo>
                  <a:pt x="458942" y="54476"/>
                  <a:pt x="789484" y="-111559"/>
                  <a:pt x="1187726" y="3162"/>
                </a:cubicBezTo>
                <a:cubicBezTo>
                  <a:pt x="1806493" y="107569"/>
                  <a:pt x="2127508" y="334035"/>
                  <a:pt x="2144129" y="584996"/>
                </a:cubicBezTo>
                <a:cubicBezTo>
                  <a:pt x="2201722" y="870521"/>
                  <a:pt x="1592803" y="1093679"/>
                  <a:pt x="1152900" y="1102090"/>
                </a:cubicBezTo>
                <a:cubicBezTo>
                  <a:pt x="1096280" y="1150101"/>
                  <a:pt x="967898" y="1186292"/>
                  <a:pt x="917810" y="1228108"/>
                </a:cubicBezTo>
                <a:close/>
              </a:path>
              <a:path w="2146071" h="1103620" stroke="0" extrusionOk="0">
                <a:moveTo>
                  <a:pt x="917810" y="1228108"/>
                </a:moveTo>
                <a:cubicBezTo>
                  <a:pt x="843032" y="1173583"/>
                  <a:pt x="829419" y="1130932"/>
                  <a:pt x="746234" y="1077406"/>
                </a:cubicBezTo>
                <a:cubicBezTo>
                  <a:pt x="-85765" y="895519"/>
                  <a:pt x="-147851" y="455919"/>
                  <a:pt x="226673" y="212609"/>
                </a:cubicBezTo>
                <a:cubicBezTo>
                  <a:pt x="464112" y="87387"/>
                  <a:pt x="747587" y="12083"/>
                  <a:pt x="1187726" y="3162"/>
                </a:cubicBezTo>
                <a:cubicBezTo>
                  <a:pt x="1749952" y="31920"/>
                  <a:pt x="2157518" y="260295"/>
                  <a:pt x="2144129" y="584996"/>
                </a:cubicBezTo>
                <a:cubicBezTo>
                  <a:pt x="2141186" y="743597"/>
                  <a:pt x="1644312" y="1085449"/>
                  <a:pt x="1152900" y="1102090"/>
                </a:cubicBezTo>
                <a:cubicBezTo>
                  <a:pt x="1051182" y="1165067"/>
                  <a:pt x="998850" y="1180840"/>
                  <a:pt x="917810" y="122810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384644776">
                  <a:prstGeom prst="wedgeEllipseCallout">
                    <a:avLst>
                      <a:gd name="adj1" fmla="val -7233"/>
                      <a:gd name="adj2" fmla="val 6128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</a:t>
            </a:r>
            <a:endParaRPr lang="en-US" sz="4500" b="1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910D5-7A9A-4016-8828-324BCDEB7849}"/>
              </a:ext>
            </a:extLst>
          </p:cNvPr>
          <p:cNvSpPr/>
          <p:nvPr/>
        </p:nvSpPr>
        <p:spPr>
          <a:xfrm>
            <a:off x="5883491" y="4226605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463" y="3196016"/>
            <a:ext cx="1226496" cy="2003279"/>
          </a:xfrm>
          <a:prstGeom prst="rect">
            <a:avLst/>
          </a:prstGeom>
        </p:spPr>
      </p:pic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54B65943-5ABD-4897-A97F-8B09A6234236}"/>
              </a:ext>
            </a:extLst>
          </p:cNvPr>
          <p:cNvSpPr/>
          <p:nvPr/>
        </p:nvSpPr>
        <p:spPr>
          <a:xfrm>
            <a:off x="8173378" y="4413964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6FD228D-7951-4ACB-9060-3B10FB649466}"/>
              </a:ext>
            </a:extLst>
          </p:cNvPr>
          <p:cNvSpPr/>
          <p:nvPr/>
        </p:nvSpPr>
        <p:spPr>
          <a:xfrm>
            <a:off x="5376782" y="4362935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29204" y="318636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2C091A-9CA4-4868-920B-82CAEE03C3A8}"/>
              </a:ext>
            </a:extLst>
          </p:cNvPr>
          <p:cNvGrpSpPr/>
          <p:nvPr/>
        </p:nvGrpSpPr>
        <p:grpSpPr>
          <a:xfrm>
            <a:off x="5904126" y="3550129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1B9436C-63AD-4F0F-B063-10A57D8A73CD}"/>
              </a:ext>
            </a:extLst>
          </p:cNvPr>
          <p:cNvSpPr/>
          <p:nvPr/>
        </p:nvSpPr>
        <p:spPr>
          <a:xfrm>
            <a:off x="8106719" y="5399254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95" y="550611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5686072" y="4530484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7014665" y="281100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7D8BA7E-42EF-4DBE-B36A-359DCF8B8918}"/>
              </a:ext>
            </a:extLst>
          </p:cNvPr>
          <p:cNvSpPr/>
          <p:nvPr/>
        </p:nvSpPr>
        <p:spPr>
          <a:xfrm>
            <a:off x="8023830" y="636935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466EB9-DD07-42FC-9814-7F7CEDEDAE94}"/>
              </a:ext>
            </a:extLst>
          </p:cNvPr>
          <p:cNvSpPr/>
          <p:nvPr/>
        </p:nvSpPr>
        <p:spPr>
          <a:xfrm>
            <a:off x="7437956" y="6149660"/>
            <a:ext cx="2757034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944E69-14D2-41FB-A113-6C7955B248DD}"/>
              </a:ext>
            </a:extLst>
          </p:cNvPr>
          <p:cNvSpPr/>
          <p:nvPr/>
        </p:nvSpPr>
        <p:spPr>
          <a:xfrm>
            <a:off x="5709750" y="5175546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26720" y="4214866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50934" y="420553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C76EEF65-5803-4056-BCBE-A9C85761F459}"/>
              </a:ext>
            </a:extLst>
          </p:cNvPr>
          <p:cNvSpPr/>
          <p:nvPr/>
        </p:nvSpPr>
        <p:spPr>
          <a:xfrm>
            <a:off x="5267336" y="532795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6219C17-D7AF-463E-A22E-F7E729DB6469}"/>
              </a:ext>
            </a:extLst>
          </p:cNvPr>
          <p:cNvSpPr/>
          <p:nvPr/>
        </p:nvSpPr>
        <p:spPr>
          <a:xfrm>
            <a:off x="5690459" y="618253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5228" y="514273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5687976" y="553829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6950969" y="501874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9DA33E-60FF-4B9B-8AD4-0480D991D309}"/>
              </a:ext>
            </a:extLst>
          </p:cNvPr>
          <p:cNvSpPr/>
          <p:nvPr/>
        </p:nvSpPr>
        <p:spPr>
          <a:xfrm>
            <a:off x="5249704" y="636531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Hammer">
            <a:extLst>
              <a:ext uri="{FF2B5EF4-FFF2-40B4-BE49-F238E27FC236}">
                <a16:creationId xmlns:a16="http://schemas.microsoft.com/office/drawing/2014/main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7262513" y="388599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3" y="3460114"/>
            <a:ext cx="5264673" cy="5264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85" y="3116199"/>
            <a:ext cx="2881871" cy="28818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DDF1D0-34E0-979B-D0D1-82797BEE63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970" y="3402964"/>
            <a:ext cx="5337810" cy="5264673"/>
          </a:xfrm>
          <a:prstGeom prst="rect">
            <a:avLst/>
          </a:prstGeom>
        </p:spPr>
      </p:pic>
      <p:sp>
        <p:nvSpPr>
          <p:cNvPr id="6" name="Rectangle: Rounded Corners 5">
            <a:hlinkClick r:id="rId16" action="ppaction://hlinksldjump"/>
            <a:extLst>
              <a:ext uri="{FF2B5EF4-FFF2-40B4-BE49-F238E27FC236}">
                <a16:creationId xmlns:a16="http://schemas.microsoft.com/office/drawing/2014/main" id="{642B0B5E-7014-1017-8028-177A6500C964}"/>
              </a:ext>
            </a:extLst>
          </p:cNvPr>
          <p:cNvSpPr/>
          <p:nvPr/>
        </p:nvSpPr>
        <p:spPr>
          <a:xfrm>
            <a:off x="0" y="0"/>
            <a:ext cx="1280160" cy="4686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2.96296E-6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33333E-6 -3.7037E-6 L 0.0017 0.12061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5E-6 -4.07407E-6 L 0.0017 0.12061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515 + 36 = 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550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553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551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552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2445"/>
          <a:stretch/>
        </p:blipFill>
        <p:spPr>
          <a:xfrm flipH="1">
            <a:off x="-62106" y="1916718"/>
            <a:ext cx="2360439" cy="2362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3344" name="Google Shape;3344;p48">
              <a:hlinkClick r:id="rId9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9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">
            <a:hlinkClick r:id="" action="ppaction://media"/>
            <a:extLst>
              <a:ext uri="{FF2B5EF4-FFF2-40B4-BE49-F238E27FC236}">
                <a16:creationId xmlns:a16="http://schemas.microsoft.com/office/drawing/2014/main" id="{B4504B31-3CC1-1E2D-D16A-833988FF95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417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419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418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420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985 – 567 = 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3E6FD0-532B-4EC6-A5F9-3416C3D15F18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F95436-5379-4411-9301-10C13685529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10" action="ppaction://hlinksldjump"/>
              <a:extLst>
                <a:ext uri="{FF2B5EF4-FFF2-40B4-BE49-F238E27FC236}">
                  <a16:creationId xmlns:a16="http://schemas.microsoft.com/office/drawing/2014/main" id="{3263C65E-04D1-43C3-AACE-30560974F4E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18276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96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98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97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99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826 – 729 = 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253C2D-28CC-44C2-957A-BDD743B8EDE9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8CC18547-EFE9-4CA1-B206-752FB8F5436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4F56F4E0-3A0E-4E39-B2EC-68DC736813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2" t="-3017" r="-1" b="701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2916676"/>
            <a:ext cx="6516634" cy="4344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5FB9A-737B-3B85-0504-CD55A295C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779" y="1520027"/>
            <a:ext cx="7687722" cy="374936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BD0AB1-F981-7771-7CE0-E29A75884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45425"/>
            <a:ext cx="9461812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103718A-E087-5EC3-DAA8-D7569C339796}"/>
              </a:ext>
            </a:extLst>
          </p:cNvPr>
          <p:cNvSpPr/>
          <p:nvPr/>
        </p:nvSpPr>
        <p:spPr>
          <a:xfrm>
            <a:off x="300552" y="134678"/>
            <a:ext cx="11677708" cy="6544491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05F6A3-3DD4-44E4-2C38-5950B61908F7}"/>
              </a:ext>
            </a:extLst>
          </p:cNvPr>
          <p:cNvSpPr/>
          <p:nvPr/>
        </p:nvSpPr>
        <p:spPr>
          <a:xfrm>
            <a:off x="1177290" y="396858"/>
            <a:ext cx="10601052" cy="110537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1743B6-39FC-0D95-A1FD-36B4EBEA28AD}"/>
              </a:ext>
            </a:extLst>
          </p:cNvPr>
          <p:cNvGrpSpPr/>
          <p:nvPr/>
        </p:nvGrpSpPr>
        <p:grpSpPr>
          <a:xfrm>
            <a:off x="1324927" y="1262744"/>
            <a:ext cx="3914450" cy="2875704"/>
            <a:chOff x="1324927" y="1262744"/>
            <a:chExt cx="3914450" cy="2875704"/>
          </a:xfrm>
        </p:grpSpPr>
        <p:pic>
          <p:nvPicPr>
            <p:cNvPr id="1036" name="Picture 12" descr="Gấu Bắc Cực Trắng Hình ảnh | Định dạng hình ảnh PSD 401870190|  vn.lovepik.com">
              <a:extLst>
                <a:ext uri="{FF2B5EF4-FFF2-40B4-BE49-F238E27FC236}">
                  <a16:creationId xmlns:a16="http://schemas.microsoft.com/office/drawing/2014/main" id="{1C4E1E65-924F-D2AA-BC15-7FB17700E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494" y="1262744"/>
              <a:ext cx="3133999" cy="2595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3A123BF-7A75-B4AE-024D-CA7E76F1B822}"/>
                </a:ext>
              </a:extLst>
            </p:cNvPr>
            <p:cNvSpPr/>
            <p:nvPr/>
          </p:nvSpPr>
          <p:spPr>
            <a:xfrm>
              <a:off x="1324927" y="3564612"/>
              <a:ext cx="3914450" cy="57383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250 kg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D54E3C-441A-66C0-7669-F83B8AA56F39}"/>
              </a:ext>
            </a:extLst>
          </p:cNvPr>
          <p:cNvGrpSpPr/>
          <p:nvPr/>
        </p:nvGrpSpPr>
        <p:grpSpPr>
          <a:xfrm>
            <a:off x="6631320" y="1592874"/>
            <a:ext cx="3851327" cy="2460916"/>
            <a:chOff x="6631320" y="1592874"/>
            <a:chExt cx="3851327" cy="2460916"/>
          </a:xfrm>
        </p:grpSpPr>
        <p:pic>
          <p:nvPicPr>
            <p:cNvPr id="1034" name="Picture 10" descr="Tiger Cartoon clipart - Tiger, Wildlife, Graphics, transparent clip art">
              <a:extLst>
                <a:ext uri="{FF2B5EF4-FFF2-40B4-BE49-F238E27FC236}">
                  <a16:creationId xmlns:a16="http://schemas.microsoft.com/office/drawing/2014/main" id="{AD1F3E30-67F4-8FEA-A69D-0720094E4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00" b="94800" l="667" r="98000">
                          <a14:foregroundMark x1="86556" y1="6200" x2="95111" y2="12800"/>
                          <a14:foregroundMark x1="98444" y1="12800" x2="98444" y2="12800"/>
                          <a14:foregroundMark x1="98000" y1="26400" x2="98000" y2="26400"/>
                          <a14:foregroundMark x1="92778" y1="21000" x2="93667" y2="28600"/>
                          <a14:foregroundMark x1="92667" y1="26200" x2="96000" y2="29600"/>
                          <a14:foregroundMark x1="77444" y1="19000" x2="85111" y2="39800"/>
                          <a14:foregroundMark x1="85111" y1="39800" x2="85778" y2="40800"/>
                          <a14:foregroundMark x1="91556" y1="65600" x2="93444" y2="76000"/>
                          <a14:foregroundMark x1="78889" y1="92000" x2="78889" y2="92000"/>
                          <a14:foregroundMark x1="55222" y1="86200" x2="55222" y2="86200"/>
                          <a14:foregroundMark x1="14889" y1="94800" x2="14889" y2="94800"/>
                          <a14:foregroundMark x1="4556" y1="74800" x2="4556" y2="74800"/>
                          <a14:foregroundMark x1="667" y1="66000" x2="667" y2="66000"/>
                          <a14:foregroundMark x1="85444" y1="18800" x2="80444" y2="23800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31320" y="1592874"/>
              <a:ext cx="3851327" cy="2107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2B583C9-109B-3428-AA1D-75CA46602563}"/>
                </a:ext>
              </a:extLst>
            </p:cNvPr>
            <p:cNvSpPr/>
            <p:nvPr/>
          </p:nvSpPr>
          <p:spPr>
            <a:xfrm>
              <a:off x="6689819" y="3528157"/>
              <a:ext cx="2647242" cy="52563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Hổ: 167 kg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68AB47-A52E-0D67-59BE-1B4053F7A171}"/>
              </a:ext>
            </a:extLst>
          </p:cNvPr>
          <p:cNvGrpSpPr/>
          <p:nvPr/>
        </p:nvGrpSpPr>
        <p:grpSpPr>
          <a:xfrm>
            <a:off x="1916843" y="3987092"/>
            <a:ext cx="4620457" cy="2636219"/>
            <a:chOff x="1916843" y="3987092"/>
            <a:chExt cx="4620457" cy="2636219"/>
          </a:xfrm>
        </p:grpSpPr>
        <p:pic>
          <p:nvPicPr>
            <p:cNvPr id="1030" name="Picture 6" descr="Premium Vector | Jaguar vector illustration">
              <a:extLst>
                <a:ext uri="{FF2B5EF4-FFF2-40B4-BE49-F238E27FC236}">
                  <a16:creationId xmlns:a16="http://schemas.microsoft.com/office/drawing/2014/main" id="{9106F02C-0DFC-D132-AC53-23F2EE3DD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32" b="89911" l="6800" r="92200">
                          <a14:foregroundMark x1="6850" y1="9132" x2="6850" y2="9132"/>
                          <a14:foregroundMark x1="24450" y1="33333" x2="24450" y2="33333"/>
                          <a14:foregroundMark x1="17550" y1="34291" x2="17550" y2="34291"/>
                          <a14:foregroundMark x1="19150" y1="30077" x2="19250" y2="38442"/>
                          <a14:foregroundMark x1="19850" y1="58621" x2="19850" y2="58621"/>
                          <a14:foregroundMark x1="57150" y1="46041" x2="57150" y2="46041"/>
                          <a14:foregroundMark x1="42950" y1="50255" x2="67350" y2="47701"/>
                          <a14:foregroundMark x1="67350" y1="47701" x2="67700" y2="48212"/>
                          <a14:foregroundMark x1="55050" y1="57024" x2="55050" y2="57024"/>
                          <a14:foregroundMark x1="87000" y1="16284" x2="92950" y2="29183"/>
                          <a14:foregroundMark x1="92950" y1="29183" x2="92200" y2="36462"/>
                          <a14:foregroundMark x1="92200" y1="36462" x2="91000" y2="38633"/>
                          <a14:foregroundMark x1="84950" y1="42018" x2="85300" y2="43231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713" y="3987092"/>
              <a:ext cx="3769587" cy="2491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9B88F1-507C-9789-23CF-BE2614F2B64D}"/>
                </a:ext>
              </a:extLst>
            </p:cNvPr>
            <p:cNvSpPr/>
            <p:nvPr/>
          </p:nvSpPr>
          <p:spPr>
            <a:xfrm>
              <a:off x="1916843" y="6123294"/>
              <a:ext cx="2735663" cy="500017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Báo: 86 kg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D5EEE9-99AF-9AF9-CDC7-7FD134BC5BF4}"/>
              </a:ext>
            </a:extLst>
          </p:cNvPr>
          <p:cNvGrpSpPr/>
          <p:nvPr/>
        </p:nvGrpSpPr>
        <p:grpSpPr>
          <a:xfrm>
            <a:off x="6865081" y="3342304"/>
            <a:ext cx="4771146" cy="3263587"/>
            <a:chOff x="6865081" y="3342304"/>
            <a:chExt cx="4771146" cy="3263587"/>
          </a:xfrm>
        </p:grpSpPr>
        <p:pic>
          <p:nvPicPr>
            <p:cNvPr id="1032" name="Picture 8" descr="Sư tử Clip nghệ thuật - Đáng Sợ Sư Tử. png tải về - Miễn phí trong suốt  Động Vật Hoang Dã png Tải về.">
              <a:extLst>
                <a:ext uri="{FF2B5EF4-FFF2-40B4-BE49-F238E27FC236}">
                  <a16:creationId xmlns:a16="http://schemas.microsoft.com/office/drawing/2014/main" id="{8050AC32-9B25-9B2F-A85A-2B7E8DF4F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67" b="93194" l="10000" r="91000">
                          <a14:foregroundMark x1="74222" y1="4167" x2="74222" y2="4167"/>
                          <a14:foregroundMark x1="89667" y1="6944" x2="89667" y2="6944"/>
                          <a14:foregroundMark x1="91111" y1="28750" x2="91111" y2="28750"/>
                          <a14:foregroundMark x1="75333" y1="28472" x2="78889" y2="31528"/>
                          <a14:foregroundMark x1="76333" y1="18889" x2="79333" y2="25694"/>
                          <a14:foregroundMark x1="73556" y1="88194" x2="73556" y2="88194"/>
                          <a14:foregroundMark x1="21778" y1="93194" x2="21778" y2="93194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6337" y="3342304"/>
              <a:ext cx="3479890" cy="2783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C5B908E-2A33-0A4D-916E-D6B65F6AD350}"/>
                </a:ext>
              </a:extLst>
            </p:cNvPr>
            <p:cNvSpPr/>
            <p:nvPr/>
          </p:nvSpPr>
          <p:spPr>
            <a:xfrm>
              <a:off x="6865081" y="6105874"/>
              <a:ext cx="2735663" cy="500017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Sư tử: 155 kg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31308570-3EEE-DDF3-7303-59E3CC0C7544}"/>
              </a:ext>
            </a:extLst>
          </p:cNvPr>
          <p:cNvSpPr/>
          <p:nvPr/>
        </p:nvSpPr>
        <p:spPr>
          <a:xfrm>
            <a:off x="514350" y="560070"/>
            <a:ext cx="571500" cy="6057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CAFE79B-7EC0-D272-D958-BBF0D292C62A}"/>
              </a:ext>
            </a:extLst>
          </p:cNvPr>
          <p:cNvSpPr/>
          <p:nvPr/>
        </p:nvSpPr>
        <p:spPr>
          <a:xfrm>
            <a:off x="300552" y="134678"/>
            <a:ext cx="11677708" cy="6544491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D09990-9FBF-E312-EE69-CBDEB7452F89}"/>
              </a:ext>
            </a:extLst>
          </p:cNvPr>
          <p:cNvSpPr/>
          <p:nvPr/>
        </p:nvSpPr>
        <p:spPr>
          <a:xfrm>
            <a:off x="578050" y="293209"/>
            <a:ext cx="5517950" cy="13070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Cân nặng của các con vật được xếp từ bé đến lớn là: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76F847-D9AD-40B8-4CB2-9B6B4B3526C0}"/>
              </a:ext>
            </a:extLst>
          </p:cNvPr>
          <p:cNvGrpSpPr/>
          <p:nvPr/>
        </p:nvGrpSpPr>
        <p:grpSpPr>
          <a:xfrm>
            <a:off x="448122" y="4537957"/>
            <a:ext cx="2683299" cy="2012042"/>
            <a:chOff x="2030921" y="4157952"/>
            <a:chExt cx="3769587" cy="2646682"/>
          </a:xfrm>
        </p:grpSpPr>
        <p:pic>
          <p:nvPicPr>
            <p:cNvPr id="5" name="Picture 6" descr="Premium Vector | Jaguar vector illustration">
              <a:extLst>
                <a:ext uri="{FF2B5EF4-FFF2-40B4-BE49-F238E27FC236}">
                  <a16:creationId xmlns:a16="http://schemas.microsoft.com/office/drawing/2014/main" id="{DEA1F515-C784-4BC0-16A1-6ACF0EEC4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132" b="89911" l="6800" r="92200">
                          <a14:foregroundMark x1="6850" y1="9132" x2="6850" y2="9132"/>
                          <a14:foregroundMark x1="24450" y1="33333" x2="24450" y2="33333"/>
                          <a14:foregroundMark x1="17550" y1="34291" x2="17550" y2="34291"/>
                          <a14:foregroundMark x1="19150" y1="30077" x2="19250" y2="38442"/>
                          <a14:foregroundMark x1="19850" y1="58621" x2="19850" y2="58621"/>
                          <a14:foregroundMark x1="57150" y1="46041" x2="57150" y2="46041"/>
                          <a14:foregroundMark x1="42950" y1="50255" x2="67350" y2="47701"/>
                          <a14:foregroundMark x1="67350" y1="47701" x2="67700" y2="48212"/>
                          <a14:foregroundMark x1="55050" y1="57024" x2="55050" y2="57024"/>
                          <a14:foregroundMark x1="87000" y1="16284" x2="92950" y2="29183"/>
                          <a14:foregroundMark x1="92950" y1="29183" x2="92200" y2="36462"/>
                          <a14:foregroundMark x1="92200" y1="36462" x2="91000" y2="38633"/>
                          <a14:foregroundMark x1="84950" y1="42018" x2="85300" y2="43231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921" y="4157952"/>
              <a:ext cx="3769587" cy="2491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44E5EA3-3B4C-8ABE-9EC6-2D99A0B609FA}"/>
                </a:ext>
              </a:extLst>
            </p:cNvPr>
            <p:cNvSpPr/>
            <p:nvPr/>
          </p:nvSpPr>
          <p:spPr>
            <a:xfrm>
              <a:off x="2547884" y="6304617"/>
              <a:ext cx="2735663" cy="500017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Báo: 86 kg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029D6E-DF1B-5D8E-19D0-5C78E27D8382}"/>
              </a:ext>
            </a:extLst>
          </p:cNvPr>
          <p:cNvGrpSpPr/>
          <p:nvPr/>
        </p:nvGrpSpPr>
        <p:grpSpPr>
          <a:xfrm>
            <a:off x="2687135" y="3138185"/>
            <a:ext cx="2824067" cy="2242273"/>
            <a:chOff x="6923905" y="3800623"/>
            <a:chExt cx="3479890" cy="2877097"/>
          </a:xfrm>
        </p:grpSpPr>
        <p:pic>
          <p:nvPicPr>
            <p:cNvPr id="8" name="Picture 8" descr="Sư tử Clip nghệ thuật - Đáng Sợ Sư Tử. png tải về - Miễn phí trong suốt  Động Vật Hoang Dã png Tải về.">
              <a:extLst>
                <a:ext uri="{FF2B5EF4-FFF2-40B4-BE49-F238E27FC236}">
                  <a16:creationId xmlns:a16="http://schemas.microsoft.com/office/drawing/2014/main" id="{ECA8D3B0-2305-21DC-F02F-104D63A59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67" b="93194" l="10000" r="91000">
                          <a14:foregroundMark x1="74222" y1="4167" x2="74222" y2="4167"/>
                          <a14:foregroundMark x1="89667" y1="6944" x2="89667" y2="6944"/>
                          <a14:foregroundMark x1="91111" y1="28750" x2="91111" y2="28750"/>
                          <a14:foregroundMark x1="75333" y1="28472" x2="78889" y2="31528"/>
                          <a14:foregroundMark x1="76333" y1="18889" x2="79333" y2="25694"/>
                          <a14:foregroundMark x1="73556" y1="88194" x2="73556" y2="88194"/>
                          <a14:foregroundMark x1="21778" y1="93194" x2="21778" y2="93194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905" y="3800623"/>
              <a:ext cx="3479890" cy="2783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3B7A1F-7437-1365-9E9A-248060123681}"/>
                </a:ext>
              </a:extLst>
            </p:cNvPr>
            <p:cNvSpPr/>
            <p:nvPr/>
          </p:nvSpPr>
          <p:spPr>
            <a:xfrm>
              <a:off x="7494675" y="6177704"/>
              <a:ext cx="2735662" cy="50001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155 kg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59346E-5919-68D1-1356-FECCC315DDC2}"/>
              </a:ext>
            </a:extLst>
          </p:cNvPr>
          <p:cNvGrpSpPr/>
          <p:nvPr/>
        </p:nvGrpSpPr>
        <p:grpSpPr>
          <a:xfrm>
            <a:off x="5487401" y="1907789"/>
            <a:ext cx="3133999" cy="2060380"/>
            <a:chOff x="6631320" y="1592874"/>
            <a:chExt cx="3851327" cy="2460916"/>
          </a:xfrm>
        </p:grpSpPr>
        <p:pic>
          <p:nvPicPr>
            <p:cNvPr id="11" name="Picture 10" descr="Tiger Cartoon clipart - Tiger, Wildlife, Graphics, transparent clip art">
              <a:extLst>
                <a:ext uri="{FF2B5EF4-FFF2-40B4-BE49-F238E27FC236}">
                  <a16:creationId xmlns:a16="http://schemas.microsoft.com/office/drawing/2014/main" id="{57057258-87D2-AD3C-AEF5-61437F8E4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00" b="94800" l="667" r="98000">
                          <a14:foregroundMark x1="86556" y1="6200" x2="95111" y2="12800"/>
                          <a14:foregroundMark x1="98444" y1="12800" x2="98444" y2="12800"/>
                          <a14:foregroundMark x1="98000" y1="26400" x2="98000" y2="26400"/>
                          <a14:foregroundMark x1="92778" y1="21000" x2="93667" y2="28600"/>
                          <a14:foregroundMark x1="92667" y1="26200" x2="96000" y2="29600"/>
                          <a14:foregroundMark x1="77444" y1="19000" x2="85111" y2="39800"/>
                          <a14:foregroundMark x1="85111" y1="39800" x2="85778" y2="40800"/>
                          <a14:foregroundMark x1="91556" y1="65600" x2="93444" y2="76000"/>
                          <a14:foregroundMark x1="78889" y1="92000" x2="78889" y2="92000"/>
                          <a14:foregroundMark x1="55222" y1="86200" x2="55222" y2="86200"/>
                          <a14:foregroundMark x1="14889" y1="94800" x2="14889" y2="94800"/>
                          <a14:foregroundMark x1="4556" y1="74800" x2="4556" y2="74800"/>
                          <a14:foregroundMark x1="667" y1="66000" x2="667" y2="66000"/>
                          <a14:foregroundMark x1="85444" y1="18800" x2="80444" y2="23800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31320" y="1592874"/>
              <a:ext cx="3851327" cy="2107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664AE83-A4C2-27E6-284A-D34E42EBA3B6}"/>
                </a:ext>
              </a:extLst>
            </p:cNvPr>
            <p:cNvSpPr/>
            <p:nvPr/>
          </p:nvSpPr>
          <p:spPr>
            <a:xfrm>
              <a:off x="6689819" y="3528157"/>
              <a:ext cx="2647242" cy="52563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Hổ: 167 kg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942458-69D1-00A3-5463-5CE9AF5AC642}"/>
              </a:ext>
            </a:extLst>
          </p:cNvPr>
          <p:cNvGrpSpPr/>
          <p:nvPr/>
        </p:nvGrpSpPr>
        <p:grpSpPr>
          <a:xfrm>
            <a:off x="7858326" y="-181978"/>
            <a:ext cx="3822045" cy="2654015"/>
            <a:chOff x="1327513" y="1327563"/>
            <a:chExt cx="3822045" cy="2654015"/>
          </a:xfrm>
        </p:grpSpPr>
        <p:pic>
          <p:nvPicPr>
            <p:cNvPr id="14" name="Picture 12" descr="Gấu Bắc Cực Trắng Hình ảnh | Định dạng hình ảnh PSD 401870190|  vn.lovepik.com">
              <a:extLst>
                <a:ext uri="{FF2B5EF4-FFF2-40B4-BE49-F238E27FC236}">
                  <a16:creationId xmlns:a16="http://schemas.microsoft.com/office/drawing/2014/main" id="{9FA8554E-1D04-8C78-9830-CFE79B173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494" y="1327563"/>
              <a:ext cx="2948306" cy="2441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C169521-7E42-B084-9AB4-7D6DB9BFC207}"/>
                </a:ext>
              </a:extLst>
            </p:cNvPr>
            <p:cNvSpPr/>
            <p:nvPr/>
          </p:nvSpPr>
          <p:spPr>
            <a:xfrm>
              <a:off x="1327513" y="3407742"/>
              <a:ext cx="3822045" cy="57383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Gấu trắng Bắc Cực: 250 kg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CEE6A8-2B68-6F8D-42C5-FD425B3420F3}"/>
              </a:ext>
            </a:extLst>
          </p:cNvPr>
          <p:cNvCxnSpPr>
            <a:cxnSpLocks/>
          </p:cNvCxnSpPr>
          <p:nvPr/>
        </p:nvCxnSpPr>
        <p:spPr>
          <a:xfrm flipV="1">
            <a:off x="3320253" y="2614854"/>
            <a:ext cx="6868886" cy="3993433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65D3C885-5BF4-F6D3-218E-3D726E00CCCB}"/>
              </a:ext>
            </a:extLst>
          </p:cNvPr>
          <p:cNvSpPr/>
          <p:nvPr/>
        </p:nvSpPr>
        <p:spPr>
          <a:xfrm>
            <a:off x="4976037" y="5855649"/>
            <a:ext cx="1598934" cy="694350"/>
          </a:xfrm>
          <a:prstGeom prst="homePlat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B4A4A75D-4BA7-9571-CD95-725572696FD0}"/>
              </a:ext>
            </a:extLst>
          </p:cNvPr>
          <p:cNvSpPr/>
          <p:nvPr/>
        </p:nvSpPr>
        <p:spPr>
          <a:xfrm>
            <a:off x="6422064" y="5019564"/>
            <a:ext cx="2220097" cy="763460"/>
          </a:xfrm>
          <a:prstGeom prst="homePlat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Sư tử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BDD130C2-68B9-1158-CE38-25BF612B6B5D}"/>
              </a:ext>
            </a:extLst>
          </p:cNvPr>
          <p:cNvSpPr/>
          <p:nvPr/>
        </p:nvSpPr>
        <p:spPr>
          <a:xfrm>
            <a:off x="8069864" y="4088486"/>
            <a:ext cx="2249793" cy="763460"/>
          </a:xfrm>
          <a:prstGeom prst="homePlat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EAC5A104-855B-C824-BC5A-19E6CBD95FA6}"/>
              </a:ext>
            </a:extLst>
          </p:cNvPr>
          <p:cNvSpPr/>
          <p:nvPr/>
        </p:nvSpPr>
        <p:spPr>
          <a:xfrm>
            <a:off x="9910153" y="3010382"/>
            <a:ext cx="1931606" cy="742974"/>
          </a:xfrm>
          <a:prstGeom prst="homePlat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</a:p>
        </p:txBody>
      </p:sp>
    </p:spTree>
    <p:extLst>
      <p:ext uri="{BB962C8B-B14F-4D97-AF65-F5344CB8AC3E}">
        <p14:creationId xmlns:p14="http://schemas.microsoft.com/office/powerpoint/2010/main" val="220449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AC96DD-9C72-7DEC-01DD-EEAB0F451198}"/>
              </a:ext>
            </a:extLst>
          </p:cNvPr>
          <p:cNvSpPr/>
          <p:nvPr/>
        </p:nvSpPr>
        <p:spPr>
          <a:xfrm>
            <a:off x="968692" y="233628"/>
            <a:ext cx="10254615" cy="110537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356, 432, 728, 669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3A76B6-900D-B1F1-278C-0BEED2A75327}"/>
              </a:ext>
            </a:extLst>
          </p:cNvPr>
          <p:cNvSpPr/>
          <p:nvPr/>
        </p:nvSpPr>
        <p:spPr>
          <a:xfrm>
            <a:off x="2537460" y="1549965"/>
            <a:ext cx="6720840" cy="8960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356 = 300 + 50 + 6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53FB4E-2E80-C619-DCC1-856B0318E9D3}"/>
              </a:ext>
            </a:extLst>
          </p:cNvPr>
          <p:cNvSpPr/>
          <p:nvPr/>
        </p:nvSpPr>
        <p:spPr>
          <a:xfrm>
            <a:off x="730448" y="2944711"/>
            <a:ext cx="5986037" cy="1100108"/>
          </a:xfrm>
          <a:custGeom>
            <a:avLst/>
            <a:gdLst>
              <a:gd name="connsiteX0" fmla="*/ 0 w 5986037"/>
              <a:gd name="connsiteY0" fmla="*/ 183355 h 1100108"/>
              <a:gd name="connsiteX1" fmla="*/ 183355 w 5986037"/>
              <a:gd name="connsiteY1" fmla="*/ 0 h 1100108"/>
              <a:gd name="connsiteX2" fmla="*/ 5802682 w 5986037"/>
              <a:gd name="connsiteY2" fmla="*/ 0 h 1100108"/>
              <a:gd name="connsiteX3" fmla="*/ 5986037 w 5986037"/>
              <a:gd name="connsiteY3" fmla="*/ 183355 h 1100108"/>
              <a:gd name="connsiteX4" fmla="*/ 5986037 w 5986037"/>
              <a:gd name="connsiteY4" fmla="*/ 916753 h 1100108"/>
              <a:gd name="connsiteX5" fmla="*/ 5802682 w 5986037"/>
              <a:gd name="connsiteY5" fmla="*/ 1100108 h 1100108"/>
              <a:gd name="connsiteX6" fmla="*/ 183355 w 5986037"/>
              <a:gd name="connsiteY6" fmla="*/ 1100108 h 1100108"/>
              <a:gd name="connsiteX7" fmla="*/ 0 w 5986037"/>
              <a:gd name="connsiteY7" fmla="*/ 916753 h 1100108"/>
              <a:gd name="connsiteX8" fmla="*/ 0 w 5986037"/>
              <a:gd name="connsiteY8" fmla="*/ 183355 h 11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6037" h="1100108" fill="none" extrusionOk="0">
                <a:moveTo>
                  <a:pt x="0" y="183355"/>
                </a:moveTo>
                <a:cubicBezTo>
                  <a:pt x="-5678" y="79717"/>
                  <a:pt x="93441" y="12920"/>
                  <a:pt x="183355" y="0"/>
                </a:cubicBezTo>
                <a:cubicBezTo>
                  <a:pt x="2070473" y="-61902"/>
                  <a:pt x="3166143" y="-101778"/>
                  <a:pt x="5802682" y="0"/>
                </a:cubicBezTo>
                <a:cubicBezTo>
                  <a:pt x="5884920" y="-5965"/>
                  <a:pt x="5995701" y="69212"/>
                  <a:pt x="5986037" y="183355"/>
                </a:cubicBezTo>
                <a:cubicBezTo>
                  <a:pt x="6038162" y="382193"/>
                  <a:pt x="6023731" y="653279"/>
                  <a:pt x="5986037" y="916753"/>
                </a:cubicBezTo>
                <a:cubicBezTo>
                  <a:pt x="5971769" y="1011032"/>
                  <a:pt x="5903230" y="1096796"/>
                  <a:pt x="5802682" y="1100108"/>
                </a:cubicBezTo>
                <a:cubicBezTo>
                  <a:pt x="3049846" y="957716"/>
                  <a:pt x="2721457" y="1211209"/>
                  <a:pt x="183355" y="1100108"/>
                </a:cubicBezTo>
                <a:cubicBezTo>
                  <a:pt x="71576" y="1105369"/>
                  <a:pt x="-2792" y="1030748"/>
                  <a:pt x="0" y="916753"/>
                </a:cubicBezTo>
                <a:cubicBezTo>
                  <a:pt x="27441" y="584905"/>
                  <a:pt x="-13909" y="284085"/>
                  <a:pt x="0" y="183355"/>
                </a:cubicBezTo>
                <a:close/>
              </a:path>
              <a:path w="5986037" h="1100108" stroke="0" extrusionOk="0">
                <a:moveTo>
                  <a:pt x="0" y="183355"/>
                </a:moveTo>
                <a:cubicBezTo>
                  <a:pt x="-11126" y="67386"/>
                  <a:pt x="77909" y="-6995"/>
                  <a:pt x="183355" y="0"/>
                </a:cubicBezTo>
                <a:cubicBezTo>
                  <a:pt x="2556227" y="-164947"/>
                  <a:pt x="5226783" y="-52288"/>
                  <a:pt x="5802682" y="0"/>
                </a:cubicBezTo>
                <a:cubicBezTo>
                  <a:pt x="5902700" y="-19514"/>
                  <a:pt x="5980602" y="82961"/>
                  <a:pt x="5986037" y="183355"/>
                </a:cubicBezTo>
                <a:cubicBezTo>
                  <a:pt x="5991216" y="503869"/>
                  <a:pt x="6011218" y="756303"/>
                  <a:pt x="5986037" y="916753"/>
                </a:cubicBezTo>
                <a:cubicBezTo>
                  <a:pt x="5994312" y="1028701"/>
                  <a:pt x="5897896" y="1089100"/>
                  <a:pt x="5802682" y="1100108"/>
                </a:cubicBezTo>
                <a:cubicBezTo>
                  <a:pt x="3012913" y="1258649"/>
                  <a:pt x="1152590" y="958272"/>
                  <a:pt x="183355" y="1100108"/>
                </a:cubicBezTo>
                <a:cubicBezTo>
                  <a:pt x="81363" y="1112902"/>
                  <a:pt x="6408" y="1015789"/>
                  <a:pt x="0" y="916753"/>
                </a:cubicBezTo>
                <a:cubicBezTo>
                  <a:pt x="4406" y="751417"/>
                  <a:pt x="5442" y="457915"/>
                  <a:pt x="0" y="18335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432 =  400 + 30 + 2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1030E3-9140-BC93-B79A-E4BCEEF85E4F}"/>
              </a:ext>
            </a:extLst>
          </p:cNvPr>
          <p:cNvSpPr/>
          <p:nvPr/>
        </p:nvSpPr>
        <p:spPr>
          <a:xfrm>
            <a:off x="2182296" y="4359853"/>
            <a:ext cx="5986037" cy="1100108"/>
          </a:xfrm>
          <a:custGeom>
            <a:avLst/>
            <a:gdLst>
              <a:gd name="connsiteX0" fmla="*/ 0 w 5986037"/>
              <a:gd name="connsiteY0" fmla="*/ 183355 h 1100108"/>
              <a:gd name="connsiteX1" fmla="*/ 183355 w 5986037"/>
              <a:gd name="connsiteY1" fmla="*/ 0 h 1100108"/>
              <a:gd name="connsiteX2" fmla="*/ 5802682 w 5986037"/>
              <a:gd name="connsiteY2" fmla="*/ 0 h 1100108"/>
              <a:gd name="connsiteX3" fmla="*/ 5986037 w 5986037"/>
              <a:gd name="connsiteY3" fmla="*/ 183355 h 1100108"/>
              <a:gd name="connsiteX4" fmla="*/ 5986037 w 5986037"/>
              <a:gd name="connsiteY4" fmla="*/ 916753 h 1100108"/>
              <a:gd name="connsiteX5" fmla="*/ 5802682 w 5986037"/>
              <a:gd name="connsiteY5" fmla="*/ 1100108 h 1100108"/>
              <a:gd name="connsiteX6" fmla="*/ 183355 w 5986037"/>
              <a:gd name="connsiteY6" fmla="*/ 1100108 h 1100108"/>
              <a:gd name="connsiteX7" fmla="*/ 0 w 5986037"/>
              <a:gd name="connsiteY7" fmla="*/ 916753 h 1100108"/>
              <a:gd name="connsiteX8" fmla="*/ 0 w 5986037"/>
              <a:gd name="connsiteY8" fmla="*/ 183355 h 11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6037" h="1100108" fill="none" extrusionOk="0">
                <a:moveTo>
                  <a:pt x="0" y="183355"/>
                </a:moveTo>
                <a:cubicBezTo>
                  <a:pt x="-16094" y="78646"/>
                  <a:pt x="81151" y="5122"/>
                  <a:pt x="183355" y="0"/>
                </a:cubicBezTo>
                <a:cubicBezTo>
                  <a:pt x="1358534" y="-167532"/>
                  <a:pt x="4661359" y="-120271"/>
                  <a:pt x="5802682" y="0"/>
                </a:cubicBezTo>
                <a:cubicBezTo>
                  <a:pt x="5905546" y="-3530"/>
                  <a:pt x="5997121" y="87239"/>
                  <a:pt x="5986037" y="183355"/>
                </a:cubicBezTo>
                <a:cubicBezTo>
                  <a:pt x="5946518" y="504509"/>
                  <a:pt x="5925333" y="584982"/>
                  <a:pt x="5986037" y="916753"/>
                </a:cubicBezTo>
                <a:cubicBezTo>
                  <a:pt x="5980422" y="1016441"/>
                  <a:pt x="5916964" y="1089538"/>
                  <a:pt x="5802682" y="1100108"/>
                </a:cubicBezTo>
                <a:cubicBezTo>
                  <a:pt x="3944419" y="1120641"/>
                  <a:pt x="2879695" y="1230014"/>
                  <a:pt x="183355" y="1100108"/>
                </a:cubicBezTo>
                <a:cubicBezTo>
                  <a:pt x="90409" y="1084159"/>
                  <a:pt x="-3911" y="1028201"/>
                  <a:pt x="0" y="916753"/>
                </a:cubicBezTo>
                <a:cubicBezTo>
                  <a:pt x="1765" y="686323"/>
                  <a:pt x="23379" y="366598"/>
                  <a:pt x="0" y="183355"/>
                </a:cubicBezTo>
                <a:close/>
              </a:path>
              <a:path w="5986037" h="1100108" stroke="0" extrusionOk="0">
                <a:moveTo>
                  <a:pt x="0" y="183355"/>
                </a:moveTo>
                <a:cubicBezTo>
                  <a:pt x="7099" y="79476"/>
                  <a:pt x="80198" y="10787"/>
                  <a:pt x="183355" y="0"/>
                </a:cubicBezTo>
                <a:cubicBezTo>
                  <a:pt x="1649175" y="77705"/>
                  <a:pt x="4666825" y="128065"/>
                  <a:pt x="5802682" y="0"/>
                </a:cubicBezTo>
                <a:cubicBezTo>
                  <a:pt x="5902615" y="7962"/>
                  <a:pt x="5990996" y="91192"/>
                  <a:pt x="5986037" y="183355"/>
                </a:cubicBezTo>
                <a:cubicBezTo>
                  <a:pt x="6046857" y="295516"/>
                  <a:pt x="5962806" y="700878"/>
                  <a:pt x="5986037" y="916753"/>
                </a:cubicBezTo>
                <a:cubicBezTo>
                  <a:pt x="5994488" y="1011531"/>
                  <a:pt x="5915747" y="1112813"/>
                  <a:pt x="5802682" y="1100108"/>
                </a:cubicBezTo>
                <a:cubicBezTo>
                  <a:pt x="4305346" y="946111"/>
                  <a:pt x="2617095" y="1196389"/>
                  <a:pt x="183355" y="1100108"/>
                </a:cubicBezTo>
                <a:cubicBezTo>
                  <a:pt x="78131" y="1107338"/>
                  <a:pt x="13614" y="1026376"/>
                  <a:pt x="0" y="916753"/>
                </a:cubicBezTo>
                <a:cubicBezTo>
                  <a:pt x="54285" y="719788"/>
                  <a:pt x="62279" y="519391"/>
                  <a:pt x="0" y="18335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29075942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728 =  700 + 20 + 8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89356A-8D8E-9B4A-BF65-825A71520E56}"/>
              </a:ext>
            </a:extLst>
          </p:cNvPr>
          <p:cNvSpPr/>
          <p:nvPr/>
        </p:nvSpPr>
        <p:spPr>
          <a:xfrm>
            <a:off x="806648" y="5540512"/>
            <a:ext cx="5986037" cy="1100108"/>
          </a:xfrm>
          <a:custGeom>
            <a:avLst/>
            <a:gdLst>
              <a:gd name="connsiteX0" fmla="*/ 0 w 5986037"/>
              <a:gd name="connsiteY0" fmla="*/ 183355 h 1100108"/>
              <a:gd name="connsiteX1" fmla="*/ 183355 w 5986037"/>
              <a:gd name="connsiteY1" fmla="*/ 0 h 1100108"/>
              <a:gd name="connsiteX2" fmla="*/ 5802682 w 5986037"/>
              <a:gd name="connsiteY2" fmla="*/ 0 h 1100108"/>
              <a:gd name="connsiteX3" fmla="*/ 5986037 w 5986037"/>
              <a:gd name="connsiteY3" fmla="*/ 183355 h 1100108"/>
              <a:gd name="connsiteX4" fmla="*/ 5986037 w 5986037"/>
              <a:gd name="connsiteY4" fmla="*/ 916753 h 1100108"/>
              <a:gd name="connsiteX5" fmla="*/ 5802682 w 5986037"/>
              <a:gd name="connsiteY5" fmla="*/ 1100108 h 1100108"/>
              <a:gd name="connsiteX6" fmla="*/ 183355 w 5986037"/>
              <a:gd name="connsiteY6" fmla="*/ 1100108 h 1100108"/>
              <a:gd name="connsiteX7" fmla="*/ 0 w 5986037"/>
              <a:gd name="connsiteY7" fmla="*/ 916753 h 1100108"/>
              <a:gd name="connsiteX8" fmla="*/ 0 w 5986037"/>
              <a:gd name="connsiteY8" fmla="*/ 183355 h 11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6037" h="1100108" fill="none" extrusionOk="0">
                <a:moveTo>
                  <a:pt x="0" y="183355"/>
                </a:moveTo>
                <a:cubicBezTo>
                  <a:pt x="-3748" y="64587"/>
                  <a:pt x="81374" y="9365"/>
                  <a:pt x="183355" y="0"/>
                </a:cubicBezTo>
                <a:cubicBezTo>
                  <a:pt x="1901148" y="123683"/>
                  <a:pt x="4544228" y="84150"/>
                  <a:pt x="5802682" y="0"/>
                </a:cubicBezTo>
                <a:cubicBezTo>
                  <a:pt x="5902435" y="-3168"/>
                  <a:pt x="5971444" y="76618"/>
                  <a:pt x="5986037" y="183355"/>
                </a:cubicBezTo>
                <a:cubicBezTo>
                  <a:pt x="5989075" y="367138"/>
                  <a:pt x="5991648" y="825150"/>
                  <a:pt x="5986037" y="916753"/>
                </a:cubicBezTo>
                <a:cubicBezTo>
                  <a:pt x="5986258" y="1015544"/>
                  <a:pt x="5900416" y="1096241"/>
                  <a:pt x="5802682" y="1100108"/>
                </a:cubicBezTo>
                <a:cubicBezTo>
                  <a:pt x="4064535" y="1079149"/>
                  <a:pt x="2100403" y="1259370"/>
                  <a:pt x="183355" y="1100108"/>
                </a:cubicBezTo>
                <a:cubicBezTo>
                  <a:pt x="84942" y="1107391"/>
                  <a:pt x="9997" y="1027965"/>
                  <a:pt x="0" y="916753"/>
                </a:cubicBezTo>
                <a:cubicBezTo>
                  <a:pt x="40131" y="752388"/>
                  <a:pt x="27659" y="258182"/>
                  <a:pt x="0" y="183355"/>
                </a:cubicBezTo>
                <a:close/>
              </a:path>
              <a:path w="5986037" h="1100108" stroke="0" extrusionOk="0">
                <a:moveTo>
                  <a:pt x="0" y="183355"/>
                </a:moveTo>
                <a:cubicBezTo>
                  <a:pt x="-9171" y="90096"/>
                  <a:pt x="74354" y="-13450"/>
                  <a:pt x="183355" y="0"/>
                </a:cubicBezTo>
                <a:cubicBezTo>
                  <a:pt x="2319506" y="-41887"/>
                  <a:pt x="3892927" y="95925"/>
                  <a:pt x="5802682" y="0"/>
                </a:cubicBezTo>
                <a:cubicBezTo>
                  <a:pt x="5898119" y="4633"/>
                  <a:pt x="5976158" y="83507"/>
                  <a:pt x="5986037" y="183355"/>
                </a:cubicBezTo>
                <a:cubicBezTo>
                  <a:pt x="5985948" y="267698"/>
                  <a:pt x="5972895" y="811838"/>
                  <a:pt x="5986037" y="916753"/>
                </a:cubicBezTo>
                <a:cubicBezTo>
                  <a:pt x="5989285" y="1025339"/>
                  <a:pt x="5913520" y="1087717"/>
                  <a:pt x="5802682" y="1100108"/>
                </a:cubicBezTo>
                <a:cubicBezTo>
                  <a:pt x="3649654" y="1020806"/>
                  <a:pt x="2043140" y="984867"/>
                  <a:pt x="183355" y="1100108"/>
                </a:cubicBezTo>
                <a:cubicBezTo>
                  <a:pt x="91480" y="1114587"/>
                  <a:pt x="3515" y="1019106"/>
                  <a:pt x="0" y="916753"/>
                </a:cubicBezTo>
                <a:cubicBezTo>
                  <a:pt x="27473" y="603227"/>
                  <a:pt x="64974" y="298976"/>
                  <a:pt x="0" y="18335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66796788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669 =  600 + 60 + 9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7FD72-554C-234D-3594-E38A3257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256" y="4308160"/>
            <a:ext cx="2492530" cy="262726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DF47F0-C0C9-1FF8-5A29-B016273B9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9BB101-EB70-F7AD-EE60-5BA805940686}"/>
              </a:ext>
            </a:extLst>
          </p:cNvPr>
          <p:cNvSpPr/>
          <p:nvPr/>
        </p:nvSpPr>
        <p:spPr>
          <a:xfrm>
            <a:off x="417094" y="1427747"/>
            <a:ext cx="5566611" cy="4989095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C1FB63-E509-4715-78EF-E5AB96C94213}"/>
              </a:ext>
            </a:extLst>
          </p:cNvPr>
          <p:cNvSpPr/>
          <p:nvPr/>
        </p:nvSpPr>
        <p:spPr>
          <a:xfrm>
            <a:off x="2685600" y="254326"/>
            <a:ext cx="6820799" cy="9110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2: Đặt tính rồi tính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ADFCEB-FE8D-6411-B19F-E64D63CC52B6}"/>
              </a:ext>
            </a:extLst>
          </p:cNvPr>
          <p:cNvSpPr/>
          <p:nvPr/>
        </p:nvSpPr>
        <p:spPr>
          <a:xfrm>
            <a:off x="1400833" y="1984506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64 + 73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AC2A7C-107B-E1BD-40AA-0A2ACDE09F10}"/>
              </a:ext>
            </a:extLst>
          </p:cNvPr>
          <p:cNvSpPr/>
          <p:nvPr/>
        </p:nvSpPr>
        <p:spPr>
          <a:xfrm>
            <a:off x="6208298" y="1427747"/>
            <a:ext cx="5566608" cy="4989095"/>
          </a:xfrm>
          <a:prstGeom prst="rect">
            <a:avLst/>
          </a:prstGeom>
          <a:solidFill>
            <a:srgbClr val="FFFF00">
              <a:alpha val="65000"/>
            </a:srgbClr>
          </a:solidFill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B39355-17A7-9071-918A-D9EE4119137D}"/>
              </a:ext>
            </a:extLst>
          </p:cNvPr>
          <p:cNvSpPr/>
          <p:nvPr/>
        </p:nvSpPr>
        <p:spPr>
          <a:xfrm>
            <a:off x="1391360" y="3563244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326 + 58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63113C-BED5-7C57-F2D3-B9EF9A768EC0}"/>
              </a:ext>
            </a:extLst>
          </p:cNvPr>
          <p:cNvSpPr/>
          <p:nvPr/>
        </p:nvSpPr>
        <p:spPr>
          <a:xfrm>
            <a:off x="1391360" y="5139136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132 + 597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096066-D686-2609-2827-B925C736352F}"/>
              </a:ext>
            </a:extLst>
          </p:cNvPr>
          <p:cNvSpPr/>
          <p:nvPr/>
        </p:nvSpPr>
        <p:spPr>
          <a:xfrm>
            <a:off x="7308577" y="1984506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157 - 85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B10E69-13DC-2BC2-4688-88BD4C771B61}"/>
              </a:ext>
            </a:extLst>
          </p:cNvPr>
          <p:cNvSpPr/>
          <p:nvPr/>
        </p:nvSpPr>
        <p:spPr>
          <a:xfrm>
            <a:off x="7318052" y="3483024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965 - 549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6B6780-A558-14DA-8C79-FB7E51691C00}"/>
              </a:ext>
            </a:extLst>
          </p:cNvPr>
          <p:cNvSpPr/>
          <p:nvPr/>
        </p:nvSpPr>
        <p:spPr>
          <a:xfrm>
            <a:off x="7318052" y="5139136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828 - 786</a:t>
            </a:r>
          </a:p>
        </p:txBody>
      </p:sp>
    </p:spTree>
    <p:extLst>
      <p:ext uri="{BB962C8B-B14F-4D97-AF65-F5344CB8AC3E}">
        <p14:creationId xmlns:p14="http://schemas.microsoft.com/office/powerpoint/2010/main" val="20647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52C100-1173-A0ED-4E02-178125F6FB75}"/>
              </a:ext>
            </a:extLst>
          </p:cNvPr>
          <p:cNvSpPr/>
          <p:nvPr/>
        </p:nvSpPr>
        <p:spPr>
          <a:xfrm>
            <a:off x="4203890" y="1207605"/>
            <a:ext cx="3833332" cy="4989095"/>
          </a:xfrm>
          <a:prstGeom prst="rect">
            <a:avLst/>
          </a:prstGeom>
          <a:solidFill>
            <a:srgbClr val="FFFF00">
              <a:alpha val="65000"/>
            </a:srgbClr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D45A62-7727-FE87-40DB-26A5944EE58C}"/>
              </a:ext>
            </a:extLst>
          </p:cNvPr>
          <p:cNvSpPr/>
          <p:nvPr/>
        </p:nvSpPr>
        <p:spPr>
          <a:xfrm>
            <a:off x="2685600" y="174115"/>
            <a:ext cx="6820799" cy="9110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2: Đặt tính rồi tính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C775C7-F5BC-AF94-C644-F830E97AC1E0}"/>
              </a:ext>
            </a:extLst>
          </p:cNvPr>
          <p:cNvSpPr/>
          <p:nvPr/>
        </p:nvSpPr>
        <p:spPr>
          <a:xfrm>
            <a:off x="127193" y="1427747"/>
            <a:ext cx="3833332" cy="4989095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9B3A8-67A2-E695-BCDD-88C53855F9FD}"/>
              </a:ext>
            </a:extLst>
          </p:cNvPr>
          <p:cNvSpPr/>
          <p:nvPr/>
        </p:nvSpPr>
        <p:spPr>
          <a:xfrm>
            <a:off x="299087" y="1651727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64 + 73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97A2BF-980B-180C-2273-692FEF078017}"/>
              </a:ext>
            </a:extLst>
          </p:cNvPr>
          <p:cNvSpPr/>
          <p:nvPr/>
        </p:nvSpPr>
        <p:spPr>
          <a:xfrm>
            <a:off x="4425818" y="1605016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326 + 58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CF387-753B-41F1-0556-3B3F0174D4F2}"/>
              </a:ext>
            </a:extLst>
          </p:cNvPr>
          <p:cNvSpPr txBox="1"/>
          <p:nvPr/>
        </p:nvSpPr>
        <p:spPr>
          <a:xfrm>
            <a:off x="1436980" y="2634551"/>
            <a:ext cx="1206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2EA89-63AC-5A08-1CD1-3F61A6E7F1EB}"/>
              </a:ext>
            </a:extLst>
          </p:cNvPr>
          <p:cNvSpPr txBox="1"/>
          <p:nvPr/>
        </p:nvSpPr>
        <p:spPr>
          <a:xfrm>
            <a:off x="794932" y="3103910"/>
            <a:ext cx="7707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00CFA-02FE-CEC8-923E-72BC1E990F1C}"/>
              </a:ext>
            </a:extLst>
          </p:cNvPr>
          <p:cNvSpPr txBox="1"/>
          <p:nvPr/>
        </p:nvSpPr>
        <p:spPr>
          <a:xfrm>
            <a:off x="1436980" y="3715836"/>
            <a:ext cx="1206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C7AB7-D917-2D41-BD2D-06CB9F86C4B9}"/>
              </a:ext>
            </a:extLst>
          </p:cNvPr>
          <p:cNvSpPr txBox="1"/>
          <p:nvPr/>
        </p:nvSpPr>
        <p:spPr>
          <a:xfrm>
            <a:off x="1230254" y="4187676"/>
            <a:ext cx="194474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------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1CA7C-4E4A-9FAD-5805-DB4C02C1D48A}"/>
              </a:ext>
            </a:extLst>
          </p:cNvPr>
          <p:cNvSpPr txBox="1"/>
          <p:nvPr/>
        </p:nvSpPr>
        <p:spPr>
          <a:xfrm>
            <a:off x="1163353" y="4999573"/>
            <a:ext cx="19447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169A0-169D-19CC-26D6-C2CB9B9D3C27}"/>
              </a:ext>
            </a:extLst>
          </p:cNvPr>
          <p:cNvSpPr txBox="1"/>
          <p:nvPr/>
        </p:nvSpPr>
        <p:spPr>
          <a:xfrm>
            <a:off x="5634373" y="2587839"/>
            <a:ext cx="16711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62EA5-F5F1-5664-BBE4-AE105C62CCD7}"/>
              </a:ext>
            </a:extLst>
          </p:cNvPr>
          <p:cNvSpPr txBox="1"/>
          <p:nvPr/>
        </p:nvSpPr>
        <p:spPr>
          <a:xfrm>
            <a:off x="4992326" y="3057198"/>
            <a:ext cx="7707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DE12A-3E0B-A357-72F8-0869E5E2E6CB}"/>
              </a:ext>
            </a:extLst>
          </p:cNvPr>
          <p:cNvSpPr txBox="1"/>
          <p:nvPr/>
        </p:nvSpPr>
        <p:spPr>
          <a:xfrm>
            <a:off x="6042352" y="3607824"/>
            <a:ext cx="1206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3BC00-638A-07E3-A49A-B6BAB866B49B}"/>
              </a:ext>
            </a:extLst>
          </p:cNvPr>
          <p:cNvSpPr txBox="1"/>
          <p:nvPr/>
        </p:nvSpPr>
        <p:spPr>
          <a:xfrm>
            <a:off x="5360747" y="4077183"/>
            <a:ext cx="23324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---------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B3DC49-89B1-CD4C-4304-5AF23AC70BA0}"/>
              </a:ext>
            </a:extLst>
          </p:cNvPr>
          <p:cNvSpPr txBox="1"/>
          <p:nvPr/>
        </p:nvSpPr>
        <p:spPr>
          <a:xfrm>
            <a:off x="5634373" y="4877054"/>
            <a:ext cx="19447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384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CFF1B-8819-1C5B-D60F-7EE76235C9D7}"/>
              </a:ext>
            </a:extLst>
          </p:cNvPr>
          <p:cNvSpPr/>
          <p:nvPr/>
        </p:nvSpPr>
        <p:spPr>
          <a:xfrm>
            <a:off x="8280587" y="1427747"/>
            <a:ext cx="3784220" cy="4989095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CF024C-45A9-01D3-AB66-6B82D93ACCAC}"/>
              </a:ext>
            </a:extLst>
          </p:cNvPr>
          <p:cNvSpPr/>
          <p:nvPr/>
        </p:nvSpPr>
        <p:spPr>
          <a:xfrm>
            <a:off x="8431402" y="1651727"/>
            <a:ext cx="3482590" cy="7747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132 + 597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5B831-DB6F-FA2D-1BDB-AF0C8153B41E}"/>
              </a:ext>
            </a:extLst>
          </p:cNvPr>
          <p:cNvSpPr txBox="1"/>
          <p:nvPr/>
        </p:nvSpPr>
        <p:spPr>
          <a:xfrm>
            <a:off x="9593092" y="2706238"/>
            <a:ext cx="16711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0426B4-4405-CA0B-F0B0-24B6C7B1A956}"/>
              </a:ext>
            </a:extLst>
          </p:cNvPr>
          <p:cNvSpPr txBox="1"/>
          <p:nvPr/>
        </p:nvSpPr>
        <p:spPr>
          <a:xfrm>
            <a:off x="8951045" y="3175597"/>
            <a:ext cx="7707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1B0689-6D4D-E676-D7B7-04738BB30D8A}"/>
              </a:ext>
            </a:extLst>
          </p:cNvPr>
          <p:cNvSpPr txBox="1"/>
          <p:nvPr/>
        </p:nvSpPr>
        <p:spPr>
          <a:xfrm>
            <a:off x="9649211" y="3726223"/>
            <a:ext cx="14860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597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EDFFB3-4C37-CAC9-2750-41E50CA40818}"/>
              </a:ext>
            </a:extLst>
          </p:cNvPr>
          <p:cNvSpPr txBox="1"/>
          <p:nvPr/>
        </p:nvSpPr>
        <p:spPr>
          <a:xfrm>
            <a:off x="9319466" y="4195582"/>
            <a:ext cx="23324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---------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DB7F44-BFA9-8414-FAAF-11D3766C55A3}"/>
              </a:ext>
            </a:extLst>
          </p:cNvPr>
          <p:cNvSpPr txBox="1"/>
          <p:nvPr/>
        </p:nvSpPr>
        <p:spPr>
          <a:xfrm>
            <a:off x="9593092" y="4995453"/>
            <a:ext cx="19447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729</a:t>
            </a:r>
          </a:p>
        </p:txBody>
      </p:sp>
    </p:spTree>
    <p:extLst>
      <p:ext uri="{BB962C8B-B14F-4D97-AF65-F5344CB8AC3E}">
        <p14:creationId xmlns:p14="http://schemas.microsoft.com/office/powerpoint/2010/main" val="392277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453</Words>
  <Application>Microsoft Office PowerPoint</Application>
  <PresentationFormat>Widescreen</PresentationFormat>
  <Paragraphs>163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#9Slide03 Montserrat Black</vt:lpstr>
      <vt:lpstr>Arial</vt:lpstr>
      <vt:lpstr>Calibri</vt:lpstr>
      <vt:lpstr>Calibri Light</vt:lpstr>
      <vt:lpstr>Cambria</vt:lpstr>
      <vt:lpstr>Showcard Gothic</vt:lpstr>
      <vt:lpstr>UTM Avo</vt:lpstr>
      <vt:lpstr>Office Theme</vt:lpstr>
      <vt:lpstr>1_Office Theme</vt:lpstr>
      <vt:lpstr>Custom Design</vt:lpstr>
      <vt:lpstr>2_Custom Design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57</cp:revision>
  <dcterms:created xsi:type="dcterms:W3CDTF">2022-06-23T23:48:48Z</dcterms:created>
  <dcterms:modified xsi:type="dcterms:W3CDTF">2025-08-07T11:12:15Z</dcterms:modified>
</cp:coreProperties>
</file>