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3.wav" ContentType="audio/wav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79" r:id="rId3"/>
    <p:sldMasterId id="2147483687" r:id="rId4"/>
  </p:sldMasterIdLst>
  <p:notesMasterIdLst>
    <p:notesMasterId r:id="rId31"/>
  </p:notesMasterIdLst>
  <p:sldIdLst>
    <p:sldId id="315" r:id="rId5"/>
    <p:sldId id="309" r:id="rId6"/>
    <p:sldId id="308" r:id="rId7"/>
    <p:sldId id="310" r:id="rId8"/>
    <p:sldId id="331" r:id="rId9"/>
    <p:sldId id="332" r:id="rId10"/>
    <p:sldId id="273" r:id="rId11"/>
    <p:sldId id="260" r:id="rId12"/>
    <p:sldId id="333" r:id="rId13"/>
    <p:sldId id="288" r:id="rId14"/>
    <p:sldId id="289" r:id="rId15"/>
    <p:sldId id="295" r:id="rId16"/>
    <p:sldId id="296" r:id="rId17"/>
    <p:sldId id="334" r:id="rId18"/>
    <p:sldId id="297" r:id="rId19"/>
    <p:sldId id="298" r:id="rId20"/>
    <p:sldId id="335" r:id="rId21"/>
    <p:sldId id="300" r:id="rId22"/>
    <p:sldId id="336" r:id="rId23"/>
    <p:sldId id="301" r:id="rId24"/>
    <p:sldId id="277" r:id="rId25"/>
    <p:sldId id="278" r:id="rId26"/>
    <p:sldId id="279" r:id="rId27"/>
    <p:sldId id="291" r:id="rId28"/>
    <p:sldId id="292" r:id="rId29"/>
    <p:sldId id="28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E77740-3CD1-4C68-936B-50BA4E34ADB6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D717C9-7618-42E8-BA9D-4291E45CB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011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4806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17501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1EF77-93AB-3A47-7543-16166A733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C6C3C0C-698D-EE86-403C-C32E8F30D8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A7C434F-5787-EE21-6AEB-5405081029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C0700A1-07F0-656D-AF82-37E8CF2CAD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8190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883279-36AD-41C4-A996-A6E09D4E54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0941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GIÁO</a:t>
            </a:r>
            <a:r>
              <a:rPr lang="en-US" b="1" baseline="0" dirty="0"/>
              <a:t> VIÊN CLICK CHUỘT VÀO TỪNG QUẢ CÀ CHUA =&gt; SẼ XUẤT HIỆN YÊU CẦU. </a:t>
            </a:r>
          </a:p>
          <a:p>
            <a:r>
              <a:rPr lang="en-US" b="1" baseline="0" dirty="0"/>
              <a:t>SAU KHI HOÀN THÀNH, GV CLICK CHUỘT VÀO: “KẾT THÚC BÀI HỌC”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551467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SAU KHI HS TRẢ</a:t>
            </a:r>
            <a:r>
              <a:rPr lang="en-US" b="1" baseline="0" dirty="0"/>
              <a:t> LỜI XONG, GV CLICK CHUỘT VÀO NÚT “TRỞ VỀ”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896977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SAU KHI HS TRẢ</a:t>
            </a:r>
            <a:r>
              <a:rPr lang="en-US" b="1" baseline="0" dirty="0"/>
              <a:t> LỜI XONG, GV CLICK CHUỘT VÀO NÚT “TRỞ VỀ”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649718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SAU KHI HS TRẢ</a:t>
            </a:r>
            <a:r>
              <a:rPr lang="en-US" b="1" baseline="0" dirty="0"/>
              <a:t> LỜI XONG, GV CLICK CHUỘT VÀO NÚT “TRỞ VỀ”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725097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883279-36AD-41C4-A996-A6E09D4E54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237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Click trứng để đến câu hỏi</a:t>
            </a:r>
          </a:p>
          <a:p>
            <a:r>
              <a:rPr lang="en-VN" dirty="0"/>
              <a:t>Click khủng long to để đến bài học</a:t>
            </a:r>
          </a:p>
          <a:p>
            <a:r>
              <a:rPr lang="en-VN" dirty="0"/>
              <a:t>Dẫn dắt: Có một cô khủng long mẹ bị lạc mất 3 quả trứng. Chúng ta hãy cùng giúp khủng long mẹ đưa những quả trứng về nơi an toàn trước khi núi lửa phun trào nhé.</a:t>
            </a:r>
          </a:p>
        </p:txBody>
      </p:sp>
    </p:spTree>
    <p:extLst>
      <p:ext uri="{BB962C8B-B14F-4D97-AF65-F5344CB8AC3E}">
        <p14:creationId xmlns:p14="http://schemas.microsoft.com/office/powerpoint/2010/main" val="3399812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Click quả trứng để quay về</a:t>
            </a:r>
          </a:p>
        </p:txBody>
      </p:sp>
    </p:spTree>
    <p:extLst>
      <p:ext uri="{BB962C8B-B14F-4D97-AF65-F5344CB8AC3E}">
        <p14:creationId xmlns:p14="http://schemas.microsoft.com/office/powerpoint/2010/main" val="2963376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477618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081792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click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</a:t>
            </a:r>
            <a:r>
              <a:rPr lang="en-US" dirty="0" err="1"/>
              <a:t>khủng</a:t>
            </a:r>
            <a:r>
              <a:rPr lang="en-US" dirty="0"/>
              <a:t> long 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trứng</a:t>
            </a:r>
            <a:endParaRPr lang="en-US" dirty="0"/>
          </a:p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trứng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1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</a:t>
            </a:r>
            <a:r>
              <a:rPr lang="en-US" dirty="0" err="1"/>
              <a:t>khủng</a:t>
            </a:r>
            <a:r>
              <a:rPr lang="en-US" dirty="0"/>
              <a:t> long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endParaRPr lang="en-US" dirty="0"/>
          </a:p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click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khủng</a:t>
            </a:r>
            <a:r>
              <a:rPr lang="en-US" dirty="0"/>
              <a:t> long 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trứng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2</a:t>
            </a:r>
          </a:p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thúc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slide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4ABAF-B8D1-4924-83F6-F9A298645DA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8190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5529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25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55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2285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211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6656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748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742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3570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799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005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141447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752167" y="1202767"/>
            <a:ext cx="66876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8933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60000" y="3988833"/>
            <a:ext cx="1027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8917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954399" y="2782633"/>
            <a:ext cx="5141600" cy="18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9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1726084" y="1772633"/>
            <a:ext cx="35984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1507236" y="4491467"/>
            <a:ext cx="4036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11357546" y="951482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3"/>
          <p:cNvSpPr/>
          <p:nvPr/>
        </p:nvSpPr>
        <p:spPr>
          <a:xfrm rot="10800000">
            <a:off x="11377268" y="1786249"/>
            <a:ext cx="182897" cy="156792"/>
          </a:xfrm>
          <a:custGeom>
            <a:avLst/>
            <a:gdLst/>
            <a:ahLst/>
            <a:cxnLst/>
            <a:rect l="l" t="t" r="r" b="b"/>
            <a:pathLst>
              <a:path w="3482" h="2985" extrusionOk="0">
                <a:moveTo>
                  <a:pt x="756" y="0"/>
                </a:moveTo>
                <a:lnTo>
                  <a:pt x="0" y="2487"/>
                </a:lnTo>
                <a:lnTo>
                  <a:pt x="3481" y="2984"/>
                </a:lnTo>
                <a:lnTo>
                  <a:pt x="7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3"/>
          <p:cNvSpPr/>
          <p:nvPr/>
        </p:nvSpPr>
        <p:spPr>
          <a:xfrm rot="10800000">
            <a:off x="11564371" y="5523299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3"/>
          <p:cNvSpPr/>
          <p:nvPr/>
        </p:nvSpPr>
        <p:spPr>
          <a:xfrm rot="10800000">
            <a:off x="11147360" y="3110299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3"/>
          <p:cNvSpPr/>
          <p:nvPr/>
        </p:nvSpPr>
        <p:spPr>
          <a:xfrm>
            <a:off x="11928594" y="2771110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3"/>
          <p:cNvSpPr/>
          <p:nvPr/>
        </p:nvSpPr>
        <p:spPr>
          <a:xfrm>
            <a:off x="11592597" y="4491482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3"/>
          <p:cNvSpPr/>
          <p:nvPr/>
        </p:nvSpPr>
        <p:spPr>
          <a:xfrm rot="10800000">
            <a:off x="10778499" y="556351"/>
            <a:ext cx="335435" cy="190199"/>
          </a:xfrm>
          <a:custGeom>
            <a:avLst/>
            <a:gdLst/>
            <a:ahLst/>
            <a:cxnLst/>
            <a:rect l="l" t="t" r="r" b="b"/>
            <a:pathLst>
              <a:path w="6386" h="3621" extrusionOk="0">
                <a:moveTo>
                  <a:pt x="0" y="0"/>
                </a:moveTo>
                <a:lnTo>
                  <a:pt x="617" y="3621"/>
                </a:lnTo>
                <a:lnTo>
                  <a:pt x="6386" y="2129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3"/>
          <p:cNvSpPr/>
          <p:nvPr/>
        </p:nvSpPr>
        <p:spPr>
          <a:xfrm>
            <a:off x="1586470" y="340821"/>
            <a:ext cx="182897" cy="156792"/>
          </a:xfrm>
          <a:custGeom>
            <a:avLst/>
            <a:gdLst/>
            <a:ahLst/>
            <a:cxnLst/>
            <a:rect l="l" t="t" r="r" b="b"/>
            <a:pathLst>
              <a:path w="3482" h="2985" extrusionOk="0">
                <a:moveTo>
                  <a:pt x="756" y="0"/>
                </a:moveTo>
                <a:lnTo>
                  <a:pt x="0" y="2487"/>
                </a:lnTo>
                <a:lnTo>
                  <a:pt x="3481" y="2984"/>
                </a:lnTo>
                <a:lnTo>
                  <a:pt x="7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3"/>
          <p:cNvSpPr/>
          <p:nvPr/>
        </p:nvSpPr>
        <p:spPr>
          <a:xfrm>
            <a:off x="5826608" y="400619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3"/>
          <p:cNvSpPr/>
          <p:nvPr/>
        </p:nvSpPr>
        <p:spPr>
          <a:xfrm>
            <a:off x="2997083" y="308457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3"/>
          <p:cNvSpPr/>
          <p:nvPr/>
        </p:nvSpPr>
        <p:spPr>
          <a:xfrm rot="10800000">
            <a:off x="563379" y="380818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 rot="10800000">
            <a:off x="10162583" y="84918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 rot="10800000">
            <a:off x="7815079" y="232051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5143549" y="6275506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 rot="10800000">
            <a:off x="3057804" y="6479067"/>
            <a:ext cx="255017" cy="216357"/>
          </a:xfrm>
          <a:custGeom>
            <a:avLst/>
            <a:gdLst/>
            <a:ahLst/>
            <a:cxnLst/>
            <a:rect l="l" t="t" r="r" b="b"/>
            <a:pathLst>
              <a:path w="4855" h="4119" extrusionOk="0">
                <a:moveTo>
                  <a:pt x="2984" y="0"/>
                </a:moveTo>
                <a:lnTo>
                  <a:pt x="0" y="4118"/>
                </a:lnTo>
                <a:lnTo>
                  <a:pt x="4854" y="3979"/>
                </a:lnTo>
                <a:lnTo>
                  <a:pt x="29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/>
          <p:nvPr/>
        </p:nvSpPr>
        <p:spPr>
          <a:xfrm rot="10800000">
            <a:off x="11659981" y="6995750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3"/>
          <p:cNvSpPr/>
          <p:nvPr/>
        </p:nvSpPr>
        <p:spPr>
          <a:xfrm rot="10800000">
            <a:off x="10008951" y="6424293"/>
            <a:ext cx="240363" cy="194401"/>
          </a:xfrm>
          <a:custGeom>
            <a:avLst/>
            <a:gdLst/>
            <a:ahLst/>
            <a:cxnLst/>
            <a:rect l="l" t="t" r="r" b="b"/>
            <a:pathLst>
              <a:path w="4576" h="3701" extrusionOk="0">
                <a:moveTo>
                  <a:pt x="199" y="0"/>
                </a:moveTo>
                <a:lnTo>
                  <a:pt x="0" y="1512"/>
                </a:lnTo>
                <a:lnTo>
                  <a:pt x="4575" y="3700"/>
                </a:lnTo>
                <a:lnTo>
                  <a:pt x="19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3"/>
          <p:cNvSpPr/>
          <p:nvPr/>
        </p:nvSpPr>
        <p:spPr>
          <a:xfrm rot="10800000">
            <a:off x="547805" y="6108238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3"/>
          <p:cNvSpPr/>
          <p:nvPr/>
        </p:nvSpPr>
        <p:spPr>
          <a:xfrm rot="10800000">
            <a:off x="7265654" y="6305833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3"/>
          <p:cNvSpPr/>
          <p:nvPr/>
        </p:nvSpPr>
        <p:spPr>
          <a:xfrm>
            <a:off x="1672050" y="6554345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>
            <a:off x="11592583" y="6488596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>
            <a:off x="226904" y="4759228"/>
            <a:ext cx="31395" cy="31395"/>
          </a:xfrm>
          <a:custGeom>
            <a:avLst/>
            <a:gdLst/>
            <a:ahLst/>
            <a:cxnLst/>
            <a:rect l="l" t="t" r="r" b="b"/>
            <a:pathLst>
              <a:path w="399" h="399" extrusionOk="0">
                <a:moveTo>
                  <a:pt x="200" y="0"/>
                </a:moveTo>
                <a:cubicBezTo>
                  <a:pt x="80" y="0"/>
                  <a:pt x="1" y="100"/>
                  <a:pt x="1" y="199"/>
                </a:cubicBezTo>
                <a:cubicBezTo>
                  <a:pt x="1" y="319"/>
                  <a:pt x="80" y="398"/>
                  <a:pt x="200" y="398"/>
                </a:cubicBezTo>
                <a:cubicBezTo>
                  <a:pt x="319" y="398"/>
                  <a:pt x="399" y="319"/>
                  <a:pt x="399" y="199"/>
                </a:cubicBezTo>
                <a:cubicBezTo>
                  <a:pt x="399" y="100"/>
                  <a:pt x="319" y="0"/>
                  <a:pt x="2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10800000">
            <a:off x="285817" y="2679577"/>
            <a:ext cx="240363" cy="194401"/>
          </a:xfrm>
          <a:custGeom>
            <a:avLst/>
            <a:gdLst/>
            <a:ahLst/>
            <a:cxnLst/>
            <a:rect l="l" t="t" r="r" b="b"/>
            <a:pathLst>
              <a:path w="4576" h="3701" extrusionOk="0">
                <a:moveTo>
                  <a:pt x="199" y="0"/>
                </a:moveTo>
                <a:lnTo>
                  <a:pt x="0" y="1512"/>
                </a:lnTo>
                <a:lnTo>
                  <a:pt x="4575" y="3700"/>
                </a:lnTo>
                <a:lnTo>
                  <a:pt x="19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10800000">
            <a:off x="632472" y="5174905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>
            <a:off x="258298" y="6305823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>
            <a:off x="132980" y="2152000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>
            <a:off x="526181" y="1360579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19562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599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465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2250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31"/>
          <p:cNvSpPr/>
          <p:nvPr/>
        </p:nvSpPr>
        <p:spPr>
          <a:xfrm>
            <a:off x="508445" y="4998739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31"/>
          <p:cNvSpPr/>
          <p:nvPr/>
        </p:nvSpPr>
        <p:spPr>
          <a:xfrm rot="10800000">
            <a:off x="564637" y="3076371"/>
            <a:ext cx="202753" cy="267571"/>
          </a:xfrm>
          <a:custGeom>
            <a:avLst/>
            <a:gdLst/>
            <a:ahLst/>
            <a:cxnLst/>
            <a:rect l="l" t="t" r="r" b="b"/>
            <a:pathLst>
              <a:path w="3860" h="5094" extrusionOk="0">
                <a:moveTo>
                  <a:pt x="1632" y="1"/>
                </a:moveTo>
                <a:lnTo>
                  <a:pt x="0" y="5093"/>
                </a:lnTo>
                <a:lnTo>
                  <a:pt x="3860" y="876"/>
                </a:lnTo>
                <a:lnTo>
                  <a:pt x="1632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31"/>
          <p:cNvSpPr/>
          <p:nvPr/>
        </p:nvSpPr>
        <p:spPr>
          <a:xfrm rot="10800000">
            <a:off x="445301" y="5245854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31"/>
          <p:cNvSpPr/>
          <p:nvPr/>
        </p:nvSpPr>
        <p:spPr>
          <a:xfrm rot="10800000">
            <a:off x="164161" y="4128799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31"/>
          <p:cNvSpPr/>
          <p:nvPr/>
        </p:nvSpPr>
        <p:spPr>
          <a:xfrm rot="10800000">
            <a:off x="164157" y="2197209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31"/>
          <p:cNvSpPr/>
          <p:nvPr/>
        </p:nvSpPr>
        <p:spPr>
          <a:xfrm rot="10800000">
            <a:off x="767391" y="1017215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31"/>
          <p:cNvSpPr/>
          <p:nvPr/>
        </p:nvSpPr>
        <p:spPr>
          <a:xfrm>
            <a:off x="640178" y="1788039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31"/>
          <p:cNvSpPr/>
          <p:nvPr/>
        </p:nvSpPr>
        <p:spPr>
          <a:xfrm>
            <a:off x="423311" y="4207961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1"/>
          <p:cNvSpPr/>
          <p:nvPr/>
        </p:nvSpPr>
        <p:spPr>
          <a:xfrm>
            <a:off x="498567" y="482360"/>
            <a:ext cx="31395" cy="31395"/>
          </a:xfrm>
          <a:custGeom>
            <a:avLst/>
            <a:gdLst/>
            <a:ahLst/>
            <a:cxnLst/>
            <a:rect l="l" t="t" r="r" b="b"/>
            <a:pathLst>
              <a:path w="399" h="399" extrusionOk="0">
                <a:moveTo>
                  <a:pt x="200" y="0"/>
                </a:moveTo>
                <a:cubicBezTo>
                  <a:pt x="80" y="0"/>
                  <a:pt x="1" y="100"/>
                  <a:pt x="1" y="199"/>
                </a:cubicBezTo>
                <a:cubicBezTo>
                  <a:pt x="1" y="319"/>
                  <a:pt x="80" y="398"/>
                  <a:pt x="200" y="398"/>
                </a:cubicBezTo>
                <a:cubicBezTo>
                  <a:pt x="319" y="398"/>
                  <a:pt x="399" y="319"/>
                  <a:pt x="399" y="199"/>
                </a:cubicBezTo>
                <a:cubicBezTo>
                  <a:pt x="399" y="100"/>
                  <a:pt x="319" y="0"/>
                  <a:pt x="2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1"/>
          <p:cNvSpPr/>
          <p:nvPr/>
        </p:nvSpPr>
        <p:spPr>
          <a:xfrm>
            <a:off x="767410" y="3654581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1"/>
          <p:cNvSpPr/>
          <p:nvPr/>
        </p:nvSpPr>
        <p:spPr>
          <a:xfrm>
            <a:off x="11476344" y="1821498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1"/>
          <p:cNvSpPr/>
          <p:nvPr/>
        </p:nvSpPr>
        <p:spPr>
          <a:xfrm rot="10800000">
            <a:off x="11646033" y="4585332"/>
            <a:ext cx="255017" cy="216357"/>
          </a:xfrm>
          <a:custGeom>
            <a:avLst/>
            <a:gdLst/>
            <a:ahLst/>
            <a:cxnLst/>
            <a:rect l="l" t="t" r="r" b="b"/>
            <a:pathLst>
              <a:path w="4855" h="4119" extrusionOk="0">
                <a:moveTo>
                  <a:pt x="2984" y="0"/>
                </a:moveTo>
                <a:lnTo>
                  <a:pt x="0" y="4118"/>
                </a:lnTo>
                <a:lnTo>
                  <a:pt x="4854" y="3979"/>
                </a:lnTo>
                <a:lnTo>
                  <a:pt x="29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1"/>
          <p:cNvSpPr/>
          <p:nvPr/>
        </p:nvSpPr>
        <p:spPr>
          <a:xfrm rot="10800000">
            <a:off x="11731758" y="5379882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1"/>
          <p:cNvSpPr/>
          <p:nvPr/>
        </p:nvSpPr>
        <p:spPr>
          <a:xfrm rot="10800000">
            <a:off x="11425358" y="3845715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4" name="Google Shape;954;p31"/>
          <p:cNvSpPr/>
          <p:nvPr/>
        </p:nvSpPr>
        <p:spPr>
          <a:xfrm>
            <a:off x="12025778" y="2319228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5" name="Google Shape;955;p31"/>
          <p:cNvSpPr/>
          <p:nvPr/>
        </p:nvSpPr>
        <p:spPr>
          <a:xfrm>
            <a:off x="11506546" y="2802095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6" name="Google Shape;956;p31"/>
          <p:cNvSpPr/>
          <p:nvPr/>
        </p:nvSpPr>
        <p:spPr>
          <a:xfrm>
            <a:off x="11961874" y="3501909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7" name="Google Shape;957;p31"/>
          <p:cNvSpPr/>
          <p:nvPr/>
        </p:nvSpPr>
        <p:spPr>
          <a:xfrm>
            <a:off x="11646645" y="897228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8" name="Google Shape;958;p31"/>
          <p:cNvSpPr/>
          <p:nvPr/>
        </p:nvSpPr>
        <p:spPr>
          <a:xfrm rot="10800000">
            <a:off x="5224289" y="6663314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9" name="Google Shape;959;p31"/>
          <p:cNvSpPr/>
          <p:nvPr/>
        </p:nvSpPr>
        <p:spPr>
          <a:xfrm rot="10800000">
            <a:off x="9566801" y="6328049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31"/>
          <p:cNvSpPr/>
          <p:nvPr/>
        </p:nvSpPr>
        <p:spPr>
          <a:xfrm rot="10800000">
            <a:off x="10770966" y="6597536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1"/>
          <p:cNvSpPr/>
          <p:nvPr/>
        </p:nvSpPr>
        <p:spPr>
          <a:xfrm>
            <a:off x="547312" y="5896599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31"/>
          <p:cNvSpPr/>
          <p:nvPr/>
        </p:nvSpPr>
        <p:spPr>
          <a:xfrm>
            <a:off x="3703755" y="6408387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31"/>
          <p:cNvSpPr/>
          <p:nvPr/>
        </p:nvSpPr>
        <p:spPr>
          <a:xfrm>
            <a:off x="11561729" y="6232589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4" name="Google Shape;964;p31"/>
          <p:cNvSpPr/>
          <p:nvPr/>
        </p:nvSpPr>
        <p:spPr>
          <a:xfrm>
            <a:off x="7872368" y="6184841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31"/>
          <p:cNvSpPr/>
          <p:nvPr/>
        </p:nvSpPr>
        <p:spPr>
          <a:xfrm>
            <a:off x="2541429" y="6307840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31"/>
          <p:cNvSpPr/>
          <p:nvPr/>
        </p:nvSpPr>
        <p:spPr>
          <a:xfrm rot="10800000">
            <a:off x="1578755" y="5176648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31"/>
          <p:cNvSpPr/>
          <p:nvPr/>
        </p:nvSpPr>
        <p:spPr>
          <a:xfrm rot="10800000">
            <a:off x="692998" y="5449057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31"/>
          <p:cNvSpPr/>
          <p:nvPr/>
        </p:nvSpPr>
        <p:spPr>
          <a:xfrm rot="10800000">
            <a:off x="11940631" y="5483391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31"/>
          <p:cNvSpPr/>
          <p:nvPr/>
        </p:nvSpPr>
        <p:spPr>
          <a:xfrm>
            <a:off x="7142958" y="-18442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31"/>
          <p:cNvSpPr/>
          <p:nvPr/>
        </p:nvSpPr>
        <p:spPr>
          <a:xfrm>
            <a:off x="2800445" y="315173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31"/>
          <p:cNvSpPr/>
          <p:nvPr/>
        </p:nvSpPr>
        <p:spPr>
          <a:xfrm>
            <a:off x="1677679" y="128695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31"/>
          <p:cNvSpPr/>
          <p:nvPr/>
        </p:nvSpPr>
        <p:spPr>
          <a:xfrm rot="10800000">
            <a:off x="11785828" y="653999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31"/>
          <p:cNvSpPr/>
          <p:nvPr/>
        </p:nvSpPr>
        <p:spPr>
          <a:xfrm rot="10800000">
            <a:off x="8531157" y="194475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31"/>
          <p:cNvSpPr/>
          <p:nvPr/>
        </p:nvSpPr>
        <p:spPr>
          <a:xfrm rot="10800000">
            <a:off x="869634" y="370221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31"/>
          <p:cNvSpPr/>
          <p:nvPr/>
        </p:nvSpPr>
        <p:spPr>
          <a:xfrm rot="10800000">
            <a:off x="4474374" y="463982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31"/>
          <p:cNvSpPr/>
          <p:nvPr/>
        </p:nvSpPr>
        <p:spPr>
          <a:xfrm rot="10800000">
            <a:off x="9418068" y="559404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7" name="Google Shape;977;p31"/>
          <p:cNvSpPr/>
          <p:nvPr/>
        </p:nvSpPr>
        <p:spPr>
          <a:xfrm>
            <a:off x="10355425" y="1112725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8" name="Google Shape;978;p31"/>
          <p:cNvSpPr/>
          <p:nvPr/>
        </p:nvSpPr>
        <p:spPr>
          <a:xfrm>
            <a:off x="11737911" y="1259861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9" name="Google Shape;979;p31"/>
          <p:cNvSpPr/>
          <p:nvPr/>
        </p:nvSpPr>
        <p:spPr>
          <a:xfrm>
            <a:off x="490278" y="1225528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17165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32"/>
          <p:cNvSpPr/>
          <p:nvPr/>
        </p:nvSpPr>
        <p:spPr>
          <a:xfrm>
            <a:off x="11459146" y="1053082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2" name="Google Shape;982;p32"/>
          <p:cNvSpPr/>
          <p:nvPr/>
        </p:nvSpPr>
        <p:spPr>
          <a:xfrm rot="10800000">
            <a:off x="11699528" y="4058593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3" name="Google Shape;983;p32"/>
          <p:cNvSpPr/>
          <p:nvPr/>
        </p:nvSpPr>
        <p:spPr>
          <a:xfrm rot="10800000">
            <a:off x="11478868" y="1887849"/>
            <a:ext cx="182897" cy="156792"/>
          </a:xfrm>
          <a:custGeom>
            <a:avLst/>
            <a:gdLst/>
            <a:ahLst/>
            <a:cxnLst/>
            <a:rect l="l" t="t" r="r" b="b"/>
            <a:pathLst>
              <a:path w="3482" h="2985" extrusionOk="0">
                <a:moveTo>
                  <a:pt x="756" y="0"/>
                </a:moveTo>
                <a:lnTo>
                  <a:pt x="0" y="2487"/>
                </a:lnTo>
                <a:lnTo>
                  <a:pt x="3481" y="2984"/>
                </a:lnTo>
                <a:lnTo>
                  <a:pt x="7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4" name="Google Shape;984;p32"/>
          <p:cNvSpPr/>
          <p:nvPr/>
        </p:nvSpPr>
        <p:spPr>
          <a:xfrm rot="10800000">
            <a:off x="11352738" y="5857599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32"/>
          <p:cNvSpPr/>
          <p:nvPr/>
        </p:nvSpPr>
        <p:spPr>
          <a:xfrm rot="10800000">
            <a:off x="11582411" y="2378099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32"/>
          <p:cNvSpPr/>
          <p:nvPr/>
        </p:nvSpPr>
        <p:spPr>
          <a:xfrm>
            <a:off x="12030194" y="2872710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2"/>
          <p:cNvSpPr/>
          <p:nvPr/>
        </p:nvSpPr>
        <p:spPr>
          <a:xfrm>
            <a:off x="11393731" y="4822763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2"/>
          <p:cNvSpPr/>
          <p:nvPr/>
        </p:nvSpPr>
        <p:spPr>
          <a:xfrm>
            <a:off x="11307214" y="3787945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2"/>
          <p:cNvSpPr/>
          <p:nvPr/>
        </p:nvSpPr>
        <p:spPr>
          <a:xfrm>
            <a:off x="11285333" y="5380496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2"/>
          <p:cNvSpPr/>
          <p:nvPr/>
        </p:nvSpPr>
        <p:spPr>
          <a:xfrm>
            <a:off x="11659480" y="5314949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2"/>
          <p:cNvSpPr/>
          <p:nvPr/>
        </p:nvSpPr>
        <p:spPr>
          <a:xfrm rot="10800000">
            <a:off x="10880099" y="657951"/>
            <a:ext cx="335435" cy="190199"/>
          </a:xfrm>
          <a:custGeom>
            <a:avLst/>
            <a:gdLst/>
            <a:ahLst/>
            <a:cxnLst/>
            <a:rect l="l" t="t" r="r" b="b"/>
            <a:pathLst>
              <a:path w="6386" h="3621" extrusionOk="0">
                <a:moveTo>
                  <a:pt x="0" y="0"/>
                </a:moveTo>
                <a:lnTo>
                  <a:pt x="617" y="3621"/>
                </a:lnTo>
                <a:lnTo>
                  <a:pt x="6386" y="2129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2"/>
          <p:cNvSpPr/>
          <p:nvPr/>
        </p:nvSpPr>
        <p:spPr>
          <a:xfrm>
            <a:off x="11775182" y="1687591"/>
            <a:ext cx="255017" cy="216357"/>
          </a:xfrm>
          <a:custGeom>
            <a:avLst/>
            <a:gdLst/>
            <a:ahLst/>
            <a:cxnLst/>
            <a:rect l="l" t="t" r="r" b="b"/>
            <a:pathLst>
              <a:path w="4855" h="4119" extrusionOk="0">
                <a:moveTo>
                  <a:pt x="2984" y="0"/>
                </a:moveTo>
                <a:lnTo>
                  <a:pt x="0" y="4118"/>
                </a:lnTo>
                <a:lnTo>
                  <a:pt x="4854" y="3979"/>
                </a:lnTo>
                <a:lnTo>
                  <a:pt x="29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2"/>
          <p:cNvSpPr/>
          <p:nvPr/>
        </p:nvSpPr>
        <p:spPr>
          <a:xfrm>
            <a:off x="11775180" y="966211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2"/>
          <p:cNvSpPr/>
          <p:nvPr/>
        </p:nvSpPr>
        <p:spPr>
          <a:xfrm>
            <a:off x="8473309" y="280972"/>
            <a:ext cx="202753" cy="267571"/>
          </a:xfrm>
          <a:custGeom>
            <a:avLst/>
            <a:gdLst/>
            <a:ahLst/>
            <a:cxnLst/>
            <a:rect l="l" t="t" r="r" b="b"/>
            <a:pathLst>
              <a:path w="3860" h="5094" extrusionOk="0">
                <a:moveTo>
                  <a:pt x="1632" y="1"/>
                </a:moveTo>
                <a:lnTo>
                  <a:pt x="0" y="5093"/>
                </a:lnTo>
                <a:lnTo>
                  <a:pt x="3860" y="876"/>
                </a:lnTo>
                <a:lnTo>
                  <a:pt x="1632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2"/>
          <p:cNvSpPr/>
          <p:nvPr/>
        </p:nvSpPr>
        <p:spPr>
          <a:xfrm>
            <a:off x="1688070" y="442421"/>
            <a:ext cx="182897" cy="156792"/>
          </a:xfrm>
          <a:custGeom>
            <a:avLst/>
            <a:gdLst/>
            <a:ahLst/>
            <a:cxnLst/>
            <a:rect l="l" t="t" r="r" b="b"/>
            <a:pathLst>
              <a:path w="3482" h="2985" extrusionOk="0">
                <a:moveTo>
                  <a:pt x="756" y="0"/>
                </a:moveTo>
                <a:lnTo>
                  <a:pt x="0" y="2487"/>
                </a:lnTo>
                <a:lnTo>
                  <a:pt x="3481" y="2984"/>
                </a:lnTo>
                <a:lnTo>
                  <a:pt x="7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2"/>
          <p:cNvSpPr/>
          <p:nvPr/>
        </p:nvSpPr>
        <p:spPr>
          <a:xfrm>
            <a:off x="10581735" y="230766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2"/>
          <p:cNvSpPr/>
          <p:nvPr/>
        </p:nvSpPr>
        <p:spPr>
          <a:xfrm>
            <a:off x="359903" y="1141751"/>
            <a:ext cx="374148" cy="98277"/>
          </a:xfrm>
          <a:custGeom>
            <a:avLst/>
            <a:gdLst/>
            <a:ahLst/>
            <a:cxnLst/>
            <a:rect l="l" t="t" r="r" b="b"/>
            <a:pathLst>
              <a:path w="7123" h="1871" extrusionOk="0">
                <a:moveTo>
                  <a:pt x="7122" y="0"/>
                </a:moveTo>
                <a:lnTo>
                  <a:pt x="1" y="538"/>
                </a:lnTo>
                <a:lnTo>
                  <a:pt x="7043" y="1870"/>
                </a:lnTo>
                <a:lnTo>
                  <a:pt x="71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2"/>
          <p:cNvSpPr/>
          <p:nvPr/>
        </p:nvSpPr>
        <p:spPr>
          <a:xfrm>
            <a:off x="4848774" y="201019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2"/>
          <p:cNvSpPr/>
          <p:nvPr/>
        </p:nvSpPr>
        <p:spPr>
          <a:xfrm>
            <a:off x="7839802" y="99066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2"/>
          <p:cNvSpPr/>
          <p:nvPr/>
        </p:nvSpPr>
        <p:spPr>
          <a:xfrm>
            <a:off x="2969382" y="650990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2"/>
          <p:cNvSpPr/>
          <p:nvPr/>
        </p:nvSpPr>
        <p:spPr>
          <a:xfrm>
            <a:off x="654763" y="1826278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2"/>
          <p:cNvSpPr/>
          <p:nvPr/>
        </p:nvSpPr>
        <p:spPr>
          <a:xfrm>
            <a:off x="1059858" y="1457393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2"/>
          <p:cNvSpPr/>
          <p:nvPr/>
        </p:nvSpPr>
        <p:spPr>
          <a:xfrm rot="10800000">
            <a:off x="853113" y="618951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2"/>
          <p:cNvSpPr/>
          <p:nvPr/>
        </p:nvSpPr>
        <p:spPr>
          <a:xfrm rot="10800000">
            <a:off x="10264183" y="186518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2"/>
          <p:cNvSpPr/>
          <p:nvPr/>
        </p:nvSpPr>
        <p:spPr>
          <a:xfrm rot="10800000">
            <a:off x="5518613" y="548551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2"/>
          <p:cNvSpPr/>
          <p:nvPr/>
        </p:nvSpPr>
        <p:spPr>
          <a:xfrm>
            <a:off x="4779782" y="6165373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2"/>
          <p:cNvSpPr/>
          <p:nvPr/>
        </p:nvSpPr>
        <p:spPr>
          <a:xfrm rot="10800000">
            <a:off x="3159404" y="6580667"/>
            <a:ext cx="255017" cy="216357"/>
          </a:xfrm>
          <a:custGeom>
            <a:avLst/>
            <a:gdLst/>
            <a:ahLst/>
            <a:cxnLst/>
            <a:rect l="l" t="t" r="r" b="b"/>
            <a:pathLst>
              <a:path w="4855" h="4119" extrusionOk="0">
                <a:moveTo>
                  <a:pt x="2984" y="0"/>
                </a:moveTo>
                <a:lnTo>
                  <a:pt x="0" y="4118"/>
                </a:lnTo>
                <a:lnTo>
                  <a:pt x="4854" y="3979"/>
                </a:lnTo>
                <a:lnTo>
                  <a:pt x="29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2"/>
          <p:cNvSpPr/>
          <p:nvPr/>
        </p:nvSpPr>
        <p:spPr>
          <a:xfrm rot="10800000">
            <a:off x="11761581" y="7097350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2"/>
          <p:cNvSpPr/>
          <p:nvPr/>
        </p:nvSpPr>
        <p:spPr>
          <a:xfrm rot="10800000">
            <a:off x="10110551" y="6525893"/>
            <a:ext cx="240363" cy="194401"/>
          </a:xfrm>
          <a:custGeom>
            <a:avLst/>
            <a:gdLst/>
            <a:ahLst/>
            <a:cxnLst/>
            <a:rect l="l" t="t" r="r" b="b"/>
            <a:pathLst>
              <a:path w="4576" h="3701" extrusionOk="0">
                <a:moveTo>
                  <a:pt x="199" y="0"/>
                </a:moveTo>
                <a:lnTo>
                  <a:pt x="0" y="1512"/>
                </a:lnTo>
                <a:lnTo>
                  <a:pt x="4575" y="3700"/>
                </a:lnTo>
                <a:lnTo>
                  <a:pt x="19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2"/>
          <p:cNvSpPr/>
          <p:nvPr/>
        </p:nvSpPr>
        <p:spPr>
          <a:xfrm rot="10800000">
            <a:off x="649405" y="6209838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2"/>
          <p:cNvSpPr/>
          <p:nvPr/>
        </p:nvSpPr>
        <p:spPr>
          <a:xfrm rot="10800000">
            <a:off x="7355605" y="6148833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2"/>
          <p:cNvSpPr/>
          <p:nvPr/>
        </p:nvSpPr>
        <p:spPr>
          <a:xfrm rot="10800000">
            <a:off x="10266238" y="5796156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2"/>
          <p:cNvSpPr/>
          <p:nvPr/>
        </p:nvSpPr>
        <p:spPr>
          <a:xfrm>
            <a:off x="1773650" y="6655945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2"/>
          <p:cNvSpPr/>
          <p:nvPr/>
        </p:nvSpPr>
        <p:spPr>
          <a:xfrm>
            <a:off x="11694183" y="6590196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2"/>
          <p:cNvSpPr/>
          <p:nvPr/>
        </p:nvSpPr>
        <p:spPr>
          <a:xfrm>
            <a:off x="328504" y="4860828"/>
            <a:ext cx="31395" cy="31395"/>
          </a:xfrm>
          <a:custGeom>
            <a:avLst/>
            <a:gdLst/>
            <a:ahLst/>
            <a:cxnLst/>
            <a:rect l="l" t="t" r="r" b="b"/>
            <a:pathLst>
              <a:path w="399" h="399" extrusionOk="0">
                <a:moveTo>
                  <a:pt x="200" y="0"/>
                </a:moveTo>
                <a:cubicBezTo>
                  <a:pt x="80" y="0"/>
                  <a:pt x="1" y="100"/>
                  <a:pt x="1" y="199"/>
                </a:cubicBezTo>
                <a:cubicBezTo>
                  <a:pt x="1" y="319"/>
                  <a:pt x="80" y="398"/>
                  <a:pt x="200" y="398"/>
                </a:cubicBezTo>
                <a:cubicBezTo>
                  <a:pt x="319" y="398"/>
                  <a:pt x="399" y="319"/>
                  <a:pt x="399" y="199"/>
                </a:cubicBezTo>
                <a:cubicBezTo>
                  <a:pt x="399" y="100"/>
                  <a:pt x="319" y="0"/>
                  <a:pt x="2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2"/>
          <p:cNvSpPr/>
          <p:nvPr/>
        </p:nvSpPr>
        <p:spPr>
          <a:xfrm rot="10800000">
            <a:off x="122997" y="502233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2"/>
          <p:cNvSpPr/>
          <p:nvPr/>
        </p:nvSpPr>
        <p:spPr>
          <a:xfrm rot="10800000">
            <a:off x="244398" y="4056185"/>
            <a:ext cx="335435" cy="190199"/>
          </a:xfrm>
          <a:custGeom>
            <a:avLst/>
            <a:gdLst/>
            <a:ahLst/>
            <a:cxnLst/>
            <a:rect l="l" t="t" r="r" b="b"/>
            <a:pathLst>
              <a:path w="6386" h="3621" extrusionOk="0">
                <a:moveTo>
                  <a:pt x="0" y="0"/>
                </a:moveTo>
                <a:lnTo>
                  <a:pt x="617" y="3621"/>
                </a:lnTo>
                <a:lnTo>
                  <a:pt x="6386" y="2129"/>
                </a:lnTo>
                <a:lnTo>
                  <a:pt x="0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2"/>
          <p:cNvSpPr/>
          <p:nvPr/>
        </p:nvSpPr>
        <p:spPr>
          <a:xfrm rot="10800000">
            <a:off x="627751" y="5935136"/>
            <a:ext cx="374148" cy="98277"/>
          </a:xfrm>
          <a:custGeom>
            <a:avLst/>
            <a:gdLst/>
            <a:ahLst/>
            <a:cxnLst/>
            <a:rect l="l" t="t" r="r" b="b"/>
            <a:pathLst>
              <a:path w="7123" h="1871" extrusionOk="0">
                <a:moveTo>
                  <a:pt x="7122" y="0"/>
                </a:moveTo>
                <a:lnTo>
                  <a:pt x="1" y="538"/>
                </a:lnTo>
                <a:lnTo>
                  <a:pt x="7043" y="1870"/>
                </a:lnTo>
                <a:lnTo>
                  <a:pt x="71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2"/>
          <p:cNvSpPr/>
          <p:nvPr/>
        </p:nvSpPr>
        <p:spPr>
          <a:xfrm rot="10800000">
            <a:off x="387417" y="2781177"/>
            <a:ext cx="240363" cy="194401"/>
          </a:xfrm>
          <a:custGeom>
            <a:avLst/>
            <a:gdLst/>
            <a:ahLst/>
            <a:cxnLst/>
            <a:rect l="l" t="t" r="r" b="b"/>
            <a:pathLst>
              <a:path w="4576" h="3701" extrusionOk="0">
                <a:moveTo>
                  <a:pt x="199" y="0"/>
                </a:moveTo>
                <a:lnTo>
                  <a:pt x="0" y="1512"/>
                </a:lnTo>
                <a:lnTo>
                  <a:pt x="4575" y="3700"/>
                </a:lnTo>
                <a:lnTo>
                  <a:pt x="19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2"/>
          <p:cNvSpPr/>
          <p:nvPr/>
        </p:nvSpPr>
        <p:spPr>
          <a:xfrm rot="10800000">
            <a:off x="537744" y="5205699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2"/>
          <p:cNvSpPr/>
          <p:nvPr/>
        </p:nvSpPr>
        <p:spPr>
          <a:xfrm rot="10800000">
            <a:off x="217271" y="5528572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2"/>
          <p:cNvSpPr/>
          <p:nvPr/>
        </p:nvSpPr>
        <p:spPr>
          <a:xfrm>
            <a:off x="359898" y="6407423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2"/>
          <p:cNvSpPr/>
          <p:nvPr/>
        </p:nvSpPr>
        <p:spPr>
          <a:xfrm>
            <a:off x="234580" y="2253600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2"/>
          <p:cNvSpPr/>
          <p:nvPr/>
        </p:nvSpPr>
        <p:spPr>
          <a:xfrm>
            <a:off x="114447" y="3220279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2"/>
          <p:cNvSpPr/>
          <p:nvPr/>
        </p:nvSpPr>
        <p:spPr>
          <a:xfrm>
            <a:off x="400630" y="5041549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2"/>
          <p:cNvSpPr/>
          <p:nvPr/>
        </p:nvSpPr>
        <p:spPr>
          <a:xfrm>
            <a:off x="579847" y="1617445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25698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33"/>
          <p:cNvSpPr/>
          <p:nvPr/>
        </p:nvSpPr>
        <p:spPr>
          <a:xfrm>
            <a:off x="11332677" y="4595180"/>
            <a:ext cx="31395" cy="31395"/>
          </a:xfrm>
          <a:custGeom>
            <a:avLst/>
            <a:gdLst/>
            <a:ahLst/>
            <a:cxnLst/>
            <a:rect l="l" t="t" r="r" b="b"/>
            <a:pathLst>
              <a:path w="399" h="399" extrusionOk="0">
                <a:moveTo>
                  <a:pt x="200" y="0"/>
                </a:moveTo>
                <a:cubicBezTo>
                  <a:pt x="80" y="0"/>
                  <a:pt x="1" y="100"/>
                  <a:pt x="1" y="199"/>
                </a:cubicBezTo>
                <a:cubicBezTo>
                  <a:pt x="1" y="319"/>
                  <a:pt x="80" y="398"/>
                  <a:pt x="200" y="398"/>
                </a:cubicBezTo>
                <a:cubicBezTo>
                  <a:pt x="319" y="398"/>
                  <a:pt x="399" y="319"/>
                  <a:pt x="399" y="199"/>
                </a:cubicBezTo>
                <a:cubicBezTo>
                  <a:pt x="399" y="100"/>
                  <a:pt x="319" y="0"/>
                  <a:pt x="2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3"/>
          <p:cNvSpPr/>
          <p:nvPr/>
        </p:nvSpPr>
        <p:spPr>
          <a:xfrm>
            <a:off x="166086" y="2241736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0" name="Google Shape;1030;p33"/>
          <p:cNvSpPr/>
          <p:nvPr/>
        </p:nvSpPr>
        <p:spPr>
          <a:xfrm>
            <a:off x="6989067" y="73496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1" name="Google Shape;1031;p33"/>
          <p:cNvSpPr/>
          <p:nvPr/>
        </p:nvSpPr>
        <p:spPr>
          <a:xfrm>
            <a:off x="2646554" y="407109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2" name="Google Shape;1032;p33"/>
          <p:cNvSpPr/>
          <p:nvPr/>
        </p:nvSpPr>
        <p:spPr>
          <a:xfrm>
            <a:off x="1523790" y="220632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3" name="Google Shape;1033;p33"/>
          <p:cNvSpPr/>
          <p:nvPr/>
        </p:nvSpPr>
        <p:spPr>
          <a:xfrm rot="10800000">
            <a:off x="335776" y="5005570"/>
            <a:ext cx="255017" cy="216357"/>
          </a:xfrm>
          <a:custGeom>
            <a:avLst/>
            <a:gdLst/>
            <a:ahLst/>
            <a:cxnLst/>
            <a:rect l="l" t="t" r="r" b="b"/>
            <a:pathLst>
              <a:path w="4855" h="4119" extrusionOk="0">
                <a:moveTo>
                  <a:pt x="2984" y="0"/>
                </a:moveTo>
                <a:lnTo>
                  <a:pt x="0" y="4118"/>
                </a:lnTo>
                <a:lnTo>
                  <a:pt x="4854" y="3979"/>
                </a:lnTo>
                <a:lnTo>
                  <a:pt x="29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33"/>
          <p:cNvSpPr/>
          <p:nvPr/>
        </p:nvSpPr>
        <p:spPr>
          <a:xfrm rot="10800000">
            <a:off x="421500" y="5800118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5" name="Google Shape;1035;p33"/>
          <p:cNvSpPr/>
          <p:nvPr/>
        </p:nvSpPr>
        <p:spPr>
          <a:xfrm rot="10800000">
            <a:off x="11631937" y="745935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6" name="Google Shape;1036;p33"/>
          <p:cNvSpPr/>
          <p:nvPr/>
        </p:nvSpPr>
        <p:spPr>
          <a:xfrm rot="10800000">
            <a:off x="8377267" y="286413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7" name="Google Shape;1037;p33"/>
          <p:cNvSpPr/>
          <p:nvPr/>
        </p:nvSpPr>
        <p:spPr>
          <a:xfrm rot="10800000">
            <a:off x="5498378" y="2751908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8" name="Google Shape;1038;p33"/>
          <p:cNvSpPr/>
          <p:nvPr/>
        </p:nvSpPr>
        <p:spPr>
          <a:xfrm rot="10800000">
            <a:off x="3689913" y="6360975"/>
            <a:ext cx="202753" cy="267571"/>
          </a:xfrm>
          <a:custGeom>
            <a:avLst/>
            <a:gdLst/>
            <a:ahLst/>
            <a:cxnLst/>
            <a:rect l="l" t="t" r="r" b="b"/>
            <a:pathLst>
              <a:path w="3860" h="5094" extrusionOk="0">
                <a:moveTo>
                  <a:pt x="1632" y="1"/>
                </a:moveTo>
                <a:lnTo>
                  <a:pt x="0" y="5093"/>
                </a:lnTo>
                <a:lnTo>
                  <a:pt x="3860" y="876"/>
                </a:lnTo>
                <a:lnTo>
                  <a:pt x="1632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33"/>
          <p:cNvSpPr/>
          <p:nvPr/>
        </p:nvSpPr>
        <p:spPr>
          <a:xfrm rot="10800000">
            <a:off x="10495008" y="6310303"/>
            <a:ext cx="182897" cy="156792"/>
          </a:xfrm>
          <a:custGeom>
            <a:avLst/>
            <a:gdLst/>
            <a:ahLst/>
            <a:cxnLst/>
            <a:rect l="l" t="t" r="r" b="b"/>
            <a:pathLst>
              <a:path w="3482" h="2985" extrusionOk="0">
                <a:moveTo>
                  <a:pt x="756" y="0"/>
                </a:moveTo>
                <a:lnTo>
                  <a:pt x="0" y="2487"/>
                </a:lnTo>
                <a:lnTo>
                  <a:pt x="3481" y="2984"/>
                </a:lnTo>
                <a:lnTo>
                  <a:pt x="7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0" name="Google Shape;1040;p33"/>
          <p:cNvSpPr/>
          <p:nvPr/>
        </p:nvSpPr>
        <p:spPr>
          <a:xfrm rot="10800000">
            <a:off x="11248571" y="3790537"/>
            <a:ext cx="335435" cy="190199"/>
          </a:xfrm>
          <a:custGeom>
            <a:avLst/>
            <a:gdLst/>
            <a:ahLst/>
            <a:cxnLst/>
            <a:rect l="l" t="t" r="r" b="b"/>
            <a:pathLst>
              <a:path w="6386" h="3621" extrusionOk="0">
                <a:moveTo>
                  <a:pt x="0" y="0"/>
                </a:moveTo>
                <a:lnTo>
                  <a:pt x="617" y="3621"/>
                </a:lnTo>
                <a:lnTo>
                  <a:pt x="6386" y="2129"/>
                </a:lnTo>
                <a:lnTo>
                  <a:pt x="0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1" name="Google Shape;1041;p33"/>
          <p:cNvSpPr/>
          <p:nvPr/>
        </p:nvSpPr>
        <p:spPr>
          <a:xfrm rot="10800000">
            <a:off x="1410143" y="6496853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2" name="Google Shape;1042;p33"/>
          <p:cNvSpPr/>
          <p:nvPr/>
        </p:nvSpPr>
        <p:spPr>
          <a:xfrm rot="10800000">
            <a:off x="11631925" y="5669490"/>
            <a:ext cx="374148" cy="98277"/>
          </a:xfrm>
          <a:custGeom>
            <a:avLst/>
            <a:gdLst/>
            <a:ahLst/>
            <a:cxnLst/>
            <a:rect l="l" t="t" r="r" b="b"/>
            <a:pathLst>
              <a:path w="7123" h="1871" extrusionOk="0">
                <a:moveTo>
                  <a:pt x="7122" y="0"/>
                </a:moveTo>
                <a:lnTo>
                  <a:pt x="1" y="538"/>
                </a:lnTo>
                <a:lnTo>
                  <a:pt x="7043" y="1870"/>
                </a:lnTo>
                <a:lnTo>
                  <a:pt x="71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3" name="Google Shape;1043;p33"/>
          <p:cNvSpPr/>
          <p:nvPr/>
        </p:nvSpPr>
        <p:spPr>
          <a:xfrm rot="10800000">
            <a:off x="11391591" y="2515529"/>
            <a:ext cx="240363" cy="194401"/>
          </a:xfrm>
          <a:custGeom>
            <a:avLst/>
            <a:gdLst/>
            <a:ahLst/>
            <a:cxnLst/>
            <a:rect l="l" t="t" r="r" b="b"/>
            <a:pathLst>
              <a:path w="4576" h="3701" extrusionOk="0">
                <a:moveTo>
                  <a:pt x="199" y="0"/>
                </a:moveTo>
                <a:lnTo>
                  <a:pt x="0" y="1512"/>
                </a:lnTo>
                <a:lnTo>
                  <a:pt x="4575" y="3700"/>
                </a:lnTo>
                <a:lnTo>
                  <a:pt x="19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4" name="Google Shape;1044;p33"/>
          <p:cNvSpPr/>
          <p:nvPr/>
        </p:nvSpPr>
        <p:spPr>
          <a:xfrm rot="10800000">
            <a:off x="715745" y="462158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5" name="Google Shape;1045;p33"/>
          <p:cNvSpPr/>
          <p:nvPr/>
        </p:nvSpPr>
        <p:spPr>
          <a:xfrm rot="10800000">
            <a:off x="7334304" y="6467086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6" name="Google Shape;1046;p33"/>
          <p:cNvSpPr/>
          <p:nvPr/>
        </p:nvSpPr>
        <p:spPr>
          <a:xfrm rot="10800000">
            <a:off x="4152077" y="6628553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7" name="Google Shape;1047;p33"/>
          <p:cNvSpPr/>
          <p:nvPr/>
        </p:nvSpPr>
        <p:spPr>
          <a:xfrm rot="10800000">
            <a:off x="9115467" y="6069379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8" name="Google Shape;1048;p33"/>
          <p:cNvSpPr/>
          <p:nvPr/>
        </p:nvSpPr>
        <p:spPr>
          <a:xfrm rot="10800000">
            <a:off x="115100" y="4265951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9" name="Google Shape;1049;p33"/>
          <p:cNvSpPr/>
          <p:nvPr/>
        </p:nvSpPr>
        <p:spPr>
          <a:xfrm rot="10800000">
            <a:off x="11541916" y="4940051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0" name="Google Shape;1050;p33"/>
          <p:cNvSpPr/>
          <p:nvPr/>
        </p:nvSpPr>
        <p:spPr>
          <a:xfrm rot="10800000">
            <a:off x="4320483" y="555918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1" name="Google Shape;1051;p33"/>
          <p:cNvSpPr/>
          <p:nvPr/>
        </p:nvSpPr>
        <p:spPr>
          <a:xfrm rot="10800000">
            <a:off x="11221444" y="5262925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2" name="Google Shape;1052;p33"/>
          <p:cNvSpPr/>
          <p:nvPr/>
        </p:nvSpPr>
        <p:spPr>
          <a:xfrm rot="10800000">
            <a:off x="9264177" y="651341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3" name="Google Shape;1053;p33"/>
          <p:cNvSpPr/>
          <p:nvPr/>
        </p:nvSpPr>
        <p:spPr>
          <a:xfrm>
            <a:off x="11364071" y="6141775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4" name="Google Shape;1054;p33"/>
          <p:cNvSpPr/>
          <p:nvPr/>
        </p:nvSpPr>
        <p:spPr>
          <a:xfrm>
            <a:off x="11238753" y="1987952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5" name="Google Shape;1055;p33"/>
          <p:cNvSpPr/>
          <p:nvPr/>
        </p:nvSpPr>
        <p:spPr>
          <a:xfrm>
            <a:off x="1953001" y="6575862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6" name="Google Shape;1056;p33"/>
          <p:cNvSpPr/>
          <p:nvPr/>
        </p:nvSpPr>
        <p:spPr>
          <a:xfrm>
            <a:off x="11118621" y="2954632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7" name="Google Shape;1057;p33"/>
          <p:cNvSpPr/>
          <p:nvPr/>
        </p:nvSpPr>
        <p:spPr>
          <a:xfrm>
            <a:off x="715521" y="2739465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8" name="Google Shape;1058;p33"/>
          <p:cNvSpPr/>
          <p:nvPr/>
        </p:nvSpPr>
        <p:spPr>
          <a:xfrm>
            <a:off x="196290" y="3222332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9" name="Google Shape;1059;p33"/>
          <p:cNvSpPr/>
          <p:nvPr/>
        </p:nvSpPr>
        <p:spPr>
          <a:xfrm>
            <a:off x="651618" y="3922146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0" name="Google Shape;1060;p33"/>
          <p:cNvSpPr/>
          <p:nvPr/>
        </p:nvSpPr>
        <p:spPr>
          <a:xfrm>
            <a:off x="11404804" y="4775902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1" name="Google Shape;1061;p33"/>
          <p:cNvSpPr/>
          <p:nvPr/>
        </p:nvSpPr>
        <p:spPr>
          <a:xfrm>
            <a:off x="6698571" y="6212175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2" name="Google Shape;1062;p33"/>
          <p:cNvSpPr/>
          <p:nvPr/>
        </p:nvSpPr>
        <p:spPr>
          <a:xfrm>
            <a:off x="10201534" y="1204662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3" name="Google Shape;1063;p33"/>
          <p:cNvSpPr/>
          <p:nvPr/>
        </p:nvSpPr>
        <p:spPr>
          <a:xfrm>
            <a:off x="11584021" y="1351799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4" name="Google Shape;1064;p33"/>
          <p:cNvSpPr/>
          <p:nvPr/>
        </p:nvSpPr>
        <p:spPr>
          <a:xfrm>
            <a:off x="336387" y="1317465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47516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1FE0D-C0A6-45A8-8B89-928E3B1AA7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1FC60E-8BC2-454D-BFAB-A95A90E7EA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BB640-690F-449E-8881-7F072703E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C7E39-018C-47B2-9CDF-B4FB842FF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A3B76E-C896-4724-8D6C-91B43A07B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78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03EF5-C8A5-4D25-A898-C720BA462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C14F8-C34C-4148-9F1F-99FA4359C9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16843-AB38-4346-B377-23E3DAD2A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E1145-5EE6-421B-9234-92A3513BC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94A90B-285C-4A6F-9A4F-84C75D36B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277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00435-4DD1-4010-8DAB-0B7932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F79A77-1C10-43CE-BC33-1B3194576B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CFFF34-DECB-4AF6-887D-2B4EDE344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71E8D-0860-46A3-8133-E4C0FEC94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B69-DD25-41D0-BA68-79FF95D0F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232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EF411-474D-4F41-8994-574F660B2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E95C44-5DCA-4E65-A342-F81916815E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10C4A0-EF6C-4056-A75E-152AF3E5B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2D33B6-7E98-47B6-837F-9BDFF5C25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912C31-B785-4C37-8248-CF064C2A5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87CA2F-FC7B-4207-96C7-FEFBE67D4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34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4C9BB-1D6E-4385-90B9-A74A83919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C03007-ACD1-4179-AA90-11784D06C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BE142D-8386-46FA-9646-230CDD1648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8C00EC-F2D9-4F33-BB97-F36870768B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AB7D4E-8A95-40EF-A87C-70CEE8F756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7834B2-71AE-4786-9785-1FF507EF8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151BB9-6F42-4594-ADA2-84699C7DA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F0F8B7-AED4-4431-A8FC-61B1BBB9F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277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D6E71-3935-488E-ADFD-1FAF05D6A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68F116-4D97-4D40-ACC2-14B86657A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702657-5759-4477-8A37-CD70B2B4C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A79B2-E026-43CC-80CD-D115C4B76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041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1827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B1360E-7E1C-41D9-ADBA-6A9418F20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723AC4-4D95-475D-9896-03904B805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3B165-4808-42E3-952F-C34C8DBEB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802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3A625-E5C1-43FD-973A-5008E48A0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3DA0A-A6B3-4DBB-AE20-2354E7A4C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AD1079-68C3-424B-AEDB-CFB25ED813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96AC48-FD7D-4617-BCA9-289F55329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1F464-7CB9-4B04-8954-CDB7B7CCE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A3F4B4-147A-4EF1-982F-8AE8952D0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629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CE3C7-49D0-475B-BCB5-CD9FA54F6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611748-A742-4AA0-BFAF-002B995082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B99000-A83A-4E5D-BFDA-9104E295D8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C3776-2EFB-49FE-AEFF-99FA6A855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40D10-6D8E-43E7-8556-039495764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702389-AB89-4F8A-8A54-89115FD36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640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84C64-7B20-4047-9749-657561C71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354ED8-FAC0-44E7-9E42-6A0DE3AE28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650484-400C-45FD-86E4-542F6D90A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DB841-8C61-45BA-8535-B52665B9A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D04753-BA3F-48B4-B498-78D0EB510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33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F67C54-EB6E-4BE0-AE76-3796824F1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143997-1E45-4C09-9B1D-8F7654FDDF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C4E05-1F94-4DAE-991F-4001467A9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23BD6-34A6-470B-8A07-C60228D5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D830C-FA1D-4766-ABAC-89899C7DF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706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758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9342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2812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2180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2192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998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9532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273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4AF2DA98-49BB-4153-B1F7-A4B98AD5262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3" name="组合 9">
            <a:extLst>
              <a:ext uri="{FF2B5EF4-FFF2-40B4-BE49-F238E27FC236}">
                <a16:creationId xmlns:a16="http://schemas.microsoft.com/office/drawing/2014/main" id="{51FDE987-F079-925E-607B-8CDF138AB33F}"/>
              </a:ext>
            </a:extLst>
          </p:cNvPr>
          <p:cNvGrpSpPr/>
          <p:nvPr userDrawn="1"/>
        </p:nvGrpSpPr>
        <p:grpSpPr>
          <a:xfrm>
            <a:off x="0" y="-28721"/>
            <a:ext cx="12192000" cy="6886721"/>
            <a:chOff x="0" y="-28721"/>
            <a:chExt cx="12192000" cy="6886721"/>
          </a:xfrm>
        </p:grpSpPr>
        <p:pic>
          <p:nvPicPr>
            <p:cNvPr id="4" name="图片 1">
              <a:extLst>
                <a:ext uri="{FF2B5EF4-FFF2-40B4-BE49-F238E27FC236}">
                  <a16:creationId xmlns:a16="http://schemas.microsoft.com/office/drawing/2014/main" id="{B3140B68-498B-46C7-166A-4DA8E296F0F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-28721"/>
              <a:ext cx="12192000" cy="6810521"/>
            </a:xfrm>
            <a:prstGeom prst="rect">
              <a:avLst/>
            </a:prstGeom>
          </p:spPr>
        </p:pic>
        <p:pic>
          <p:nvPicPr>
            <p:cNvPr id="5" name="图片 2">
              <a:extLst>
                <a:ext uri="{FF2B5EF4-FFF2-40B4-BE49-F238E27FC236}">
                  <a16:creationId xmlns:a16="http://schemas.microsoft.com/office/drawing/2014/main" id="{FD667207-85C5-8EC2-0D5C-36ECDCFB48C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4445000"/>
              <a:ext cx="12192000" cy="2413000"/>
            </a:xfrm>
            <a:prstGeom prst="rect">
              <a:avLst/>
            </a:prstGeom>
          </p:spPr>
        </p:pic>
      </p:grpSp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C2EC5D3-BB5D-AC65-1288-2C6256EA3A9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478" y="144157"/>
            <a:ext cx="1505967" cy="150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036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1" r:id="rId10"/>
    <p:sldLayoutId id="2147483672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0" y="-28721"/>
            <a:ext cx="12192000" cy="6886721"/>
            <a:chOff x="0" y="-28721"/>
            <a:chExt cx="12192000" cy="6886721"/>
          </a:xfrm>
        </p:grpSpPr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-28721"/>
              <a:ext cx="12192000" cy="681052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4445000"/>
              <a:ext cx="12192000" cy="2413000"/>
            </a:xfrm>
            <a:prstGeom prst="rect">
              <a:avLst/>
            </a:prstGeom>
          </p:spPr>
        </p:pic>
      </p:grpSp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B0C1162-07D3-05E0-7FC5-CB819D1734E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478" y="144157"/>
            <a:ext cx="1505967" cy="150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809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Medium"/>
              <a:buChar char="●"/>
              <a:defRPr sz="18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■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■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 Medium"/>
              <a:buChar char="■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F8552DC-AD71-DF44-4439-1FAD66FD5F8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478" y="144157"/>
            <a:ext cx="1505967" cy="150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7311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F9B3657-3F50-4D17-A529-B873E0DD706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C7648B-5003-46FC-8BC9-901050B8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235101-252D-4C0A-B57A-E0D513E0C4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EA8D07-9869-449F-B78C-9DF25AE134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2C509-B155-4796-B1FD-EE23857257B6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B4977-5195-43F5-84B7-4AD0A1764B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D33329-9EC5-4812-8F97-1946C9175B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363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2.wdp"/><Relationship Id="rId5" Type="http://schemas.openxmlformats.org/officeDocument/2006/relationships/image" Target="../media/image34.png"/><Relationship Id="rId4" Type="http://schemas.openxmlformats.org/officeDocument/2006/relationships/image" Target="../media/image8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4" Type="http://schemas.microsoft.com/office/2007/relationships/hdphoto" Target="../media/hdphoto1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1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8.gif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png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microsoft.com/office/2007/relationships/hdphoto" Target="../media/hdphoto16.wdp"/><Relationship Id="rId3" Type="http://schemas.openxmlformats.org/officeDocument/2006/relationships/image" Target="../media/image33.png"/><Relationship Id="rId7" Type="http://schemas.openxmlformats.org/officeDocument/2006/relationships/image" Target="../media/image57.png"/><Relationship Id="rId12" Type="http://schemas.openxmlformats.org/officeDocument/2006/relationships/image" Target="../media/image59.png"/><Relationship Id="rId17" Type="http://schemas.openxmlformats.org/officeDocument/2006/relationships/slide" Target="slide26.xml"/><Relationship Id="rId2" Type="http://schemas.openxmlformats.org/officeDocument/2006/relationships/notesSlide" Target="../notesSlides/notesSlide13.xml"/><Relationship Id="rId16" Type="http://schemas.microsoft.com/office/2007/relationships/hdphoto" Target="../media/hdphoto17.wdp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6.png"/><Relationship Id="rId11" Type="http://schemas.openxmlformats.org/officeDocument/2006/relationships/slide" Target="slide25.xml"/><Relationship Id="rId5" Type="http://schemas.openxmlformats.org/officeDocument/2006/relationships/image" Target="../media/image55.png"/><Relationship Id="rId15" Type="http://schemas.openxmlformats.org/officeDocument/2006/relationships/image" Target="../media/image60.png"/><Relationship Id="rId10" Type="http://schemas.microsoft.com/office/2007/relationships/hdphoto" Target="../media/hdphoto15.wdp"/><Relationship Id="rId4" Type="http://schemas.openxmlformats.org/officeDocument/2006/relationships/image" Target="../media/image54.png"/><Relationship Id="rId9" Type="http://schemas.openxmlformats.org/officeDocument/2006/relationships/image" Target="../media/image58.png"/><Relationship Id="rId14" Type="http://schemas.openxmlformats.org/officeDocument/2006/relationships/slide" Target="slide2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33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1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63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33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1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63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33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1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63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3" Type="http://schemas.openxmlformats.org/officeDocument/2006/relationships/image" Target="../media/image64.emf"/><Relationship Id="rId7" Type="http://schemas.openxmlformats.org/officeDocument/2006/relationships/image" Target="../media/image6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6.emf"/><Relationship Id="rId5" Type="http://schemas.openxmlformats.org/officeDocument/2006/relationships/image" Target="../media/image52.emf"/><Relationship Id="rId4" Type="http://schemas.openxmlformats.org/officeDocument/2006/relationships/image" Target="../media/image65.em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7.wdp"/><Relationship Id="rId18" Type="http://schemas.openxmlformats.org/officeDocument/2006/relationships/image" Target="../media/image17.png"/><Relationship Id="rId3" Type="http://schemas.openxmlformats.org/officeDocument/2006/relationships/image" Target="../media/image11.jpg"/><Relationship Id="rId21" Type="http://schemas.microsoft.com/office/2007/relationships/hdphoto" Target="../media/hdphoto10.wdp"/><Relationship Id="rId7" Type="http://schemas.openxmlformats.org/officeDocument/2006/relationships/image" Target="../media/image13.png"/><Relationship Id="rId12" Type="http://schemas.openxmlformats.org/officeDocument/2006/relationships/image" Target="../media/image15.png"/><Relationship Id="rId17" Type="http://schemas.openxmlformats.org/officeDocument/2006/relationships/slide" Target="slide4.xml"/><Relationship Id="rId2" Type="http://schemas.openxmlformats.org/officeDocument/2006/relationships/notesSlide" Target="../notesSlides/notesSlide2.xml"/><Relationship Id="rId16" Type="http://schemas.microsoft.com/office/2007/relationships/hdphoto" Target="../media/hdphoto8.wdp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11" Type="http://schemas.openxmlformats.org/officeDocument/2006/relationships/slide" Target="slide6.xml"/><Relationship Id="rId5" Type="http://schemas.openxmlformats.org/officeDocument/2006/relationships/image" Target="../media/image12.png"/><Relationship Id="rId15" Type="http://schemas.openxmlformats.org/officeDocument/2006/relationships/image" Target="../media/image16.png"/><Relationship Id="rId23" Type="http://schemas.openxmlformats.org/officeDocument/2006/relationships/image" Target="../media/image19.png"/><Relationship Id="rId10" Type="http://schemas.microsoft.com/office/2007/relationships/hdphoto" Target="../media/hdphoto6.wdp"/><Relationship Id="rId19" Type="http://schemas.microsoft.com/office/2007/relationships/hdphoto" Target="../media/hdphoto9.wdp"/><Relationship Id="rId4" Type="http://schemas.openxmlformats.org/officeDocument/2006/relationships/slide" Target="slide8.xml"/><Relationship Id="rId9" Type="http://schemas.openxmlformats.org/officeDocument/2006/relationships/image" Target="../media/image14.png"/><Relationship Id="rId14" Type="http://schemas.openxmlformats.org/officeDocument/2006/relationships/slide" Target="slide5.xml"/><Relationship Id="rId22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microsoft.com/office/2007/relationships/hdphoto" Target="../media/hdphoto9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slide" Target="slide3.xml"/><Relationship Id="rId4" Type="http://schemas.openxmlformats.org/officeDocument/2006/relationships/image" Target="../media/image20.jpg"/><Relationship Id="rId9" Type="http://schemas.microsoft.com/office/2007/relationships/hdphoto" Target="../media/hdphoto1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microsoft.com/office/2007/relationships/hdphoto" Target="../media/hdphoto8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slide" Target="slide3.xml"/><Relationship Id="rId4" Type="http://schemas.openxmlformats.org/officeDocument/2006/relationships/image" Target="../media/image22.jpg"/><Relationship Id="rId9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microsoft.com/office/2007/relationships/hdphoto" Target="../media/hdphoto7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slide" Target="slide3.xml"/><Relationship Id="rId4" Type="http://schemas.openxmlformats.org/officeDocument/2006/relationships/image" Target="../media/image23.jpg"/><Relationship Id="rId9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6" Type="http://schemas.microsoft.com/office/2007/relationships/hdphoto" Target="../media/hdphoto11.wdp"/><Relationship Id="rId5" Type="http://schemas.openxmlformats.org/officeDocument/2006/relationships/image" Target="../media/image21.pn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12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0" Type="http://schemas.microsoft.com/office/2007/relationships/hdphoto" Target="../media/hdphoto1.wdp"/><Relationship Id="rId4" Type="http://schemas.openxmlformats.org/officeDocument/2006/relationships/image" Target="../media/image26.pn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819D156-04B9-3EC3-7D08-3AE0BC272C02}"/>
              </a:ext>
            </a:extLst>
          </p:cNvPr>
          <p:cNvSpPr/>
          <p:nvPr/>
        </p:nvSpPr>
        <p:spPr>
          <a:xfrm>
            <a:off x="0" y="997526"/>
            <a:ext cx="12192000" cy="5076295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66" y="997526"/>
            <a:ext cx="5762934" cy="58604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E14FF4-75C9-ACEA-0019-2E6F4160BC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3983" y="976497"/>
            <a:ext cx="8945485" cy="5860473"/>
          </a:xfrm>
          <a:prstGeom prst="rect">
            <a:avLst/>
          </a:prstGeom>
        </p:spPr>
      </p:pic>
      <p:pic>
        <p:nvPicPr>
          <p:cNvPr id="18" name="图片 31">
            <a:extLst>
              <a:ext uri="{FF2B5EF4-FFF2-40B4-BE49-F238E27FC236}">
                <a16:creationId xmlns:a16="http://schemas.microsoft.com/office/drawing/2014/main" id="{D28B16EE-64EA-0AB4-D353-24BF4C4645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55772">
            <a:off x="-377598" y="116850"/>
            <a:ext cx="3490622" cy="27149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BAA254-0DB6-41E6-250D-5F865EE74A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31" b="94282" l="2976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165" y="-701373"/>
            <a:ext cx="2297469" cy="1961054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1AA1E27-0F17-C181-F6BC-EC092CEE6E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478" y="144157"/>
            <a:ext cx="1505967" cy="150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441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23B75CC-5FAC-4B7E-ABF3-84F8BEE54373}"/>
              </a:ext>
            </a:extLst>
          </p:cNvPr>
          <p:cNvSpPr/>
          <p:nvPr/>
        </p:nvSpPr>
        <p:spPr>
          <a:xfrm>
            <a:off x="393405" y="148856"/>
            <a:ext cx="11568223" cy="6432697"/>
          </a:xfrm>
          <a:prstGeom prst="roundRect">
            <a:avLst/>
          </a:prstGeom>
          <a:solidFill>
            <a:schemeClr val="bg1"/>
          </a:solidFill>
          <a:ln>
            <a:solidFill>
              <a:srgbClr val="FFF2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图片 7" descr="6"/>
          <p:cNvPicPr>
            <a:picLocks noChangeAspect="1"/>
          </p:cNvPicPr>
          <p:nvPr/>
        </p:nvPicPr>
        <p:blipFill>
          <a:blip r:embed="rId3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B00F521-55EA-440D-A965-21B39718B862}"/>
              </a:ext>
            </a:extLst>
          </p:cNvPr>
          <p:cNvSpPr/>
          <p:nvPr/>
        </p:nvSpPr>
        <p:spPr>
          <a:xfrm>
            <a:off x="771525" y="952499"/>
            <a:ext cx="4057650" cy="2476501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EB53E43-4F26-42D6-ADFF-3C5F46CA8659}"/>
              </a:ext>
            </a:extLst>
          </p:cNvPr>
          <p:cNvGrpSpPr/>
          <p:nvPr/>
        </p:nvGrpSpPr>
        <p:grpSpPr>
          <a:xfrm>
            <a:off x="1076326" y="1228725"/>
            <a:ext cx="857250" cy="790575"/>
            <a:chOff x="1076326" y="1228725"/>
            <a:chExt cx="857250" cy="79057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84EDE85-05B7-4671-B6DF-DCCC5AB9DDBE}"/>
                </a:ext>
              </a:extLst>
            </p:cNvPr>
            <p:cNvSpPr/>
            <p:nvPr/>
          </p:nvSpPr>
          <p:spPr>
            <a:xfrm>
              <a:off x="1076326" y="1228725"/>
              <a:ext cx="857250" cy="790575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0655446-1278-4053-B8E0-3AF8DB1B081F}"/>
                </a:ext>
              </a:extLst>
            </p:cNvPr>
            <p:cNvSpPr/>
            <p:nvPr/>
          </p:nvSpPr>
          <p:spPr>
            <a:xfrm>
              <a:off x="1197769" y="1352550"/>
              <a:ext cx="209550" cy="1905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2D0FE9A-2FE3-4B4B-A606-6EE3E3878060}"/>
                </a:ext>
              </a:extLst>
            </p:cNvPr>
            <p:cNvSpPr/>
            <p:nvPr/>
          </p:nvSpPr>
          <p:spPr>
            <a:xfrm>
              <a:off x="1547812" y="1352550"/>
              <a:ext cx="209550" cy="1905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4290F36-53E7-4DE7-B456-0FB92E38DCB7}"/>
                </a:ext>
              </a:extLst>
            </p:cNvPr>
            <p:cNvSpPr/>
            <p:nvPr/>
          </p:nvSpPr>
          <p:spPr>
            <a:xfrm>
              <a:off x="1197769" y="1666875"/>
              <a:ext cx="209550" cy="1905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930CCC4-EE02-4FC5-83A6-74F455EFCB13}"/>
                </a:ext>
              </a:extLst>
            </p:cNvPr>
            <p:cNvSpPr/>
            <p:nvPr/>
          </p:nvSpPr>
          <p:spPr>
            <a:xfrm>
              <a:off x="1547812" y="1666875"/>
              <a:ext cx="209550" cy="1905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AC3ABB-9E73-4E63-B5A1-8CED65C76A29}"/>
              </a:ext>
            </a:extLst>
          </p:cNvPr>
          <p:cNvGrpSpPr/>
          <p:nvPr/>
        </p:nvGrpSpPr>
        <p:grpSpPr>
          <a:xfrm>
            <a:off x="2400301" y="1228725"/>
            <a:ext cx="857250" cy="790575"/>
            <a:chOff x="1076326" y="1228725"/>
            <a:chExt cx="857250" cy="790575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1AB205E-FA4B-489F-BE67-44AD040F30A3}"/>
                </a:ext>
              </a:extLst>
            </p:cNvPr>
            <p:cNvSpPr/>
            <p:nvPr/>
          </p:nvSpPr>
          <p:spPr>
            <a:xfrm>
              <a:off x="1076326" y="1228725"/>
              <a:ext cx="857250" cy="790575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D016A02-09C9-4660-91A9-005E7EBCB7F5}"/>
                </a:ext>
              </a:extLst>
            </p:cNvPr>
            <p:cNvSpPr/>
            <p:nvPr/>
          </p:nvSpPr>
          <p:spPr>
            <a:xfrm>
              <a:off x="1197769" y="1352550"/>
              <a:ext cx="209550" cy="1905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03B4774-9B58-4C25-9B53-FDC349237BE6}"/>
                </a:ext>
              </a:extLst>
            </p:cNvPr>
            <p:cNvSpPr/>
            <p:nvPr/>
          </p:nvSpPr>
          <p:spPr>
            <a:xfrm>
              <a:off x="1547812" y="1352550"/>
              <a:ext cx="209550" cy="1905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4CF0700A-23B1-467F-895C-CE717BDC4563}"/>
                </a:ext>
              </a:extLst>
            </p:cNvPr>
            <p:cNvSpPr/>
            <p:nvPr/>
          </p:nvSpPr>
          <p:spPr>
            <a:xfrm>
              <a:off x="1197769" y="1666875"/>
              <a:ext cx="209550" cy="1905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100D303-253C-49DC-B7C1-F990BB65633A}"/>
                </a:ext>
              </a:extLst>
            </p:cNvPr>
            <p:cNvSpPr/>
            <p:nvPr/>
          </p:nvSpPr>
          <p:spPr>
            <a:xfrm>
              <a:off x="1547812" y="1666875"/>
              <a:ext cx="209550" cy="1905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B3370BD-84B0-44DF-8DE6-D827DC2D75A9}"/>
              </a:ext>
            </a:extLst>
          </p:cNvPr>
          <p:cNvGrpSpPr/>
          <p:nvPr/>
        </p:nvGrpSpPr>
        <p:grpSpPr>
          <a:xfrm>
            <a:off x="1076326" y="2352674"/>
            <a:ext cx="857250" cy="790575"/>
            <a:chOff x="1076326" y="1228725"/>
            <a:chExt cx="857250" cy="790575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717CFF8-6262-44C8-A125-EA144FD7229B}"/>
                </a:ext>
              </a:extLst>
            </p:cNvPr>
            <p:cNvSpPr/>
            <p:nvPr/>
          </p:nvSpPr>
          <p:spPr>
            <a:xfrm>
              <a:off x="1076326" y="1228725"/>
              <a:ext cx="857250" cy="790575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BBD55B62-C487-4A06-958A-F80EAC4A7FD8}"/>
                </a:ext>
              </a:extLst>
            </p:cNvPr>
            <p:cNvSpPr/>
            <p:nvPr/>
          </p:nvSpPr>
          <p:spPr>
            <a:xfrm>
              <a:off x="1197769" y="1352550"/>
              <a:ext cx="209550" cy="1905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41AC389-117F-47C1-AC53-64F48714D2BF}"/>
                </a:ext>
              </a:extLst>
            </p:cNvPr>
            <p:cNvSpPr/>
            <p:nvPr/>
          </p:nvSpPr>
          <p:spPr>
            <a:xfrm>
              <a:off x="1547812" y="1352550"/>
              <a:ext cx="209550" cy="1905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3DDFE8D-02B2-41C1-8E4E-B70BF4B898ED}"/>
                </a:ext>
              </a:extLst>
            </p:cNvPr>
            <p:cNvSpPr/>
            <p:nvPr/>
          </p:nvSpPr>
          <p:spPr>
            <a:xfrm>
              <a:off x="1197769" y="1666875"/>
              <a:ext cx="209550" cy="1905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A72A0FF-C3A4-45A7-9291-FFE777F18F0A}"/>
                </a:ext>
              </a:extLst>
            </p:cNvPr>
            <p:cNvSpPr/>
            <p:nvPr/>
          </p:nvSpPr>
          <p:spPr>
            <a:xfrm>
              <a:off x="1547812" y="1666875"/>
              <a:ext cx="209550" cy="1905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7DAC375-CDDB-48D9-AA04-A5BE809B2EF3}"/>
              </a:ext>
            </a:extLst>
          </p:cNvPr>
          <p:cNvGrpSpPr/>
          <p:nvPr/>
        </p:nvGrpSpPr>
        <p:grpSpPr>
          <a:xfrm>
            <a:off x="2388395" y="2352674"/>
            <a:ext cx="857250" cy="790575"/>
            <a:chOff x="1076326" y="1228725"/>
            <a:chExt cx="857250" cy="790575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821CA2E-462A-42AA-947E-9CC72C1AC24C}"/>
                </a:ext>
              </a:extLst>
            </p:cNvPr>
            <p:cNvSpPr/>
            <p:nvPr/>
          </p:nvSpPr>
          <p:spPr>
            <a:xfrm>
              <a:off x="1076326" y="1228725"/>
              <a:ext cx="857250" cy="790575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4EC1A53-1DA8-49DB-AFAA-6343E9B845B9}"/>
                </a:ext>
              </a:extLst>
            </p:cNvPr>
            <p:cNvSpPr/>
            <p:nvPr/>
          </p:nvSpPr>
          <p:spPr>
            <a:xfrm>
              <a:off x="1197769" y="1352550"/>
              <a:ext cx="209550" cy="1905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546CA119-63D2-4644-AAE8-203B6BA36B35}"/>
                </a:ext>
              </a:extLst>
            </p:cNvPr>
            <p:cNvSpPr/>
            <p:nvPr/>
          </p:nvSpPr>
          <p:spPr>
            <a:xfrm>
              <a:off x="1547812" y="1352550"/>
              <a:ext cx="209550" cy="1905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2773634D-EA67-4D68-9083-642415BD5923}"/>
                </a:ext>
              </a:extLst>
            </p:cNvPr>
            <p:cNvSpPr/>
            <p:nvPr/>
          </p:nvSpPr>
          <p:spPr>
            <a:xfrm>
              <a:off x="1197769" y="1666875"/>
              <a:ext cx="209550" cy="1905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936C6338-6679-46A1-9203-680528740358}"/>
                </a:ext>
              </a:extLst>
            </p:cNvPr>
            <p:cNvSpPr/>
            <p:nvPr/>
          </p:nvSpPr>
          <p:spPr>
            <a:xfrm>
              <a:off x="1547812" y="1666875"/>
              <a:ext cx="209550" cy="1905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9538D92-7838-4584-A251-4491564D35A3}"/>
              </a:ext>
            </a:extLst>
          </p:cNvPr>
          <p:cNvGrpSpPr/>
          <p:nvPr/>
        </p:nvGrpSpPr>
        <p:grpSpPr>
          <a:xfrm>
            <a:off x="3613547" y="1228724"/>
            <a:ext cx="857250" cy="790575"/>
            <a:chOff x="1076326" y="1228725"/>
            <a:chExt cx="857250" cy="790575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C3D4634F-8561-480C-8C33-6BB17C7AA4A0}"/>
                </a:ext>
              </a:extLst>
            </p:cNvPr>
            <p:cNvSpPr/>
            <p:nvPr/>
          </p:nvSpPr>
          <p:spPr>
            <a:xfrm>
              <a:off x="1076326" y="1228725"/>
              <a:ext cx="857250" cy="790575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0D3ADD5C-959B-44A5-BA95-A8CD3FF161CF}"/>
                </a:ext>
              </a:extLst>
            </p:cNvPr>
            <p:cNvSpPr/>
            <p:nvPr/>
          </p:nvSpPr>
          <p:spPr>
            <a:xfrm>
              <a:off x="1197769" y="1352550"/>
              <a:ext cx="209550" cy="1905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5205C2A2-AFCC-4755-9E3C-1479C23FE29E}"/>
                </a:ext>
              </a:extLst>
            </p:cNvPr>
            <p:cNvSpPr/>
            <p:nvPr/>
          </p:nvSpPr>
          <p:spPr>
            <a:xfrm>
              <a:off x="1547812" y="1352550"/>
              <a:ext cx="209550" cy="1905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DA1E0DD6-7AB1-487E-B256-6091FA6DB0EE}"/>
                </a:ext>
              </a:extLst>
            </p:cNvPr>
            <p:cNvSpPr/>
            <p:nvPr/>
          </p:nvSpPr>
          <p:spPr>
            <a:xfrm>
              <a:off x="1197769" y="1666875"/>
              <a:ext cx="209550" cy="1905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11F3AD31-B4A9-4CEB-B1CB-45E6BA4D3BB4}"/>
                </a:ext>
              </a:extLst>
            </p:cNvPr>
            <p:cNvSpPr/>
            <p:nvPr/>
          </p:nvSpPr>
          <p:spPr>
            <a:xfrm>
              <a:off x="1547812" y="1666875"/>
              <a:ext cx="209550" cy="1905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01D2872-C0D0-4679-809B-4082E6C08E1F}"/>
              </a:ext>
            </a:extLst>
          </p:cNvPr>
          <p:cNvGrpSpPr/>
          <p:nvPr/>
        </p:nvGrpSpPr>
        <p:grpSpPr>
          <a:xfrm>
            <a:off x="3718323" y="2352674"/>
            <a:ext cx="857250" cy="790575"/>
            <a:chOff x="1076326" y="1228725"/>
            <a:chExt cx="857250" cy="790575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7F9CEB6-E40A-4FDC-B95E-85D2784EF58A}"/>
                </a:ext>
              </a:extLst>
            </p:cNvPr>
            <p:cNvSpPr/>
            <p:nvPr/>
          </p:nvSpPr>
          <p:spPr>
            <a:xfrm>
              <a:off x="1076326" y="1228725"/>
              <a:ext cx="857250" cy="790575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824879B8-B0DB-49C1-9DF4-F8E4AEECDB47}"/>
                </a:ext>
              </a:extLst>
            </p:cNvPr>
            <p:cNvSpPr/>
            <p:nvPr/>
          </p:nvSpPr>
          <p:spPr>
            <a:xfrm>
              <a:off x="1197769" y="1352550"/>
              <a:ext cx="209550" cy="1905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CF77AADE-04FB-43CD-80D5-AD00FCFE0865}"/>
                </a:ext>
              </a:extLst>
            </p:cNvPr>
            <p:cNvSpPr/>
            <p:nvPr/>
          </p:nvSpPr>
          <p:spPr>
            <a:xfrm>
              <a:off x="1547812" y="1352550"/>
              <a:ext cx="209550" cy="1905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C55F0ED0-DF64-4695-B97B-E043D9B77F22}"/>
                </a:ext>
              </a:extLst>
            </p:cNvPr>
            <p:cNvSpPr/>
            <p:nvPr/>
          </p:nvSpPr>
          <p:spPr>
            <a:xfrm>
              <a:off x="1197769" y="1666875"/>
              <a:ext cx="209550" cy="1905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9C447EA2-E821-492E-B853-9BFEF4839CCA}"/>
                </a:ext>
              </a:extLst>
            </p:cNvPr>
            <p:cNvSpPr/>
            <p:nvPr/>
          </p:nvSpPr>
          <p:spPr>
            <a:xfrm>
              <a:off x="1547812" y="1666875"/>
              <a:ext cx="209550" cy="1905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9A46CE67-0C9E-4CE4-AFB4-471CB7CAFBE3}"/>
              </a:ext>
            </a:extLst>
          </p:cNvPr>
          <p:cNvGrpSpPr/>
          <p:nvPr/>
        </p:nvGrpSpPr>
        <p:grpSpPr>
          <a:xfrm>
            <a:off x="1123988" y="3867441"/>
            <a:ext cx="3495597" cy="1107995"/>
            <a:chOff x="6546822" y="3198441"/>
            <a:chExt cx="2507644" cy="862252"/>
          </a:xfrm>
        </p:grpSpPr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8EF9D3CD-B03A-4C18-BA8C-3D996C92C5F0}"/>
                </a:ext>
              </a:extLst>
            </p:cNvPr>
            <p:cNvSpPr/>
            <p:nvPr/>
          </p:nvSpPr>
          <p:spPr>
            <a:xfrm>
              <a:off x="6546822" y="3272563"/>
              <a:ext cx="2507644" cy="769441"/>
            </a:xfrm>
            <a:prstGeom prst="roundRect">
              <a:avLst/>
            </a:prstGeom>
            <a:solidFill>
              <a:srgbClr val="FFF2CC"/>
            </a:solidFill>
            <a:ln>
              <a:solidFill>
                <a:srgbClr val="FFF2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1C26C5FD-5530-45EE-AD44-A275890E5DCF}"/>
                </a:ext>
              </a:extLst>
            </p:cNvPr>
            <p:cNvSpPr txBox="1"/>
            <p:nvPr/>
          </p:nvSpPr>
          <p:spPr>
            <a:xfrm>
              <a:off x="6546824" y="3198441"/>
              <a:ext cx="2507641" cy="862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 x 6 = 24</a:t>
              </a:r>
            </a:p>
          </p:txBody>
        </p:sp>
      </p:grp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DDA8FAD4-8BA6-422A-AC80-2F4851C20CA7}"/>
              </a:ext>
            </a:extLst>
          </p:cNvPr>
          <p:cNvSpPr/>
          <p:nvPr/>
        </p:nvSpPr>
        <p:spPr>
          <a:xfrm>
            <a:off x="4619584" y="4156709"/>
            <a:ext cx="1162050" cy="61531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BA5DE65-8B9A-4EB1-89E5-83C6FA943767}"/>
              </a:ext>
            </a:extLst>
          </p:cNvPr>
          <p:cNvGrpSpPr/>
          <p:nvPr/>
        </p:nvGrpSpPr>
        <p:grpSpPr>
          <a:xfrm>
            <a:off x="5781634" y="3910369"/>
            <a:ext cx="3495597" cy="1107995"/>
            <a:chOff x="6546822" y="3198441"/>
            <a:chExt cx="2507644" cy="862252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2324705F-C147-491A-A849-2D40F7E5C695}"/>
                </a:ext>
              </a:extLst>
            </p:cNvPr>
            <p:cNvSpPr/>
            <p:nvPr/>
          </p:nvSpPr>
          <p:spPr>
            <a:xfrm>
              <a:off x="6546822" y="3272563"/>
              <a:ext cx="2507644" cy="769441"/>
            </a:xfrm>
            <a:prstGeom prst="roundRect">
              <a:avLst/>
            </a:prstGeom>
            <a:solidFill>
              <a:srgbClr val="FFF2CC"/>
            </a:solidFill>
            <a:ln>
              <a:solidFill>
                <a:srgbClr val="FFF2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6479F869-8017-42F7-A633-63E0C9A983B1}"/>
                </a:ext>
              </a:extLst>
            </p:cNvPr>
            <p:cNvSpPr txBox="1"/>
            <p:nvPr/>
          </p:nvSpPr>
          <p:spPr>
            <a:xfrm>
              <a:off x="6546824" y="3198441"/>
              <a:ext cx="2507641" cy="862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24 : 4 = 6</a:t>
              </a:r>
            </a:p>
          </p:txBody>
        </p:sp>
      </p:grp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FB02071-63EA-4F13-2A02-54AD64847E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478" y="144157"/>
            <a:ext cx="1505967" cy="150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161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23B75CC-5FAC-4B7E-ABF3-84F8BEE54373}"/>
              </a:ext>
            </a:extLst>
          </p:cNvPr>
          <p:cNvSpPr/>
          <p:nvPr/>
        </p:nvSpPr>
        <p:spPr>
          <a:xfrm>
            <a:off x="361950" y="314033"/>
            <a:ext cx="11468099" cy="6286792"/>
          </a:xfrm>
          <a:prstGeom prst="roundRect">
            <a:avLst/>
          </a:prstGeom>
          <a:solidFill>
            <a:schemeClr val="bg1"/>
          </a:solidFill>
          <a:ln>
            <a:solidFill>
              <a:srgbClr val="FFF2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图片 7" descr="6"/>
          <p:cNvPicPr>
            <a:picLocks noChangeAspect="1"/>
          </p:cNvPicPr>
          <p:nvPr/>
        </p:nvPicPr>
        <p:blipFill>
          <a:blip r:embed="rId3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2435BC6-52B5-48E0-BF96-D9B874DF039A}"/>
              </a:ext>
            </a:extLst>
          </p:cNvPr>
          <p:cNvSpPr txBox="1"/>
          <p:nvPr/>
        </p:nvSpPr>
        <p:spPr>
          <a:xfrm>
            <a:off x="797242" y="696262"/>
            <a:ext cx="46510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b)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bảng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4 h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oàn thành bảng chia 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4</a:t>
            </a:r>
            <a:endParaRPr lang="vi-VN" sz="3200" dirty="0">
              <a:solidFill>
                <a:prstClr val="black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0" name="Table 8">
                <a:extLst>
                  <a:ext uri="{FF2B5EF4-FFF2-40B4-BE49-F238E27FC236}">
                    <a16:creationId xmlns:a16="http://schemas.microsoft.com/office/drawing/2014/main" id="{26C22246-C0BE-4B84-BBEE-0062CC914A1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1029725"/>
                  </p:ext>
                </p:extLst>
              </p:nvPr>
            </p:nvGraphicFramePr>
            <p:xfrm>
              <a:off x="5837332" y="420332"/>
              <a:ext cx="5295900" cy="6066662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ctr"/>
                          <a:r>
                            <a:rPr lang="vi-VN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nhân </a:t>
                          </a:r>
                          <a:r>
                            <a:rPr lang="en-US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endParaRPr lang="vi-VN" sz="2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DDEEB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ctr"/>
                          <a:r>
                            <a:rPr lang="vi-VN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chia </a:t>
                          </a:r>
                          <a:r>
                            <a:rPr lang="en-US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endParaRPr lang="vi-VN" sz="2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DDE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</a:t>
                          </a:r>
                          <a:r>
                            <a:rPr lang="vi-VN" sz="2800" baseline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1    =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endParaRPr lang="vi-VN" sz="28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2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8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8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3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12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12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4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16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16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5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20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20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6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24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7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28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28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8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32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9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36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36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10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40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0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0" name="Table 8">
                <a:extLst>
                  <a:ext uri="{FF2B5EF4-FFF2-40B4-BE49-F238E27FC236}">
                    <a16:creationId xmlns:a16="http://schemas.microsoft.com/office/drawing/2014/main" id="{26C22246-C0BE-4B84-BBEE-0062CC914A1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1029725"/>
                  </p:ext>
                </p:extLst>
              </p:nvPr>
            </p:nvGraphicFramePr>
            <p:xfrm>
              <a:off x="5837332" y="420332"/>
              <a:ext cx="5295900" cy="6066662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ctr"/>
                          <a:r>
                            <a:rPr lang="vi-VN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nhân </a:t>
                          </a:r>
                          <a:r>
                            <a:rPr lang="en-US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endParaRPr lang="vi-VN" sz="2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DDEEB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ctr"/>
                          <a:r>
                            <a:rPr lang="vi-VN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chia </a:t>
                          </a:r>
                          <a:r>
                            <a:rPr lang="en-US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endParaRPr lang="vi-VN" sz="2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DDE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460" t="-91304" r="-101149" b="-926087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460" t="-191304" r="-101149" b="-826087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8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460" t="-291304" r="-101149" b="-726087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12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460" t="-395604" r="-101149" b="-634066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16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460" t="-490217" r="-101149" b="-5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20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460" t="-590217" r="-101149" b="-4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460" t="-690217" r="-101149" b="-3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28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460" t="-790217" r="-101149" b="-2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32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460" t="-890217" r="-101149" b="-1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36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460" t="-990217" r="-101149" b="-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0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EAD82329-87C6-4FCA-84FD-08BD700EAC93}"/>
              </a:ext>
            </a:extLst>
          </p:cNvPr>
          <p:cNvGrpSpPr/>
          <p:nvPr/>
        </p:nvGrpSpPr>
        <p:grpSpPr>
          <a:xfrm>
            <a:off x="336500" y="1865991"/>
            <a:ext cx="3675515" cy="4176292"/>
            <a:chOff x="717451" y="1774566"/>
            <a:chExt cx="3675515" cy="417629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08AB6C6-3386-4C84-B2FC-C5999AC71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17451" y="1774566"/>
              <a:ext cx="3675515" cy="417629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B2CDA67-B74A-44DB-9507-987804407D26}"/>
                </a:ext>
              </a:extLst>
            </p:cNvPr>
            <p:cNvSpPr txBox="1"/>
            <p:nvPr/>
          </p:nvSpPr>
          <p:spPr>
            <a:xfrm>
              <a:off x="1414201" y="2190063"/>
              <a:ext cx="2693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i="1" dirty="0">
                  <a:solidFill>
                    <a:prstClr val="black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Lập bảng chia </a:t>
              </a:r>
              <a:r>
                <a:rPr lang="en-US" sz="2400" i="1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4</a:t>
              </a:r>
              <a:r>
                <a:rPr lang="vi-VN" sz="2400" i="1" dirty="0">
                  <a:solidFill>
                    <a:prstClr val="black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từ bảng nhân </a:t>
              </a:r>
              <a:r>
                <a:rPr lang="en-US" sz="2400" i="1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4</a:t>
              </a:r>
              <a:r>
                <a:rPr lang="vi-VN" sz="2400" i="1" dirty="0">
                  <a:solidFill>
                    <a:prstClr val="black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EE6F502-4E55-4109-88D7-97562E87DE94}"/>
              </a:ext>
            </a:extLst>
          </p:cNvPr>
          <p:cNvSpPr/>
          <p:nvPr/>
        </p:nvSpPr>
        <p:spPr>
          <a:xfrm>
            <a:off x="9987832" y="2625593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3600" kern="0" dirty="0">
                <a:solidFill>
                  <a:prstClr val="black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458810E-611C-4994-BF55-9300A2ACE83F}"/>
              </a:ext>
            </a:extLst>
          </p:cNvPr>
          <p:cNvSpPr/>
          <p:nvPr/>
        </p:nvSpPr>
        <p:spPr>
          <a:xfrm>
            <a:off x="9987831" y="3194481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3600" kern="0" dirty="0">
                <a:solidFill>
                  <a:prstClr val="black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FD39334-4FE1-43A3-8348-A570A89C39B6}"/>
              </a:ext>
            </a:extLst>
          </p:cNvPr>
          <p:cNvSpPr/>
          <p:nvPr/>
        </p:nvSpPr>
        <p:spPr>
          <a:xfrm>
            <a:off x="9995578" y="3772994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3600" kern="0" dirty="0">
                <a:solidFill>
                  <a:prstClr val="black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2854761-E5A9-4998-9622-1262CB7BAFC6}"/>
              </a:ext>
            </a:extLst>
          </p:cNvPr>
          <p:cNvSpPr/>
          <p:nvPr/>
        </p:nvSpPr>
        <p:spPr>
          <a:xfrm>
            <a:off x="9995578" y="4302617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3600" kern="0" dirty="0">
                <a:solidFill>
                  <a:prstClr val="black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1E5072F-4F01-47BF-8B0B-604EF32C3375}"/>
              </a:ext>
            </a:extLst>
          </p:cNvPr>
          <p:cNvSpPr/>
          <p:nvPr/>
        </p:nvSpPr>
        <p:spPr>
          <a:xfrm>
            <a:off x="9987830" y="4859078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3600" kern="0" dirty="0">
                <a:solidFill>
                  <a:prstClr val="black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B48A2FBA-51F3-4234-BDB3-66C2A06861E0}"/>
              </a:ext>
            </a:extLst>
          </p:cNvPr>
          <p:cNvSpPr/>
          <p:nvPr/>
        </p:nvSpPr>
        <p:spPr>
          <a:xfrm>
            <a:off x="9987829" y="5437591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3600" kern="0" dirty="0">
                <a:solidFill>
                  <a:prstClr val="black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0B15383-2EAA-4B2F-AE7E-BD9B42520097}"/>
              </a:ext>
            </a:extLst>
          </p:cNvPr>
          <p:cNvSpPr/>
          <p:nvPr/>
        </p:nvSpPr>
        <p:spPr>
          <a:xfrm>
            <a:off x="8686474" y="940662"/>
            <a:ext cx="518257" cy="5497006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prstClr val="white"/>
              </a:solidFill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30359EC-881A-466B-B929-FFC417579E57}"/>
              </a:ext>
            </a:extLst>
          </p:cNvPr>
          <p:cNvSpPr txBox="1"/>
          <p:nvPr/>
        </p:nvSpPr>
        <p:spPr>
          <a:xfrm>
            <a:off x="3431994" y="3554384"/>
            <a:ext cx="1281120" cy="400110"/>
          </a:xfrm>
          <a:prstGeom prst="rect">
            <a:avLst/>
          </a:prstGeom>
          <a:solidFill>
            <a:srgbClr val="CA8F45">
              <a:lumMod val="40000"/>
              <a:lumOff val="60000"/>
            </a:srgbClr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vi-VN" sz="2000" kern="0" dirty="0">
                <a:solidFill>
                  <a:prstClr val="black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Nhận xét: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E71F2CE-56D5-4B53-924C-615ED7320DF2}"/>
              </a:ext>
            </a:extLst>
          </p:cNvPr>
          <p:cNvSpPr txBox="1"/>
          <p:nvPr/>
        </p:nvSpPr>
        <p:spPr>
          <a:xfrm>
            <a:off x="2614296" y="4076879"/>
            <a:ext cx="32033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Số bị chia là tích của các phép nhân.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Số chia đều là số 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  <a:r>
              <a:rPr lang="vi-VN" sz="2400" dirty="0">
                <a:solidFill>
                  <a:srgbClr val="0070C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Thương là các số tự nhiên tăng dần từ 1 đến 10.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96FC690-539E-404A-9A21-81BCA8649032}"/>
              </a:ext>
            </a:extLst>
          </p:cNvPr>
          <p:cNvSpPr/>
          <p:nvPr/>
        </p:nvSpPr>
        <p:spPr>
          <a:xfrm>
            <a:off x="9342063" y="940662"/>
            <a:ext cx="334456" cy="5497006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prstClr val="white"/>
              </a:solidFill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0B88E02-0770-4129-984A-869D529D9465}"/>
              </a:ext>
            </a:extLst>
          </p:cNvPr>
          <p:cNvSpPr/>
          <p:nvPr/>
        </p:nvSpPr>
        <p:spPr>
          <a:xfrm>
            <a:off x="9938877" y="908221"/>
            <a:ext cx="409297" cy="549700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prstClr val="white"/>
              </a:solidFill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004A7D0A-5509-4FB7-BFC5-B7B764A80A2C}"/>
              </a:ext>
            </a:extLst>
          </p:cNvPr>
          <p:cNvSpPr/>
          <p:nvPr/>
        </p:nvSpPr>
        <p:spPr>
          <a:xfrm>
            <a:off x="9980839" y="2102764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3600" kern="0" dirty="0">
                <a:solidFill>
                  <a:prstClr val="black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20069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30" grpId="0" animBg="1"/>
      <p:bldP spid="30" grpId="1" animBg="1"/>
      <p:bldP spid="31" grpId="0" animBg="1"/>
      <p:bldP spid="32" grpId="0" animBg="1"/>
      <p:bldP spid="33" grpId="0" uiExpand="1" build="p"/>
      <p:bldP spid="34" grpId="0" animBg="1"/>
      <p:bldP spid="40" grpId="0" animBg="1"/>
      <p:bldP spid="42" grpId="0" animBg="1"/>
      <p:bldP spid="4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BABA1A11-66FF-4143-BD98-4521F724C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6" y="899840"/>
            <a:ext cx="7816906" cy="6400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6546F4-474B-4F83-B7D5-644C6DA8F265}"/>
              </a:ext>
            </a:extLst>
          </p:cNvPr>
          <p:cNvSpPr txBox="1"/>
          <p:nvPr/>
        </p:nvSpPr>
        <p:spPr>
          <a:xfrm>
            <a:off x="4244009" y="3289435"/>
            <a:ext cx="40236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chia 4</a:t>
            </a:r>
          </a:p>
        </p:txBody>
      </p:sp>
    </p:spTree>
    <p:extLst>
      <p:ext uri="{BB962C8B-B14F-4D97-AF65-F5344CB8AC3E}">
        <p14:creationId xmlns:p14="http://schemas.microsoft.com/office/powerpoint/2010/main" val="1065661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796807-216D-4321-9281-A24CB4D65E63}"/>
              </a:ext>
            </a:extLst>
          </p:cNvPr>
          <p:cNvSpPr/>
          <p:nvPr/>
        </p:nvSpPr>
        <p:spPr>
          <a:xfrm>
            <a:off x="361950" y="314033"/>
            <a:ext cx="11468099" cy="6286792"/>
          </a:xfrm>
          <a:prstGeom prst="roundRect">
            <a:avLst/>
          </a:prstGeom>
          <a:solidFill>
            <a:schemeClr val="bg1"/>
          </a:solidFill>
          <a:ln>
            <a:solidFill>
              <a:srgbClr val="FFF2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A141AA-DA48-4FDA-BD4E-5590678A2967}"/>
              </a:ext>
            </a:extLst>
          </p:cNvPr>
          <p:cNvSpPr txBox="1"/>
          <p:nvPr/>
        </p:nvSpPr>
        <p:spPr>
          <a:xfrm>
            <a:off x="4253948" y="682418"/>
            <a:ext cx="4840355" cy="5632311"/>
          </a:xfrm>
          <a:custGeom>
            <a:avLst/>
            <a:gdLst>
              <a:gd name="connsiteX0" fmla="*/ 0 w 4840355"/>
              <a:gd name="connsiteY0" fmla="*/ 0 h 5632311"/>
              <a:gd name="connsiteX1" fmla="*/ 4840355 w 4840355"/>
              <a:gd name="connsiteY1" fmla="*/ 0 h 5632311"/>
              <a:gd name="connsiteX2" fmla="*/ 4840355 w 4840355"/>
              <a:gd name="connsiteY2" fmla="*/ 5632311 h 5632311"/>
              <a:gd name="connsiteX3" fmla="*/ 0 w 4840355"/>
              <a:gd name="connsiteY3" fmla="*/ 5632311 h 5632311"/>
              <a:gd name="connsiteX4" fmla="*/ 0 w 4840355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0355" h="5632311" fill="none" extrusionOk="0">
                <a:moveTo>
                  <a:pt x="0" y="0"/>
                </a:moveTo>
                <a:cubicBezTo>
                  <a:pt x="2308570" y="149518"/>
                  <a:pt x="2736461" y="-90350"/>
                  <a:pt x="4840355" y="0"/>
                </a:cubicBezTo>
                <a:cubicBezTo>
                  <a:pt x="5009718" y="1857622"/>
                  <a:pt x="4866888" y="4188855"/>
                  <a:pt x="4840355" y="5632311"/>
                </a:cubicBezTo>
                <a:cubicBezTo>
                  <a:pt x="3046761" y="5788597"/>
                  <a:pt x="2011072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4840355" h="5632311" stroke="0" extrusionOk="0">
                <a:moveTo>
                  <a:pt x="0" y="0"/>
                </a:moveTo>
                <a:cubicBezTo>
                  <a:pt x="524847" y="-125902"/>
                  <a:pt x="4155300" y="163031"/>
                  <a:pt x="4840355" y="0"/>
                </a:cubicBezTo>
                <a:cubicBezTo>
                  <a:pt x="4776668" y="2595404"/>
                  <a:pt x="4925411" y="3596178"/>
                  <a:pt x="4840355" y="5632311"/>
                </a:cubicBezTo>
                <a:cubicBezTo>
                  <a:pt x="4327569" y="5678181"/>
                  <a:pt x="1593379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4 : 4 = 1 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8 : 4 = 2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12: 4 = 3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16 : 4 = 4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20 : 4 = 5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24 : 4 = 6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28 : 4 = 7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24 : 4 = 8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36 : 4 = 9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 40 : 4 = 10</a:t>
            </a: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id="{A33FE59C-BC72-46D5-9E8E-8E27CE420D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100" y="2029756"/>
            <a:ext cx="2250848" cy="4470435"/>
          </a:xfrm>
          <a:prstGeom prst="rect">
            <a:avLst/>
          </a:prstGeom>
        </p:spPr>
      </p:pic>
      <p:pic>
        <p:nvPicPr>
          <p:cNvPr id="5" name="Picture 2" descr="Compound adjectives | Baamboozle">
            <a:extLst>
              <a:ext uri="{FF2B5EF4-FFF2-40B4-BE49-F238E27FC236}">
                <a16:creationId xmlns:a16="http://schemas.microsoft.com/office/drawing/2014/main" id="{0640DA97-211D-4602-9F0D-3E8A0B4BA4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2" y="663368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ompound adjectives | Baamboozle">
            <a:extLst>
              <a:ext uri="{FF2B5EF4-FFF2-40B4-BE49-F238E27FC236}">
                <a16:creationId xmlns:a16="http://schemas.microsoft.com/office/drawing/2014/main" id="{AF7A1A53-E918-46F7-B543-12ED85A392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243" y="1209192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ompound adjectives | Baamboozle">
            <a:extLst>
              <a:ext uri="{FF2B5EF4-FFF2-40B4-BE49-F238E27FC236}">
                <a16:creationId xmlns:a16="http://schemas.microsoft.com/office/drawing/2014/main" id="{6E9519EC-6974-4ECD-88B0-566F0DC71D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705" y="1797429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ompound adjectives | Baamboozle">
            <a:extLst>
              <a:ext uri="{FF2B5EF4-FFF2-40B4-BE49-F238E27FC236}">
                <a16:creationId xmlns:a16="http://schemas.microsoft.com/office/drawing/2014/main" id="{72C2DEA9-0EB3-4B41-9CB6-AD88A68EC2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812" y="2341011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ompound adjectives | Baamboozle">
            <a:extLst>
              <a:ext uri="{FF2B5EF4-FFF2-40B4-BE49-F238E27FC236}">
                <a16:creationId xmlns:a16="http://schemas.microsoft.com/office/drawing/2014/main" id="{09C0D96E-5E71-49D2-8B81-C77B805954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874" y="2862469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ompound adjectives | Baamboozle">
            <a:extLst>
              <a:ext uri="{FF2B5EF4-FFF2-40B4-BE49-F238E27FC236}">
                <a16:creationId xmlns:a16="http://schemas.microsoft.com/office/drawing/2014/main" id="{A13B100F-C77C-4F88-A629-C0E8A30CAC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359" y="3472830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ompound adjectives | Baamboozle">
            <a:extLst>
              <a:ext uri="{FF2B5EF4-FFF2-40B4-BE49-F238E27FC236}">
                <a16:creationId xmlns:a16="http://schemas.microsoft.com/office/drawing/2014/main" id="{B1D80283-5EB9-479F-B0DA-5B7F697A87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982" y="3955736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ompound adjectives | Baamboozle">
            <a:extLst>
              <a:ext uri="{FF2B5EF4-FFF2-40B4-BE49-F238E27FC236}">
                <a16:creationId xmlns:a16="http://schemas.microsoft.com/office/drawing/2014/main" id="{E6F809A6-DC9E-4DBF-B34F-0F87FE2E92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054" y="4542243"/>
            <a:ext cx="926572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ompound adjectives | Baamboozle">
            <a:extLst>
              <a:ext uri="{FF2B5EF4-FFF2-40B4-BE49-F238E27FC236}">
                <a16:creationId xmlns:a16="http://schemas.microsoft.com/office/drawing/2014/main" id="{C1EBE258-0211-4AE2-9347-E5D2209C8B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261" y="5076027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D1A80214-4D75-4163-8EC6-9D1BCF6C18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677" y="5568245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4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819D156-04B9-3EC3-7D08-3AE0BC272C02}"/>
              </a:ext>
            </a:extLst>
          </p:cNvPr>
          <p:cNvSpPr/>
          <p:nvPr/>
        </p:nvSpPr>
        <p:spPr>
          <a:xfrm>
            <a:off x="0" y="997526"/>
            <a:ext cx="12192000" cy="5076295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66" y="997526"/>
            <a:ext cx="5762934" cy="5860473"/>
          </a:xfrm>
          <a:prstGeom prst="rect">
            <a:avLst/>
          </a:prstGeom>
        </p:spPr>
      </p:pic>
      <p:pic>
        <p:nvPicPr>
          <p:cNvPr id="18" name="图片 31">
            <a:extLst>
              <a:ext uri="{FF2B5EF4-FFF2-40B4-BE49-F238E27FC236}">
                <a16:creationId xmlns:a16="http://schemas.microsoft.com/office/drawing/2014/main" id="{D28B16EE-64EA-0AB4-D353-24BF4C4645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55772">
            <a:off x="-377598" y="116850"/>
            <a:ext cx="3490622" cy="27149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BAA254-0DB6-41E6-250D-5F865EE74A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31" b="94282" l="2976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165" y="-701373"/>
            <a:ext cx="2297469" cy="1961054"/>
          </a:xfrm>
          <a:prstGeom prst="rect">
            <a:avLst/>
          </a:prstGeom>
        </p:spPr>
      </p:pic>
      <p:pic>
        <p:nvPicPr>
          <p:cNvPr id="4" name="Picture 3" descr="A colorful text on a black background&#10;&#10;AI-generated content may be incorrect.">
            <a:extLst>
              <a:ext uri="{FF2B5EF4-FFF2-40B4-BE49-F238E27FC236}">
                <a16:creationId xmlns:a16="http://schemas.microsoft.com/office/drawing/2014/main" id="{F47AC984-949F-878C-C6AC-AE11E40826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853" y="1370628"/>
            <a:ext cx="5090444" cy="396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43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796807-216D-4321-9281-A24CB4D65E63}"/>
              </a:ext>
            </a:extLst>
          </p:cNvPr>
          <p:cNvSpPr/>
          <p:nvPr/>
        </p:nvSpPr>
        <p:spPr>
          <a:xfrm>
            <a:off x="361950" y="314033"/>
            <a:ext cx="11468099" cy="6286792"/>
          </a:xfrm>
          <a:prstGeom prst="roundRect">
            <a:avLst/>
          </a:prstGeom>
          <a:solidFill>
            <a:schemeClr val="bg1"/>
          </a:solidFill>
          <a:ln>
            <a:solidFill>
              <a:srgbClr val="FFF2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3" name="Google Shape;664;p30">
            <a:extLst>
              <a:ext uri="{FF2B5EF4-FFF2-40B4-BE49-F238E27FC236}">
                <a16:creationId xmlns:a16="http://schemas.microsoft.com/office/drawing/2014/main" id="{27B34F2A-3E39-64FF-BCD9-87CF6B5FB57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8093" y="5149328"/>
            <a:ext cx="4065732" cy="192803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4" name="Table 7">
            <a:extLst>
              <a:ext uri="{FF2B5EF4-FFF2-40B4-BE49-F238E27FC236}">
                <a16:creationId xmlns:a16="http://schemas.microsoft.com/office/drawing/2014/main" id="{A54C23CF-D812-82E5-0111-F12C2E7AA6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7982386"/>
              </p:ext>
            </p:extLst>
          </p:nvPr>
        </p:nvGraphicFramePr>
        <p:xfrm>
          <a:off x="2773910" y="1224235"/>
          <a:ext cx="9181809" cy="3528144"/>
        </p:xfrm>
        <a:graphic>
          <a:graphicData uri="http://schemas.openxmlformats.org/drawingml/2006/table">
            <a:tbl>
              <a:tblPr firstRow="1" bandRow="1"/>
              <a:tblGrid>
                <a:gridCol w="1311687">
                  <a:extLst>
                    <a:ext uri="{9D8B030D-6E8A-4147-A177-3AD203B41FA5}">
                      <a16:colId xmlns:a16="http://schemas.microsoft.com/office/drawing/2014/main" val="2791414711"/>
                    </a:ext>
                  </a:extLst>
                </a:gridCol>
                <a:gridCol w="1311687">
                  <a:extLst>
                    <a:ext uri="{9D8B030D-6E8A-4147-A177-3AD203B41FA5}">
                      <a16:colId xmlns:a16="http://schemas.microsoft.com/office/drawing/2014/main" val="3318875880"/>
                    </a:ext>
                  </a:extLst>
                </a:gridCol>
                <a:gridCol w="1311687">
                  <a:extLst>
                    <a:ext uri="{9D8B030D-6E8A-4147-A177-3AD203B41FA5}">
                      <a16:colId xmlns:a16="http://schemas.microsoft.com/office/drawing/2014/main" val="1040883875"/>
                    </a:ext>
                  </a:extLst>
                </a:gridCol>
                <a:gridCol w="1311687">
                  <a:extLst>
                    <a:ext uri="{9D8B030D-6E8A-4147-A177-3AD203B41FA5}">
                      <a16:colId xmlns:a16="http://schemas.microsoft.com/office/drawing/2014/main" val="1039716027"/>
                    </a:ext>
                  </a:extLst>
                </a:gridCol>
                <a:gridCol w="1311687">
                  <a:extLst>
                    <a:ext uri="{9D8B030D-6E8A-4147-A177-3AD203B41FA5}">
                      <a16:colId xmlns:a16="http://schemas.microsoft.com/office/drawing/2014/main" val="582899900"/>
                    </a:ext>
                  </a:extLst>
                </a:gridCol>
                <a:gridCol w="1311687">
                  <a:extLst>
                    <a:ext uri="{9D8B030D-6E8A-4147-A177-3AD203B41FA5}">
                      <a16:colId xmlns:a16="http://schemas.microsoft.com/office/drawing/2014/main" val="3854182376"/>
                    </a:ext>
                  </a:extLst>
                </a:gridCol>
                <a:gridCol w="1311687">
                  <a:extLst>
                    <a:ext uri="{9D8B030D-6E8A-4147-A177-3AD203B41FA5}">
                      <a16:colId xmlns:a16="http://schemas.microsoft.com/office/drawing/2014/main" val="1371659142"/>
                    </a:ext>
                  </a:extLst>
                </a:gridCol>
              </a:tblGrid>
              <a:tr h="1176048">
                <a:tc rowSpan="2"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28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36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24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32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86472"/>
                  </a:ext>
                </a:extLst>
              </a:tr>
              <a:tr h="117604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5332039"/>
                  </a:ext>
                </a:extLst>
              </a:tr>
              <a:tr h="1176048">
                <a:tc>
                  <a:txBody>
                    <a:bodyPr/>
                    <a:lstStyle/>
                    <a:p>
                      <a:pPr algn="ctr"/>
                      <a:endParaRPr lang="en-US" sz="4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802611"/>
                  </a:ext>
                </a:extLst>
              </a:tr>
            </a:tbl>
          </a:graphicData>
        </a:graphic>
      </p:graphicFrame>
      <p:sp>
        <p:nvSpPr>
          <p:cNvPr id="56" name="Rectangle 55">
            <a:extLst>
              <a:ext uri="{FF2B5EF4-FFF2-40B4-BE49-F238E27FC236}">
                <a16:creationId xmlns:a16="http://schemas.microsoft.com/office/drawing/2014/main" id="{3EB06DE2-63D8-B2D5-AF12-40AEB31C7B72}"/>
              </a:ext>
            </a:extLst>
          </p:cNvPr>
          <p:cNvSpPr/>
          <p:nvPr/>
        </p:nvSpPr>
        <p:spPr>
          <a:xfrm>
            <a:off x="4305210" y="3778778"/>
            <a:ext cx="1035761" cy="723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7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4B9FEFA-DE77-E7F8-B6A9-EE21F96E642E}"/>
              </a:ext>
            </a:extLst>
          </p:cNvPr>
          <p:cNvSpPr/>
          <p:nvPr/>
        </p:nvSpPr>
        <p:spPr>
          <a:xfrm>
            <a:off x="5546104" y="3729807"/>
            <a:ext cx="1035761" cy="723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3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EBDE634-2C51-0CA0-389F-9536C574828D}"/>
              </a:ext>
            </a:extLst>
          </p:cNvPr>
          <p:cNvSpPr/>
          <p:nvPr/>
        </p:nvSpPr>
        <p:spPr>
          <a:xfrm>
            <a:off x="6870135" y="3729806"/>
            <a:ext cx="1035761" cy="723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9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5E4D0254-EDAA-A2E8-1463-D6625CDEF74E}"/>
              </a:ext>
            </a:extLst>
          </p:cNvPr>
          <p:cNvSpPr/>
          <p:nvPr/>
        </p:nvSpPr>
        <p:spPr>
          <a:xfrm>
            <a:off x="8275768" y="3729806"/>
            <a:ext cx="1035761" cy="723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6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0E3D72B-DD19-6380-4E8C-7D930FDBF397}"/>
              </a:ext>
            </a:extLst>
          </p:cNvPr>
          <p:cNvSpPr/>
          <p:nvPr/>
        </p:nvSpPr>
        <p:spPr>
          <a:xfrm>
            <a:off x="9581750" y="3729805"/>
            <a:ext cx="1035761" cy="723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8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78A0E8B-F5DF-C159-C4CC-D87DA1BBD1BD}"/>
              </a:ext>
            </a:extLst>
          </p:cNvPr>
          <p:cNvSpPr/>
          <p:nvPr/>
        </p:nvSpPr>
        <p:spPr>
          <a:xfrm>
            <a:off x="10803949" y="3729803"/>
            <a:ext cx="1035761" cy="723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5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161D122-D92B-6C1F-69D8-FA33E4B4AE92}"/>
              </a:ext>
            </a:extLst>
          </p:cNvPr>
          <p:cNvSpPr txBox="1"/>
          <p:nvPr/>
        </p:nvSpPr>
        <p:spPr>
          <a:xfrm>
            <a:off x="1099979" y="68123"/>
            <a:ext cx="2892059" cy="1328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7200" b="1" kern="0" dirty="0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 ?</a:t>
            </a:r>
            <a:endParaRPr lang="en-US" sz="72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28456D6-4661-39CF-2560-D5B10B4FF3F6}"/>
              </a:ext>
            </a:extLst>
          </p:cNvPr>
          <p:cNvSpPr txBox="1"/>
          <p:nvPr/>
        </p:nvSpPr>
        <p:spPr>
          <a:xfrm>
            <a:off x="133061" y="218379"/>
            <a:ext cx="1194820" cy="1168539"/>
          </a:xfrm>
          <a:prstGeom prst="ellipse">
            <a:avLst/>
          </a:prstGeom>
          <a:solidFill>
            <a:schemeClr val="bg1">
              <a:lumMod val="9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4800" b="1" kern="0" dirty="0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</a:t>
            </a:r>
            <a:endParaRPr lang="en-US" sz="48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72" name="7">
            <a:extLst>
              <a:ext uri="{FF2B5EF4-FFF2-40B4-BE49-F238E27FC236}">
                <a16:creationId xmlns:a16="http://schemas.microsoft.com/office/drawing/2014/main" id="{5B255E5F-AA59-DA60-5E63-C7F8D90DBD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327" y="3751625"/>
            <a:ext cx="803892" cy="955350"/>
          </a:xfrm>
          <a:prstGeom prst="rect">
            <a:avLst/>
          </a:prstGeom>
        </p:spPr>
      </p:pic>
      <p:pic>
        <p:nvPicPr>
          <p:cNvPr id="73" name="7">
            <a:extLst>
              <a:ext uri="{FF2B5EF4-FFF2-40B4-BE49-F238E27FC236}">
                <a16:creationId xmlns:a16="http://schemas.microsoft.com/office/drawing/2014/main" id="{F838320F-3C89-A637-3512-BD2DCC0B24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071" y="3677197"/>
            <a:ext cx="803892" cy="955350"/>
          </a:xfrm>
          <a:prstGeom prst="rect">
            <a:avLst/>
          </a:prstGeom>
        </p:spPr>
      </p:pic>
      <p:pic>
        <p:nvPicPr>
          <p:cNvPr id="74" name="7">
            <a:extLst>
              <a:ext uri="{FF2B5EF4-FFF2-40B4-BE49-F238E27FC236}">
                <a16:creationId xmlns:a16="http://schemas.microsoft.com/office/drawing/2014/main" id="{DAAD0F71-5B66-3229-29E4-68297B5CC5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671" y="3687829"/>
            <a:ext cx="803892" cy="955350"/>
          </a:xfrm>
          <a:prstGeom prst="rect">
            <a:avLst/>
          </a:prstGeom>
        </p:spPr>
      </p:pic>
      <p:pic>
        <p:nvPicPr>
          <p:cNvPr id="75" name="7">
            <a:extLst>
              <a:ext uri="{FF2B5EF4-FFF2-40B4-BE49-F238E27FC236}">
                <a16:creationId xmlns:a16="http://schemas.microsoft.com/office/drawing/2014/main" id="{7360CF0F-66DB-01E2-8B2D-8C20E09CC2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271" y="3687829"/>
            <a:ext cx="803892" cy="955350"/>
          </a:xfrm>
          <a:prstGeom prst="rect">
            <a:avLst/>
          </a:prstGeom>
        </p:spPr>
      </p:pic>
      <p:pic>
        <p:nvPicPr>
          <p:cNvPr id="76" name="7">
            <a:extLst>
              <a:ext uri="{FF2B5EF4-FFF2-40B4-BE49-F238E27FC236}">
                <a16:creationId xmlns:a16="http://schemas.microsoft.com/office/drawing/2014/main" id="{38B253C2-6E8C-D2E1-3138-55ED5E9C8B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341" y="3645298"/>
            <a:ext cx="803892" cy="955350"/>
          </a:xfrm>
          <a:prstGeom prst="rect">
            <a:avLst/>
          </a:prstGeom>
        </p:spPr>
      </p:pic>
      <p:pic>
        <p:nvPicPr>
          <p:cNvPr id="77" name="7">
            <a:extLst>
              <a:ext uri="{FF2B5EF4-FFF2-40B4-BE49-F238E27FC236}">
                <a16:creationId xmlns:a16="http://schemas.microsoft.com/office/drawing/2014/main" id="{8EC7FAB2-C302-F75F-55E2-240B5260E2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350" y="3687828"/>
            <a:ext cx="803892" cy="95535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582FED7-A53D-D5D3-C4E4-DFFFBFBA1B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478" y="144157"/>
            <a:ext cx="1505967" cy="150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329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796807-216D-4321-9281-A24CB4D65E63}"/>
              </a:ext>
            </a:extLst>
          </p:cNvPr>
          <p:cNvSpPr/>
          <p:nvPr/>
        </p:nvSpPr>
        <p:spPr>
          <a:xfrm>
            <a:off x="361950" y="314033"/>
            <a:ext cx="11468099" cy="6286792"/>
          </a:xfrm>
          <a:prstGeom prst="roundRect">
            <a:avLst/>
          </a:prstGeom>
          <a:solidFill>
            <a:schemeClr val="bg1"/>
          </a:solidFill>
          <a:ln>
            <a:solidFill>
              <a:srgbClr val="FFF2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4" descr="Không có mô tả.">
            <a:extLst>
              <a:ext uri="{FF2B5EF4-FFF2-40B4-BE49-F238E27FC236}">
                <a16:creationId xmlns:a16="http://schemas.microsoft.com/office/drawing/2014/main" id="{E9D05F07-9F4D-402D-AE0D-5C596BDF3F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397374" y="53720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E291298-0025-40DF-BAB3-AFA90965B7F0}"/>
              </a:ext>
            </a:extLst>
          </p:cNvPr>
          <p:cNvGrpSpPr/>
          <p:nvPr/>
        </p:nvGrpSpPr>
        <p:grpSpPr>
          <a:xfrm>
            <a:off x="2889631" y="441958"/>
            <a:ext cx="7863714" cy="1200329"/>
            <a:chOff x="6546822" y="3198441"/>
            <a:chExt cx="2507644" cy="934107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F1FDAD0-34EA-42A8-820B-D4CC4AA5E174}"/>
                </a:ext>
              </a:extLst>
            </p:cNvPr>
            <p:cNvSpPr/>
            <p:nvPr/>
          </p:nvSpPr>
          <p:spPr>
            <a:xfrm>
              <a:off x="6546822" y="3272563"/>
              <a:ext cx="2507644" cy="769441"/>
            </a:xfrm>
            <a:prstGeom prst="roundRect">
              <a:avLst/>
            </a:prstGeom>
            <a:solidFill>
              <a:srgbClr val="FFF2CC"/>
            </a:solidFill>
            <a:ln>
              <a:solidFill>
                <a:srgbClr val="FFF2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FC2CC45-BEE5-457D-BBAC-CD0F3DD97C8C}"/>
                </a:ext>
              </a:extLst>
            </p:cNvPr>
            <p:cNvSpPr txBox="1"/>
            <p:nvPr/>
          </p:nvSpPr>
          <p:spPr>
            <a:xfrm>
              <a:off x="6546824" y="3198441"/>
              <a:ext cx="2367274" cy="93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2. Toa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tàu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ghi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phép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lớn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nhất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7CD3FDC-592A-48D0-A7C6-2FE3ABD3F3CB}"/>
              </a:ext>
            </a:extLst>
          </p:cNvPr>
          <p:cNvGrpSpPr/>
          <p:nvPr/>
        </p:nvGrpSpPr>
        <p:grpSpPr>
          <a:xfrm>
            <a:off x="910586" y="2090197"/>
            <a:ext cx="10370825" cy="3876465"/>
            <a:chOff x="910586" y="2090197"/>
            <a:chExt cx="10370825" cy="387646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20736D4-FECD-4AE7-882E-00C366A3A9DF}"/>
                </a:ext>
              </a:extLst>
            </p:cNvPr>
            <p:cNvGrpSpPr/>
            <p:nvPr/>
          </p:nvGrpSpPr>
          <p:grpSpPr>
            <a:xfrm>
              <a:off x="910586" y="2090197"/>
              <a:ext cx="10370825" cy="3876465"/>
              <a:chOff x="910586" y="2090197"/>
              <a:chExt cx="10370825" cy="3876465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CCF8FCE2-6737-4930-B36A-91A06924A8B6}"/>
                  </a:ext>
                </a:extLst>
              </p:cNvPr>
              <p:cNvGrpSpPr/>
              <p:nvPr/>
            </p:nvGrpSpPr>
            <p:grpSpPr>
              <a:xfrm>
                <a:off x="910586" y="2090197"/>
                <a:ext cx="10370825" cy="3876465"/>
                <a:chOff x="802000" y="1865459"/>
                <a:chExt cx="10370825" cy="3876465"/>
              </a:xfrm>
            </p:grpSpPr>
            <p:pic>
              <p:nvPicPr>
                <p:cNvPr id="4" name="Picture 3" descr="A screenshot of a video game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ACE66EC1-9CB4-4F73-90DF-0F08B9759A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2000" y="1865459"/>
                  <a:ext cx="8275325" cy="3795013"/>
                </a:xfrm>
                <a:prstGeom prst="rect">
                  <a:avLst/>
                </a:prstGeom>
              </p:spPr>
            </p:pic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FE6CAE2F-2C52-4FD1-8EEF-FC67FBA5D0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886825" y="3907772"/>
                  <a:ext cx="2286000" cy="1834152"/>
                </a:xfrm>
                <a:prstGeom prst="rect">
                  <a:avLst/>
                </a:prstGeom>
              </p:spPr>
            </p:pic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764F173-BBC5-4088-8CC7-D74082008436}"/>
                  </a:ext>
                </a:extLst>
              </p:cNvPr>
              <p:cNvSpPr txBox="1"/>
              <p:nvPr/>
            </p:nvSpPr>
            <p:spPr>
              <a:xfrm>
                <a:off x="4433886" y="3572204"/>
                <a:ext cx="103822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FF0000"/>
                    </a:solidFill>
                  </a:rPr>
                  <a:t>A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259D726-1D04-48D1-80CB-AF78D5CDA368}"/>
                  </a:ext>
                </a:extLst>
              </p:cNvPr>
              <p:cNvSpPr txBox="1"/>
              <p:nvPr/>
            </p:nvSpPr>
            <p:spPr>
              <a:xfrm>
                <a:off x="6195535" y="3572204"/>
                <a:ext cx="103822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FF0000"/>
                    </a:solidFill>
                  </a:rPr>
                  <a:t>B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8245102-2CCB-4A27-8310-27D81C563BDB}"/>
                  </a:ext>
                </a:extLst>
              </p:cNvPr>
              <p:cNvSpPr txBox="1"/>
              <p:nvPr/>
            </p:nvSpPr>
            <p:spPr>
              <a:xfrm>
                <a:off x="7935752" y="3572204"/>
                <a:ext cx="103822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FF0000"/>
                    </a:solidFill>
                  </a:rPr>
                  <a:t>C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1AA14CE-0B17-490A-AE94-AE10980908E6}"/>
                  </a:ext>
                </a:extLst>
              </p:cNvPr>
              <p:cNvSpPr txBox="1"/>
              <p:nvPr/>
            </p:nvSpPr>
            <p:spPr>
              <a:xfrm>
                <a:off x="9715120" y="3584401"/>
                <a:ext cx="103822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FF0000"/>
                    </a:solidFill>
                  </a:rPr>
                  <a:t>D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5C14031-CBB1-4B6C-8C15-5A77990F4852}"/>
                </a:ext>
              </a:extLst>
            </p:cNvPr>
            <p:cNvSpPr txBox="1"/>
            <p:nvPr/>
          </p:nvSpPr>
          <p:spPr>
            <a:xfrm>
              <a:off x="4027602" y="4357034"/>
              <a:ext cx="147170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bg1"/>
                  </a:solidFill>
                </a:rPr>
                <a:t>8 : 4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A37F795-FDF2-4E61-909A-100EB895CD66}"/>
                </a:ext>
              </a:extLst>
            </p:cNvPr>
            <p:cNvSpPr txBox="1"/>
            <p:nvPr/>
          </p:nvSpPr>
          <p:spPr>
            <a:xfrm>
              <a:off x="5710236" y="4389446"/>
              <a:ext cx="148018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bg1"/>
                  </a:solidFill>
                </a:rPr>
                <a:t>16: 4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E573FCC-BDA4-4605-BEEE-54F6952AF131}"/>
                </a:ext>
              </a:extLst>
            </p:cNvPr>
            <p:cNvSpPr txBox="1"/>
            <p:nvPr/>
          </p:nvSpPr>
          <p:spPr>
            <a:xfrm>
              <a:off x="7428545" y="4403201"/>
              <a:ext cx="16187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bg1"/>
                  </a:solidFill>
                </a:rPr>
                <a:t>40 : 4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464D46A-1069-424C-8965-40EDCBFD897A}"/>
                </a:ext>
              </a:extLst>
            </p:cNvPr>
            <p:cNvSpPr txBox="1"/>
            <p:nvPr/>
          </p:nvSpPr>
          <p:spPr>
            <a:xfrm>
              <a:off x="9242106" y="4435612"/>
              <a:ext cx="16187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bg1"/>
                  </a:solidFill>
                </a:rPr>
                <a:t>24 : 4</a:t>
              </a:r>
            </a:p>
          </p:txBody>
        </p:sp>
      </p:grp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F85C35BB-0F25-430E-83D7-7D97B269F6CA}"/>
              </a:ext>
            </a:extLst>
          </p:cNvPr>
          <p:cNvSpPr/>
          <p:nvPr/>
        </p:nvSpPr>
        <p:spPr>
          <a:xfrm>
            <a:off x="4433886" y="3653517"/>
            <a:ext cx="566739" cy="6222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2F8B4460-DD3A-4EB3-8C90-0A6FC3538D3C}"/>
              </a:ext>
            </a:extLst>
          </p:cNvPr>
          <p:cNvSpPr/>
          <p:nvPr/>
        </p:nvSpPr>
        <p:spPr>
          <a:xfrm>
            <a:off x="6166958" y="3681467"/>
            <a:ext cx="566739" cy="6222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9BDB9398-7C69-4095-AB5B-86058D771DB8}"/>
              </a:ext>
            </a:extLst>
          </p:cNvPr>
          <p:cNvSpPr/>
          <p:nvPr/>
        </p:nvSpPr>
        <p:spPr>
          <a:xfrm>
            <a:off x="7879557" y="3644189"/>
            <a:ext cx="758859" cy="6222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33E3A89E-5CA0-48BC-B186-6ACFCC751DBF}"/>
              </a:ext>
            </a:extLst>
          </p:cNvPr>
          <p:cNvSpPr/>
          <p:nvPr/>
        </p:nvSpPr>
        <p:spPr>
          <a:xfrm>
            <a:off x="9671210" y="3676600"/>
            <a:ext cx="758859" cy="6222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6</a:t>
            </a:r>
          </a:p>
        </p:txBody>
      </p:sp>
      <p:pic>
        <p:nvPicPr>
          <p:cNvPr id="59" name="Picture 58" descr="Shape&#10;&#10;Description automatically generated">
            <a:extLst>
              <a:ext uri="{FF2B5EF4-FFF2-40B4-BE49-F238E27FC236}">
                <a16:creationId xmlns:a16="http://schemas.microsoft.com/office/drawing/2014/main" id="{44EB7131-5F0A-4288-A088-F885116487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826" y="3324464"/>
            <a:ext cx="1038226" cy="87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596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3372 0.01505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693" y="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  <p:bldP spid="5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8F0CB-50C9-C029-B226-126A7A676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F0AC21C-A465-8EC3-8B7F-A10276A03647}"/>
              </a:ext>
            </a:extLst>
          </p:cNvPr>
          <p:cNvSpPr/>
          <p:nvPr/>
        </p:nvSpPr>
        <p:spPr>
          <a:xfrm>
            <a:off x="0" y="997526"/>
            <a:ext cx="12192000" cy="5076295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F0DF759-8E62-4019-C60D-3DB935AF3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66" y="997526"/>
            <a:ext cx="5762934" cy="5860473"/>
          </a:xfrm>
          <a:prstGeom prst="rect">
            <a:avLst/>
          </a:prstGeom>
        </p:spPr>
      </p:pic>
      <p:pic>
        <p:nvPicPr>
          <p:cNvPr id="18" name="图片 31">
            <a:extLst>
              <a:ext uri="{FF2B5EF4-FFF2-40B4-BE49-F238E27FC236}">
                <a16:creationId xmlns:a16="http://schemas.microsoft.com/office/drawing/2014/main" id="{99DA3721-B97E-2C02-8DFB-D2A4504562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55772">
            <a:off x="-377598" y="116850"/>
            <a:ext cx="3490622" cy="27149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7F76EEB-F6F8-794F-7692-96ACB642A5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31" b="94282" l="2976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165" y="-701373"/>
            <a:ext cx="2297469" cy="1961054"/>
          </a:xfrm>
          <a:prstGeom prst="rect">
            <a:avLst/>
          </a:prstGeom>
        </p:spPr>
      </p:pic>
      <p:pic>
        <p:nvPicPr>
          <p:cNvPr id="5" name="Picture 4" descr="A red and green text&#10;&#10;AI-generated content may be incorrect.">
            <a:extLst>
              <a:ext uri="{FF2B5EF4-FFF2-40B4-BE49-F238E27FC236}">
                <a16:creationId xmlns:a16="http://schemas.microsoft.com/office/drawing/2014/main" id="{B1F9F2F4-C41D-6FBC-10BA-9D4F2E53D3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748" y="1351285"/>
            <a:ext cx="5848680" cy="479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59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796807-216D-4321-9281-A24CB4D65E63}"/>
              </a:ext>
            </a:extLst>
          </p:cNvPr>
          <p:cNvSpPr/>
          <p:nvPr/>
        </p:nvSpPr>
        <p:spPr>
          <a:xfrm>
            <a:off x="361950" y="314033"/>
            <a:ext cx="11468099" cy="6286792"/>
          </a:xfrm>
          <a:prstGeom prst="roundRect">
            <a:avLst/>
          </a:prstGeom>
          <a:solidFill>
            <a:schemeClr val="bg1"/>
          </a:solidFill>
          <a:ln>
            <a:solidFill>
              <a:srgbClr val="FFF2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6E3D154-B8EB-4DB7-92EB-63FA6E99A0E2}"/>
              </a:ext>
            </a:extLst>
          </p:cNvPr>
          <p:cNvGrpSpPr/>
          <p:nvPr/>
        </p:nvGrpSpPr>
        <p:grpSpPr>
          <a:xfrm>
            <a:off x="771525" y="527862"/>
            <a:ext cx="1380682" cy="707886"/>
            <a:chOff x="771525" y="527862"/>
            <a:chExt cx="1380682" cy="707886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B43668F-59D0-4714-B69D-8F0ED88CED2E}"/>
                </a:ext>
              </a:extLst>
            </p:cNvPr>
            <p:cNvSpPr/>
            <p:nvPr/>
          </p:nvSpPr>
          <p:spPr>
            <a:xfrm>
              <a:off x="771525" y="581025"/>
              <a:ext cx="609600" cy="56197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1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0E405D6-A1F6-4E18-ADB1-99A63F17FF63}"/>
                </a:ext>
              </a:extLst>
            </p:cNvPr>
            <p:cNvSpPr txBox="1"/>
            <p:nvPr/>
          </p:nvSpPr>
          <p:spPr>
            <a:xfrm>
              <a:off x="1399732" y="527862"/>
              <a:ext cx="7524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/>
                <a:t>Số</a:t>
              </a:r>
              <a:endParaRPr lang="en-US" sz="4000" b="1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A48F76E-4BAB-4499-9C23-6FCA2F2C095E}"/>
              </a:ext>
            </a:extLst>
          </p:cNvPr>
          <p:cNvSpPr txBox="1"/>
          <p:nvPr/>
        </p:nvSpPr>
        <p:spPr>
          <a:xfrm>
            <a:off x="1676399" y="1502923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03C3FC3-6D49-4B38-8EAD-D4BBC77A14F3}"/>
              </a:ext>
            </a:extLst>
          </p:cNvPr>
          <p:cNvGrpSpPr/>
          <p:nvPr/>
        </p:nvGrpSpPr>
        <p:grpSpPr>
          <a:xfrm>
            <a:off x="2119311" y="1564478"/>
            <a:ext cx="2976561" cy="1872020"/>
            <a:chOff x="1081087" y="1395055"/>
            <a:chExt cx="2976561" cy="187202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E9D57CF-DD86-47AE-B91A-E5AB26E3B8A4}"/>
                </a:ext>
              </a:extLst>
            </p:cNvPr>
            <p:cNvSpPr/>
            <p:nvPr/>
          </p:nvSpPr>
          <p:spPr>
            <a:xfrm>
              <a:off x="1209676" y="1395055"/>
              <a:ext cx="857249" cy="790212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4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2DA894E-3CD5-4D2B-A137-2A10884AC6C0}"/>
                </a:ext>
              </a:extLst>
            </p:cNvPr>
            <p:cNvCxnSpPr/>
            <p:nvPr/>
          </p:nvCxnSpPr>
          <p:spPr>
            <a:xfrm>
              <a:off x="2066926" y="1800225"/>
              <a:ext cx="1190624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DE8C750-EBB9-419E-9C8B-C6C14749341B}"/>
                </a:ext>
              </a:extLst>
            </p:cNvPr>
            <p:cNvSpPr/>
            <p:nvPr/>
          </p:nvSpPr>
          <p:spPr>
            <a:xfrm>
              <a:off x="3209924" y="1395055"/>
              <a:ext cx="847723" cy="71949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?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810A614-6CE0-4B09-AEF7-EC52D281FB72}"/>
                </a:ext>
              </a:extLst>
            </p:cNvPr>
            <p:cNvSpPr/>
            <p:nvPr/>
          </p:nvSpPr>
          <p:spPr>
            <a:xfrm>
              <a:off x="1081087" y="2547580"/>
              <a:ext cx="928688" cy="719495"/>
            </a:xfrm>
            <a:prstGeom prst="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?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9F49B72B-1C83-457D-B1FC-46D4E51985F6}"/>
                </a:ext>
              </a:extLst>
            </p:cNvPr>
            <p:cNvCxnSpPr/>
            <p:nvPr/>
          </p:nvCxnSpPr>
          <p:spPr>
            <a:xfrm>
              <a:off x="2009775" y="2907327"/>
              <a:ext cx="1190624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EB3F0659-6563-4C82-8F8B-190FF644B8BF}"/>
                </a:ext>
              </a:extLst>
            </p:cNvPr>
            <p:cNvSpPr/>
            <p:nvPr/>
          </p:nvSpPr>
          <p:spPr>
            <a:xfrm>
              <a:off x="3200399" y="2459331"/>
              <a:ext cx="857249" cy="790212"/>
            </a:xfrm>
            <a:prstGeom prst="ellips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4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D3C0967-00FE-4BC9-A93E-D5552C83BCE3}"/>
              </a:ext>
            </a:extLst>
          </p:cNvPr>
          <p:cNvGrpSpPr/>
          <p:nvPr/>
        </p:nvGrpSpPr>
        <p:grpSpPr>
          <a:xfrm>
            <a:off x="7465943" y="1624113"/>
            <a:ext cx="2847972" cy="1872020"/>
            <a:chOff x="1209676" y="1395055"/>
            <a:chExt cx="2847972" cy="1872020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0C694C51-E886-428D-A265-0E608226D634}"/>
                </a:ext>
              </a:extLst>
            </p:cNvPr>
            <p:cNvSpPr/>
            <p:nvPr/>
          </p:nvSpPr>
          <p:spPr>
            <a:xfrm>
              <a:off x="1209676" y="1395055"/>
              <a:ext cx="857249" cy="790212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4</a:t>
              </a:r>
            </a:p>
          </p:txBody>
        </p: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80D0F323-BD29-464D-B401-E848602FB08F}"/>
                </a:ext>
              </a:extLst>
            </p:cNvPr>
            <p:cNvCxnSpPr/>
            <p:nvPr/>
          </p:nvCxnSpPr>
          <p:spPr>
            <a:xfrm>
              <a:off x="2066926" y="1800225"/>
              <a:ext cx="1190624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DE67F91D-E549-43CC-B54B-1761067BC594}"/>
                </a:ext>
              </a:extLst>
            </p:cNvPr>
            <p:cNvSpPr/>
            <p:nvPr/>
          </p:nvSpPr>
          <p:spPr>
            <a:xfrm>
              <a:off x="3209924" y="1395055"/>
              <a:ext cx="847723" cy="71949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?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866CE1FD-1043-4D37-95FC-A690381D32DD}"/>
                </a:ext>
              </a:extLst>
            </p:cNvPr>
            <p:cNvSpPr/>
            <p:nvPr/>
          </p:nvSpPr>
          <p:spPr>
            <a:xfrm>
              <a:off x="1266825" y="2547580"/>
              <a:ext cx="742950" cy="719495"/>
            </a:xfrm>
            <a:prstGeom prst="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16</a:t>
              </a:r>
            </a:p>
          </p:txBody>
        </p: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3F2C36D2-E75E-43D1-8616-EE6593D708FE}"/>
                </a:ext>
              </a:extLst>
            </p:cNvPr>
            <p:cNvCxnSpPr/>
            <p:nvPr/>
          </p:nvCxnSpPr>
          <p:spPr>
            <a:xfrm>
              <a:off x="2009775" y="2907327"/>
              <a:ext cx="1190624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2FE8CDAB-700A-4195-9CD0-6E756AC63DF7}"/>
                </a:ext>
              </a:extLst>
            </p:cNvPr>
            <p:cNvSpPr/>
            <p:nvPr/>
          </p:nvSpPr>
          <p:spPr>
            <a:xfrm>
              <a:off x="3200399" y="2459331"/>
              <a:ext cx="857249" cy="790212"/>
            </a:xfrm>
            <a:prstGeom prst="ellips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?</a:t>
              </a: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BF69CE62-F2B4-40E1-8382-E1D060538DBB}"/>
              </a:ext>
            </a:extLst>
          </p:cNvPr>
          <p:cNvSpPr txBox="1"/>
          <p:nvPr/>
        </p:nvSpPr>
        <p:spPr>
          <a:xfrm>
            <a:off x="6465818" y="1605641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3B6CDF2-7538-4379-A4D6-E19BA47789D8}"/>
              </a:ext>
            </a:extLst>
          </p:cNvPr>
          <p:cNvSpPr txBox="1"/>
          <p:nvPr/>
        </p:nvSpPr>
        <p:spPr>
          <a:xfrm>
            <a:off x="3176586" y="1312423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X 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B7AA0A9-6F0A-4F81-8DDB-84294DFDC679}"/>
              </a:ext>
            </a:extLst>
          </p:cNvPr>
          <p:cNvSpPr txBox="1"/>
          <p:nvPr/>
        </p:nvSpPr>
        <p:spPr>
          <a:xfrm>
            <a:off x="3162091" y="2464555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: 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C07DCA3-CCA3-4476-BEBA-C0CA335BA38E}"/>
              </a:ext>
            </a:extLst>
          </p:cNvPr>
          <p:cNvSpPr txBox="1"/>
          <p:nvPr/>
        </p:nvSpPr>
        <p:spPr>
          <a:xfrm>
            <a:off x="8454161" y="1312423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X 4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9B1C4E3-2C09-4F2A-8F06-4A04C4D7FA0A}"/>
              </a:ext>
            </a:extLst>
          </p:cNvPr>
          <p:cNvSpPr txBox="1"/>
          <p:nvPr/>
        </p:nvSpPr>
        <p:spPr>
          <a:xfrm>
            <a:off x="8492259" y="2490054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: 4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61D133B-3767-4507-902A-F7AAF0D457FD}"/>
              </a:ext>
            </a:extLst>
          </p:cNvPr>
          <p:cNvGrpSpPr/>
          <p:nvPr/>
        </p:nvGrpSpPr>
        <p:grpSpPr>
          <a:xfrm>
            <a:off x="5095872" y="4078071"/>
            <a:ext cx="2919411" cy="1872020"/>
            <a:chOff x="1209676" y="1395055"/>
            <a:chExt cx="2919411" cy="1872020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07F0E881-0782-42A6-BEBC-112295772910}"/>
                </a:ext>
              </a:extLst>
            </p:cNvPr>
            <p:cNvSpPr/>
            <p:nvPr/>
          </p:nvSpPr>
          <p:spPr>
            <a:xfrm>
              <a:off x="1209676" y="1395055"/>
              <a:ext cx="857249" cy="790212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4</a:t>
              </a:r>
            </a:p>
          </p:txBody>
        </p: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19EAC468-73B6-4E41-B9ED-5CC3FEDAE44A}"/>
                </a:ext>
              </a:extLst>
            </p:cNvPr>
            <p:cNvCxnSpPr/>
            <p:nvPr/>
          </p:nvCxnSpPr>
          <p:spPr>
            <a:xfrm>
              <a:off x="2066926" y="1800225"/>
              <a:ext cx="1190624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7CD56B8D-B383-4B2A-8CF3-3227172E7C73}"/>
                </a:ext>
              </a:extLst>
            </p:cNvPr>
            <p:cNvSpPr/>
            <p:nvPr/>
          </p:nvSpPr>
          <p:spPr>
            <a:xfrm>
              <a:off x="3209925" y="1395055"/>
              <a:ext cx="857248" cy="71949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?</a:t>
              </a: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BF0D107-87F7-46EC-92C8-2CBF15A8F068}"/>
                </a:ext>
              </a:extLst>
            </p:cNvPr>
            <p:cNvSpPr/>
            <p:nvPr/>
          </p:nvSpPr>
          <p:spPr>
            <a:xfrm>
              <a:off x="1266825" y="2547580"/>
              <a:ext cx="742950" cy="719495"/>
            </a:xfrm>
            <a:prstGeom prst="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24</a:t>
              </a:r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08C51FA1-2FD9-4CED-A724-34B5662D2517}"/>
                </a:ext>
              </a:extLst>
            </p:cNvPr>
            <p:cNvCxnSpPr/>
            <p:nvPr/>
          </p:nvCxnSpPr>
          <p:spPr>
            <a:xfrm>
              <a:off x="2009775" y="2907327"/>
              <a:ext cx="1190624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04506EC1-6847-4D72-8EDF-189E3082094E}"/>
                </a:ext>
              </a:extLst>
            </p:cNvPr>
            <p:cNvSpPr/>
            <p:nvPr/>
          </p:nvSpPr>
          <p:spPr>
            <a:xfrm>
              <a:off x="3200399" y="2459331"/>
              <a:ext cx="928688" cy="790212"/>
            </a:xfrm>
            <a:prstGeom prst="ellips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?</a:t>
              </a: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E5E73C74-B195-477C-878C-3FFC79E7A52E}"/>
              </a:ext>
            </a:extLst>
          </p:cNvPr>
          <p:cNvSpPr txBox="1"/>
          <p:nvPr/>
        </p:nvSpPr>
        <p:spPr>
          <a:xfrm>
            <a:off x="4192345" y="4386721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c)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C2EE787-D847-47BE-B05C-B69AC6C1F5B0}"/>
              </a:ext>
            </a:extLst>
          </p:cNvPr>
          <p:cNvSpPr txBox="1"/>
          <p:nvPr/>
        </p:nvSpPr>
        <p:spPr>
          <a:xfrm>
            <a:off x="6001474" y="3743312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X 6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C8D53354-33B9-4C0B-B5F0-CD59F68C9FD3}"/>
              </a:ext>
            </a:extLst>
          </p:cNvPr>
          <p:cNvSpPr txBox="1"/>
          <p:nvPr/>
        </p:nvSpPr>
        <p:spPr>
          <a:xfrm>
            <a:off x="6084090" y="4906148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: 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396F89D-ACD0-4EE1-807E-299F130EADEF}"/>
              </a:ext>
            </a:extLst>
          </p:cNvPr>
          <p:cNvSpPr/>
          <p:nvPr/>
        </p:nvSpPr>
        <p:spPr>
          <a:xfrm>
            <a:off x="4295774" y="1624113"/>
            <a:ext cx="753821" cy="58669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04E92109-AF1F-4E6F-9849-E133FD203CDA}"/>
              </a:ext>
            </a:extLst>
          </p:cNvPr>
          <p:cNvSpPr/>
          <p:nvPr/>
        </p:nvSpPr>
        <p:spPr>
          <a:xfrm>
            <a:off x="2163519" y="2806168"/>
            <a:ext cx="848761" cy="586696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6B30FB69-808A-4AF7-BCA5-F4CB81A88FE4}"/>
              </a:ext>
            </a:extLst>
          </p:cNvPr>
          <p:cNvSpPr/>
          <p:nvPr/>
        </p:nvSpPr>
        <p:spPr>
          <a:xfrm>
            <a:off x="9513817" y="1690512"/>
            <a:ext cx="715721" cy="58669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70DED94A-A70B-41DB-A4EC-7F7C1F018E66}"/>
              </a:ext>
            </a:extLst>
          </p:cNvPr>
          <p:cNvSpPr/>
          <p:nvPr/>
        </p:nvSpPr>
        <p:spPr>
          <a:xfrm>
            <a:off x="9554347" y="2802993"/>
            <a:ext cx="715721" cy="586696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0D962547-5459-4107-B5FC-02F7727B8289}"/>
              </a:ext>
            </a:extLst>
          </p:cNvPr>
          <p:cNvSpPr/>
          <p:nvPr/>
        </p:nvSpPr>
        <p:spPr>
          <a:xfrm>
            <a:off x="7146181" y="4144470"/>
            <a:ext cx="753821" cy="58669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D9F0262F-694D-47AB-B2EC-965A6C3C67C4}"/>
              </a:ext>
            </a:extLst>
          </p:cNvPr>
          <p:cNvSpPr/>
          <p:nvPr/>
        </p:nvSpPr>
        <p:spPr>
          <a:xfrm>
            <a:off x="7214612" y="5229313"/>
            <a:ext cx="715721" cy="586696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973884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69" grpId="0"/>
      <p:bldP spid="26" grpId="0"/>
      <p:bldP spid="70" grpId="0"/>
      <p:bldP spid="71" grpId="0"/>
      <p:bldP spid="72" grpId="0"/>
      <p:bldP spid="80" grpId="0"/>
      <p:bldP spid="81" grpId="0"/>
      <p:bldP spid="82" grpId="0"/>
      <p:bldP spid="8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B0723-BFF1-39F5-B6AE-8BBB098B0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47ED672-5C20-96F7-71E8-D46AAE7D23BF}"/>
              </a:ext>
            </a:extLst>
          </p:cNvPr>
          <p:cNvSpPr/>
          <p:nvPr/>
        </p:nvSpPr>
        <p:spPr>
          <a:xfrm>
            <a:off x="361950" y="314033"/>
            <a:ext cx="11468099" cy="6286792"/>
          </a:xfrm>
          <a:prstGeom prst="roundRect">
            <a:avLst/>
          </a:prstGeom>
          <a:solidFill>
            <a:schemeClr val="bg1"/>
          </a:solidFill>
          <a:ln>
            <a:solidFill>
              <a:srgbClr val="FFF2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 descr="A picture containing box&#10;&#10;Description automatically generated">
            <a:extLst>
              <a:ext uri="{FF2B5EF4-FFF2-40B4-BE49-F238E27FC236}">
                <a16:creationId xmlns:a16="http://schemas.microsoft.com/office/drawing/2014/main" id="{09B75063-3006-CEAD-8964-0AA17F41D0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1822" y="1848678"/>
            <a:ext cx="7514565" cy="5009322"/>
          </a:xfrm>
          <a:prstGeom prst="rect">
            <a:avLst/>
          </a:prstGeom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923F9E09-8A82-445E-1172-3E4DE6AF13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616" y="4464469"/>
            <a:ext cx="852966" cy="852966"/>
          </a:xfrm>
          <a:prstGeom prst="rect">
            <a:avLst/>
          </a:prstGeom>
        </p:spPr>
      </p:pic>
      <p:pic>
        <p:nvPicPr>
          <p:cNvPr id="49" name="Picture 48" descr="A picture containing icon&#10;&#10;Description automatically generated">
            <a:extLst>
              <a:ext uri="{FF2B5EF4-FFF2-40B4-BE49-F238E27FC236}">
                <a16:creationId xmlns:a16="http://schemas.microsoft.com/office/drawing/2014/main" id="{BEF25D09-FBC9-1D39-FD1D-59E8F661AA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268" y="4464469"/>
            <a:ext cx="852967" cy="852967"/>
          </a:xfrm>
          <a:prstGeom prst="rect">
            <a:avLst/>
          </a:prstGeom>
        </p:spPr>
      </p:pic>
      <p:pic>
        <p:nvPicPr>
          <p:cNvPr id="50" name="Picture 49" descr="A picture containing icon&#10;&#10;Description automatically generated">
            <a:extLst>
              <a:ext uri="{FF2B5EF4-FFF2-40B4-BE49-F238E27FC236}">
                <a16:creationId xmlns:a16="http://schemas.microsoft.com/office/drawing/2014/main" id="{55F8E3D6-6CB2-2075-8D1D-A79B173D09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616" y="4808266"/>
            <a:ext cx="852968" cy="852968"/>
          </a:xfrm>
          <a:prstGeom prst="rect">
            <a:avLst/>
          </a:prstGeom>
        </p:spPr>
      </p:pic>
      <p:pic>
        <p:nvPicPr>
          <p:cNvPr id="51" name="Picture 50" descr="A picture containing icon&#10;&#10;Description automatically generated">
            <a:extLst>
              <a:ext uri="{FF2B5EF4-FFF2-40B4-BE49-F238E27FC236}">
                <a16:creationId xmlns:a16="http://schemas.microsoft.com/office/drawing/2014/main" id="{EF317CF7-B641-0474-7F38-F33EFCBB84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306" y="4679057"/>
            <a:ext cx="852968" cy="852968"/>
          </a:xfrm>
          <a:prstGeom prst="rect">
            <a:avLst/>
          </a:prstGeom>
        </p:spPr>
      </p:pic>
      <p:pic>
        <p:nvPicPr>
          <p:cNvPr id="6" name="Picture 5" descr="Cartoon of a robot&#10;&#10;AI-generated content may be incorrect.">
            <a:extLst>
              <a:ext uri="{FF2B5EF4-FFF2-40B4-BE49-F238E27FC236}">
                <a16:creationId xmlns:a16="http://schemas.microsoft.com/office/drawing/2014/main" id="{52EF046F-0798-D00A-23C1-06CDBF5B0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336" y="0"/>
            <a:ext cx="4810942" cy="6712524"/>
          </a:xfrm>
          <a:prstGeom prst="rect">
            <a:avLst/>
          </a:prstGeom>
        </p:spPr>
      </p:pic>
      <p:pic>
        <p:nvPicPr>
          <p:cNvPr id="8" name="speech">
            <a:hlinkClick r:id="" action="ppaction://media"/>
            <a:extLst>
              <a:ext uri="{FF2B5EF4-FFF2-40B4-BE49-F238E27FC236}">
                <a16:creationId xmlns:a16="http://schemas.microsoft.com/office/drawing/2014/main" id="{570E18F1-E681-C692-0221-7B3D684352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05712" y="269949"/>
            <a:ext cx="406400" cy="406400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77A97EE8-E865-FC19-C436-BEC62D95E8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514" y="420167"/>
            <a:ext cx="852966" cy="852966"/>
          </a:xfrm>
          <a:prstGeom prst="rect">
            <a:avLst/>
          </a:prstGeom>
        </p:spPr>
      </p:pic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EE5DA349-1C80-0361-EDF8-907E870EF7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166" y="420167"/>
            <a:ext cx="852967" cy="852967"/>
          </a:xfrm>
          <a:prstGeom prst="rect">
            <a:avLst/>
          </a:prstGeom>
        </p:spPr>
      </p:pic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D319D25A-E70A-EF7E-3755-2388F9362A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514" y="423723"/>
            <a:ext cx="852968" cy="852968"/>
          </a:xfrm>
          <a:prstGeom prst="rect">
            <a:avLst/>
          </a:prstGeom>
        </p:spPr>
      </p:pic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BE84D8EF-91F7-3F28-1F37-6B328F2CDE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102" y="443369"/>
            <a:ext cx="852968" cy="852968"/>
          </a:xfrm>
          <a:prstGeom prst="rect">
            <a:avLst/>
          </a:prstGeom>
        </p:spPr>
      </p:pic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5D370802-B291-6A2A-F09F-74FE0F57F8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702" y="457546"/>
            <a:ext cx="852968" cy="852968"/>
          </a:xfrm>
          <a:prstGeom prst="rect">
            <a:avLst/>
          </a:prstGeom>
        </p:spPr>
      </p:pic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5F606077-6BD9-1303-C6FD-81F7876906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302" y="471723"/>
            <a:ext cx="852968" cy="852968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297492D9-D212-00CF-0AB0-424BE0FCF1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534" y="454002"/>
            <a:ext cx="852968" cy="852968"/>
          </a:xfrm>
          <a:prstGeom prst="rect">
            <a:avLst/>
          </a:prstGeom>
        </p:spPr>
      </p:pic>
      <p:pic>
        <p:nvPicPr>
          <p:cNvPr id="18" name="Picture 17" descr="A picture containing icon&#10;&#10;Description automatically generated">
            <a:extLst>
              <a:ext uri="{FF2B5EF4-FFF2-40B4-BE49-F238E27FC236}">
                <a16:creationId xmlns:a16="http://schemas.microsoft.com/office/drawing/2014/main" id="{69C15267-00CE-CA54-BBE8-A450C3894B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34" y="402446"/>
            <a:ext cx="852966" cy="852966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FB087AED-CED9-5337-3D22-9864FA62A7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323" y="1136092"/>
            <a:ext cx="852966" cy="852966"/>
          </a:xfrm>
          <a:prstGeom prst="rect">
            <a:avLst/>
          </a:prstGeom>
        </p:spPr>
      </p:pic>
      <p:pic>
        <p:nvPicPr>
          <p:cNvPr id="20" name="Picture 19" descr="A picture containing icon&#10;&#10;Description automatically generated">
            <a:extLst>
              <a:ext uri="{FF2B5EF4-FFF2-40B4-BE49-F238E27FC236}">
                <a16:creationId xmlns:a16="http://schemas.microsoft.com/office/drawing/2014/main" id="{D2423F72-8C4D-ECFF-D273-060A38DC3A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975" y="1136092"/>
            <a:ext cx="852967" cy="852967"/>
          </a:xfrm>
          <a:prstGeom prst="rect">
            <a:avLst/>
          </a:prstGeom>
        </p:spPr>
      </p:pic>
      <p:pic>
        <p:nvPicPr>
          <p:cNvPr id="21" name="Picture 20" descr="A picture containing icon&#10;&#10;Description automatically generated">
            <a:extLst>
              <a:ext uri="{FF2B5EF4-FFF2-40B4-BE49-F238E27FC236}">
                <a16:creationId xmlns:a16="http://schemas.microsoft.com/office/drawing/2014/main" id="{AFA9A0E2-9F37-3EA5-7534-48A08C523A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323" y="1139648"/>
            <a:ext cx="852968" cy="852968"/>
          </a:xfrm>
          <a:prstGeom prst="rect">
            <a:avLst/>
          </a:prstGeom>
        </p:spPr>
      </p:pic>
      <p:pic>
        <p:nvPicPr>
          <p:cNvPr id="22" name="Picture 21" descr="A picture containing icon&#10;&#10;Description automatically generated">
            <a:extLst>
              <a:ext uri="{FF2B5EF4-FFF2-40B4-BE49-F238E27FC236}">
                <a16:creationId xmlns:a16="http://schemas.microsoft.com/office/drawing/2014/main" id="{390FB5EC-C252-2FD9-EF54-93B9E9AC61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911" y="1159294"/>
            <a:ext cx="852968" cy="852968"/>
          </a:xfrm>
          <a:prstGeom prst="rect">
            <a:avLst/>
          </a:prstGeom>
        </p:spPr>
      </p:pic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4A512389-3EEA-4BBE-C910-34B8E88716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511" y="1173471"/>
            <a:ext cx="852968" cy="852968"/>
          </a:xfrm>
          <a:prstGeom prst="rect">
            <a:avLst/>
          </a:prstGeom>
        </p:spPr>
      </p:pic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36CDAF0-4309-9464-A387-0DFA460E6C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111" y="1187648"/>
            <a:ext cx="852968" cy="852968"/>
          </a:xfrm>
          <a:prstGeom prst="rect">
            <a:avLst/>
          </a:prstGeom>
        </p:spPr>
      </p:pic>
      <p:pic>
        <p:nvPicPr>
          <p:cNvPr id="25" name="Picture 24" descr="A picture containing icon&#10;&#10;Description automatically generated">
            <a:extLst>
              <a:ext uri="{FF2B5EF4-FFF2-40B4-BE49-F238E27FC236}">
                <a16:creationId xmlns:a16="http://schemas.microsoft.com/office/drawing/2014/main" id="{F0551318-E324-5020-2A86-539EAAE7CB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343" y="1169927"/>
            <a:ext cx="852968" cy="852968"/>
          </a:xfrm>
          <a:prstGeom prst="rect">
            <a:avLst/>
          </a:prstGeom>
        </p:spPr>
      </p:pic>
      <p:pic>
        <p:nvPicPr>
          <p:cNvPr id="26" name="Picture 25" descr="A picture containing icon&#10;&#10;Description automatically generated">
            <a:extLst>
              <a:ext uri="{FF2B5EF4-FFF2-40B4-BE49-F238E27FC236}">
                <a16:creationId xmlns:a16="http://schemas.microsoft.com/office/drawing/2014/main" id="{D1CFB7D5-D630-B910-A5F5-3A241EADA1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43" y="1118371"/>
            <a:ext cx="852966" cy="852966"/>
          </a:xfrm>
          <a:prstGeom prst="rect">
            <a:avLst/>
          </a:prstGeom>
        </p:spPr>
      </p:pic>
      <p:pic>
        <p:nvPicPr>
          <p:cNvPr id="27" name="Picture 26" descr="A picture containing icon&#10;&#10;Description automatically generated">
            <a:extLst>
              <a:ext uri="{FF2B5EF4-FFF2-40B4-BE49-F238E27FC236}">
                <a16:creationId xmlns:a16="http://schemas.microsoft.com/office/drawing/2014/main" id="{9CC1BE04-BF46-9392-BD39-83DC3E499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132" y="1852017"/>
            <a:ext cx="852966" cy="852966"/>
          </a:xfrm>
          <a:prstGeom prst="rect">
            <a:avLst/>
          </a:prstGeom>
        </p:spPr>
      </p:pic>
      <p:pic>
        <p:nvPicPr>
          <p:cNvPr id="28" name="Picture 27" descr="A picture containing icon&#10;&#10;Description automatically generated">
            <a:extLst>
              <a:ext uri="{FF2B5EF4-FFF2-40B4-BE49-F238E27FC236}">
                <a16:creationId xmlns:a16="http://schemas.microsoft.com/office/drawing/2014/main" id="{B3935A81-B7F4-8526-530D-1A58857341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784" y="1852017"/>
            <a:ext cx="852967" cy="852967"/>
          </a:xfrm>
          <a:prstGeom prst="rect">
            <a:avLst/>
          </a:prstGeom>
        </p:spPr>
      </p:pic>
      <p:pic>
        <p:nvPicPr>
          <p:cNvPr id="29" name="Picture 28" descr="A picture containing icon&#10;&#10;Description automatically generated">
            <a:extLst>
              <a:ext uri="{FF2B5EF4-FFF2-40B4-BE49-F238E27FC236}">
                <a16:creationId xmlns:a16="http://schemas.microsoft.com/office/drawing/2014/main" id="{92838F13-40C6-5058-64F0-0E58E0B939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132" y="1855573"/>
            <a:ext cx="852968" cy="852968"/>
          </a:xfrm>
          <a:prstGeom prst="rect">
            <a:avLst/>
          </a:prstGeom>
        </p:spPr>
      </p:pic>
      <p:pic>
        <p:nvPicPr>
          <p:cNvPr id="30" name="Picture 29" descr="A picture containing icon&#10;&#10;Description automatically generated">
            <a:extLst>
              <a:ext uri="{FF2B5EF4-FFF2-40B4-BE49-F238E27FC236}">
                <a16:creationId xmlns:a16="http://schemas.microsoft.com/office/drawing/2014/main" id="{084A840E-4B04-F1F9-F81A-C2BA53EF58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720" y="1875219"/>
            <a:ext cx="852968" cy="852968"/>
          </a:xfrm>
          <a:prstGeom prst="rect">
            <a:avLst/>
          </a:prstGeom>
        </p:spPr>
      </p:pic>
      <p:pic>
        <p:nvPicPr>
          <p:cNvPr id="31" name="Picture 30" descr="A picture containing icon&#10;&#10;Description automatically generated">
            <a:extLst>
              <a:ext uri="{FF2B5EF4-FFF2-40B4-BE49-F238E27FC236}">
                <a16:creationId xmlns:a16="http://schemas.microsoft.com/office/drawing/2014/main" id="{4A45DDBB-5C0C-8CD7-49B3-6F81BAA715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320" y="1889396"/>
            <a:ext cx="852968" cy="852968"/>
          </a:xfrm>
          <a:prstGeom prst="rect">
            <a:avLst/>
          </a:prstGeom>
        </p:spPr>
      </p:pic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id="{D4446264-12C7-9FEF-5E1D-61C96C49D4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920" y="1903573"/>
            <a:ext cx="852968" cy="852968"/>
          </a:xfrm>
          <a:prstGeom prst="rect">
            <a:avLst/>
          </a:prstGeom>
        </p:spPr>
      </p:pic>
      <p:pic>
        <p:nvPicPr>
          <p:cNvPr id="33" name="Picture 32" descr="A picture containing icon&#10;&#10;Description automatically generated">
            <a:extLst>
              <a:ext uri="{FF2B5EF4-FFF2-40B4-BE49-F238E27FC236}">
                <a16:creationId xmlns:a16="http://schemas.microsoft.com/office/drawing/2014/main" id="{0810BDBF-DFC0-1E1C-AD12-A44942CEC5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152" y="1885852"/>
            <a:ext cx="852968" cy="852968"/>
          </a:xfrm>
          <a:prstGeom prst="rect">
            <a:avLst/>
          </a:prstGeom>
        </p:spPr>
      </p:pic>
      <p:pic>
        <p:nvPicPr>
          <p:cNvPr id="34" name="Picture 33" descr="A picture containing icon&#10;&#10;Description automatically generated">
            <a:extLst>
              <a:ext uri="{FF2B5EF4-FFF2-40B4-BE49-F238E27FC236}">
                <a16:creationId xmlns:a16="http://schemas.microsoft.com/office/drawing/2014/main" id="{9AC3EEB7-7DF4-358D-FD8E-98D51F360C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52" y="1834296"/>
            <a:ext cx="852966" cy="85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0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AB22FA5-2891-F145-980E-D68379BF49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54" b="90169" l="1600" r="97200">
                        <a14:foregroundMark x1="66400" y1="9738" x2="49800" y2="16667"/>
                        <a14:foregroundMark x1="49800" y1="16667" x2="35300" y2="32491"/>
                        <a14:foregroundMark x1="35300" y1="32491" x2="34300" y2="34457"/>
                        <a14:foregroundMark x1="34100" y1="2247" x2="41500" y2="14419"/>
                        <a14:foregroundMark x1="67100" y1="14419" x2="67100" y2="14419"/>
                        <a14:foregroundMark x1="67100" y1="14419" x2="67100" y2="14419"/>
                        <a14:foregroundMark x1="74900" y1="12266" x2="64800" y2="13390"/>
                        <a14:foregroundMark x1="64800" y1="13390" x2="69500" y2="16479"/>
                        <a14:foregroundMark x1="23200" y1="21067" x2="19400" y2="22659"/>
                        <a14:foregroundMark x1="25600" y1="21536" x2="27200" y2="22472"/>
                        <a14:foregroundMark x1="19400" y1="21348" x2="16300" y2="21816"/>
                        <a14:foregroundMark x1="8700" y1="23970" x2="8700" y2="23970"/>
                        <a14:foregroundMark x1="8700" y1="23970" x2="8700" y2="23970"/>
                        <a14:foregroundMark x1="5400" y1="34176" x2="5400" y2="34176"/>
                        <a14:foregroundMark x1="5400" y1="34176" x2="5400" y2="34176"/>
                        <a14:foregroundMark x1="3200" y1="46910" x2="3200" y2="46910"/>
                        <a14:foregroundMark x1="3000" y1="47097" x2="3000" y2="47097"/>
                        <a14:foregroundMark x1="1600" y1="33146" x2="1600" y2="33146"/>
                        <a14:foregroundMark x1="1600" y1="33146" x2="1600" y2="33146"/>
                        <a14:foregroundMark x1="13700" y1="83333" x2="13700" y2="83333"/>
                        <a14:foregroundMark x1="13500" y1="83333" x2="13500" y2="83333"/>
                        <a14:foregroundMark x1="14400" y1="75749" x2="24200" y2="83801"/>
                        <a14:foregroundMark x1="24200" y1="83801" x2="49100" y2="86704"/>
                        <a14:foregroundMark x1="49100" y1="86704" x2="61500" y2="85019"/>
                        <a14:foregroundMark x1="61500" y1="85019" x2="70600" y2="80712"/>
                        <a14:foregroundMark x1="70600" y1="80712" x2="72800" y2="78184"/>
                        <a14:foregroundMark x1="73300" y1="69288" x2="71300" y2="81742"/>
                        <a14:foregroundMark x1="71300" y1="81742" x2="62800" y2="87172"/>
                        <a14:foregroundMark x1="62800" y1="87172" x2="49800" y2="90075"/>
                        <a14:foregroundMark x1="49800" y1="90075" x2="39400" y2="86985"/>
                        <a14:foregroundMark x1="39400" y1="86985" x2="29500" y2="79775"/>
                        <a14:foregroundMark x1="29500" y1="79775" x2="32700" y2="69007"/>
                        <a14:foregroundMark x1="32700" y1="69007" x2="33900" y2="68258"/>
                        <a14:foregroundMark x1="74200" y1="73315" x2="73200" y2="84176"/>
                        <a14:foregroundMark x1="73200" y1="84176" x2="61900" y2="89700"/>
                        <a14:foregroundMark x1="61900" y1="89700" x2="48100" y2="90262"/>
                        <a14:foregroundMark x1="48100" y1="90262" x2="44600" y2="77903"/>
                        <a14:foregroundMark x1="44600" y1="77903" x2="55800" y2="70693"/>
                        <a14:foregroundMark x1="55800" y1="70693" x2="65500" y2="72378"/>
                        <a14:foregroundMark x1="65500" y1="72378" x2="69900" y2="78464"/>
                        <a14:foregroundMark x1="33400" y1="20880" x2="16500" y2="38577"/>
                        <a14:foregroundMark x1="16500" y1="38577" x2="18900" y2="45974"/>
                        <a14:foregroundMark x1="32700" y1="36704" x2="32700" y2="36704"/>
                        <a14:foregroundMark x1="32400" y1="36423" x2="32400" y2="36423"/>
                        <a14:foregroundMark x1="70400" y1="10674" x2="59500" y2="8708"/>
                        <a14:foregroundMark x1="59500" y1="8708" x2="7446" y2="37209"/>
                        <a14:foregroundMark x1="6887" y1="39845" x2="11900" y2="47846"/>
                        <a14:foregroundMark x1="11900" y1="47846" x2="24600" y2="48783"/>
                        <a14:foregroundMark x1="24600" y1="48783" x2="57200" y2="34270"/>
                        <a14:foregroundMark x1="57200" y1="34270" x2="64164" y2="27233"/>
                        <a14:foregroundMark x1="67901" y1="22533" x2="70900" y2="14888"/>
                        <a14:foregroundMark x1="70900" y1="14888" x2="67600" y2="7303"/>
                        <a14:foregroundMark x1="67600" y1="6461" x2="49800" y2="10861"/>
                        <a14:foregroundMark x1="67300" y1="7303" x2="75600" y2="10861"/>
                        <a14:foregroundMark x1="72800" y1="7303" x2="72800" y2="7303"/>
                        <a14:foregroundMark x1="72800" y1="7303" x2="72800" y2="7303"/>
                        <a14:foregroundMark x1="68700" y1="5805" x2="60400" y2="7959"/>
                        <a14:foregroundMark x1="69200" y1="5993" x2="73700" y2="10206"/>
                        <a14:foregroundMark x1="59500" y1="18914" x2="56600" y2="27903"/>
                        <a14:foregroundMark x1="56600" y1="27903" x2="56600" y2="27996"/>
                        <a14:foregroundMark x1="62600" y1="17509" x2="62600" y2="17509"/>
                        <a14:foregroundMark x1="62600" y1="17509" x2="62600" y2="17509"/>
                        <a14:foregroundMark x1="68000" y1="16199" x2="62200" y2="24625"/>
                        <a14:foregroundMark x1="62200" y1="24625" x2="52400" y2="19569"/>
                        <a14:foregroundMark x1="52400" y1="19569" x2="52400" y2="19569"/>
                        <a14:foregroundMark x1="65000" y1="17135" x2="51100" y2="16854"/>
                        <a14:foregroundMark x1="51100" y1="16854" x2="47200" y2="26779"/>
                        <a14:foregroundMark x1="47200" y1="26779" x2="59400" y2="26404"/>
                        <a14:foregroundMark x1="59400" y1="26404" x2="62300" y2="17978"/>
                        <a14:foregroundMark x1="55700" y1="20693" x2="42500" y2="23783"/>
                        <a14:foregroundMark x1="42500" y1="23783" x2="35900" y2="30805"/>
                        <a14:foregroundMark x1="35900" y1="30805" x2="50800" y2="30056"/>
                        <a14:foregroundMark x1="50800" y1="30056" x2="54000" y2="23783"/>
                        <a14:foregroundMark x1="32900" y1="28933" x2="22500" y2="31086"/>
                        <a14:foregroundMark x1="22500" y1="31086" x2="22300" y2="42041"/>
                        <a14:foregroundMark x1="22300" y1="42041" x2="35400" y2="39139"/>
                        <a14:foregroundMark x1="35400" y1="39139" x2="38600" y2="29026"/>
                        <a14:foregroundMark x1="38600" y1="29026" x2="36700" y2="23315"/>
                        <a14:foregroundMark x1="37400" y1="19569" x2="26900" y2="21816"/>
                        <a14:foregroundMark x1="26900" y1="21816" x2="17000" y2="29213"/>
                        <a14:foregroundMark x1="17000" y1="29213" x2="11000" y2="38202"/>
                        <a14:foregroundMark x1="11000" y1="38202" x2="19000" y2="44195"/>
                        <a14:foregroundMark x1="19000" y1="44195" x2="29900" y2="42135"/>
                        <a14:foregroundMark x1="29900" y1="42135" x2="39000" y2="34176"/>
                        <a14:foregroundMark x1="39000" y1="34176" x2="39800" y2="24064"/>
                        <a14:foregroundMark x1="39800" y1="24064" x2="37900" y2="20880"/>
                        <a14:foregroundMark x1="36200" y1="24251" x2="23300" y2="31554"/>
                        <a14:foregroundMark x1="23300" y1="31554" x2="33600" y2="27622"/>
                        <a14:foregroundMark x1="33600" y1="27622" x2="33600" y2="27154"/>
                        <a14:foregroundMark x1="34100" y1="29588" x2="25300" y2="37547"/>
                        <a14:foregroundMark x1="25300" y1="37547" x2="24800" y2="38202"/>
                        <a14:foregroundMark x1="23900" y1="42697" x2="25100" y2="46629"/>
                        <a14:foregroundMark x1="17200" y1="60487" x2="9800" y2="67697"/>
                        <a14:foregroundMark x1="9800" y1="67697" x2="6100" y2="74906"/>
                        <a14:foregroundMark x1="17200" y1="58895" x2="10500" y2="65824"/>
                        <a14:foregroundMark x1="10500" y1="65824" x2="6800" y2="74906"/>
                        <a14:foregroundMark x1="6800" y1="74906" x2="7000" y2="78184"/>
                        <a14:foregroundMark x1="7000" y1="67509" x2="4600" y2="76779"/>
                        <a14:foregroundMark x1="4600" y1="76779" x2="5600" y2="79588"/>
                        <a14:foregroundMark x1="86800" y1="28933" x2="86800" y2="28933"/>
                        <a14:foregroundMark x1="86800" y1="28933" x2="86800" y2="28933"/>
                        <a14:foregroundMark x1="75400" y1="28933" x2="85400" y2="28839"/>
                        <a14:foregroundMark x1="85400" y1="28839" x2="89600" y2="38577"/>
                        <a14:foregroundMark x1="89600" y1="38577" x2="81500" y2="46161"/>
                        <a14:foregroundMark x1="81500" y1="46161" x2="79200" y2="47378"/>
                        <a14:foregroundMark x1="69200" y1="29120" x2="79400" y2="26217"/>
                        <a14:foregroundMark x1="79400" y1="26217" x2="88200" y2="31742"/>
                        <a14:foregroundMark x1="90397" y1="41854" x2="90529" y2="42461"/>
                        <a14:foregroundMark x1="88200" y1="31742" x2="90397" y2="41854"/>
                        <a14:foregroundMark x1="90217" y1="45624" x2="87600" y2="64981"/>
                        <a14:foregroundMark x1="87600" y1="64981" x2="82500" y2="69101"/>
                        <a14:foregroundMark x1="92000" y1="49813" x2="97200" y2="55524"/>
                        <a14:foregroundMark x1="63600" y1="24625" x2="68200" y2="29401"/>
                        <a14:foregroundMark x1="89700" y1="45880" x2="89700" y2="45880"/>
                        <a14:foregroundMark x1="90000" y1="45880" x2="90000" y2="45880"/>
                        <a14:foregroundMark x1="90000" y1="45787" x2="90000" y2="45787"/>
                        <a14:foregroundMark x1="90000" y1="45693" x2="90000" y2="45693"/>
                        <a14:foregroundMark x1="89900" y1="45506" x2="90000" y2="46348"/>
                        <a14:foregroundMark x1="89800" y1="45318" x2="89800" y2="45318"/>
                        <a14:foregroundMark x1="89900" y1="45599" x2="89900" y2="45599"/>
                        <a14:foregroundMark x1="89900" y1="45599" x2="89900" y2="45599"/>
                        <a14:foregroundMark x1="90000" y1="45693" x2="90000" y2="45693"/>
                        <a14:foregroundMark x1="89600" y1="45787" x2="90200" y2="45880"/>
                        <a14:backgroundMark x1="67900" y1="23221" x2="66796" y2="25578"/>
                        <a14:backgroundMark x1="67600" y1="23221" x2="67600" y2="23221"/>
                        <a14:backgroundMark x1="68100" y1="22659" x2="66900" y2="24064"/>
                        <a14:backgroundMark x1="64800" y1="28464" x2="64800" y2="28464"/>
                        <a14:backgroundMark x1="64800" y1="28464" x2="64800" y2="28464"/>
                        <a14:backgroundMark x1="5900" y1="38390" x2="5900" y2="38390"/>
                        <a14:backgroundMark x1="5900" y1="38390" x2="5900" y2="38390"/>
                        <a14:backgroundMark x1="6200" y1="37453" x2="5700" y2="39607"/>
                        <a14:backgroundMark x1="6700" y1="37266" x2="6200" y2="38390"/>
                        <a14:backgroundMark x1="7000" y1="37547" x2="7000" y2="37547"/>
                        <a14:backgroundMark x1="7000" y1="37547" x2="7000" y2="37547"/>
                        <a14:backgroundMark x1="7000" y1="37360" x2="7000" y2="37360"/>
                        <a14:backgroundMark x1="7000" y1="37360" x2="7000" y2="37360"/>
                        <a14:backgroundMark x1="7200" y1="37079" x2="6500" y2="38109"/>
                        <a14:backgroundMark x1="7300" y1="37172" x2="7300" y2="37172"/>
                        <a14:backgroundMark x1="7300" y1="37172" x2="7300" y2="37172"/>
                        <a14:backgroundMark x1="7300" y1="37172" x2="7000" y2="37828"/>
                        <a14:backgroundMark x1="2800" y1="47097" x2="2800" y2="47097"/>
                        <a14:backgroundMark x1="2800" y1="47097" x2="2800" y2="47097"/>
                        <a14:backgroundMark x1="2800" y1="46723" x2="2800" y2="46723"/>
                        <a14:backgroundMark x1="3000" y1="47004" x2="3000" y2="47004"/>
                        <a14:backgroundMark x1="3000" y1="47004" x2="3000" y2="47004"/>
                        <a14:backgroundMark x1="3100" y1="46816" x2="3100" y2="46816"/>
                        <a14:backgroundMark x1="3100" y1="46816" x2="3100" y2="46816"/>
                        <a14:backgroundMark x1="90200" y1="42416" x2="89900" y2="44288"/>
                        <a14:backgroundMark x1="90400" y1="42135" x2="89900" y2="43165"/>
                        <a14:backgroundMark x1="90300" y1="42978" x2="90500" y2="42416"/>
                        <a14:backgroundMark x1="90300" y1="41854" x2="90300" y2="41854"/>
                        <a14:backgroundMark x1="90300" y1="41854" x2="90300" y2="41854"/>
                        <a14:backgroundMark x1="90200" y1="41760" x2="90200" y2="41760"/>
                        <a14:backgroundMark x1="90300" y1="41760" x2="90300" y2="41760"/>
                      </a14:backgroundRemoval>
                    </a14:imgEffect>
                  </a14:imgLayer>
                </a14:imgProps>
              </a:ext>
            </a:extLst>
          </a:blip>
          <a:srcRect b="7556"/>
          <a:stretch/>
        </p:blipFill>
        <p:spPr>
          <a:xfrm>
            <a:off x="5774868" y="508433"/>
            <a:ext cx="5619384" cy="5548056"/>
          </a:xfrm>
          <a:prstGeom prst="rect">
            <a:avLst/>
          </a:prstGeom>
        </p:spPr>
      </p:pic>
      <p:sp>
        <p:nvSpPr>
          <p:cNvPr id="7" name="Google Shape;1075;p36">
            <a:extLst>
              <a:ext uri="{FF2B5EF4-FFF2-40B4-BE49-F238E27FC236}">
                <a16:creationId xmlns:a16="http://schemas.microsoft.com/office/drawing/2014/main" id="{41BD8C2F-900B-8349-8C0A-3B998A799565}"/>
              </a:ext>
            </a:extLst>
          </p:cNvPr>
          <p:cNvSpPr txBox="1">
            <a:spLocks/>
          </p:cNvSpPr>
          <p:nvPr/>
        </p:nvSpPr>
        <p:spPr>
          <a:xfrm>
            <a:off x="316089" y="1943012"/>
            <a:ext cx="5619384" cy="1875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67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B041"/>
              </a:buClr>
              <a:buSzPts val="5200"/>
              <a:buFont typeface="Luckiest Guy"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sym typeface="Luckiest Guy"/>
              </a:rPr>
              <a:t>Trò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sym typeface="Luckiest Guy"/>
              </a:rPr>
              <a:t> </a:t>
            </a: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sym typeface="Luckiest Guy"/>
              </a:rPr>
              <a:t>chơi</a:t>
            </a:r>
            <a:endParaRPr kumimoji="0" lang="en-US" sz="58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sym typeface="Luckiest Guy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B041"/>
              </a:buClr>
              <a:buSzPts val="5200"/>
              <a:buFont typeface="Luckiest Guy"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FBB041"/>
                </a:solidFill>
                <a:effectLst/>
                <a:uLnTx/>
                <a:uFillTx/>
                <a:latin typeface="Arial" panose="020B0604020202020204"/>
                <a:sym typeface="Luckiest Guy"/>
              </a:rPr>
              <a:t>TÌM TRỨNG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B041"/>
              </a:buClr>
              <a:buSzPts val="5200"/>
              <a:buFont typeface="Luckiest Guy"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FBB041"/>
                </a:solidFill>
                <a:effectLst/>
                <a:uLnTx/>
                <a:uFillTx/>
                <a:latin typeface="Arial" panose="020B0604020202020204"/>
                <a:sym typeface="Luckiest Guy"/>
              </a:rPr>
              <a:t>KHỦNG LONG</a:t>
            </a:r>
          </a:p>
        </p:txBody>
      </p:sp>
      <p:pic>
        <p:nvPicPr>
          <p:cNvPr id="8" name="Picture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6FF2D13-22AA-FE43-8A86-98C0EDA701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630" b="85926" l="52800" r="72400">
                        <a14:foregroundMark x1="71300" y1="77407" x2="71300" y2="77407"/>
                        <a14:foregroundMark x1="71300" y1="77407" x2="71300" y2="77407"/>
                        <a14:foregroundMark x1="71900" y1="77222" x2="71900" y2="77222"/>
                        <a14:foregroundMark x1="71900" y1="77222" x2="71900" y2="77222"/>
                        <a14:foregroundMark x1="71900" y1="75000" x2="71900" y2="75000"/>
                        <a14:foregroundMark x1="71900" y1="75000" x2="71900" y2="75000"/>
                        <a14:foregroundMark x1="71300" y1="76204" x2="71300" y2="76204"/>
                        <a14:foregroundMark x1="71300" y1="76204" x2="71300" y2="76204"/>
                        <a14:foregroundMark x1="71900" y1="76389" x2="71900" y2="76389"/>
                        <a14:foregroundMark x1="71900" y1="76389" x2="71900" y2="76389"/>
                        <a14:foregroundMark x1="72200" y1="74630" x2="72200" y2="74630"/>
                        <a14:foregroundMark x1="72200" y1="74630" x2="72200" y2="74630"/>
                        <a14:foregroundMark x1="72400" y1="74815" x2="72400" y2="74815"/>
                        <a14:foregroundMark x1="72400" y1="74815" x2="72400" y2="74815"/>
                        <a14:backgroundMark x1="55100" y1="84444" x2="55100" y2="84444"/>
                        <a14:backgroundMark x1="55100" y1="84444" x2="55100" y2="8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66" t="67778" r="25762" b="12036"/>
          <a:stretch/>
        </p:blipFill>
        <p:spPr>
          <a:xfrm>
            <a:off x="2039155" y="4014365"/>
            <a:ext cx="2012648" cy="1845884"/>
          </a:xfrm>
          <a:prstGeom prst="rect">
            <a:avLst/>
          </a:prstGeom>
        </p:spPr>
      </p:pic>
      <p:pic>
        <p:nvPicPr>
          <p:cNvPr id="9" name="Mission to Mars - Audio Hertz (1).mp3" descr="Mission to Mars - Audio Hertz (1).mp3">
            <a:hlinkClick r:id="" action="ppaction://media"/>
            <a:extLst>
              <a:ext uri="{FF2B5EF4-FFF2-40B4-BE49-F238E27FC236}">
                <a16:creationId xmlns:a16="http://schemas.microsoft.com/office/drawing/2014/main" id="{1C9ECB75-3283-7B47-9CEC-0B53980A17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" y="6858001"/>
            <a:ext cx="702396" cy="70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64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19200__18hiltc__pixel-game-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36364" numSld="6">
                <p:cTn id="32" repeatCount="5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796807-216D-4321-9281-A24CB4D65E63}"/>
              </a:ext>
            </a:extLst>
          </p:cNvPr>
          <p:cNvSpPr/>
          <p:nvPr/>
        </p:nvSpPr>
        <p:spPr>
          <a:xfrm>
            <a:off x="361950" y="314033"/>
            <a:ext cx="11468099" cy="6286792"/>
          </a:xfrm>
          <a:prstGeom prst="roundRect">
            <a:avLst/>
          </a:prstGeom>
          <a:solidFill>
            <a:schemeClr val="bg1"/>
          </a:solidFill>
          <a:ln>
            <a:solidFill>
              <a:srgbClr val="FFF2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6E3D154-B8EB-4DB7-92EB-63FA6E99A0E2}"/>
              </a:ext>
            </a:extLst>
          </p:cNvPr>
          <p:cNvGrpSpPr/>
          <p:nvPr/>
        </p:nvGrpSpPr>
        <p:grpSpPr>
          <a:xfrm>
            <a:off x="771525" y="581025"/>
            <a:ext cx="9754014" cy="1077218"/>
            <a:chOff x="771525" y="581025"/>
            <a:chExt cx="9754014" cy="1077218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B43668F-59D0-4714-B69D-8F0ED88CED2E}"/>
                </a:ext>
              </a:extLst>
            </p:cNvPr>
            <p:cNvSpPr/>
            <p:nvPr/>
          </p:nvSpPr>
          <p:spPr>
            <a:xfrm>
              <a:off x="771525" y="581025"/>
              <a:ext cx="609600" cy="56197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0E405D6-A1F6-4E18-ADB1-99A63F17FF63}"/>
                </a:ext>
              </a:extLst>
            </p:cNvPr>
            <p:cNvSpPr txBox="1"/>
            <p:nvPr/>
          </p:nvSpPr>
          <p:spPr>
            <a:xfrm>
              <a:off x="1495425" y="581025"/>
              <a:ext cx="903011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24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bánh chia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hộp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hộp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4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bánh.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hộp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bánh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vậy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" name="Picture 6" descr="A picture containing box&#10;&#10;Description automatically generated">
            <a:extLst>
              <a:ext uri="{FF2B5EF4-FFF2-40B4-BE49-F238E27FC236}">
                <a16:creationId xmlns:a16="http://schemas.microsoft.com/office/drawing/2014/main" id="{3FD46700-EF65-4909-825D-F4D423BF7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882" y="1143000"/>
            <a:ext cx="7514565" cy="5009322"/>
          </a:xfrm>
          <a:prstGeom prst="rect">
            <a:avLst/>
          </a:prstGeom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1AA3ECE9-2A3F-4734-BC04-C0BBE2A00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56" y="3758791"/>
            <a:ext cx="852966" cy="852966"/>
          </a:xfrm>
          <a:prstGeom prst="rect">
            <a:avLst/>
          </a:prstGeom>
        </p:spPr>
      </p:pic>
      <p:pic>
        <p:nvPicPr>
          <p:cNvPr id="49" name="Picture 48" descr="A picture containing icon&#10;&#10;Description automatically generated">
            <a:extLst>
              <a:ext uri="{FF2B5EF4-FFF2-40B4-BE49-F238E27FC236}">
                <a16:creationId xmlns:a16="http://schemas.microsoft.com/office/drawing/2014/main" id="{341B535E-35A6-48EC-9ACA-384896AB5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208" y="3758791"/>
            <a:ext cx="852967" cy="852967"/>
          </a:xfrm>
          <a:prstGeom prst="rect">
            <a:avLst/>
          </a:prstGeom>
        </p:spPr>
      </p:pic>
      <p:pic>
        <p:nvPicPr>
          <p:cNvPr id="50" name="Picture 49" descr="A picture containing icon&#10;&#10;Description automatically generated">
            <a:extLst>
              <a:ext uri="{FF2B5EF4-FFF2-40B4-BE49-F238E27FC236}">
                <a16:creationId xmlns:a16="http://schemas.microsoft.com/office/drawing/2014/main" id="{485FC9A6-5A12-49EB-ACDE-B399CECCA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556" y="4102588"/>
            <a:ext cx="852968" cy="852968"/>
          </a:xfrm>
          <a:prstGeom prst="rect">
            <a:avLst/>
          </a:prstGeom>
        </p:spPr>
      </p:pic>
      <p:pic>
        <p:nvPicPr>
          <p:cNvPr id="51" name="Picture 50" descr="A picture containing icon&#10;&#10;Description automatically generated">
            <a:extLst>
              <a:ext uri="{FF2B5EF4-FFF2-40B4-BE49-F238E27FC236}">
                <a16:creationId xmlns:a16="http://schemas.microsoft.com/office/drawing/2014/main" id="{8752FC29-24A2-49A0-B897-F15EE2B517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246" y="3973379"/>
            <a:ext cx="852968" cy="852968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20B5BE6-3DD9-4FA4-B15C-76ABCFA841B4}"/>
              </a:ext>
            </a:extLst>
          </p:cNvPr>
          <p:cNvSpPr txBox="1"/>
          <p:nvPr/>
        </p:nvSpPr>
        <p:spPr>
          <a:xfrm>
            <a:off x="6450528" y="1739020"/>
            <a:ext cx="2647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Tóm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tắt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C0B9D71-935B-476F-8D7F-785DAFA41CC8}"/>
              </a:ext>
            </a:extLst>
          </p:cNvPr>
          <p:cNvSpPr txBox="1"/>
          <p:nvPr/>
        </p:nvSpPr>
        <p:spPr>
          <a:xfrm>
            <a:off x="4878783" y="2390931"/>
            <a:ext cx="5231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Tổng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24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360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bánh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DB750C1-7080-4422-9AB6-26A439389DE5}"/>
              </a:ext>
            </a:extLst>
          </p:cNvPr>
          <p:cNvSpPr txBox="1"/>
          <p:nvPr/>
        </p:nvSpPr>
        <p:spPr>
          <a:xfrm>
            <a:off x="5052435" y="2991391"/>
            <a:ext cx="5231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Mỗi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4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chiếc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bánh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8D8A15C-80C8-48FA-81D3-C5068EE8F4AD}"/>
              </a:ext>
            </a:extLst>
          </p:cNvPr>
          <p:cNvSpPr txBox="1"/>
          <p:nvPr/>
        </p:nvSpPr>
        <p:spPr>
          <a:xfrm>
            <a:off x="4607792" y="3566053"/>
            <a:ext cx="6121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:...?..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bánh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E83CA86-BF28-456C-965D-100629FDEE0E}"/>
              </a:ext>
            </a:extLst>
          </p:cNvPr>
          <p:cNvSpPr txBox="1"/>
          <p:nvPr/>
        </p:nvSpPr>
        <p:spPr>
          <a:xfrm>
            <a:off x="6466170" y="4238182"/>
            <a:ext cx="2647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3600" b="1" u="sng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endParaRPr lang="en-US" sz="3600" b="1" u="sng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1425D9E-59F4-4F67-AB0F-5C4287F31DDB}"/>
              </a:ext>
            </a:extLst>
          </p:cNvPr>
          <p:cNvSpPr txBox="1"/>
          <p:nvPr/>
        </p:nvSpPr>
        <p:spPr>
          <a:xfrm>
            <a:off x="4894425" y="4890093"/>
            <a:ext cx="643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Chia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bánh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D756482-1235-4F01-8B62-D14E55DC6DD2}"/>
              </a:ext>
            </a:extLst>
          </p:cNvPr>
          <p:cNvSpPr txBox="1"/>
          <p:nvPr/>
        </p:nvSpPr>
        <p:spPr>
          <a:xfrm>
            <a:off x="5068077" y="5490553"/>
            <a:ext cx="5231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24 : 4 = 6 (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bánh)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5940156-5010-4B90-A0A9-C63C86BA7E1D}"/>
              </a:ext>
            </a:extLst>
          </p:cNvPr>
          <p:cNvSpPr txBox="1"/>
          <p:nvPr/>
        </p:nvSpPr>
        <p:spPr>
          <a:xfrm>
            <a:off x="5387624" y="6009957"/>
            <a:ext cx="6121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6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724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  <p:bldP spid="5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lum contrast="20000"/>
          </a:blip>
          <a:srcRect b="83242"/>
          <a:stretch>
            <a:fillRect/>
          </a:stretch>
        </p:blipFill>
        <p:spPr>
          <a:xfrm>
            <a:off x="-330564" y="6468838"/>
            <a:ext cx="12600000" cy="3964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10177608" y="-707253"/>
            <a:ext cx="2722500" cy="2553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Freeform 8"/>
          <p:cNvSpPr/>
          <p:nvPr/>
        </p:nvSpPr>
        <p:spPr bwMode="auto">
          <a:xfrm>
            <a:off x="1916040" y="887092"/>
            <a:ext cx="8673987" cy="5226629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0070C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7879809" y="2353136"/>
            <a:ext cx="2297799" cy="122260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C1A5D5DB-93B7-1F32-F781-29457E5337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673" y="2675057"/>
            <a:ext cx="8016863" cy="269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419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93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6">
            <a:extLst>
              <a:ext uri="{FF2B5EF4-FFF2-40B4-BE49-F238E27FC236}">
                <a16:creationId xmlns:a16="http://schemas.microsoft.com/office/drawing/2014/main" id="{3418D7EF-78AA-4DFB-B378-7734A4591D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37CD6D7A-C07D-4EB0-A27E-2217733386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2" y="308452"/>
            <a:ext cx="1436235" cy="1436235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86956D78-1600-4230-B900-652659A011C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671" y="-544642"/>
            <a:ext cx="2289329" cy="2289329"/>
          </a:xfrm>
          <a:prstGeom prst="rect">
            <a:avLst/>
          </a:prstGeom>
        </p:spPr>
      </p:pic>
      <p:pic>
        <p:nvPicPr>
          <p:cNvPr id="38" name="图片 41" descr="6">
            <a:extLst>
              <a:ext uri="{FF2B5EF4-FFF2-40B4-BE49-F238E27FC236}">
                <a16:creationId xmlns:a16="http://schemas.microsoft.com/office/drawing/2014/main" id="{DD87B8BA-628B-4491-91C1-5EB6950219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449" t="21697"/>
          <a:stretch>
            <a:fillRect/>
          </a:stretch>
        </p:blipFill>
        <p:spPr>
          <a:xfrm>
            <a:off x="9052019" y="5153660"/>
            <a:ext cx="3137535" cy="1704340"/>
          </a:xfrm>
          <a:prstGeom prst="rect">
            <a:avLst/>
          </a:prstGeom>
        </p:spPr>
      </p:pic>
      <p:sp>
        <p:nvSpPr>
          <p:cNvPr id="37" name="云形 25">
            <a:extLst>
              <a:ext uri="{FF2B5EF4-FFF2-40B4-BE49-F238E27FC236}">
                <a16:creationId xmlns:a16="http://schemas.microsoft.com/office/drawing/2014/main" id="{49F52302-58E3-4B6F-8DFD-409C229ED31E}"/>
              </a:ext>
            </a:extLst>
          </p:cNvPr>
          <p:cNvSpPr/>
          <p:nvPr/>
        </p:nvSpPr>
        <p:spPr>
          <a:xfrm>
            <a:off x="652062" y="170455"/>
            <a:ext cx="7456362" cy="2248048"/>
          </a:xfrm>
          <a:prstGeom prst="cloud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12638B-467B-4EF0-ADBA-528B02B9EF53}"/>
              </a:ext>
            </a:extLst>
          </p:cNvPr>
          <p:cNvSpPr txBox="1"/>
          <p:nvPr/>
        </p:nvSpPr>
        <p:spPr>
          <a:xfrm>
            <a:off x="1862032" y="600022"/>
            <a:ext cx="53297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cs typeface="Calibri" panose="020F0502020204030204" pitchFamily="34" charset="0"/>
              </a:rPr>
              <a:t>QUẢ CÀ CHUA BÍ ẨN</a:t>
            </a: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2B0B1214-4887-4D98-8364-48547A149F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058" y="600022"/>
            <a:ext cx="1313856" cy="91313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8412B43E-AEE8-4A97-A322-689B343C0C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55315" y="773360"/>
            <a:ext cx="1428423" cy="971327"/>
          </a:xfrm>
          <a:prstGeom prst="rect">
            <a:avLst/>
          </a:prstGeom>
        </p:spPr>
      </p:pic>
      <p:pic>
        <p:nvPicPr>
          <p:cNvPr id="26" name="Graphic 25">
            <a:hlinkClick r:id="rId8" action="ppaction://hlinksldjump"/>
            <a:extLst>
              <a:ext uri="{FF2B5EF4-FFF2-40B4-BE49-F238E27FC236}">
                <a16:creationId xmlns:a16="http://schemas.microsoft.com/office/drawing/2014/main" id="{F9CE4D2C-B8B5-4473-90A2-831B96D113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65776" y="2771762"/>
            <a:ext cx="2769841" cy="2215874"/>
          </a:xfrm>
          <a:prstGeom prst="rect">
            <a:avLst/>
          </a:prstGeom>
        </p:spPr>
      </p:pic>
      <p:pic>
        <p:nvPicPr>
          <p:cNvPr id="28" name="Graphic 27">
            <a:hlinkClick r:id="rId11" action="ppaction://hlinksldjump"/>
            <a:extLst>
              <a:ext uri="{FF2B5EF4-FFF2-40B4-BE49-F238E27FC236}">
                <a16:creationId xmlns:a16="http://schemas.microsoft.com/office/drawing/2014/main" id="{6708D05D-8B51-480C-BAD6-772A343839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35296" y="3956858"/>
            <a:ext cx="2967686" cy="2644951"/>
          </a:xfrm>
          <a:prstGeom prst="rect">
            <a:avLst/>
          </a:prstGeom>
        </p:spPr>
      </p:pic>
      <p:pic>
        <p:nvPicPr>
          <p:cNvPr id="29" name="Graphic 28">
            <a:hlinkClick r:id="rId14" action="ppaction://hlinksldjump"/>
            <a:extLst>
              <a:ext uri="{FF2B5EF4-FFF2-40B4-BE49-F238E27FC236}">
                <a16:creationId xmlns:a16="http://schemas.microsoft.com/office/drawing/2014/main" id="{33EBB24E-E9AA-4009-BD05-92639A48C93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120" y="4305993"/>
            <a:ext cx="2696041" cy="2453397"/>
          </a:xfrm>
          <a:prstGeom prst="rect">
            <a:avLst/>
          </a:prstGeom>
        </p:spPr>
      </p:pic>
      <p:sp>
        <p:nvSpPr>
          <p:cNvPr id="3" name="Right Arrow 2">
            <a:hlinkClick r:id="rId17" action="ppaction://hlinksldjump"/>
          </p:cNvPr>
          <p:cNvSpPr/>
          <p:nvPr/>
        </p:nvSpPr>
        <p:spPr>
          <a:xfrm>
            <a:off x="8894030" y="5519651"/>
            <a:ext cx="3076297" cy="1338349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092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93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6">
            <a:extLst>
              <a:ext uri="{FF2B5EF4-FFF2-40B4-BE49-F238E27FC236}">
                <a16:creationId xmlns:a16="http://schemas.microsoft.com/office/drawing/2014/main" id="{3418D7EF-78AA-4DFB-B378-7734A4591D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37CD6D7A-C07D-4EB0-A27E-2217733386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2" y="308452"/>
            <a:ext cx="1436235" cy="1436235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86956D78-1600-4230-B900-652659A011C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671" y="-544642"/>
            <a:ext cx="2289329" cy="2289329"/>
          </a:xfrm>
          <a:prstGeom prst="rect">
            <a:avLst/>
          </a:prstGeom>
        </p:spPr>
      </p:pic>
      <p:pic>
        <p:nvPicPr>
          <p:cNvPr id="38" name="图片 41" descr="6">
            <a:extLst>
              <a:ext uri="{FF2B5EF4-FFF2-40B4-BE49-F238E27FC236}">
                <a16:creationId xmlns:a16="http://schemas.microsoft.com/office/drawing/2014/main" id="{DD87B8BA-628B-4491-91C1-5EB6950219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449" t="21697"/>
          <a:stretch>
            <a:fillRect/>
          </a:stretch>
        </p:blipFill>
        <p:spPr>
          <a:xfrm>
            <a:off x="9052019" y="5178425"/>
            <a:ext cx="3137535" cy="1704340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123CDE58-A511-4582-9EAA-107B085E665D}"/>
              </a:ext>
            </a:extLst>
          </p:cNvPr>
          <p:cNvGrpSpPr/>
          <p:nvPr/>
        </p:nvGrpSpPr>
        <p:grpSpPr>
          <a:xfrm>
            <a:off x="983433" y="1025473"/>
            <a:ext cx="5411739" cy="3394158"/>
            <a:chOff x="7639652" y="3900524"/>
            <a:chExt cx="2813685" cy="1652825"/>
          </a:xfrm>
        </p:grpSpPr>
        <p:pic>
          <p:nvPicPr>
            <p:cNvPr id="40" name="Picture 39" descr="Shape, rectangle&#10;&#10;Description automatically generated">
              <a:extLst>
                <a:ext uri="{FF2B5EF4-FFF2-40B4-BE49-F238E27FC236}">
                  <a16:creationId xmlns:a16="http://schemas.microsoft.com/office/drawing/2014/main" id="{C4FF04F8-E76F-4E03-ADCD-B4688AB5B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9652" y="3900524"/>
              <a:ext cx="2813685" cy="1652825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1A464CE-EDD5-43CF-A0BE-D25DB2AA26BE}"/>
                </a:ext>
              </a:extLst>
            </p:cNvPr>
            <p:cNvSpPr txBox="1"/>
            <p:nvPr/>
          </p:nvSpPr>
          <p:spPr>
            <a:xfrm>
              <a:off x="7819198" y="4422013"/>
              <a:ext cx="2314183" cy="584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 : 4 = ?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74A72C9-78D2-497F-979F-5B50B817D250}"/>
              </a:ext>
            </a:extLst>
          </p:cNvPr>
          <p:cNvGrpSpPr/>
          <p:nvPr/>
        </p:nvGrpSpPr>
        <p:grpSpPr>
          <a:xfrm>
            <a:off x="6640241" y="1447657"/>
            <a:ext cx="4822615" cy="3888468"/>
            <a:chOff x="6640241" y="1447657"/>
            <a:chExt cx="4822615" cy="388846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0F14C3F-B758-41ED-86CA-EDC5CCE2FD40}"/>
                </a:ext>
              </a:extLst>
            </p:cNvPr>
            <p:cNvGrpSpPr/>
            <p:nvPr/>
          </p:nvGrpSpPr>
          <p:grpSpPr>
            <a:xfrm>
              <a:off x="6640241" y="1447657"/>
              <a:ext cx="4822615" cy="2749263"/>
              <a:chOff x="6773244" y="1480908"/>
              <a:chExt cx="4822615" cy="2749263"/>
            </a:xfrm>
          </p:grpSpPr>
          <p:sp>
            <p:nvSpPr>
              <p:cNvPr id="37" name="云形 25">
                <a:extLst>
                  <a:ext uri="{FF2B5EF4-FFF2-40B4-BE49-F238E27FC236}">
                    <a16:creationId xmlns:a16="http://schemas.microsoft.com/office/drawing/2014/main" id="{49F52302-58E3-4B6F-8DFD-409C229ED31E}"/>
                  </a:ext>
                </a:extLst>
              </p:cNvPr>
              <p:cNvSpPr/>
              <p:nvPr/>
            </p:nvSpPr>
            <p:spPr>
              <a:xfrm>
                <a:off x="6773244" y="1480908"/>
                <a:ext cx="4822615" cy="2749263"/>
              </a:xfrm>
              <a:prstGeom prst="cloud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512638B-467B-4EF0-ADBA-528B02B9EF53}"/>
                  </a:ext>
                </a:extLst>
              </p:cNvPr>
              <p:cNvSpPr txBox="1"/>
              <p:nvPr/>
            </p:nvSpPr>
            <p:spPr>
              <a:xfrm>
                <a:off x="7263382" y="2220834"/>
                <a:ext cx="3916956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6600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Đáp</a:t>
                </a:r>
                <a:r>
                  <a:rPr lang="en-US" sz="66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600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án</a:t>
                </a:r>
                <a:r>
                  <a:rPr lang="en-US" sz="66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: 5</a:t>
                </a:r>
                <a:endPara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9B00B640-3852-46FF-AF5A-4C05918EF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668500" y="3277117"/>
              <a:ext cx="3137536" cy="2059008"/>
            </a:xfrm>
            <a:prstGeom prst="rect">
              <a:avLst/>
            </a:prstGeom>
          </p:spPr>
        </p:pic>
      </p:grpSp>
      <p:sp>
        <p:nvSpPr>
          <p:cNvPr id="32" name="Right Arrow 31">
            <a:hlinkClick r:id="rId8" action="ppaction://hlinksldjump"/>
          </p:cNvPr>
          <p:cNvSpPr/>
          <p:nvPr/>
        </p:nvSpPr>
        <p:spPr>
          <a:xfrm flipH="1">
            <a:off x="346783" y="5781291"/>
            <a:ext cx="1864402" cy="1016179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LINE Creators&amp;#39; Stickers - Boku No Tomato Example with GIF Animation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70" y="4419631"/>
            <a:ext cx="2260684" cy="183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715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93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21" descr="6">
            <a:extLst>
              <a:ext uri="{FF2B5EF4-FFF2-40B4-BE49-F238E27FC236}">
                <a16:creationId xmlns:a16="http://schemas.microsoft.com/office/drawing/2014/main" id="{1FA21C08-8B6E-4F4A-ADE9-B937C41FDB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pic>
        <p:nvPicPr>
          <p:cNvPr id="18" name="图片 32">
            <a:extLst>
              <a:ext uri="{FF2B5EF4-FFF2-40B4-BE49-F238E27FC236}">
                <a16:creationId xmlns:a16="http://schemas.microsoft.com/office/drawing/2014/main" id="{08ADF129-1398-4022-9E7C-F211343840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2" y="308452"/>
            <a:ext cx="1436235" cy="1436235"/>
          </a:xfrm>
          <a:prstGeom prst="rect">
            <a:avLst/>
          </a:prstGeom>
        </p:spPr>
      </p:pic>
      <p:pic>
        <p:nvPicPr>
          <p:cNvPr id="19" name="图片 34">
            <a:extLst>
              <a:ext uri="{FF2B5EF4-FFF2-40B4-BE49-F238E27FC236}">
                <a16:creationId xmlns:a16="http://schemas.microsoft.com/office/drawing/2014/main" id="{E8FE780C-7C0C-484B-8027-AD6CD9BB01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671" y="-544642"/>
            <a:ext cx="2289329" cy="2289329"/>
          </a:xfrm>
          <a:prstGeom prst="rect">
            <a:avLst/>
          </a:prstGeom>
        </p:spPr>
      </p:pic>
      <p:pic>
        <p:nvPicPr>
          <p:cNvPr id="20" name="图片 41" descr="6">
            <a:extLst>
              <a:ext uri="{FF2B5EF4-FFF2-40B4-BE49-F238E27FC236}">
                <a16:creationId xmlns:a16="http://schemas.microsoft.com/office/drawing/2014/main" id="{30F96F0F-C807-44D2-BF0B-00B0CF82B9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449" t="21697"/>
          <a:stretch>
            <a:fillRect/>
          </a:stretch>
        </p:blipFill>
        <p:spPr>
          <a:xfrm>
            <a:off x="9052019" y="5178425"/>
            <a:ext cx="3137535" cy="170434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D888F33-0677-4B31-BE20-F2A217D3DD83}"/>
              </a:ext>
            </a:extLst>
          </p:cNvPr>
          <p:cNvGrpSpPr/>
          <p:nvPr/>
        </p:nvGrpSpPr>
        <p:grpSpPr>
          <a:xfrm>
            <a:off x="983433" y="1025473"/>
            <a:ext cx="5411739" cy="3394158"/>
            <a:chOff x="7639652" y="3900524"/>
            <a:chExt cx="2813685" cy="1652825"/>
          </a:xfrm>
        </p:grpSpPr>
        <p:pic>
          <p:nvPicPr>
            <p:cNvPr id="23" name="Picture 22" descr="Shape, rectangle&#10;&#10;Description automatically generated">
              <a:extLst>
                <a:ext uri="{FF2B5EF4-FFF2-40B4-BE49-F238E27FC236}">
                  <a16:creationId xmlns:a16="http://schemas.microsoft.com/office/drawing/2014/main" id="{1C83F563-EA2A-4AC5-8E19-CD260422D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9652" y="3900524"/>
              <a:ext cx="2813685" cy="165282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AE59C20-9FA1-43D9-9CD9-0C5F0ADD7283}"/>
                </a:ext>
              </a:extLst>
            </p:cNvPr>
            <p:cNvSpPr txBox="1"/>
            <p:nvPr/>
          </p:nvSpPr>
          <p:spPr>
            <a:xfrm>
              <a:off x="7819198" y="4422013"/>
              <a:ext cx="2314183" cy="584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dirty="0">
                  <a:solidFill>
                    <a:prstClr val="black"/>
                  </a:solidFill>
                  <a:latin typeface="Calibri"/>
                </a:rPr>
                <a:t>32 :.?. = 4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B0AD5DF-85FA-404A-B218-0BAFB864C67D}"/>
              </a:ext>
            </a:extLst>
          </p:cNvPr>
          <p:cNvGrpSpPr/>
          <p:nvPr/>
        </p:nvGrpSpPr>
        <p:grpSpPr>
          <a:xfrm>
            <a:off x="6640241" y="1447657"/>
            <a:ext cx="4822615" cy="3888468"/>
            <a:chOff x="6640241" y="1447657"/>
            <a:chExt cx="4822615" cy="3888468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A2448DC-827E-437C-8F58-BAD9C5E0522B}"/>
                </a:ext>
              </a:extLst>
            </p:cNvPr>
            <p:cNvGrpSpPr/>
            <p:nvPr/>
          </p:nvGrpSpPr>
          <p:grpSpPr>
            <a:xfrm>
              <a:off x="6640241" y="1447657"/>
              <a:ext cx="4822615" cy="2749263"/>
              <a:chOff x="6773244" y="1480908"/>
              <a:chExt cx="4822615" cy="2749263"/>
            </a:xfrm>
          </p:grpSpPr>
          <p:sp>
            <p:nvSpPr>
              <p:cNvPr id="28" name="云形 25">
                <a:extLst>
                  <a:ext uri="{FF2B5EF4-FFF2-40B4-BE49-F238E27FC236}">
                    <a16:creationId xmlns:a16="http://schemas.microsoft.com/office/drawing/2014/main" id="{22306BD6-3CE6-497B-9286-7EC079593F7A}"/>
                  </a:ext>
                </a:extLst>
              </p:cNvPr>
              <p:cNvSpPr/>
              <p:nvPr/>
            </p:nvSpPr>
            <p:spPr>
              <a:xfrm>
                <a:off x="6773244" y="1480908"/>
                <a:ext cx="4822615" cy="2749263"/>
              </a:xfrm>
              <a:prstGeom prst="cloud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8506B79-4120-406C-A91D-41A55A5A6A31}"/>
                  </a:ext>
                </a:extLst>
              </p:cNvPr>
              <p:cNvSpPr txBox="1"/>
              <p:nvPr/>
            </p:nvSpPr>
            <p:spPr>
              <a:xfrm>
                <a:off x="7263382" y="2220834"/>
                <a:ext cx="3916956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6600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Đáp</a:t>
                </a:r>
                <a:r>
                  <a:rPr lang="en-US" sz="66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600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án</a:t>
                </a:r>
                <a:r>
                  <a:rPr lang="en-US" sz="66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: 8</a:t>
                </a:r>
                <a:endPara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7" name="Graphic 33">
              <a:extLst>
                <a:ext uri="{FF2B5EF4-FFF2-40B4-BE49-F238E27FC236}">
                  <a16:creationId xmlns:a16="http://schemas.microsoft.com/office/drawing/2014/main" id="{AB2E46D2-35C9-4881-8213-2F544C24F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668500" y="3277117"/>
              <a:ext cx="3137536" cy="2059008"/>
            </a:xfrm>
            <a:prstGeom prst="rect">
              <a:avLst/>
            </a:prstGeom>
          </p:spPr>
        </p:pic>
      </p:grpSp>
      <p:sp>
        <p:nvSpPr>
          <p:cNvPr id="30" name="Right Arrow 31">
            <a:hlinkClick r:id="rId8" action="ppaction://hlinksldjump"/>
            <a:extLst>
              <a:ext uri="{FF2B5EF4-FFF2-40B4-BE49-F238E27FC236}">
                <a16:creationId xmlns:a16="http://schemas.microsoft.com/office/drawing/2014/main" id="{D6D9CA32-DB42-4A89-B991-EDFA49C96D8F}"/>
              </a:ext>
            </a:extLst>
          </p:cNvPr>
          <p:cNvSpPr/>
          <p:nvPr/>
        </p:nvSpPr>
        <p:spPr>
          <a:xfrm flipH="1">
            <a:off x="346783" y="5781291"/>
            <a:ext cx="1864402" cy="1016179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2" descr="LINE Creators&amp;#39; Stickers - Boku No Tomato Example with GIF Animation">
            <a:extLst>
              <a:ext uri="{FF2B5EF4-FFF2-40B4-BE49-F238E27FC236}">
                <a16:creationId xmlns:a16="http://schemas.microsoft.com/office/drawing/2014/main" id="{51406A19-DE66-4B4B-9489-D29172F47A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70" y="4419631"/>
            <a:ext cx="2260684" cy="183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538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93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21" descr="6">
            <a:extLst>
              <a:ext uri="{FF2B5EF4-FFF2-40B4-BE49-F238E27FC236}">
                <a16:creationId xmlns:a16="http://schemas.microsoft.com/office/drawing/2014/main" id="{8A7A3AE5-7E0E-49CC-A894-8F69395662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pic>
        <p:nvPicPr>
          <p:cNvPr id="18" name="图片 32">
            <a:extLst>
              <a:ext uri="{FF2B5EF4-FFF2-40B4-BE49-F238E27FC236}">
                <a16:creationId xmlns:a16="http://schemas.microsoft.com/office/drawing/2014/main" id="{F50EAB27-6430-40BA-B44C-974ADDD21F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2" y="308452"/>
            <a:ext cx="1436235" cy="1436235"/>
          </a:xfrm>
          <a:prstGeom prst="rect">
            <a:avLst/>
          </a:prstGeom>
        </p:spPr>
      </p:pic>
      <p:pic>
        <p:nvPicPr>
          <p:cNvPr id="19" name="图片 34">
            <a:extLst>
              <a:ext uri="{FF2B5EF4-FFF2-40B4-BE49-F238E27FC236}">
                <a16:creationId xmlns:a16="http://schemas.microsoft.com/office/drawing/2014/main" id="{9EE59D4C-C83E-4132-8F62-8F0FE19B1B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671" y="-544642"/>
            <a:ext cx="2289329" cy="2289329"/>
          </a:xfrm>
          <a:prstGeom prst="rect">
            <a:avLst/>
          </a:prstGeom>
        </p:spPr>
      </p:pic>
      <p:pic>
        <p:nvPicPr>
          <p:cNvPr id="20" name="图片 41" descr="6">
            <a:extLst>
              <a:ext uri="{FF2B5EF4-FFF2-40B4-BE49-F238E27FC236}">
                <a16:creationId xmlns:a16="http://schemas.microsoft.com/office/drawing/2014/main" id="{C742E06F-D578-45B6-962B-9D841C3FE3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449" t="21697"/>
          <a:stretch>
            <a:fillRect/>
          </a:stretch>
        </p:blipFill>
        <p:spPr>
          <a:xfrm>
            <a:off x="9052019" y="5178425"/>
            <a:ext cx="3137535" cy="170434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2BE22ACD-6E5C-49E1-8458-60C50E40B7C3}"/>
              </a:ext>
            </a:extLst>
          </p:cNvPr>
          <p:cNvGrpSpPr/>
          <p:nvPr/>
        </p:nvGrpSpPr>
        <p:grpSpPr>
          <a:xfrm>
            <a:off x="983433" y="1025473"/>
            <a:ext cx="5411739" cy="3394158"/>
            <a:chOff x="7639652" y="3900524"/>
            <a:chExt cx="2813685" cy="1652825"/>
          </a:xfrm>
        </p:grpSpPr>
        <p:pic>
          <p:nvPicPr>
            <p:cNvPr id="23" name="Picture 22" descr="Shape, rectangle&#10;&#10;Description automatically generated">
              <a:extLst>
                <a:ext uri="{FF2B5EF4-FFF2-40B4-BE49-F238E27FC236}">
                  <a16:creationId xmlns:a16="http://schemas.microsoft.com/office/drawing/2014/main" id="{FC7D46C8-D97D-4A35-A664-C461A1D64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9652" y="3900524"/>
              <a:ext cx="2813685" cy="165282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B715752-B2DB-4AD4-8C1E-3390F91FBC60}"/>
                </a:ext>
              </a:extLst>
            </p:cNvPr>
            <p:cNvSpPr txBox="1"/>
            <p:nvPr/>
          </p:nvSpPr>
          <p:spPr>
            <a:xfrm>
              <a:off x="7819198" y="4422013"/>
              <a:ext cx="2314183" cy="584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36 : 4 = 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80DD6D4-A78B-48D6-9D64-1CEB4083D2EC}"/>
              </a:ext>
            </a:extLst>
          </p:cNvPr>
          <p:cNvGrpSpPr/>
          <p:nvPr/>
        </p:nvGrpSpPr>
        <p:grpSpPr>
          <a:xfrm>
            <a:off x="6640241" y="1447657"/>
            <a:ext cx="4822615" cy="3888468"/>
            <a:chOff x="6640241" y="1447657"/>
            <a:chExt cx="4822615" cy="3888468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5FF4BDE-EC5E-4891-A143-E53B50B6C092}"/>
                </a:ext>
              </a:extLst>
            </p:cNvPr>
            <p:cNvGrpSpPr/>
            <p:nvPr/>
          </p:nvGrpSpPr>
          <p:grpSpPr>
            <a:xfrm>
              <a:off x="6640241" y="1447657"/>
              <a:ext cx="4822615" cy="2749263"/>
              <a:chOff x="6773244" y="1480908"/>
              <a:chExt cx="4822615" cy="2749263"/>
            </a:xfrm>
          </p:grpSpPr>
          <p:sp>
            <p:nvSpPr>
              <p:cNvPr id="28" name="云形 25">
                <a:extLst>
                  <a:ext uri="{FF2B5EF4-FFF2-40B4-BE49-F238E27FC236}">
                    <a16:creationId xmlns:a16="http://schemas.microsoft.com/office/drawing/2014/main" id="{11BD3E84-DC42-47C9-997D-3746142CB40D}"/>
                  </a:ext>
                </a:extLst>
              </p:cNvPr>
              <p:cNvSpPr/>
              <p:nvPr/>
            </p:nvSpPr>
            <p:spPr>
              <a:xfrm>
                <a:off x="6773244" y="1480908"/>
                <a:ext cx="4822615" cy="2749263"/>
              </a:xfrm>
              <a:prstGeom prst="cloud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09FA70B-3E97-4CF5-B7F0-BE4E72F48790}"/>
                  </a:ext>
                </a:extLst>
              </p:cNvPr>
              <p:cNvSpPr txBox="1"/>
              <p:nvPr/>
            </p:nvSpPr>
            <p:spPr>
              <a:xfrm>
                <a:off x="7263382" y="2220834"/>
                <a:ext cx="3916956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6600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Đáp</a:t>
                </a:r>
                <a:r>
                  <a:rPr lang="en-US" sz="66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600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án</a:t>
                </a:r>
                <a:r>
                  <a:rPr lang="en-US" sz="66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: 9</a:t>
                </a:r>
                <a:endPara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7" name="Graphic 33">
              <a:extLst>
                <a:ext uri="{FF2B5EF4-FFF2-40B4-BE49-F238E27FC236}">
                  <a16:creationId xmlns:a16="http://schemas.microsoft.com/office/drawing/2014/main" id="{B49306DF-D5FA-49DB-8180-E83CA925D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668500" y="3277117"/>
              <a:ext cx="3137536" cy="2059008"/>
            </a:xfrm>
            <a:prstGeom prst="rect">
              <a:avLst/>
            </a:prstGeom>
          </p:spPr>
        </p:pic>
      </p:grpSp>
      <p:sp>
        <p:nvSpPr>
          <p:cNvPr id="30" name="Right Arrow 31">
            <a:hlinkClick r:id="rId8" action="ppaction://hlinksldjump"/>
            <a:extLst>
              <a:ext uri="{FF2B5EF4-FFF2-40B4-BE49-F238E27FC236}">
                <a16:creationId xmlns:a16="http://schemas.microsoft.com/office/drawing/2014/main" id="{89F23B99-C5DB-4129-B31B-6D5FE9E82FE9}"/>
              </a:ext>
            </a:extLst>
          </p:cNvPr>
          <p:cNvSpPr/>
          <p:nvPr/>
        </p:nvSpPr>
        <p:spPr>
          <a:xfrm flipH="1">
            <a:off x="346783" y="5781291"/>
            <a:ext cx="1864402" cy="1016179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2" descr="LINE Creators&amp;#39; Stickers - Boku No Tomato Example with GIF Animation">
            <a:extLst>
              <a:ext uri="{FF2B5EF4-FFF2-40B4-BE49-F238E27FC236}">
                <a16:creationId xmlns:a16="http://schemas.microsoft.com/office/drawing/2014/main" id="{CBF797C8-A97B-4B02-86E8-A772C2CA14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70" y="4419631"/>
            <a:ext cx="2260684" cy="183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414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 rot="18390134">
            <a:off x="793389" y="1816181"/>
            <a:ext cx="3254133" cy="19342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3" name="Freeform 8"/>
          <p:cNvSpPr/>
          <p:nvPr/>
        </p:nvSpPr>
        <p:spPr bwMode="auto">
          <a:xfrm>
            <a:off x="2402792" y="979488"/>
            <a:ext cx="7339724" cy="5122863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2283230" y="3646248"/>
            <a:ext cx="7459286" cy="1852606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831278" y="3384609"/>
            <a:ext cx="61766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VÀ HẸN GẶP LẠI </a:t>
            </a:r>
            <a:endParaRPr kumimoji="0" lang="zh-CN" altLang="en-US" sz="5400" b="0" i="0" u="none" strike="noStrike" kern="1200" cap="none" spc="0" normalizeH="0" baseline="0" noProof="0" dirty="0">
              <a:ln w="0"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664691" y="2308781"/>
            <a:ext cx="37529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TẠM BIỆT</a:t>
            </a:r>
            <a:endParaRPr kumimoji="0" lang="zh-CN" altLang="en-US" sz="5400" b="0" i="0" u="none" strike="noStrike" kern="1200" cap="none" spc="0" normalizeH="0" baseline="0" noProof="0" dirty="0">
              <a:ln w="0">
                <a:noFill/>
              </a:ln>
              <a:solidFill>
                <a:srgbClr val="E14628"/>
              </a:solidFill>
              <a:effectLst/>
              <a:uLnTx/>
              <a:uFillTx/>
              <a:latin typeface="Coiny" panose="02000903060500060000" pitchFamily="2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10109191" y="2864572"/>
            <a:ext cx="1801231" cy="9583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8307387" y="5045497"/>
            <a:ext cx="3206250" cy="10575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7381014" y="2549908"/>
            <a:ext cx="930225" cy="88021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>
            <a:lum contrast="20000"/>
          </a:blip>
          <a:stretch>
            <a:fillRect/>
          </a:stretch>
        </p:blipFill>
        <p:spPr>
          <a:xfrm rot="1275709">
            <a:off x="7278375" y="1057197"/>
            <a:ext cx="2970000" cy="2013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9975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7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7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11" grpId="0"/>
          <p:bldP spid="12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63532910-5C95-E848-ACE1-8F5F85D912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000" b="95000" l="4075" r="57379">
                        <a14:foregroundMark x1="4185" y1="83056" x2="4515" y2="88704"/>
                        <a14:foregroundMark x1="5507" y1="89167" x2="5507" y2="89167"/>
                        <a14:foregroundMark x1="5507" y1="89167" x2="5507" y2="89167"/>
                        <a14:foregroundMark x1="6718" y1="88981" x2="6718" y2="88981"/>
                        <a14:foregroundMark x1="6718" y1="88981" x2="6718" y2="88981"/>
                        <a14:foregroundMark x1="7819" y1="88796" x2="7819" y2="88796"/>
                        <a14:foregroundMark x1="7819" y1="88796" x2="7819" y2="88796"/>
                        <a14:foregroundMark x1="23128" y1="83704" x2="23128" y2="83704"/>
                        <a14:foregroundMark x1="22907" y1="83704" x2="22907" y2="83704"/>
                        <a14:foregroundMark x1="20485" y1="90000" x2="20485" y2="90000"/>
                        <a14:foregroundMark x1="20374" y1="90000" x2="20374" y2="90000"/>
                        <a14:foregroundMark x1="29626" y1="88519" x2="29626" y2="88519"/>
                        <a14:foregroundMark x1="24670" y1="81759" x2="24670" y2="81759"/>
                        <a14:foregroundMark x1="31167" y1="88333" x2="31167" y2="88333"/>
                        <a14:foregroundMark x1="37115" y1="82963" x2="37115" y2="82963"/>
                        <a14:foregroundMark x1="36233" y1="82963" x2="36233" y2="82963"/>
                        <a14:foregroundMark x1="39207" y1="82963" x2="39207" y2="82963"/>
                        <a14:foregroundMark x1="48018" y1="83981" x2="48018" y2="83981"/>
                        <a14:foregroundMark x1="48128" y1="84352" x2="48128" y2="84352"/>
                        <a14:foregroundMark x1="50000" y1="81389" x2="50771" y2="85185"/>
                        <a14:foregroundMark x1="52974" y1="84167" x2="52974" y2="84167"/>
                        <a14:foregroundMark x1="52974" y1="84167" x2="52974" y2="84167"/>
                        <a14:foregroundMark x1="54736" y1="83981" x2="54736" y2="83981"/>
                        <a14:foregroundMark x1="54736" y1="83981" x2="54736" y2="83981"/>
                        <a14:foregroundMark x1="44383" y1="83241" x2="44383" y2="83241"/>
                        <a14:foregroundMark x1="44383" y1="83241" x2="44383" y2="83241"/>
                        <a14:foregroundMark x1="43502" y1="82963" x2="43502" y2="82963"/>
                        <a14:foregroundMark x1="46366" y1="87315" x2="46366" y2="87315"/>
                        <a14:foregroundMark x1="50661" y1="87963" x2="50661" y2="87963"/>
                        <a14:foregroundMark x1="50771" y1="87963" x2="50771" y2="87963"/>
                        <a14:foregroundMark x1="53634" y1="88611" x2="53634" y2="88611"/>
                        <a14:foregroundMark x1="53965" y1="88519" x2="53965" y2="88519"/>
                        <a14:foregroundMark x1="41960" y1="87870" x2="41960" y2="87870"/>
                        <a14:backgroundMark x1="41189" y1="87778" x2="41740" y2="88981"/>
                        <a14:backgroundMark x1="53965" y1="89074" x2="53965" y2="89074"/>
                        <a14:backgroundMark x1="54075" y1="89074" x2="54405" y2="88981"/>
                        <a14:backgroundMark x1="57489" y1="81296" x2="57269" y2="82407"/>
                      </a14:backgroundRemoval>
                    </a14:imgEffect>
                  </a14:imgLayer>
                </a14:imgProps>
              </a:ext>
            </a:extLst>
          </a:blip>
          <a:srcRect t="50000" r="44336"/>
          <a:stretch/>
        </p:blipFill>
        <p:spPr>
          <a:xfrm>
            <a:off x="800905" y="3396330"/>
            <a:ext cx="3257529" cy="348034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7B4D33-909F-0944-9535-BBA65C76F82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00" r="98400">
                        <a14:foregroundMark x1="6800" y1="37436" x2="6800" y2="37436"/>
                        <a14:foregroundMark x1="1900" y1="41538" x2="1900" y2="41538"/>
                        <a14:foregroundMark x1="1000" y1="37179" x2="1000" y2="37179"/>
                        <a14:foregroundMark x1="700" y1="48205" x2="700" y2="48205"/>
                        <a14:foregroundMark x1="92100" y1="46154" x2="92100" y2="46154"/>
                        <a14:foregroundMark x1="91200" y1="65128" x2="91200" y2="65128"/>
                        <a14:foregroundMark x1="95700" y1="40000" x2="95700" y2="40000"/>
                        <a14:foregroundMark x1="96300" y1="44359" x2="96300" y2="44359"/>
                        <a14:foregroundMark x1="98400" y1="41538" x2="98400" y2="41538"/>
                      </a14:backgroundRemoval>
                    </a14:imgEffect>
                  </a14:imgLayer>
                </a14:imgProps>
              </a:ext>
            </a:extLst>
          </a:blip>
          <a:srcRect t="7343" b="19429"/>
          <a:stretch/>
        </p:blipFill>
        <p:spPr>
          <a:xfrm>
            <a:off x="5993511" y="5025529"/>
            <a:ext cx="2270740" cy="12970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992FEC-5E0B-9245-BDE9-464FF85AD3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" b="91389" l="318" r="97879">
                        <a14:foregroundMark x1="68929" y1="12407" x2="88123" y2="26944"/>
                        <a14:foregroundMark x1="66596" y1="5556" x2="66596" y2="5556"/>
                        <a14:foregroundMark x1="66596" y1="5556" x2="66596" y2="5556"/>
                        <a14:foregroundMark x1="60445" y1="1019" x2="60445" y2="1019"/>
                        <a14:foregroundMark x1="94168" y1="27407" x2="94168" y2="27407"/>
                        <a14:foregroundMark x1="94168" y1="27407" x2="94168" y2="27407"/>
                        <a14:foregroundMark x1="98303" y1="28704" x2="98303" y2="28704"/>
                        <a14:foregroundMark x1="98303" y1="28704" x2="98303" y2="28704"/>
                        <a14:foregroundMark x1="6045" y1="55648" x2="6045" y2="55648"/>
                        <a14:foregroundMark x1="6045" y1="55833" x2="6045" y2="55833"/>
                        <a14:foregroundMark x1="530" y1="55833" x2="530" y2="55833"/>
                        <a14:foregroundMark x1="530" y1="55833" x2="530" y2="55833"/>
                        <a14:foregroundMark x1="76776" y1="55370" x2="76776" y2="55370"/>
                        <a14:foregroundMark x1="76776" y1="55370" x2="76776" y2="55370"/>
                        <a14:foregroundMark x1="80806" y1="54630" x2="80806" y2="54630"/>
                        <a14:foregroundMark x1="80806" y1="54630" x2="80806" y2="54630"/>
                        <a14:foregroundMark x1="39555" y1="91204" x2="39555" y2="91204"/>
                        <a14:foregroundMark x1="39555" y1="91204" x2="39555" y2="91204"/>
                        <a14:foregroundMark x1="41888" y1="90370" x2="41888" y2="90370"/>
                        <a14:foregroundMark x1="41888" y1="90370" x2="41888" y2="90370"/>
                        <a14:foregroundMark x1="35207" y1="91389" x2="35207" y2="91389"/>
                        <a14:foregroundMark x1="35207" y1="91389" x2="35207" y2="91389"/>
                        <a14:foregroundMark x1="94486" y1="35556" x2="94486" y2="35556"/>
                        <a14:foregroundMark x1="53977" y1="2685" x2="53977" y2="2685"/>
                        <a14:foregroundMark x1="65217" y1="2407" x2="65217" y2="2407"/>
                        <a14:foregroundMark x1="72959" y1="1019" x2="72959" y2="10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041070" y="2636874"/>
            <a:ext cx="1127860" cy="129171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>
            <a:hlinkClick r:id="rId11" action="ppaction://hlinksldjump"/>
            <a:extLst>
              <a:ext uri="{FF2B5EF4-FFF2-40B4-BE49-F238E27FC236}">
                <a16:creationId xmlns:a16="http://schemas.microsoft.com/office/drawing/2014/main" id="{63C39D70-36D9-9249-8D7B-A2FD777BF41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2407" b="57315" l="74500" r="94400">
                        <a14:foregroundMark x1="84500" y1="57407" x2="84500" y2="57407"/>
                        <a14:foregroundMark x1="84500" y1="57407" x2="84500" y2="57407"/>
                        <a14:foregroundMark x1="87300" y1="39815" x2="87300" y2="39815"/>
                        <a14:foregroundMark x1="87300" y1="39815" x2="87300" y2="39815"/>
                        <a14:foregroundMark x1="85400" y1="38241" x2="90200" y2="43333"/>
                        <a14:foregroundMark x1="86900" y1="37593" x2="87800" y2="42685"/>
                        <a14:foregroundMark x1="88500" y1="41574" x2="88500" y2="41574"/>
                        <a14:foregroundMark x1="88500" y1="42037" x2="88500" y2="42037"/>
                        <a14:foregroundMark x1="88500" y1="40926" x2="88500" y2="40926"/>
                        <a14:foregroundMark x1="88800" y1="41111" x2="88800" y2="41111"/>
                        <a14:foregroundMark x1="94400" y1="44815" x2="94400" y2="44815"/>
                        <a14:foregroundMark x1="94400" y1="44815" x2="94400" y2="44815"/>
                        <a14:foregroundMark x1="83700" y1="35278" x2="83700" y2="35278"/>
                        <a14:foregroundMark x1="83400" y1="35556" x2="83400" y2="35556"/>
                        <a14:foregroundMark x1="83400" y1="35463" x2="83400" y2="35463"/>
                        <a14:foregroundMark x1="83400" y1="35463" x2="83400" y2="35463"/>
                        <a14:foregroundMark x1="83200" y1="35370" x2="83700" y2="35833"/>
                        <a14:backgroundMark x1="74200" y1="44444" x2="74200" y2="44444"/>
                        <a14:backgroundMark x1="74200" y1="44537" x2="74200" y2="44537"/>
                        <a14:backgroundMark x1="74200" y1="43981" x2="74200" y2="44907"/>
                        <a14:backgroundMark x1="84100" y1="32315" x2="83300" y2="34259"/>
                      </a14:backgroundRemoval>
                    </a14:imgEffect>
                  </a14:imgLayer>
                </a14:imgProps>
              </a:ext>
            </a:extLst>
          </a:blip>
          <a:srcRect l="73941" t="30700" r="3777" b="41426"/>
          <a:stretch/>
        </p:blipFill>
        <p:spPr>
          <a:xfrm>
            <a:off x="6555335" y="3883023"/>
            <a:ext cx="553263" cy="747492"/>
          </a:xfrm>
          <a:prstGeom prst="rect">
            <a:avLst/>
          </a:prstGeom>
        </p:spPr>
      </p:pic>
      <p:pic>
        <p:nvPicPr>
          <p:cNvPr id="6" name="Picture 5">
            <a:hlinkClick r:id="rId14" action="ppaction://hlinksldjump"/>
            <a:extLst>
              <a:ext uri="{FF2B5EF4-FFF2-40B4-BE49-F238E27FC236}">
                <a16:creationId xmlns:a16="http://schemas.microsoft.com/office/drawing/2014/main" id="{6358EC01-A11A-AF49-A281-D4AABB6F4FB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073" b="27654" l="2867" r="25800">
                        <a14:foregroundMark x1="17500" y1="8148" x2="17500" y2="8148"/>
                        <a14:foregroundMark x1="18500" y1="8333" x2="18500" y2="8333"/>
                        <a14:foregroundMark x1="18500" y1="8333" x2="18500" y2="8333"/>
                        <a14:foregroundMark x1="20600" y1="11204" x2="20600" y2="11204"/>
                        <a14:foregroundMark x1="20600" y1="11204" x2="20600" y2="11204"/>
                        <a14:foregroundMark x1="20100" y1="11019" x2="20100" y2="11019"/>
                        <a14:foregroundMark x1="20100" y1="11019" x2="20800" y2="12500"/>
                        <a14:foregroundMark x1="20800" y1="10741" x2="21100" y2="12037"/>
                        <a14:foregroundMark x1="21100" y1="11019" x2="17800" y2="8148"/>
                        <a14:foregroundMark x1="18000" y1="7500" x2="21100" y2="12315"/>
                      </a14:backgroundRemoval>
                    </a14:imgEffect>
                  </a14:imgLayer>
                </a14:imgProps>
              </a:ext>
            </a:extLst>
          </a:blip>
          <a:srcRect r="71333" b="69273"/>
          <a:stretch/>
        </p:blipFill>
        <p:spPr>
          <a:xfrm>
            <a:off x="5147418" y="3718234"/>
            <a:ext cx="846093" cy="979457"/>
          </a:xfrm>
          <a:prstGeom prst="rect">
            <a:avLst/>
          </a:prstGeom>
        </p:spPr>
      </p:pic>
      <p:pic>
        <p:nvPicPr>
          <p:cNvPr id="7" name="Picture 6">
            <a:hlinkClick r:id="rId17" action="ppaction://hlinksldjump"/>
            <a:extLst>
              <a:ext uri="{FF2B5EF4-FFF2-40B4-BE49-F238E27FC236}">
                <a16:creationId xmlns:a16="http://schemas.microsoft.com/office/drawing/2014/main" id="{2BF4A28D-4A2B-A842-9372-DCA59902221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3889" b="56667" l="8100" r="26500">
                        <a14:foregroundMark x1="19100" y1="38796" x2="19100" y2="38796"/>
                        <a14:foregroundMark x1="19100" y1="38796" x2="19100" y2="38796"/>
                        <a14:foregroundMark x1="21200" y1="41019" x2="21200" y2="41019"/>
                        <a14:foregroundMark x1="20900" y1="41019" x2="20900" y2="41019"/>
                        <a14:foregroundMark x1="16800" y1="56759" x2="16800" y2="56759"/>
                        <a14:foregroundMark x1="16800" y1="56759" x2="16800" y2="56759"/>
                        <a14:foregroundMark x1="8100" y1="48611" x2="8100" y2="48611"/>
                        <a14:foregroundMark x1="8100" y1="48611" x2="8100" y2="48611"/>
                      </a14:backgroundRemoval>
                    </a14:imgEffect>
                  </a14:imgLayer>
                </a14:imgProps>
              </a:ext>
            </a:extLst>
          </a:blip>
          <a:srcRect l="6465" t="31121" r="71253" b="41005"/>
          <a:stretch/>
        </p:blipFill>
        <p:spPr>
          <a:xfrm>
            <a:off x="3781471" y="3696889"/>
            <a:ext cx="654904" cy="8848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98B0A8-B85F-2F43-A8DA-9B7F3D3B03A1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600" r="98400">
                        <a14:foregroundMark x1="6800" y1="37436" x2="6800" y2="37436"/>
                        <a14:foregroundMark x1="1900" y1="41538" x2="1900" y2="41538"/>
                        <a14:foregroundMark x1="1000" y1="37179" x2="1000" y2="37179"/>
                        <a14:foregroundMark x1="700" y1="48205" x2="700" y2="48205"/>
                        <a14:foregroundMark x1="92100" y1="46154" x2="92100" y2="46154"/>
                        <a14:foregroundMark x1="91200" y1="65128" x2="91200" y2="65128"/>
                        <a14:foregroundMark x1="95700" y1="40000" x2="95700" y2="40000"/>
                        <a14:foregroundMark x1="96300" y1="44359" x2="96300" y2="44359"/>
                        <a14:foregroundMark x1="98400" y1="41538" x2="98400" y2="41538"/>
                        <a14:backgroundMark x1="37100" y1="23718" x2="37100" y2="23718"/>
                        <a14:backgroundMark x1="37100" y1="23718" x2="37100" y2="23718"/>
                        <a14:backgroundMark x1="29800" y1="22179" x2="57700" y2="26026"/>
                        <a14:backgroundMark x1="57700" y1="26026" x2="63500" y2="25513"/>
                      </a14:backgroundRemoval>
                    </a14:imgEffect>
                  </a14:imgLayer>
                </a14:imgProps>
              </a:ext>
            </a:extLst>
          </a:blip>
          <a:srcRect t="7343" b="19429"/>
          <a:stretch/>
        </p:blipFill>
        <p:spPr>
          <a:xfrm>
            <a:off x="5993511" y="5025528"/>
            <a:ext cx="2270740" cy="1297001"/>
          </a:xfrm>
          <a:prstGeom prst="rect">
            <a:avLst/>
          </a:prstGeom>
        </p:spPr>
      </p:pic>
      <p:pic>
        <p:nvPicPr>
          <p:cNvPr id="2" name="1" descr="A picture containing mollusk&#10;&#10;Description automatically generated">
            <a:hlinkClick r:id="rId22" action="ppaction://hlinksldjump"/>
            <a:extLst>
              <a:ext uri="{FF2B5EF4-FFF2-40B4-BE49-F238E27FC236}">
                <a16:creationId xmlns:a16="http://schemas.microsoft.com/office/drawing/2014/main" id="{6BA6D08B-14AE-E5F9-594B-5289AB04ED31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25742" r="74284" b="23905"/>
          <a:stretch/>
        </p:blipFill>
        <p:spPr>
          <a:xfrm>
            <a:off x="7780108" y="3838352"/>
            <a:ext cx="617339" cy="84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55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0.0003 L 0.08212 -0.06265 C 0.09965 -0.07777 0.12049 -0.07561 0.13906 -0.06142 C 0.1599 -0.04444 0.17326 -0.01913 0.17934 0.01358 L 0.20885 0.16482 " pathEditMode="relative" rAng="1440000" ptsTypes="AAAAA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22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23457E-6 L 0.05156 -0.02377 C 0.06284 -0.02932 0.07482 -0.02408 0.08559 -0.01235 C 0.09722 0.00092 0.10486 0.01759 0.10729 0.03827 L 0.11909 0.13271 " pathEditMode="relative" rAng="1920000" ptsTypes="AAAAA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09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988 C -2.77778E-7 -0.01482 0.00017 -0.02007 0.00052 -0.025 C 0.00069 -0.02624 0.00069 -0.02809 0.00122 -0.02902 C 0.00208 -0.03087 0.00347 -0.03149 0.00434 -0.03303 C 0.00521 -0.03488 0.0059 -0.03673 0.0066 -0.03858 C 0.00712 -0.04013 0.00747 -0.04167 0.00816 -0.0426 C 0.01267 -0.0497 0.01198 -0.04754 0.01667 -0.0497 C 0.02431 -0.05309 0.01094 -0.04846 0.02361 -0.05217 L 0.0283 -0.0497 L 0.03056 -0.04815 C 0.03125 -0.04723 0.03212 -0.0463 0.03281 -0.04537 C 0.03351 -0.04476 0.03785 -0.04013 0.03906 -0.03858 C 0.03976 -0.03735 0.04063 -0.03612 0.04132 -0.03457 C 0.04288 -0.03118 0.0441 -0.02562 0.04514 -0.02223 C 0.04566 -0.01791 0.04566 -0.01575 0.0474 -0.01266 C 0.04809 -0.01142 0.04896 -0.01081 0.04983 -0.00988 C 0.05035 -0.00618 0.05139 -0.00278 0.05122 0.00092 C 0.05104 0.01358 0.05104 0.03425 0.04983 0.04907 C 0.04948 0.05246 0.04826 0.06296 0.0474 0.06821 C 0.04722 0.06944 0.04688 0.07067 0.0467 0.07222 C 0.04358 0.09382 0.04844 0.06388 0.04444 0.0858 C 0.04323 0.09166 0.04392 0.09321 0.04201 0.09969 L 0.03906 0.11049 C 0.0375 0.12067 0.03906 0.11142 0.03663 0.1216 C 0.03472 0.12963 0.03767 0.12376 0.03281 0.13642 C 0.03229 0.13796 0.0316 0.13919 0.03125 0.14074 C 0.03056 0.14321 0.03073 0.14629 0.02969 0.14876 L 0.0283 0.15308 " pathEditMode="relative" ptsTypes="AAAAAAAAAAAAAAAAAAAAAAAAAAAA"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-0.03815 0.1074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4" y="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72641EB9-64DE-8344-93FE-F50FA5AB43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889" b="56667" l="8100" r="26500">
                        <a14:foregroundMark x1="19100" y1="38796" x2="19100" y2="38796"/>
                        <a14:foregroundMark x1="19100" y1="38796" x2="19100" y2="38796"/>
                        <a14:foregroundMark x1="21200" y1="41019" x2="21200" y2="41019"/>
                        <a14:foregroundMark x1="20900" y1="41019" x2="20900" y2="41019"/>
                        <a14:foregroundMark x1="16800" y1="56759" x2="16800" y2="56759"/>
                        <a14:foregroundMark x1="16800" y1="56759" x2="16800" y2="56759"/>
                        <a14:foregroundMark x1="8100" y1="48611" x2="8100" y2="48611"/>
                        <a14:foregroundMark x1="8100" y1="48611" x2="8100" y2="48611"/>
                      </a14:backgroundRemoval>
                    </a14:imgEffect>
                  </a14:imgLayer>
                </a14:imgProps>
              </a:ext>
            </a:extLst>
          </a:blip>
          <a:srcRect l="6465" t="31121" r="71253" b="41005"/>
          <a:stretch/>
        </p:blipFill>
        <p:spPr>
          <a:xfrm>
            <a:off x="11244852" y="5678968"/>
            <a:ext cx="853632" cy="1153309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08DC9BE-ACE4-F74A-B50F-BF0FD3417DE7}"/>
              </a:ext>
            </a:extLst>
          </p:cNvPr>
          <p:cNvSpPr/>
          <p:nvPr/>
        </p:nvSpPr>
        <p:spPr>
          <a:xfrm>
            <a:off x="1532965" y="1246093"/>
            <a:ext cx="9126071" cy="2182907"/>
          </a:xfrm>
          <a:prstGeom prst="roundRect">
            <a:avLst/>
          </a:prstGeom>
          <a:solidFill>
            <a:schemeClr val="bg2">
              <a:alpha val="93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14144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4 x 6 = ?</a:t>
            </a:r>
            <a:endParaRPr kumimoji="0" lang="vi-VN" sz="7200" b="0" i="0" u="none" strike="noStrike" kern="0" cap="none" spc="0" normalizeH="0" baseline="0" noProof="0" dirty="0">
              <a:ln>
                <a:noFill/>
              </a:ln>
              <a:solidFill>
                <a:srgbClr val="141447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  <p:sp>
        <p:nvSpPr>
          <p:cNvPr id="10" name="Google Shape;745;p50">
            <a:extLst>
              <a:ext uri="{FF2B5EF4-FFF2-40B4-BE49-F238E27FC236}">
                <a16:creationId xmlns:a16="http://schemas.microsoft.com/office/drawing/2014/main" id="{E53E6D25-CDBB-344A-A27C-BC280083E33E}"/>
              </a:ext>
            </a:extLst>
          </p:cNvPr>
          <p:cNvSpPr/>
          <p:nvPr/>
        </p:nvSpPr>
        <p:spPr>
          <a:xfrm>
            <a:off x="4000500" y="4301606"/>
            <a:ext cx="4314825" cy="1153308"/>
          </a:xfrm>
          <a:prstGeom prst="roundRect">
            <a:avLst>
              <a:gd name="adj" fmla="val 16667"/>
            </a:avLst>
          </a:prstGeom>
          <a:solidFill>
            <a:schemeClr val="bg2">
              <a:alpha val="93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Itim"/>
                <a:cs typeface="Arial" panose="020B0604020202020204" pitchFamily="34" charset="0"/>
                <a:sym typeface="Itim"/>
              </a:rPr>
              <a:t>24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660B96-88E6-8644-909A-AE30CFE3A97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692" b="75513" l="1300" r="50900">
                        <a14:foregroundMark x1="20700" y1="75769" x2="20700" y2="75769"/>
                        <a14:foregroundMark x1="1300" y1="55897" x2="1300" y2="55897"/>
                        <a14:foregroundMark x1="19100" y1="13718" x2="19100" y2="13718"/>
                        <a14:foregroundMark x1="40300" y1="13205" x2="40300" y2="13205"/>
                        <a14:foregroundMark x1="48900" y1="25385" x2="48900" y2="25385"/>
                        <a14:foregroundMark x1="50900" y1="28718" x2="50900" y2="28718"/>
                        <a14:foregroundMark x1="33400" y1="38333" x2="33400" y2="38333"/>
                        <a14:foregroundMark x1="32700" y1="37564" x2="32700" y2="37564"/>
                        <a14:foregroundMark x1="32000" y1="37051" x2="32000" y2="37051"/>
                        <a14:foregroundMark x1="20100" y1="12692" x2="20100" y2="12692"/>
                        <a14:foregroundMark x1="31400" y1="44359" x2="31400" y2="44359"/>
                      </a14:backgroundRemoval>
                    </a14:imgEffect>
                  </a14:imgLayer>
                </a14:imgProps>
              </a:ext>
            </a:extLst>
          </a:blip>
          <a:srcRect t="7506" r="46919" b="17629"/>
          <a:stretch/>
        </p:blipFill>
        <p:spPr>
          <a:xfrm>
            <a:off x="5531584" y="5155349"/>
            <a:ext cx="1001617" cy="110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498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sitive-right-answer-01-sound-effect-68478394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C91909B7-8111-AD4E-A5F8-DBA30ED9F1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73" b="27654" l="2867" r="25800">
                        <a14:foregroundMark x1="17500" y1="8148" x2="17500" y2="8148"/>
                        <a14:foregroundMark x1="18500" y1="8333" x2="18500" y2="8333"/>
                        <a14:foregroundMark x1="18500" y1="8333" x2="18500" y2="8333"/>
                        <a14:foregroundMark x1="20600" y1="11204" x2="20600" y2="11204"/>
                        <a14:foregroundMark x1="20600" y1="11204" x2="20600" y2="11204"/>
                        <a14:foregroundMark x1="20100" y1="11019" x2="20100" y2="11019"/>
                        <a14:foregroundMark x1="20100" y1="11019" x2="20800" y2="12500"/>
                        <a14:foregroundMark x1="20800" y1="10741" x2="21100" y2="12037"/>
                        <a14:foregroundMark x1="21100" y1="11019" x2="17800" y2="8148"/>
                        <a14:foregroundMark x1="18000" y1="7500" x2="21100" y2="12315"/>
                      </a14:backgroundRemoval>
                    </a14:imgEffect>
                  </a14:imgLayer>
                </a14:imgProps>
              </a:ext>
            </a:extLst>
          </a:blip>
          <a:srcRect r="71333" b="69273"/>
          <a:stretch/>
        </p:blipFill>
        <p:spPr>
          <a:xfrm>
            <a:off x="10703859" y="5440736"/>
            <a:ext cx="1224288" cy="1417264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5630724-88A7-AE47-9F34-B990C41CD1AD}"/>
              </a:ext>
            </a:extLst>
          </p:cNvPr>
          <p:cNvSpPr/>
          <p:nvPr/>
        </p:nvSpPr>
        <p:spPr>
          <a:xfrm>
            <a:off x="1028700" y="325730"/>
            <a:ext cx="10201275" cy="1751708"/>
          </a:xfrm>
          <a:prstGeom prst="roundRect">
            <a:avLst/>
          </a:prstGeom>
          <a:solidFill>
            <a:schemeClr val="bg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14144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4 x .?. = 32</a:t>
            </a:r>
            <a:endParaRPr kumimoji="0" lang="vi-VN" sz="8000" b="0" i="0" u="none" strike="noStrike" kern="0" cap="none" spc="0" normalizeH="0" baseline="0" noProof="0" dirty="0">
              <a:ln>
                <a:noFill/>
              </a:ln>
              <a:solidFill>
                <a:srgbClr val="141447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  <p:sp>
        <p:nvSpPr>
          <p:cNvPr id="3" name="Google Shape;745;p50">
            <a:extLst>
              <a:ext uri="{FF2B5EF4-FFF2-40B4-BE49-F238E27FC236}">
                <a16:creationId xmlns:a16="http://schemas.microsoft.com/office/drawing/2014/main" id="{C12EA675-CA27-8858-0ADA-E98D1E34AFDD}"/>
              </a:ext>
            </a:extLst>
          </p:cNvPr>
          <p:cNvSpPr/>
          <p:nvPr/>
        </p:nvSpPr>
        <p:spPr>
          <a:xfrm>
            <a:off x="4000500" y="4301606"/>
            <a:ext cx="4314825" cy="1153308"/>
          </a:xfrm>
          <a:prstGeom prst="roundRect">
            <a:avLst>
              <a:gd name="adj" fmla="val 16667"/>
            </a:avLst>
          </a:prstGeom>
          <a:solidFill>
            <a:schemeClr val="bg2">
              <a:alpha val="93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Itim"/>
                <a:cs typeface="Arial" panose="020B0604020202020204" pitchFamily="34" charset="0"/>
                <a:sym typeface="Itim"/>
              </a:rPr>
              <a:t>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973B2A-3490-875A-C7F9-F20DC92EB6B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692" b="75513" l="1300" r="50900">
                        <a14:foregroundMark x1="20700" y1="75769" x2="20700" y2="75769"/>
                        <a14:foregroundMark x1="1300" y1="55897" x2="1300" y2="55897"/>
                        <a14:foregroundMark x1="19100" y1="13718" x2="19100" y2="13718"/>
                        <a14:foregroundMark x1="40300" y1="13205" x2="40300" y2="13205"/>
                        <a14:foregroundMark x1="48900" y1="25385" x2="48900" y2="25385"/>
                        <a14:foregroundMark x1="50900" y1="28718" x2="50900" y2="28718"/>
                        <a14:foregroundMark x1="33400" y1="38333" x2="33400" y2="38333"/>
                        <a14:foregroundMark x1="32700" y1="37564" x2="32700" y2="37564"/>
                        <a14:foregroundMark x1="32000" y1="37051" x2="32000" y2="37051"/>
                        <a14:foregroundMark x1="20100" y1="12692" x2="20100" y2="12692"/>
                        <a14:foregroundMark x1="31400" y1="44359" x2="31400" y2="44359"/>
                      </a14:backgroundRemoval>
                    </a14:imgEffect>
                  </a14:imgLayer>
                </a14:imgProps>
              </a:ext>
            </a:extLst>
          </a:blip>
          <a:srcRect t="7506" r="46919" b="17629"/>
          <a:stretch/>
        </p:blipFill>
        <p:spPr>
          <a:xfrm>
            <a:off x="7542720" y="4366135"/>
            <a:ext cx="1001617" cy="110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731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sitive-right-answer-01-sound-effect-68478394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 action="ppaction://hlinksldjump"/>
            <a:extLst>
              <a:ext uri="{FF2B5EF4-FFF2-40B4-BE49-F238E27FC236}">
                <a16:creationId xmlns:a16="http://schemas.microsoft.com/office/drawing/2014/main" id="{97BA52E1-AE8D-1446-B11C-9771E2ED464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407" b="57315" l="74500" r="94400">
                        <a14:foregroundMark x1="84500" y1="57407" x2="84500" y2="57407"/>
                        <a14:foregroundMark x1="84500" y1="57407" x2="84500" y2="57407"/>
                        <a14:foregroundMark x1="87300" y1="39815" x2="87300" y2="39815"/>
                        <a14:foregroundMark x1="87300" y1="39815" x2="87300" y2="39815"/>
                        <a14:foregroundMark x1="85400" y1="38241" x2="90200" y2="43333"/>
                        <a14:foregroundMark x1="86900" y1="37593" x2="87800" y2="42685"/>
                        <a14:foregroundMark x1="88500" y1="41574" x2="88500" y2="41574"/>
                        <a14:foregroundMark x1="88500" y1="42037" x2="88500" y2="42037"/>
                        <a14:foregroundMark x1="88500" y1="40926" x2="88500" y2="40926"/>
                        <a14:foregroundMark x1="88800" y1="41111" x2="88800" y2="41111"/>
                        <a14:foregroundMark x1="94400" y1="44815" x2="94400" y2="44815"/>
                        <a14:foregroundMark x1="94400" y1="44815" x2="94400" y2="44815"/>
                        <a14:foregroundMark x1="83700" y1="35278" x2="83700" y2="35278"/>
                        <a14:foregroundMark x1="83400" y1="35556" x2="83400" y2="35556"/>
                        <a14:foregroundMark x1="83400" y1="35463" x2="83400" y2="35463"/>
                        <a14:foregroundMark x1="83400" y1="35463" x2="83400" y2="35463"/>
                        <a14:foregroundMark x1="83200" y1="35370" x2="83700" y2="35833"/>
                        <a14:backgroundMark x1="74200" y1="44444" x2="74200" y2="44444"/>
                        <a14:backgroundMark x1="74200" y1="44537" x2="74200" y2="44537"/>
                        <a14:backgroundMark x1="74200" y1="43981" x2="74200" y2="44907"/>
                        <a14:backgroundMark x1="84100" y1="32315" x2="83300" y2="34259"/>
                      </a14:backgroundRemoval>
                    </a14:imgEffect>
                  </a14:imgLayer>
                </a14:imgProps>
              </a:ext>
            </a:extLst>
          </a:blip>
          <a:srcRect l="73941" t="30700" r="3777" b="41426"/>
          <a:stretch/>
        </p:blipFill>
        <p:spPr>
          <a:xfrm>
            <a:off x="11319293" y="5678920"/>
            <a:ext cx="872707" cy="117908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0A8DA84-3600-5E48-8E23-434074EB8D48}"/>
              </a:ext>
            </a:extLst>
          </p:cNvPr>
          <p:cNvSpPr/>
          <p:nvPr/>
        </p:nvSpPr>
        <p:spPr>
          <a:xfrm>
            <a:off x="2686050" y="335964"/>
            <a:ext cx="7934326" cy="1673811"/>
          </a:xfrm>
          <a:prstGeom prst="roundRect">
            <a:avLst/>
          </a:prstGeom>
          <a:solidFill>
            <a:schemeClr val="bg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14144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4 x 9 </a:t>
            </a:r>
            <a:r>
              <a:rPr lang="en-US" sz="7200" kern="0" dirty="0">
                <a:solidFill>
                  <a:srgbClr val="141447"/>
                </a:solidFill>
                <a:latin typeface="Arial" panose="020B0604020202020204"/>
                <a:sym typeface="Arial"/>
              </a:rPr>
              <a:t>= ?</a:t>
            </a: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141447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  <p:sp>
        <p:nvSpPr>
          <p:cNvPr id="10" name="Google Shape;745;p50">
            <a:extLst>
              <a:ext uri="{FF2B5EF4-FFF2-40B4-BE49-F238E27FC236}">
                <a16:creationId xmlns:a16="http://schemas.microsoft.com/office/drawing/2014/main" id="{5EFB286B-469E-BDEC-9733-600FC8173735}"/>
              </a:ext>
            </a:extLst>
          </p:cNvPr>
          <p:cNvSpPr/>
          <p:nvPr/>
        </p:nvSpPr>
        <p:spPr>
          <a:xfrm>
            <a:off x="4490357" y="2962663"/>
            <a:ext cx="4314825" cy="1153308"/>
          </a:xfrm>
          <a:prstGeom prst="roundRect">
            <a:avLst>
              <a:gd name="adj" fmla="val 16667"/>
            </a:avLst>
          </a:prstGeom>
          <a:solidFill>
            <a:schemeClr val="bg2">
              <a:alpha val="93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Itim"/>
                <a:cs typeface="Arial" panose="020B0604020202020204" pitchFamily="34" charset="0"/>
                <a:sym typeface="Itim"/>
              </a:rPr>
              <a:t>36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B63E7A5-4C41-EAD0-8C61-51096474F8E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692" b="75513" l="1300" r="50900">
                        <a14:foregroundMark x1="20700" y1="75769" x2="20700" y2="75769"/>
                        <a14:foregroundMark x1="1300" y1="55897" x2="1300" y2="55897"/>
                        <a14:foregroundMark x1="19100" y1="13718" x2="19100" y2="13718"/>
                        <a14:foregroundMark x1="40300" y1="13205" x2="40300" y2="13205"/>
                        <a14:foregroundMark x1="48900" y1="25385" x2="48900" y2="25385"/>
                        <a14:foregroundMark x1="50900" y1="28718" x2="50900" y2="28718"/>
                        <a14:foregroundMark x1="33400" y1="38333" x2="33400" y2="38333"/>
                        <a14:foregroundMark x1="32700" y1="37564" x2="32700" y2="37564"/>
                        <a14:foregroundMark x1="32000" y1="37051" x2="32000" y2="37051"/>
                        <a14:foregroundMark x1="20100" y1="12692" x2="20100" y2="12692"/>
                        <a14:foregroundMark x1="31400" y1="44359" x2="31400" y2="44359"/>
                      </a14:backgroundRemoval>
                    </a14:imgEffect>
                  </a14:imgLayer>
                </a14:imgProps>
              </a:ext>
            </a:extLst>
          </a:blip>
          <a:srcRect t="7506" r="46919" b="17629"/>
          <a:stretch/>
        </p:blipFill>
        <p:spPr>
          <a:xfrm>
            <a:off x="8032577" y="3027192"/>
            <a:ext cx="1001617" cy="110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87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sitive-right-answer-01-sound-effect-68478394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plant, resort, colorful&#10;&#10;Description automatically generated">
            <a:extLst>
              <a:ext uri="{FF2B5EF4-FFF2-40B4-BE49-F238E27FC236}">
                <a16:creationId xmlns:a16="http://schemas.microsoft.com/office/drawing/2014/main" id="{57A14AAE-F26B-DC06-6C8F-29A727CF1A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" t="9586" b="135"/>
          <a:stretch/>
        </p:blipFill>
        <p:spPr>
          <a:xfrm>
            <a:off x="-1" y="0"/>
            <a:ext cx="12223819" cy="6858000"/>
          </a:xfrm>
          <a:prstGeom prst="rect">
            <a:avLst/>
          </a:prstGeom>
        </p:spPr>
      </p:pic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D9CD867B-9378-A1E3-6825-802EA7E9EC8D}"/>
              </a:ext>
            </a:extLst>
          </p:cNvPr>
          <p:cNvSpPr/>
          <p:nvPr/>
        </p:nvSpPr>
        <p:spPr>
          <a:xfrm>
            <a:off x="2686050" y="335964"/>
            <a:ext cx="7934326" cy="167381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14144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4 x ..?.. =  16</a:t>
            </a:r>
          </a:p>
        </p:txBody>
      </p:sp>
      <p:sp>
        <p:nvSpPr>
          <p:cNvPr id="11" name="Google Shape;745;p50">
            <a:extLst>
              <a:ext uri="{FF2B5EF4-FFF2-40B4-BE49-F238E27FC236}">
                <a16:creationId xmlns:a16="http://schemas.microsoft.com/office/drawing/2014/main" id="{0A7B0850-1F0B-7F10-0A7B-55A6BF183E71}"/>
              </a:ext>
            </a:extLst>
          </p:cNvPr>
          <p:cNvSpPr/>
          <p:nvPr/>
        </p:nvSpPr>
        <p:spPr>
          <a:xfrm>
            <a:off x="4490357" y="2962663"/>
            <a:ext cx="4314825" cy="1153308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Itim"/>
                <a:cs typeface="Arial" panose="020B0604020202020204" pitchFamily="34" charset="0"/>
                <a:sym typeface="Itim"/>
              </a:rPr>
              <a:t>4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7C36463-9AF6-BA21-6901-DA0AE6A65B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692" b="75513" l="1300" r="50900">
                        <a14:foregroundMark x1="20700" y1="75769" x2="20700" y2="75769"/>
                        <a14:foregroundMark x1="1300" y1="55897" x2="1300" y2="55897"/>
                        <a14:foregroundMark x1="19100" y1="13718" x2="19100" y2="13718"/>
                        <a14:foregroundMark x1="40300" y1="13205" x2="40300" y2="13205"/>
                        <a14:foregroundMark x1="48900" y1="25385" x2="48900" y2="25385"/>
                        <a14:foregroundMark x1="50900" y1="28718" x2="50900" y2="28718"/>
                        <a14:foregroundMark x1="33400" y1="38333" x2="33400" y2="38333"/>
                        <a14:foregroundMark x1="32700" y1="37564" x2="32700" y2="37564"/>
                        <a14:foregroundMark x1="32000" y1="37051" x2="32000" y2="37051"/>
                        <a14:foregroundMark x1="20100" y1="12692" x2="20100" y2="12692"/>
                        <a14:foregroundMark x1="31400" y1="44359" x2="31400" y2="44359"/>
                      </a14:backgroundRemoval>
                    </a14:imgEffect>
                  </a14:imgLayer>
                </a14:imgProps>
              </a:ext>
            </a:extLst>
          </a:blip>
          <a:srcRect t="7506" r="46919" b="17629"/>
          <a:stretch/>
        </p:blipFill>
        <p:spPr>
          <a:xfrm>
            <a:off x="8032577" y="3027192"/>
            <a:ext cx="1001617" cy="1101864"/>
          </a:xfrm>
          <a:prstGeom prst="rect">
            <a:avLst/>
          </a:prstGeom>
        </p:spPr>
      </p:pic>
      <p:pic>
        <p:nvPicPr>
          <p:cNvPr id="15" name="Picture 14" descr="A picture containing mollusk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8E25C020-3AB6-05A5-5389-999A7886A7C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25742" r="74284" b="23905"/>
          <a:stretch/>
        </p:blipFill>
        <p:spPr>
          <a:xfrm>
            <a:off x="11023038" y="5847905"/>
            <a:ext cx="617339" cy="84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610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sitive-right-answer-01-sound-effect-68478394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885651" y="601579"/>
            <a:ext cx="10896931" cy="5518931"/>
            <a:chOff x="375986" y="819150"/>
            <a:chExt cx="9525000" cy="5334000"/>
          </a:xfrm>
        </p:grpSpPr>
        <p:sp>
          <p:nvSpPr>
            <p:cNvPr id="11" name="圆角矩形 10"/>
            <p:cNvSpPr/>
            <p:nvPr/>
          </p:nvSpPr>
          <p:spPr>
            <a:xfrm>
              <a:off x="375986" y="819150"/>
              <a:ext cx="9525000" cy="5334000"/>
            </a:xfrm>
            <a:prstGeom prst="roundRect">
              <a:avLst>
                <a:gd name="adj" fmla="val 3606"/>
              </a:avLst>
            </a:prstGeom>
            <a:solidFill>
              <a:srgbClr val="0064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思源黑体 CN"/>
                <a:cs typeface="+mn-cs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518921" y="943429"/>
              <a:ext cx="9234680" cy="4807950"/>
            </a:xfrm>
            <a:prstGeom prst="roundRect">
              <a:avLst>
                <a:gd name="adj" fmla="val 360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思源黑体 CN"/>
                <a:cs typeface="+mn-cs"/>
              </a:endParaRPr>
            </a:p>
          </p:txBody>
        </p:sp>
      </p:grpSp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8453"/>
          <a:stretch/>
        </p:blipFill>
        <p:spPr>
          <a:xfrm rot="924036">
            <a:off x="10567747" y="3418629"/>
            <a:ext cx="1850123" cy="16609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45" name="组合 32"/>
          <p:cNvGrpSpPr/>
          <p:nvPr/>
        </p:nvGrpSpPr>
        <p:grpSpPr>
          <a:xfrm>
            <a:off x="2724298" y="637953"/>
            <a:ext cx="7987977" cy="4437539"/>
            <a:chOff x="1020" y="2328"/>
            <a:chExt cx="11012" cy="7804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46" name="云形 33"/>
            <p:cNvSpPr/>
            <p:nvPr/>
          </p:nvSpPr>
          <p:spPr>
            <a:xfrm>
              <a:off x="1220" y="2528"/>
              <a:ext cx="10812" cy="7604"/>
            </a:xfrm>
            <a:prstGeom prst="cloud">
              <a:avLst/>
            </a:prstGeom>
            <a:solidFill>
              <a:srgbClr val="00B050"/>
            </a:solidFill>
            <a:ln w="25400" cmpd="sng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7700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47" name="云形 34"/>
            <p:cNvSpPr/>
            <p:nvPr/>
          </p:nvSpPr>
          <p:spPr>
            <a:xfrm>
              <a:off x="1020" y="2328"/>
              <a:ext cx="10812" cy="7604"/>
            </a:xfrm>
            <a:prstGeom prst="cloud">
              <a:avLst/>
            </a:prstGeom>
            <a:solidFill>
              <a:schemeClr val="bg1"/>
            </a:solidFill>
            <a:ln w="25400" cmpd="sng">
              <a:solidFill>
                <a:srgbClr val="42210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7700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</p:grp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362" y="5143414"/>
            <a:ext cx="12192000" cy="1979723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15" y="2159823"/>
            <a:ext cx="3539626" cy="467430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16201" y="4601437"/>
            <a:ext cx="2297832" cy="2243111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27446" y="4687651"/>
            <a:ext cx="2235200" cy="2006600"/>
          </a:xfrm>
          <a:prstGeom prst="rect">
            <a:avLst/>
          </a:prstGeom>
        </p:spPr>
      </p:pic>
      <p:pic>
        <p:nvPicPr>
          <p:cNvPr id="6" name="Picture 5" descr="A picture containing watch, green&#10;&#10;Description automatically generated">
            <a:extLst>
              <a:ext uri="{FF2B5EF4-FFF2-40B4-BE49-F238E27FC236}">
                <a16:creationId xmlns:a16="http://schemas.microsoft.com/office/drawing/2014/main" id="{845A1AE9-EDF6-39CA-3C81-02438DB973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4674">
            <a:off x="10653713" y="4988308"/>
            <a:ext cx="614679" cy="65221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55772">
            <a:off x="-425693" y="284058"/>
            <a:ext cx="3490622" cy="271492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A9CDC70-9E37-8156-59D2-61689DE82CF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31" b="94282" l="2976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483" y="-241280"/>
            <a:ext cx="2031850" cy="173432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8B3EE2C-3F6E-4B0A-AF22-CD2A69F23A06}"/>
              </a:ext>
            </a:extLst>
          </p:cNvPr>
          <p:cNvSpPr txBox="1"/>
          <p:nvPr/>
        </p:nvSpPr>
        <p:spPr>
          <a:xfrm>
            <a:off x="1261977" y="-2949960"/>
            <a:ext cx="1007738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err="1">
                <a:ln>
                  <a:noFill/>
                </a:ln>
                <a:solidFill>
                  <a:srgbClr val="DE673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Bài</a:t>
            </a: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DE673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1</a:t>
            </a: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2D5C5B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: </a:t>
            </a: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Gió</a:t>
            </a: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DE673F">
                    <a:lumMod val="60000"/>
                    <a:lumOff val="40000"/>
                  </a:srgb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4C9E9A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sông</a:t>
            </a: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DE673F">
                    <a:lumMod val="60000"/>
                    <a:lumOff val="40000"/>
                  </a:srgb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Hương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rruba KT" panose="0204060305050602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E3B9CF-5E1E-EAA2-01AB-489198316E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44960" y="1403980"/>
            <a:ext cx="6675699" cy="19447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1EAD45-DA10-E5BE-8AB5-41FA1912DB3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66998" y="3178242"/>
            <a:ext cx="1865538" cy="969348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14EEFB6-E9A9-18FD-33C8-A14F48726DD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478" y="144157"/>
            <a:ext cx="1505967" cy="150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094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819D156-04B9-3EC3-7D08-3AE0BC272C02}"/>
              </a:ext>
            </a:extLst>
          </p:cNvPr>
          <p:cNvSpPr/>
          <p:nvPr/>
        </p:nvSpPr>
        <p:spPr>
          <a:xfrm>
            <a:off x="0" y="997526"/>
            <a:ext cx="12192000" cy="5076295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66" y="997526"/>
            <a:ext cx="5762934" cy="5860473"/>
          </a:xfrm>
          <a:prstGeom prst="rect">
            <a:avLst/>
          </a:prstGeom>
        </p:spPr>
      </p:pic>
      <p:pic>
        <p:nvPicPr>
          <p:cNvPr id="18" name="图片 31">
            <a:extLst>
              <a:ext uri="{FF2B5EF4-FFF2-40B4-BE49-F238E27FC236}">
                <a16:creationId xmlns:a16="http://schemas.microsoft.com/office/drawing/2014/main" id="{D28B16EE-64EA-0AB4-D353-24BF4C4645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55772">
            <a:off x="-377598" y="116850"/>
            <a:ext cx="3490622" cy="27149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BAA254-0DB6-41E6-250D-5F865EE74A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31" b="94282" l="2976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165" y="-701373"/>
            <a:ext cx="2297469" cy="1961054"/>
          </a:xfrm>
          <a:prstGeom prst="rect">
            <a:avLst/>
          </a:prstGeom>
        </p:spPr>
      </p:pic>
      <p:pic>
        <p:nvPicPr>
          <p:cNvPr id="6" name="Picture 5" descr="A green and red text&#10;&#10;AI-generated content may be incorrect.">
            <a:extLst>
              <a:ext uri="{FF2B5EF4-FFF2-40B4-BE49-F238E27FC236}">
                <a16:creationId xmlns:a16="http://schemas.microsoft.com/office/drawing/2014/main" id="{F52AD52C-0591-700E-EE38-DB06F2F41B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80" y="1311799"/>
            <a:ext cx="5578323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29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9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E673F"/>
      </a:accent1>
      <a:accent2>
        <a:srgbClr val="DE673F"/>
      </a:accent2>
      <a:accent3>
        <a:srgbClr val="DE673F"/>
      </a:accent3>
      <a:accent4>
        <a:srgbClr val="DE673F"/>
      </a:accent4>
      <a:accent5>
        <a:srgbClr val="DE673F"/>
      </a:accent5>
      <a:accent6>
        <a:srgbClr val="DE673F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raft With Numbers by Slidesgo">
  <a:themeElements>
    <a:clrScheme name="Simple Light">
      <a:dk1>
        <a:srgbClr val="FBB041"/>
      </a:dk1>
      <a:lt1>
        <a:srgbClr val="141447"/>
      </a:lt1>
      <a:dk2>
        <a:srgbClr val="FFFFFF"/>
      </a:dk2>
      <a:lt2>
        <a:srgbClr val="EE798D"/>
      </a:lt2>
      <a:accent1>
        <a:srgbClr val="3049B5"/>
      </a:accent1>
      <a:accent2>
        <a:srgbClr val="00D9E2"/>
      </a:accent2>
      <a:accent3>
        <a:srgbClr val="8DC63F"/>
      </a:accent3>
      <a:accent4>
        <a:srgbClr val="FFD100"/>
      </a:accent4>
      <a:accent5>
        <a:srgbClr val="DB2E53"/>
      </a:accent5>
      <a:accent6>
        <a:srgbClr val="141447"/>
      </a:accent6>
      <a:hlink>
        <a:srgbClr val="141447"/>
      </a:hlink>
      <a:folHlink>
        <a:srgbClr val="0097A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716</Words>
  <Application>Microsoft Office PowerPoint</Application>
  <PresentationFormat>Widescreen</PresentationFormat>
  <Paragraphs>174</Paragraphs>
  <Slides>26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5" baseType="lpstr">
      <vt:lpstr>等线</vt:lpstr>
      <vt:lpstr>Luckiest Guy</vt:lpstr>
      <vt:lpstr>微软雅黑</vt:lpstr>
      <vt:lpstr>思源黑体 CN</vt:lpstr>
      <vt:lpstr>Arial</vt:lpstr>
      <vt:lpstr>Arial-Rounded</vt:lpstr>
      <vt:lpstr>Calibri</vt:lpstr>
      <vt:lpstr>Calibri Light</vt:lpstr>
      <vt:lpstr>Cambria</vt:lpstr>
      <vt:lpstr>Cambria Math</vt:lpstr>
      <vt:lpstr>Coiny</vt:lpstr>
      <vt:lpstr>Montserrat Medium</vt:lpstr>
      <vt:lpstr>Nunito black</vt:lpstr>
      <vt:lpstr>UTM Arruba KT</vt:lpstr>
      <vt:lpstr>Wingdings</vt:lpstr>
      <vt:lpstr>Office 主题</vt:lpstr>
      <vt:lpstr>Office 主题​​</vt:lpstr>
      <vt:lpstr>Craft With Numbers by Slidesgo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36</cp:revision>
  <dcterms:created xsi:type="dcterms:W3CDTF">2022-05-13T14:37:11Z</dcterms:created>
  <dcterms:modified xsi:type="dcterms:W3CDTF">2025-08-07T11:07:57Z</dcterms:modified>
</cp:coreProperties>
</file>