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84" r:id="rId4"/>
  </p:sldMasterIdLst>
  <p:notesMasterIdLst>
    <p:notesMasterId r:id="rId28"/>
  </p:notesMasterIdLst>
  <p:sldIdLst>
    <p:sldId id="256" r:id="rId5"/>
    <p:sldId id="2644" r:id="rId6"/>
    <p:sldId id="264" r:id="rId7"/>
    <p:sldId id="265" r:id="rId8"/>
    <p:sldId id="266" r:id="rId9"/>
    <p:sldId id="267" r:id="rId10"/>
    <p:sldId id="295" r:id="rId11"/>
    <p:sldId id="2642" r:id="rId12"/>
    <p:sldId id="297" r:id="rId13"/>
    <p:sldId id="2637" r:id="rId14"/>
    <p:sldId id="2638" r:id="rId15"/>
    <p:sldId id="2646" r:id="rId16"/>
    <p:sldId id="2639" r:id="rId17"/>
    <p:sldId id="2640" r:id="rId18"/>
    <p:sldId id="2645" r:id="rId19"/>
    <p:sldId id="2641" r:id="rId20"/>
    <p:sldId id="2643" r:id="rId21"/>
    <p:sldId id="257" r:id="rId22"/>
    <p:sldId id="260" r:id="rId23"/>
    <p:sldId id="261" r:id="rId24"/>
    <p:sldId id="262" r:id="rId25"/>
    <p:sldId id="263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0EAF7-37B7-480B-AB1B-CC1EF48236C8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A21EB-E939-4BE3-A034-D7295FCD1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9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84D901-DB28-407B-B4BB-06FEB219DF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91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84D901-DB28-407B-B4BB-06FEB219DF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63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6158-1982-4D67-9FAA-E57B84B4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D63B-1B18-490B-A91B-9D8AA390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526E4-AF99-48F4-834F-2477355C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D1F1C-BA77-4E78-A96B-5B7FCE0F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143C9-A914-4984-B5AE-408AAF1B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1C054-1DC4-4530-9D40-883A04B6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14BF-5C18-4EE8-AA9E-06C0ABC8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11614-AAC0-4750-A6E1-B498DE79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AA7C2-ED32-40D5-897F-6FAA69F5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75686-B366-43E0-A84F-9F476323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2587-F8CF-413A-949D-DA842BCC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B7387-1C3A-4232-8414-4B21E16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1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9B51-852D-438B-8B96-A76DA59A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6A44A-41F1-4E8B-A9B9-BEF99645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6C7-3AD3-4B9D-8291-DA00297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9AEC6-16AC-4AAD-B746-44E0F787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1125C-7337-4CB7-AD7E-59B8E485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C5A4D-81F8-498A-A70F-E682026A2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703D3-8911-427C-AA6C-41776920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937D2-F4B7-460A-B1B4-4B2A357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2F455-9C16-4DB9-A57F-4511F7E2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A6654-BAC3-40B4-9D57-BBBCB447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1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54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18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5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5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04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67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25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06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73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B838-8859-4356-A45A-3339A2A3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B53B0-D1A6-43EA-A8F9-84C8D394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6B462-5D12-41DA-B7CF-121EE385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37E8-76B9-4AE7-A8D6-BA3423BC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20521-BD94-42CB-96C8-FF47D658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2279-325E-4366-9CC5-C050CA59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7F273-6CD7-4417-BE16-7231C0421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84146-871B-4EA8-8D3B-681CFCEC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E6E0-9F0D-4A91-9AB1-A046A605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965EC-91C4-4B87-A151-C4389D89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BC27-7CCD-4325-8E9D-819132B6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84BAA-1C19-4D1D-8873-EEAB6C0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8AF9-5FF5-44DF-9B76-033AD638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D22D9-8705-425B-8A96-B7BC704C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0298-2A83-403F-8766-95AE3C1A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F5B1-122D-458A-B0A3-3F6E10D3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6B62-333A-4F55-87DD-78F7A3220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B3684-4573-494F-B54E-0EF86437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C5C9F-39BF-45C4-8541-5A01EEA8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62172-DB74-4936-B8BA-617FD1B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A0D07-8B2A-4720-8ECC-AD782259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5A9C-7D51-402B-B034-9259A1AF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80273-C85D-41A8-8CEC-FF3A524C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E5CF5-17C7-40F2-A3ED-D600125F7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EB2DF-ABF4-4585-A253-5EF813DE7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C040-909C-4526-BA40-0272D4CFB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8A26D-2409-41F3-8AB5-94970DAF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BE1AA-311F-45FA-B616-11006261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A2961-FD0F-44EF-A4C9-617B333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2016-6C50-44DF-AD0E-36A1362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5549C-2F2F-4F6A-85B2-0E6C6C6C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F22C1-5ED1-40B6-886B-147AE21C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2CCBD-431F-4763-B980-50AE14E8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40B08-CADB-4B65-8BA4-0960C0AC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4BB04-0BFC-4E8F-9BD3-D411716D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B7F6-87CD-412B-B066-569443B8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6E58E-18F9-EB69-B7AC-8297F0983F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EEFB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4B2C1A-48C7-1299-B1FE-43372DB1DA7F}"/>
              </a:ext>
            </a:extLst>
          </p:cNvPr>
          <p:cNvSpPr/>
          <p:nvPr userDrawn="1"/>
        </p:nvSpPr>
        <p:spPr>
          <a:xfrm>
            <a:off x="381000" y="304800"/>
            <a:ext cx="11430000" cy="632460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B06D5B-6CB3-711C-A808-6BB4A14A89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8BB268-F896-4172-86A7-15D8CDD9F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55FCD-547F-4B7C-AE9C-C82E801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05E8F-9635-4A5A-973C-CE8A8B3B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26F9-4B02-4958-803C-D5542A09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FCFE-4B6F-4FFA-8C95-EDA4AB8FA0BB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C8E4B-86E2-4714-8DC7-8FB8326D5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A7898-F61B-49F5-B185-0560725C8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A33F8B5-FF3D-10E0-4959-01BA1C066E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A7F237FB-9FFF-6399-3476-4720B4B4F437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867765-C17D-BAB5-2A1B-D3361DFBE6A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7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0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7.wdp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gif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video" Target="../media/media3.mp4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video" Target="../media/media3.mp4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video" Target="../media/media3.mp4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.emf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emf"/><Relationship Id="rId5" Type="http://schemas.openxmlformats.org/officeDocument/2006/relationships/image" Target="../media/image5.sv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pic>
        <p:nvPicPr>
          <p:cNvPr id="12" name="Picture 11" descr="A green and yellow text&#10;&#10;AI-generated content may be incorrect.">
            <a:extLst>
              <a:ext uri="{FF2B5EF4-FFF2-40B4-BE49-F238E27FC236}">
                <a16:creationId xmlns:a16="http://schemas.microsoft.com/office/drawing/2014/main" id="{0A5068AB-C1F4-1E1B-2D67-EEB6EA055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34" y="754911"/>
            <a:ext cx="6188108" cy="5220586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8B32FA-E7E2-B3CA-64BD-9383D3EA9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-756435" y="621268"/>
            <a:ext cx="1010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Hai 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37" y="1361832"/>
            <a:ext cx="4971100" cy="3235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8B78840-6101-4AB9-B571-D6680510A932}"/>
              </a:ext>
            </a:extLst>
          </p:cNvPr>
          <p:cNvGrpSpPr/>
          <p:nvPr/>
        </p:nvGrpSpPr>
        <p:grpSpPr>
          <a:xfrm>
            <a:off x="3533773" y="4895894"/>
            <a:ext cx="5429250" cy="646331"/>
            <a:chOff x="1543050" y="4114800"/>
            <a:chExt cx="5429250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629E61-49DF-4F42-8A1C-3543B928E8BC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Cả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can </a:t>
              </a:r>
              <a:r>
                <a:rPr lang="en-US" sz="3600" dirty="0" err="1"/>
                <a:t>có</a:t>
              </a:r>
              <a:r>
                <a:rPr lang="en-US" sz="3600" dirty="0"/>
                <a:t>         </a:t>
              </a:r>
              <a:r>
                <a:rPr lang="en-US" sz="3600" i="1" dirty="0"/>
                <a:t>l</a:t>
              </a:r>
              <a:r>
                <a:rPr lang="en-US" sz="3600" dirty="0"/>
                <a:t> </a:t>
              </a:r>
              <a:r>
                <a:rPr lang="en-US" sz="3600" dirty="0" err="1"/>
                <a:t>dầu</a:t>
              </a:r>
              <a:r>
                <a:rPr lang="en-US" sz="3600" dirty="0"/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58F13F-7ABA-4D63-B62F-39A53B356CA1}"/>
                </a:ext>
              </a:extLst>
            </p:cNvPr>
            <p:cNvSpPr/>
            <p:nvPr/>
          </p:nvSpPr>
          <p:spPr>
            <a:xfrm>
              <a:off x="4181477" y="4114800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31956A-3C52-4225-A0D7-BAEA7FD1D148}"/>
              </a:ext>
            </a:extLst>
          </p:cNvPr>
          <p:cNvSpPr txBox="1"/>
          <p:nvPr/>
        </p:nvSpPr>
        <p:spPr>
          <a:xfrm>
            <a:off x="8353424" y="24669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i="1" dirty="0">
                <a:solidFill>
                  <a:srgbClr val="FF0000"/>
                </a:solidFill>
              </a:rPr>
              <a:t> l </a:t>
            </a:r>
            <a:r>
              <a:rPr lang="en-US" sz="4000" dirty="0">
                <a:solidFill>
                  <a:srgbClr val="FF0000"/>
                </a:solidFill>
              </a:rPr>
              <a:t>+ 15 </a:t>
            </a:r>
            <a:r>
              <a:rPr lang="en-US" sz="4000" i="1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FF0000"/>
                </a:solidFill>
              </a:rPr>
              <a:t> = 20</a:t>
            </a:r>
            <a:r>
              <a:rPr lang="en-US" sz="4000" i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6134101" y="4895893"/>
            <a:ext cx="790574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4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1341886" y="639997"/>
            <a:ext cx="602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8" y="639997"/>
            <a:ext cx="770866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6" y="1511532"/>
            <a:ext cx="3852862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828675" y="166687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đổ</a:t>
            </a:r>
            <a:r>
              <a:rPr lang="en-US" sz="3600" dirty="0"/>
              <a:t> </a:t>
            </a:r>
            <a:r>
              <a:rPr lang="en-US" sz="3600" dirty="0" err="1"/>
              <a:t>chuông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615778" y="265109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3 </a:t>
            </a:r>
            <a:r>
              <a:rPr lang="en-US" sz="3600" dirty="0" err="1"/>
              <a:t>giờ</a:t>
            </a:r>
            <a:r>
              <a:rPr lang="en-US" sz="3600" dirty="0"/>
              <a:t> 30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4353765" y="264463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6 </a:t>
            </a:r>
            <a:r>
              <a:rPr lang="en-US" sz="3600" dirty="0" err="1"/>
              <a:t>giờ</a:t>
            </a:r>
            <a:r>
              <a:rPr lang="en-US" sz="3600" dirty="0"/>
              <a:t> 3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615778" y="3569353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6 </a:t>
            </a:r>
            <a:r>
              <a:rPr lang="en-US" sz="3600" dirty="0" err="1"/>
              <a:t>giờ</a:t>
            </a:r>
            <a:r>
              <a:rPr lang="en-US" sz="3600" dirty="0"/>
              <a:t> 15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4325045" y="360728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3 </a:t>
            </a:r>
            <a:r>
              <a:rPr lang="en-US" sz="3600" dirty="0" err="1"/>
              <a:t>giờ</a:t>
            </a:r>
            <a:r>
              <a:rPr lang="en-US" sz="3600" dirty="0"/>
              <a:t> 6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615778" y="3607285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441237" y="4741985"/>
            <a:ext cx="1130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Ba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441237" y="5403039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3549478" y="5405403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6231746" y="5385482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8953153" y="5331530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3565181" y="5417876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E07D5770-DDBA-5CA2-55A5-52E54D73D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120503" y="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4660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EF21E1C0-CD2B-53C3-A0C7-32A8BB77470B}"/>
              </a:ext>
            </a:extLst>
          </p:cNvPr>
          <p:cNvSpPr/>
          <p:nvPr/>
        </p:nvSpPr>
        <p:spPr>
          <a:xfrm>
            <a:off x="631486" y="63061"/>
            <a:ext cx="10640859" cy="2065284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kg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kg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66F5B9B-214D-F1EE-0DA7-1D7AE35DDF30}"/>
              </a:ext>
            </a:extLst>
          </p:cNvPr>
          <p:cNvSpPr/>
          <p:nvPr/>
        </p:nvSpPr>
        <p:spPr>
          <a:xfrm>
            <a:off x="1932660" y="2099787"/>
            <a:ext cx="2280213" cy="65975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28E3C4A-CFDE-964D-67BF-1759099EA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19420"/>
              </p:ext>
            </p:extLst>
          </p:nvPr>
        </p:nvGraphicFramePr>
        <p:xfrm>
          <a:off x="957072" y="2845892"/>
          <a:ext cx="5096074" cy="3900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577">
                  <a:extLst>
                    <a:ext uri="{9D8B030D-6E8A-4147-A177-3AD203B41FA5}">
                      <a16:colId xmlns:a16="http://schemas.microsoft.com/office/drawing/2014/main" val="2258065171"/>
                    </a:ext>
                  </a:extLst>
                </a:gridCol>
                <a:gridCol w="471901">
                  <a:extLst>
                    <a:ext uri="{9D8B030D-6E8A-4147-A177-3AD203B41FA5}">
                      <a16:colId xmlns:a16="http://schemas.microsoft.com/office/drawing/2014/main" val="361066659"/>
                    </a:ext>
                  </a:extLst>
                </a:gridCol>
                <a:gridCol w="2537596">
                  <a:extLst>
                    <a:ext uri="{9D8B030D-6E8A-4147-A177-3AD203B41FA5}">
                      <a16:colId xmlns:a16="http://schemas.microsoft.com/office/drawing/2014/main" val="2765049316"/>
                    </a:ext>
                  </a:extLst>
                </a:gridCol>
              </a:tblGrid>
              <a:tr h="1075036">
                <a:tc>
                  <a:txBody>
                    <a:bodyPr/>
                    <a:lstStyle/>
                    <a:p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Mỗi</a:t>
                      </a: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hết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214520"/>
                  </a:ext>
                </a:extLst>
              </a:tr>
              <a:tr h="1675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Mua</a:t>
                      </a: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14729"/>
                  </a:ext>
                </a:extLst>
              </a:tr>
              <a:tr h="1150021">
                <a:tc>
                  <a:txBody>
                    <a:bodyPr/>
                    <a:lstStyle/>
                    <a:p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ết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gạo</a:t>
                      </a:r>
                      <a:r>
                        <a:rPr lang="en-GB" sz="32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…. 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70665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65FA10CD-E938-A735-43BF-CE02D70B7A3F}"/>
              </a:ext>
            </a:extLst>
          </p:cNvPr>
          <p:cNvGrpSpPr/>
          <p:nvPr/>
        </p:nvGrpSpPr>
        <p:grpSpPr>
          <a:xfrm>
            <a:off x="3831827" y="2771279"/>
            <a:ext cx="1264293" cy="1007593"/>
            <a:chOff x="1024842" y="2628900"/>
            <a:chExt cx="3429000" cy="3429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31C127-0B91-D2D0-A2F1-359443C9A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89" b="100000" l="13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42" y="2628900"/>
              <a:ext cx="3429000" cy="3429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6FC535-8806-13EB-A27B-0ECD86CF2ECB}"/>
                </a:ext>
              </a:extLst>
            </p:cNvPr>
            <p:cNvSpPr txBox="1"/>
            <p:nvPr/>
          </p:nvSpPr>
          <p:spPr>
            <a:xfrm>
              <a:off x="2058310" y="4591948"/>
              <a:ext cx="2089510" cy="89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kg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D655DF-42DF-2A47-C2CA-DFDF011607E9}"/>
              </a:ext>
            </a:extLst>
          </p:cNvPr>
          <p:cNvGrpSpPr/>
          <p:nvPr/>
        </p:nvGrpSpPr>
        <p:grpSpPr>
          <a:xfrm>
            <a:off x="3449863" y="3926235"/>
            <a:ext cx="1850732" cy="1514292"/>
            <a:chOff x="1024842" y="2628900"/>
            <a:chExt cx="3429000" cy="3429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BDFF68-A068-DBB8-C646-116595404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89" b="100000" l="13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42" y="2628900"/>
              <a:ext cx="3429000" cy="3429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819C32-ED28-0C5D-8789-49B309E96AB3}"/>
                </a:ext>
              </a:extLst>
            </p:cNvPr>
            <p:cNvSpPr txBox="1"/>
            <p:nvPr/>
          </p:nvSpPr>
          <p:spPr>
            <a:xfrm>
              <a:off x="2058312" y="4743542"/>
              <a:ext cx="1362062" cy="69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kg</a:t>
              </a:r>
            </a:p>
          </p:txBody>
        </p:sp>
      </p:grp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3AB20D5A-6538-9A7A-7706-3CCA922B29B6}"/>
              </a:ext>
            </a:extLst>
          </p:cNvPr>
          <p:cNvSpPr/>
          <p:nvPr/>
        </p:nvSpPr>
        <p:spPr>
          <a:xfrm>
            <a:off x="5681641" y="3334954"/>
            <a:ext cx="5920770" cy="277741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20kg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: 5 = 4 (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GB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631137FA-C86D-70C6-7D53-D5DAE00EFDD4}"/>
              </a:ext>
            </a:extLst>
          </p:cNvPr>
          <p:cNvSpPr/>
          <p:nvPr/>
        </p:nvSpPr>
        <p:spPr>
          <a:xfrm>
            <a:off x="7501919" y="2394966"/>
            <a:ext cx="2280213" cy="65975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63" y="1628774"/>
            <a:ext cx="10569474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2238375" y="3328986"/>
            <a:ext cx="2428875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5241083" y="3224211"/>
            <a:ext cx="5212133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2162175" y="3338511"/>
            <a:ext cx="5684974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7524752" y="3407626"/>
            <a:ext cx="2928464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1912FC-49D1-F588-97EA-D1B7C2E08C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88"/>
          <a:stretch/>
        </p:blipFill>
        <p:spPr>
          <a:xfrm rot="16200000">
            <a:off x="3919449" y="806557"/>
            <a:ext cx="4047254" cy="704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8A1BB790-B1B3-5365-A665-92F98BF3D522}"/>
              </a:ext>
            </a:extLst>
          </p:cNvPr>
          <p:cNvSpPr/>
          <p:nvPr/>
        </p:nvSpPr>
        <p:spPr>
          <a:xfrm>
            <a:off x="750517" y="171150"/>
            <a:ext cx="10385121" cy="1773398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3 l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5 l.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l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ước">
            <a:extLst>
              <a:ext uri="{FF2B5EF4-FFF2-40B4-BE49-F238E27FC236}">
                <a16:creationId xmlns:a16="http://schemas.microsoft.com/office/drawing/2014/main" id="{4BCF558F-DA91-07C8-56EF-AB7BB1282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424" r="41510" b="41941"/>
          <a:stretch/>
        </p:blipFill>
        <p:spPr>
          <a:xfrm rot="2624587">
            <a:off x="2445112" y="3598689"/>
            <a:ext cx="713772" cy="847659"/>
          </a:xfrm>
          <a:prstGeom prst="rect">
            <a:avLst/>
          </a:prstGeom>
        </p:spPr>
      </p:pic>
      <p:pic>
        <p:nvPicPr>
          <p:cNvPr id="8" name="nước">
            <a:extLst>
              <a:ext uri="{FF2B5EF4-FFF2-40B4-BE49-F238E27FC236}">
                <a16:creationId xmlns:a16="http://schemas.microsoft.com/office/drawing/2014/main" id="{A33EFA16-A65D-EBB7-74E0-B9828F9A2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424" r="41510" b="41941"/>
          <a:stretch/>
        </p:blipFill>
        <p:spPr>
          <a:xfrm rot="2624587">
            <a:off x="2478449" y="3578384"/>
            <a:ext cx="713772" cy="847659"/>
          </a:xfrm>
          <a:prstGeom prst="rect">
            <a:avLst/>
          </a:prstGeom>
        </p:spPr>
      </p:pic>
      <p:pic>
        <p:nvPicPr>
          <p:cNvPr id="9" name="vòi">
            <a:extLst>
              <a:ext uri="{FF2B5EF4-FFF2-40B4-BE49-F238E27FC236}">
                <a16:creationId xmlns:a16="http://schemas.microsoft.com/office/drawing/2014/main" id="{0F3B92FC-19E1-91C2-14BB-E518B0BF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b="60076"/>
          <a:stretch/>
        </p:blipFill>
        <p:spPr>
          <a:xfrm>
            <a:off x="8599990" y="2892139"/>
            <a:ext cx="2013995" cy="1470312"/>
          </a:xfrm>
          <a:prstGeom prst="rect">
            <a:avLst/>
          </a:prstGeom>
        </p:spPr>
      </p:pic>
      <p:sp>
        <p:nvSpPr>
          <p:cNvPr id="10" name="tường">
            <a:extLst>
              <a:ext uri="{FF2B5EF4-FFF2-40B4-BE49-F238E27FC236}">
                <a16:creationId xmlns:a16="http://schemas.microsoft.com/office/drawing/2014/main" id="{0049B2C8-23C3-433E-7CF0-9252CE27233B}"/>
              </a:ext>
            </a:extLst>
          </p:cNvPr>
          <p:cNvSpPr/>
          <p:nvPr/>
        </p:nvSpPr>
        <p:spPr>
          <a:xfrm>
            <a:off x="10429774" y="1465323"/>
            <a:ext cx="1867382" cy="5388015"/>
          </a:xfrm>
          <a:custGeom>
            <a:avLst/>
            <a:gdLst>
              <a:gd name="connsiteX0" fmla="*/ 0 w 1867382"/>
              <a:gd name="connsiteY0" fmla="*/ 0 h 5388015"/>
              <a:gd name="connsiteX1" fmla="*/ 1867382 w 1867382"/>
              <a:gd name="connsiteY1" fmla="*/ 0 h 5388015"/>
              <a:gd name="connsiteX2" fmla="*/ 1867382 w 1867382"/>
              <a:gd name="connsiteY2" fmla="*/ 5388015 h 5388015"/>
              <a:gd name="connsiteX3" fmla="*/ 0 w 1867382"/>
              <a:gd name="connsiteY3" fmla="*/ 5388015 h 5388015"/>
              <a:gd name="connsiteX4" fmla="*/ 0 w 1867382"/>
              <a:gd name="connsiteY4" fmla="*/ 0 h 5388015"/>
              <a:gd name="connsiteX0" fmla="*/ 11575 w 1867382"/>
              <a:gd name="connsiteY0" fmla="*/ 925975 h 5388015"/>
              <a:gd name="connsiteX1" fmla="*/ 1867382 w 1867382"/>
              <a:gd name="connsiteY1" fmla="*/ 0 h 5388015"/>
              <a:gd name="connsiteX2" fmla="*/ 1867382 w 1867382"/>
              <a:gd name="connsiteY2" fmla="*/ 5388015 h 5388015"/>
              <a:gd name="connsiteX3" fmla="*/ 0 w 1867382"/>
              <a:gd name="connsiteY3" fmla="*/ 5388015 h 5388015"/>
              <a:gd name="connsiteX4" fmla="*/ 11575 w 1867382"/>
              <a:gd name="connsiteY4" fmla="*/ 925975 h 538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82" h="5388015">
                <a:moveTo>
                  <a:pt x="11575" y="925975"/>
                </a:moveTo>
                <a:lnTo>
                  <a:pt x="1867382" y="0"/>
                </a:lnTo>
                <a:lnTo>
                  <a:pt x="1867382" y="5388015"/>
                </a:lnTo>
                <a:lnTo>
                  <a:pt x="0" y="5388015"/>
                </a:lnTo>
                <a:cubicBezTo>
                  <a:pt x="3858" y="3900668"/>
                  <a:pt x="7717" y="2413322"/>
                  <a:pt x="11575" y="92597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3l3">
            <a:extLst>
              <a:ext uri="{FF2B5EF4-FFF2-40B4-BE49-F238E27FC236}">
                <a16:creationId xmlns:a16="http://schemas.microsoft.com/office/drawing/2014/main" id="{872D9B89-1899-EBA5-98E4-DE75326223A9}"/>
              </a:ext>
            </a:extLst>
          </p:cNvPr>
          <p:cNvGrpSpPr/>
          <p:nvPr/>
        </p:nvGrpSpPr>
        <p:grpSpPr>
          <a:xfrm>
            <a:off x="8151452" y="5030325"/>
            <a:ext cx="1947877" cy="1823013"/>
            <a:chOff x="8125428" y="5034987"/>
            <a:chExt cx="1947877" cy="1823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7479DD-EFC8-5BDA-1E6F-831D675E3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5F3BD8-6C8E-FFE5-1EB8-0972CEEE409A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 l</a:t>
              </a:r>
            </a:p>
          </p:txBody>
        </p:sp>
      </p:grpSp>
      <p:grpSp>
        <p:nvGrpSpPr>
          <p:cNvPr id="18" name="5l">
            <a:extLst>
              <a:ext uri="{FF2B5EF4-FFF2-40B4-BE49-F238E27FC236}">
                <a16:creationId xmlns:a16="http://schemas.microsoft.com/office/drawing/2014/main" id="{7BF88B54-7901-64A4-9F28-5C81C12D4192}"/>
              </a:ext>
            </a:extLst>
          </p:cNvPr>
          <p:cNvGrpSpPr/>
          <p:nvPr/>
        </p:nvGrpSpPr>
        <p:grpSpPr>
          <a:xfrm>
            <a:off x="1523735" y="4340507"/>
            <a:ext cx="2395960" cy="2598516"/>
            <a:chOff x="8125428" y="5034987"/>
            <a:chExt cx="1947877" cy="18230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006769-061A-91FE-72BF-25CF686A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CB57EF-AF97-C72E-CAA7-252C987DA2AE}"/>
                </a:ext>
              </a:extLst>
            </p:cNvPr>
            <p:cNvSpPr txBox="1"/>
            <p:nvPr/>
          </p:nvSpPr>
          <p:spPr>
            <a:xfrm rot="21270894">
              <a:off x="9171523" y="5871399"/>
              <a:ext cx="740780" cy="323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5 l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C6629716-9BDD-A835-1CE4-DBD6E6B627DB}"/>
              </a:ext>
            </a:extLst>
          </p:cNvPr>
          <p:cNvSpPr/>
          <p:nvPr/>
        </p:nvSpPr>
        <p:spPr>
          <a:xfrm>
            <a:off x="5192360" y="71767"/>
            <a:ext cx="1765653" cy="523318"/>
          </a:xfrm>
          <a:prstGeom prst="roundRect">
            <a:avLst/>
          </a:prstGeom>
          <a:solidFill>
            <a:srgbClr val="FFC000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2" name="3l2">
            <a:extLst>
              <a:ext uri="{FF2B5EF4-FFF2-40B4-BE49-F238E27FC236}">
                <a16:creationId xmlns:a16="http://schemas.microsoft.com/office/drawing/2014/main" id="{1072804D-ADE9-0553-FD9C-0AB88264EB7B}"/>
              </a:ext>
            </a:extLst>
          </p:cNvPr>
          <p:cNvGrpSpPr/>
          <p:nvPr/>
        </p:nvGrpSpPr>
        <p:grpSpPr>
          <a:xfrm rot="15336488">
            <a:off x="3052407" y="2738745"/>
            <a:ext cx="1947877" cy="1823013"/>
            <a:chOff x="8125428" y="5034987"/>
            <a:chExt cx="1947877" cy="182301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6E8769F-6A6D-7920-E924-BE6028485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5B3256-30BF-59A8-70C3-609BD219CA49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 l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C2F9A0D-5352-44F2-3DD0-7CC787406384}"/>
              </a:ext>
            </a:extLst>
          </p:cNvPr>
          <p:cNvSpPr/>
          <p:nvPr/>
        </p:nvSpPr>
        <p:spPr>
          <a:xfrm>
            <a:off x="700434" y="2157783"/>
            <a:ext cx="10749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lấy nước vào đầy can 3 lít. Sau đó đổ nước từ can 3 lít sang can 5 lít đến đầy can thì dừng lại.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C98994-3495-F508-0C64-FA562F5B10C3}"/>
              </a:ext>
            </a:extLst>
          </p:cNvPr>
          <p:cNvSpPr/>
          <p:nvPr/>
        </p:nvSpPr>
        <p:spPr>
          <a:xfrm>
            <a:off x="705060" y="684295"/>
            <a:ext cx="10749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nước vào đầy can 3 lít. Sau đó ta đổ hết nước từ can 3 lít sang can 5 lít.</a:t>
            </a:r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vậy can 5 lít chỉ còn chứa được 2 lít nước nữa.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413572-68EF-3D02-7A84-521EEF79CFA6}"/>
              </a:ext>
            </a:extLst>
          </p:cNvPr>
          <p:cNvSpPr/>
          <p:nvPr/>
        </p:nvSpPr>
        <p:spPr>
          <a:xfrm>
            <a:off x="700434" y="3236098"/>
            <a:ext cx="7676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vậy trong can 3 lít chỉ còn 1 lít nước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3l 1">
            <a:extLst>
              <a:ext uri="{FF2B5EF4-FFF2-40B4-BE49-F238E27FC236}">
                <a16:creationId xmlns:a16="http://schemas.microsoft.com/office/drawing/2014/main" id="{42B5D6BF-2248-5755-A3AC-884D719C72E2}"/>
              </a:ext>
            </a:extLst>
          </p:cNvPr>
          <p:cNvGrpSpPr/>
          <p:nvPr/>
        </p:nvGrpSpPr>
        <p:grpSpPr>
          <a:xfrm>
            <a:off x="8131082" y="5030324"/>
            <a:ext cx="1947877" cy="1823013"/>
            <a:chOff x="8125428" y="5034987"/>
            <a:chExt cx="1947877" cy="18230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B5C2B83-68EE-CEA4-FFDA-2288378DF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A5E43B-2655-9355-4713-58211F9CD972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 l</a:t>
              </a:r>
            </a:p>
          </p:txBody>
        </p:sp>
      </p:grpSp>
      <p:grpSp>
        <p:nvGrpSpPr>
          <p:cNvPr id="31" name="3l2">
            <a:extLst>
              <a:ext uri="{FF2B5EF4-FFF2-40B4-BE49-F238E27FC236}">
                <a16:creationId xmlns:a16="http://schemas.microsoft.com/office/drawing/2014/main" id="{F6FF3BF7-F0C0-06EC-DFD7-FF9A28A06350}"/>
              </a:ext>
            </a:extLst>
          </p:cNvPr>
          <p:cNvGrpSpPr/>
          <p:nvPr/>
        </p:nvGrpSpPr>
        <p:grpSpPr>
          <a:xfrm rot="15336488">
            <a:off x="3002722" y="2759050"/>
            <a:ext cx="1947877" cy="1823013"/>
            <a:chOff x="8125428" y="5034987"/>
            <a:chExt cx="1947877" cy="182301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9A2BD0-2942-5337-1E90-12BE92DD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A325C-0282-A583-F9D3-DF43AAE9617D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 l</a:t>
              </a:r>
            </a:p>
          </p:txBody>
        </p:sp>
      </p:grpSp>
      <p:grpSp>
        <p:nvGrpSpPr>
          <p:cNvPr id="34" name="3l 4">
            <a:extLst>
              <a:ext uri="{FF2B5EF4-FFF2-40B4-BE49-F238E27FC236}">
                <a16:creationId xmlns:a16="http://schemas.microsoft.com/office/drawing/2014/main" id="{C2430CE1-5282-45F3-BAF2-28748BAD2E08}"/>
              </a:ext>
            </a:extLst>
          </p:cNvPr>
          <p:cNvGrpSpPr/>
          <p:nvPr/>
        </p:nvGrpSpPr>
        <p:grpSpPr>
          <a:xfrm>
            <a:off x="5081268" y="4071938"/>
            <a:ext cx="1947877" cy="2179713"/>
            <a:chOff x="8125428" y="4678287"/>
            <a:chExt cx="1947877" cy="217971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839B03F-82D6-5951-15FF-6AC237626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4093" r="34746" b="52761"/>
            <a:stretch/>
          </p:blipFill>
          <p:spPr>
            <a:xfrm>
              <a:off x="8125428" y="4678287"/>
              <a:ext cx="1947877" cy="217971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837AEE-FE3F-B1B0-1791-89097CF26C20}"/>
                </a:ext>
              </a:extLst>
            </p:cNvPr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1 l</a:t>
              </a:r>
            </a:p>
          </p:txBody>
        </p:sp>
      </p:grpSp>
      <p:pic>
        <p:nvPicPr>
          <p:cNvPr id="37" name="vòi">
            <a:extLst>
              <a:ext uri="{FF2B5EF4-FFF2-40B4-BE49-F238E27FC236}">
                <a16:creationId xmlns:a16="http://schemas.microsoft.com/office/drawing/2014/main" id="{4AA1C363-6484-B9E2-1021-2F9F8A1F9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792" b="42792"/>
          <a:stretch/>
        </p:blipFill>
        <p:spPr>
          <a:xfrm>
            <a:off x="8576396" y="4325474"/>
            <a:ext cx="2013995" cy="70485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DBDB918-1E49-1F25-AA9F-3F7C7B7B79B6}"/>
              </a:ext>
            </a:extLst>
          </p:cNvPr>
          <p:cNvSpPr txBox="1"/>
          <p:nvPr/>
        </p:nvSpPr>
        <p:spPr>
          <a:xfrm>
            <a:off x="2342850" y="3754635"/>
            <a:ext cx="650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2l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21849 4.81481E-6 C -0.31667 4.81481E-6 -0.43698 -0.09607 -0.43698 -0.17338 L -0.43698 -0.34653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20833 4.81481E-6 C -0.30208 4.81481E-6 -0.4164 -0.10163 -0.4164 -0.18264 L -0.4164 -0.36436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20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5" grpId="0"/>
      <p:bldP spid="26" grpId="0"/>
      <p:bldP spid="27" grpId="0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500EB08-8FEC-C011-C507-8FEECEBF9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9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5756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" y="-52516"/>
            <a:ext cx="13625277" cy="7452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7750" y="2781300"/>
            <a:ext cx="2400300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79"/>
            <a:ext cx="434340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99" y="5556930"/>
            <a:ext cx="80980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34350" y="2647950"/>
            <a:ext cx="2400300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19529"/>
            <a:ext cx="434340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5699" y="5423580"/>
            <a:ext cx="80980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5" y="1206363"/>
            <a:ext cx="1066282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61676" y="4068876"/>
            <a:ext cx="726781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4584" y="2238496"/>
            <a:ext cx="2400300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48" y="611313"/>
            <a:ext cx="2382619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13CA-F558-1BB4-E0E8-ADC1F0E93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66F5F-AC0E-2839-C91C-03AD89CF05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64E7C63-0A59-C475-4C91-8FEC9DC0B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A952BD32-ECDE-7BED-F951-73D1F47124B3}"/>
              </a:ext>
            </a:extLst>
          </p:cNvPr>
          <p:cNvSpPr/>
          <p:nvPr/>
        </p:nvSpPr>
        <p:spPr>
          <a:xfrm flipH="1" flipV="1">
            <a:off x="762711" y="443359"/>
            <a:ext cx="10666579" cy="5728841"/>
          </a:xfrm>
          <a:custGeom>
            <a:avLst/>
            <a:gdLst/>
            <a:ahLst/>
            <a:cxnLst/>
            <a:rect l="l" t="t" r="r" b="b"/>
            <a:pathLst>
              <a:path w="15999868" h="8593262">
                <a:moveTo>
                  <a:pt x="15999868" y="8593262"/>
                </a:moveTo>
                <a:lnTo>
                  <a:pt x="0" y="8593262"/>
                </a:lnTo>
                <a:lnTo>
                  <a:pt x="0" y="0"/>
                </a:lnTo>
                <a:lnTo>
                  <a:pt x="15999868" y="0"/>
                </a:lnTo>
                <a:lnTo>
                  <a:pt x="15999868" y="859326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05295A8-F28F-BE42-9BC4-80135A25E6E7}"/>
              </a:ext>
            </a:extLst>
          </p:cNvPr>
          <p:cNvSpPr/>
          <p:nvPr/>
        </p:nvSpPr>
        <p:spPr>
          <a:xfrm>
            <a:off x="1313397" y="0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BF572B0-4CEC-060A-5E91-0571D295318E}"/>
              </a:ext>
            </a:extLst>
          </p:cNvPr>
          <p:cNvSpPr/>
          <p:nvPr/>
        </p:nvSpPr>
        <p:spPr>
          <a:xfrm>
            <a:off x="7230147" y="0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EC4F352-E35C-42EE-AC46-406C1115560E}"/>
              </a:ext>
            </a:extLst>
          </p:cNvPr>
          <p:cNvSpPr/>
          <p:nvPr/>
        </p:nvSpPr>
        <p:spPr>
          <a:xfrm>
            <a:off x="0" y="5098604"/>
            <a:ext cx="12192000" cy="1759397"/>
          </a:xfrm>
          <a:custGeom>
            <a:avLst/>
            <a:gdLst/>
            <a:ahLst/>
            <a:cxnLst/>
            <a:rect l="l" t="t" r="r" b="b"/>
            <a:pathLst>
              <a:path w="18288000" h="2639095">
                <a:moveTo>
                  <a:pt x="0" y="0"/>
                </a:moveTo>
                <a:lnTo>
                  <a:pt x="18288000" y="0"/>
                </a:lnTo>
                <a:lnTo>
                  <a:pt x="18288000" y="2639095"/>
                </a:lnTo>
                <a:lnTo>
                  <a:pt x="0" y="2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40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7C27507-29C6-66F8-ADA7-66F0CB4959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69200" y="2159000"/>
            <a:ext cx="5294376" cy="54864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AA24FF8-9B6F-7647-9445-0C31861807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27600" y="2362200"/>
            <a:ext cx="5294376" cy="548640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136E152-941A-73DC-625D-C377C0039B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965200" y="2362200"/>
            <a:ext cx="5294376" cy="5486400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30B5FE44-F1B7-8306-235D-BBA98935D2F0}"/>
              </a:ext>
            </a:extLst>
          </p:cNvPr>
          <p:cNvSpPr/>
          <p:nvPr/>
        </p:nvSpPr>
        <p:spPr>
          <a:xfrm>
            <a:off x="8991600" y="330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25DD1184-46CF-7132-FCB0-18100A297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701800"/>
            <a:ext cx="7465719" cy="3543300"/>
          </a:xfrm>
          <a:prstGeom prst="rect">
            <a:avLst/>
          </a:prstGeom>
        </p:spPr>
      </p:pic>
      <p:sp>
        <p:nvSpPr>
          <p:cNvPr id="25" name="Freeform 2">
            <a:extLst>
              <a:ext uri="{FF2B5EF4-FFF2-40B4-BE49-F238E27FC236}">
                <a16:creationId xmlns:a16="http://schemas.microsoft.com/office/drawing/2014/main" id="{7FCC46A3-42E7-0CF1-47BD-46A336B98512}"/>
              </a:ext>
            </a:extLst>
          </p:cNvPr>
          <p:cNvSpPr/>
          <p:nvPr/>
        </p:nvSpPr>
        <p:spPr>
          <a:xfrm>
            <a:off x="-355600" y="-2286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Nhạc đầu game show rung chuông vàng">
            <a:hlinkClick r:id="" action="ppaction://media"/>
            <a:extLst>
              <a:ext uri="{FF2B5EF4-FFF2-40B4-BE49-F238E27FC236}">
                <a16:creationId xmlns:a16="http://schemas.microsoft.com/office/drawing/2014/main" id="{3CA92725-3BB5-5F8A-CADC-575593870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8800" y="2794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3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0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82419" y="4134317"/>
            <a:ext cx="752180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911" y="1944474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2893" y="240669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09" y="725178"/>
            <a:ext cx="2622621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937557" y="673678"/>
            <a:ext cx="937865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bí đỏ nặng mấy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76" y="3983695"/>
            <a:ext cx="80980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8591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9571105" y="362727"/>
            <a:ext cx="1584783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836" y="3439439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419" y="4075196"/>
            <a:ext cx="80980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51210" y="2355474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1767089" y="752114"/>
            <a:ext cx="937865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sầu riêng nặng mấy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8835020" y="242887"/>
            <a:ext cx="2397790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9EEFB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A314D-1B4B-4691-AEB9-84F076822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088" y="1896433"/>
            <a:ext cx="4768514" cy="4322801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5D458882-4D86-7321-1F1A-533942B7B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35" y="1616150"/>
            <a:ext cx="6726710" cy="23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40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dung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aphic 3">
            <a:extLst>
              <a:ext uri="{FF2B5EF4-FFF2-40B4-BE49-F238E27FC236}">
                <a16:creationId xmlns:a16="http://schemas.microsoft.com/office/drawing/2014/main" id="{B35796E2-BFD7-2922-1BF4-415F48EE89DA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C7190C-4EE2-90BC-E780-A0DCCF1EC605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53AB6E-28A1-B128-2EC6-FE28A3D2632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15CD97C-8290-0EED-6C9A-E187C7F3B3E5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aphic 32">
            <a:extLst>
              <a:ext uri="{FF2B5EF4-FFF2-40B4-BE49-F238E27FC236}">
                <a16:creationId xmlns:a16="http://schemas.microsoft.com/office/drawing/2014/main" id="{D455285E-9A8E-7E70-B61C-B12C28145FF0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BA8C307-AF39-10F4-7AB1-6EF9972EB21A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808E249-CAD3-5A5B-04CD-A0D01FDCA299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987E8A-B97E-2EAC-ECD6-6ACFF5AC0C49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Đúng 1 - 9Slide.vn">
            <a:extLst>
              <a:ext uri="{FF2B5EF4-FFF2-40B4-BE49-F238E27FC236}">
                <a16:creationId xmlns:a16="http://schemas.microsoft.com/office/drawing/2014/main" id="{050A547C-655C-2BF1-6A37-F95CCBBE9C04}"/>
              </a:ext>
            </a:extLst>
          </p:cNvPr>
          <p:cNvGrpSpPr/>
          <p:nvPr/>
        </p:nvGrpSpPr>
        <p:grpSpPr>
          <a:xfrm>
            <a:off x="1574800" y="3355282"/>
            <a:ext cx="4195201" cy="1198225"/>
            <a:chOff x="2362200" y="3897786"/>
            <a:chExt cx="6292801" cy="179733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5685EBB-EAE6-ED04-7A97-4F5BC32DB033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394B02F1-EE18-D4FA-AA6B-C32596FC9106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C36591E-BCF8-2B11-7826-56526582B93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686C68-D086-30E8-44A4-9CEAF7D44BC7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4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Ki-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-gam</a:t>
              </a:r>
            </a:p>
            <a:p>
              <a:pPr algn="ctr" defTabSz="609630"/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Sai 2 - 9Slide.vn">
            <a:extLst>
              <a:ext uri="{FF2B5EF4-FFF2-40B4-BE49-F238E27FC236}">
                <a16:creationId xmlns:a16="http://schemas.microsoft.com/office/drawing/2014/main" id="{49D1F530-7220-10F9-C914-EEDF5E21E70E}"/>
              </a:ext>
            </a:extLst>
          </p:cNvPr>
          <p:cNvGrpSpPr/>
          <p:nvPr/>
        </p:nvGrpSpPr>
        <p:grpSpPr>
          <a:xfrm>
            <a:off x="1574800" y="4699306"/>
            <a:ext cx="4195201" cy="1229351"/>
            <a:chOff x="2362200" y="3897786"/>
            <a:chExt cx="6292801" cy="184402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7B8EC0-24D6-7ABC-DB6F-1BEA82E38E9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C8A59791-3AAC-1F3F-3FFD-E5F98CE4C22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971F640-2BC2-1D63-87C8-C45F07D52A0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496E0E-CFFB-357D-4988-20C37E115878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4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Sai 3 - 9Slide.vn">
            <a:extLst>
              <a:ext uri="{FF2B5EF4-FFF2-40B4-BE49-F238E27FC236}">
                <a16:creationId xmlns:a16="http://schemas.microsoft.com/office/drawing/2014/main" id="{0F220B3A-CDD6-1E49-78A7-DC6DA80926A4}"/>
              </a:ext>
            </a:extLst>
          </p:cNvPr>
          <p:cNvGrpSpPr/>
          <p:nvPr/>
        </p:nvGrpSpPr>
        <p:grpSpPr>
          <a:xfrm>
            <a:off x="6149896" y="4699306"/>
            <a:ext cx="4195201" cy="1229351"/>
            <a:chOff x="2362200" y="3897786"/>
            <a:chExt cx="6292801" cy="184402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DEA6B98-3019-D30D-5C2D-67AF203C4047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095951BC-1DD4-BC92-5D63-53E7C80BD4E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49D488A5-6305-3918-2854-867E2BB81F2F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258A16-FD5D-7B13-2353-3C9736438787}"/>
                </a:ext>
              </a:extLst>
            </p:cNvPr>
            <p:cNvSpPr txBox="1"/>
            <p:nvPr/>
          </p:nvSpPr>
          <p:spPr>
            <a:xfrm>
              <a:off x="3345874" y="4341332"/>
              <a:ext cx="4399848" cy="14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-xi-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Sai 1 - 9Slide.vn">
            <a:extLst>
              <a:ext uri="{FF2B5EF4-FFF2-40B4-BE49-F238E27FC236}">
                <a16:creationId xmlns:a16="http://schemas.microsoft.com/office/drawing/2014/main" id="{95270BE0-0EB7-0EB4-355B-04AC12B68915}"/>
              </a:ext>
            </a:extLst>
          </p:cNvPr>
          <p:cNvGrpSpPr/>
          <p:nvPr/>
        </p:nvGrpSpPr>
        <p:grpSpPr>
          <a:xfrm>
            <a:off x="6149896" y="3355284"/>
            <a:ext cx="4195201" cy="1229351"/>
            <a:chOff x="2362200" y="3897786"/>
            <a:chExt cx="6292801" cy="184402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44BECC2-2F75-DAD9-843E-6F9458827E9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60140702-41BF-398B-1DFB-3E5AE2AB0DE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EE2D900-56CA-E558-CABD-898A84AA878B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1E92C4-53B1-8AFD-E584-E550EE9DF509}"/>
                </a:ext>
              </a:extLst>
            </p:cNvPr>
            <p:cNvSpPr txBox="1"/>
            <p:nvPr/>
          </p:nvSpPr>
          <p:spPr>
            <a:xfrm>
              <a:off x="3345873" y="4341331"/>
              <a:ext cx="4532050" cy="14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Xăng-ti-mét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Freeform 3">
            <a:extLst>
              <a:ext uri="{FF2B5EF4-FFF2-40B4-BE49-F238E27FC236}">
                <a16:creationId xmlns:a16="http://schemas.microsoft.com/office/drawing/2014/main" id="{46DDBE38-6006-B1ED-6C19-CFB4A7E479FD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8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33333E-6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</p:childTnLst>
            </p:cTn>
          </p:par>
        </p:tnLst>
        <p:bldLst>
          <p:bldP spid="6" grpId="0" animBg="1"/>
          <p:bldP spid="47" grpId="0" animBg="1"/>
          <p:bldP spid="4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33333E-6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</p:childTnLst>
            </p:cTn>
          </p:par>
        </p:tnLst>
        <p:bldLst>
          <p:bldP spid="6" grpId="0" animBg="1"/>
          <p:bldP spid="47" grpId="0" animBg="1"/>
          <p:bldP spid="47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BD79-EC15-33C7-47FE-C28D780C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C5C20-A430-AAA2-8B87-D7072ED9E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1FF166-4741-E6D4-16DD-88FBEF0F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0AB915C-C9C8-81FF-3D3C-CB6AB8DAD2A6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AB22211-953B-E800-2875-61218F722005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D696C0-BE1B-9778-E9A9-8EE124BBDAB4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80E75D3-AD31-984E-ADDB-957A855030AE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9B37B7-B291-F8EE-4211-4623D5070A9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AEC415-BC9D-4B9C-7D3B-02AC6B0BC6AB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4B0DA5-A6A6-18EE-CDD8-E766B8F059A1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18C4074-06A7-892C-E1A6-E575311BC6FB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7EA6690-F759-9BD9-DD65-ECAB54B6B789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59789D8-979E-60DF-F7A6-8B8C080D771A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6D8611-6B04-8C38-C5DB-11052943A56B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D69A4B05-B69A-9348-65F6-82113E3738EC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478127-AC3A-60C0-CAEA-2758B6413410}"/>
                </a:ext>
              </a:extLst>
            </p:cNvPr>
            <p:cNvSpPr txBox="1"/>
            <p:nvPr/>
          </p:nvSpPr>
          <p:spPr>
            <a:xfrm>
              <a:off x="4160855" y="1100759"/>
              <a:ext cx="9512843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" name="Graphic 3">
            <a:extLst>
              <a:ext uri="{FF2B5EF4-FFF2-40B4-BE49-F238E27FC236}">
                <a16:creationId xmlns:a16="http://schemas.microsoft.com/office/drawing/2014/main" id="{D9AD0DAE-5D30-00D5-D41E-18FD024D8A97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A766F1-6BA9-DD6F-7D30-C7719CA01F0F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8FC09A-6FD7-F2EA-0A79-DB0AB1E761C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3F0F5D-89B3-E4B8-EA31-73B4120F8BC1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aphic 32">
            <a:extLst>
              <a:ext uri="{FF2B5EF4-FFF2-40B4-BE49-F238E27FC236}">
                <a16:creationId xmlns:a16="http://schemas.microsoft.com/office/drawing/2014/main" id="{D9C6248C-3FBC-CF80-6817-FB595B1E1941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AD02FB7-FED7-A49C-D31A-2B57B9A38CF6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FED6DA9-5E88-BF72-6A1F-9D82FA3092E6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C94A983-A399-786D-3ABD-F95D0586DA57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Đúng 1 - 9Slide.vn">
            <a:extLst>
              <a:ext uri="{FF2B5EF4-FFF2-40B4-BE49-F238E27FC236}">
                <a16:creationId xmlns:a16="http://schemas.microsoft.com/office/drawing/2014/main" id="{B4A8F003-6D3F-C791-C10A-991D9CAB8012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82BC492-F452-3F27-AAB4-604638EA3BC3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16986BA6-894B-6306-A287-42616F81C82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1D40B20-3104-E430-5AEF-D7A0E92BE4C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D03310-A8E3-5CDD-4DBA-514776627C87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Sai 2 - 9Slide.vn">
            <a:extLst>
              <a:ext uri="{FF2B5EF4-FFF2-40B4-BE49-F238E27FC236}">
                <a16:creationId xmlns:a16="http://schemas.microsoft.com/office/drawing/2014/main" id="{C9B30E0B-359E-250B-FA1A-AD873A4A7546}"/>
              </a:ext>
            </a:extLst>
          </p:cNvPr>
          <p:cNvGrpSpPr/>
          <p:nvPr/>
        </p:nvGrpSpPr>
        <p:grpSpPr>
          <a:xfrm>
            <a:off x="1574800" y="4699305"/>
            <a:ext cx="4195201" cy="1311360"/>
            <a:chOff x="2362200" y="3897786"/>
            <a:chExt cx="6292801" cy="196704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CFC2EB-852B-68EB-03C3-93633DF822A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0C3F3AF2-48D6-BF8F-0B6F-FF141259593B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566AA063-ECD1-3E02-0DA9-3B51FDC762D0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2DE241-D4B9-515F-0518-0499289017A5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523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Sai 3 - 9Slide.vn">
            <a:extLst>
              <a:ext uri="{FF2B5EF4-FFF2-40B4-BE49-F238E27FC236}">
                <a16:creationId xmlns:a16="http://schemas.microsoft.com/office/drawing/2014/main" id="{B78E124A-AA7E-0819-A424-DCB47B5393DE}"/>
              </a:ext>
            </a:extLst>
          </p:cNvPr>
          <p:cNvGrpSpPr/>
          <p:nvPr/>
        </p:nvGrpSpPr>
        <p:grpSpPr>
          <a:xfrm>
            <a:off x="6149896" y="4699305"/>
            <a:ext cx="4195201" cy="1311360"/>
            <a:chOff x="2362200" y="3897786"/>
            <a:chExt cx="6292801" cy="196704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9200B0D-6793-03A0-8C5E-8B8949CA559E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49022236-8AFF-424A-4086-44E4AA92837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014B48D-B9BC-B9D3-B2A2-4D00334E32C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83DD15-1715-0A56-A519-0F0A066908B9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523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/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Sai 1 - 9Slide.vn">
            <a:extLst>
              <a:ext uri="{FF2B5EF4-FFF2-40B4-BE49-F238E27FC236}">
                <a16:creationId xmlns:a16="http://schemas.microsoft.com/office/drawing/2014/main" id="{7B16ABCE-0ABF-6725-C61C-AD1D1ACC01E2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3C1965F-B8D2-27A3-8A19-C2097ACC665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A82368F8-C449-5404-A0B3-5CC34EBBC93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F13623E-6796-7DD0-B15C-BF5BEF4C60E9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093D15-E6A0-5170-D709-A9118657C922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Ki-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-gam</a:t>
              </a:r>
            </a:p>
          </p:txBody>
        </p:sp>
      </p:grpSp>
      <p:sp>
        <p:nvSpPr>
          <p:cNvPr id="46" name="Freeform 3">
            <a:extLst>
              <a:ext uri="{FF2B5EF4-FFF2-40B4-BE49-F238E27FC236}">
                <a16:creationId xmlns:a16="http://schemas.microsoft.com/office/drawing/2014/main" id="{C1AAA495-8673-1193-C430-E96870C01A19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CF5C26F3-77CD-A020-1005-E4B54086D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2CC74ED5-A2DA-F285-E850-D268B24B2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49" name="Media1">
            <a:hlinkClick r:id="" action="ppaction://media"/>
            <a:extLst>
              <a:ext uri="{FF2B5EF4-FFF2-40B4-BE49-F238E27FC236}">
                <a16:creationId xmlns:a16="http://schemas.microsoft.com/office/drawing/2014/main" id="{A30A5B8F-6A1A-C26B-BE75-6D61C798BF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0" name="Picture 20">
            <a:extLst>
              <a:ext uri="{FF2B5EF4-FFF2-40B4-BE49-F238E27FC236}">
                <a16:creationId xmlns:a16="http://schemas.microsoft.com/office/drawing/2014/main" id="{7853FF6C-14CB-12E6-FB38-C8A9B8B7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84400" y="177800"/>
            <a:ext cx="76616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9"/>
                    </p:tgtEl>
                  </p:cMediaNode>
                </p:video>
              </p:childTnLst>
            </p:cTn>
          </p:par>
        </p:tnLst>
        <p:bldLst>
          <p:bldP spid="7" grpId="0" animBg="1"/>
          <p:bldP spid="46" grpId="0" animBg="1"/>
          <p:bldP spid="4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9"/>
                    </p:tgtEl>
                  </p:cMediaNode>
                </p:video>
              </p:childTnLst>
            </p:cTn>
          </p:par>
        </p:tnLst>
        <p:bldLst>
          <p:bldP spid="7" grpId="0" animBg="1"/>
          <p:bldP spid="46" grpId="0" animBg="1"/>
          <p:bldP spid="4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1FF166-4741-E6D4-16DD-88FBEF0F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0AB915C-C9C8-81FF-3D3C-CB6AB8DAD2A6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AB22211-953B-E800-2875-61218F722005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A863CD4-4F98-FD50-DFB8-20FE521048BA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B123A5C-5074-69AF-F7B5-90E02ACEEB5E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E8B1774-4608-8DA2-8FB3-B1CC90C72EC9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972EA35-FA3A-BA88-321E-98760E559E29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F9508BE-D67B-6DDE-5171-48881CA8C7C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2543AD9-E2F4-59B7-9F04-DD2721DF654E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43A5008-8B00-0D65-518B-1199EE01CE90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8D639D72-6F74-291E-9CEF-0B02CB5968E3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3694CB53-0BB7-7515-67F3-948554C5B8CF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4398CB6-C849-C80A-6095-FBB4BB9AA02B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EEFFDA4-2FBC-2703-2899-6034AE418E45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= …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2" name="Graphic 3">
            <a:extLst>
              <a:ext uri="{FF2B5EF4-FFF2-40B4-BE49-F238E27FC236}">
                <a16:creationId xmlns:a16="http://schemas.microsoft.com/office/drawing/2014/main" id="{465B472E-288B-2450-7057-49F7514E99BC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D986CBE-377F-8523-5BE3-60EBBC327E4F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34ABBA3-2386-0D5F-BC77-69ED20DBC88B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056586A-CEFF-C60A-D62B-FD7C50D92FA2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aphic 32">
            <a:extLst>
              <a:ext uri="{FF2B5EF4-FFF2-40B4-BE49-F238E27FC236}">
                <a16:creationId xmlns:a16="http://schemas.microsoft.com/office/drawing/2014/main" id="{5DAF6AF2-DC72-038D-0423-ED865122B959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CD1AB20-4BEC-D6A7-C2F3-945043246BE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BB58CFD-BA86-8134-3DC4-D63704B084FC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EF9C146-3585-2571-F006-4389B5D106E2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Đúng 1 - 9Slide.vn">
            <a:extLst>
              <a:ext uri="{FF2B5EF4-FFF2-40B4-BE49-F238E27FC236}">
                <a16:creationId xmlns:a16="http://schemas.microsoft.com/office/drawing/2014/main" id="{6F1553F5-605B-4C8C-5B28-0C8E7F68C163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E02C02C-F930-93FB-6E06-9A14C58E27A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985E1B65-5C14-3B79-50FB-BC1BC1DC908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F81F45EB-026C-68D1-D536-2F0399663159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2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31B82A6-44C9-7F3E-53C9-3FE9AF841084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60</a:t>
              </a:r>
            </a:p>
          </p:txBody>
        </p:sp>
      </p:grpSp>
      <p:grpSp>
        <p:nvGrpSpPr>
          <p:cNvPr id="75" name="Sai 2 - 9Slide.vn">
            <a:extLst>
              <a:ext uri="{FF2B5EF4-FFF2-40B4-BE49-F238E27FC236}">
                <a16:creationId xmlns:a16="http://schemas.microsoft.com/office/drawing/2014/main" id="{31A2321E-9212-BBDB-4019-5CAA0901C6A2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8B7875D-121E-C44B-4E5A-D666A044690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8" name="Freeform 6">
                <a:extLst>
                  <a:ext uri="{FF2B5EF4-FFF2-40B4-BE49-F238E27FC236}">
                    <a16:creationId xmlns:a16="http://schemas.microsoft.com/office/drawing/2014/main" id="{69AD05F6-E2EE-857C-F59A-AEEFD8100E1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CC167B24-67B2-C705-96C6-78195C1B71B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2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474725D-1EC0-DE1A-054D-093BD5B527EE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10</a:t>
              </a:r>
            </a:p>
          </p:txBody>
        </p:sp>
      </p:grpSp>
      <p:grpSp>
        <p:nvGrpSpPr>
          <p:cNvPr id="80" name="Sai 3 - 9Slide.vn">
            <a:extLst>
              <a:ext uri="{FF2B5EF4-FFF2-40B4-BE49-F238E27FC236}">
                <a16:creationId xmlns:a16="http://schemas.microsoft.com/office/drawing/2014/main" id="{F541E536-2E6C-9C83-5E2F-9F813EBB0DAA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4091708-F582-0481-ABC3-12BC470999F8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83" name="Freeform 6">
                <a:extLst>
                  <a:ext uri="{FF2B5EF4-FFF2-40B4-BE49-F238E27FC236}">
                    <a16:creationId xmlns:a16="http://schemas.microsoft.com/office/drawing/2014/main" id="{9F6E7A68-16F6-4748-5367-2284F33C198D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018F1957-CAA5-F5F4-BC14-A78F4FB6B96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2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6E55A3E-5158-B0E7-E779-9FCEAC6BA646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30</a:t>
              </a:r>
            </a:p>
          </p:txBody>
        </p:sp>
      </p:grpSp>
      <p:grpSp>
        <p:nvGrpSpPr>
          <p:cNvPr id="85" name="Sai 1 - 9Slide.vn">
            <a:extLst>
              <a:ext uri="{FF2B5EF4-FFF2-40B4-BE49-F238E27FC236}">
                <a16:creationId xmlns:a16="http://schemas.microsoft.com/office/drawing/2014/main" id="{016541F8-B0A2-1578-255F-091B9EB5BD38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962C153-8FAC-6892-1779-BEBD3A0B808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88" name="Freeform 6">
                <a:extLst>
                  <a:ext uri="{FF2B5EF4-FFF2-40B4-BE49-F238E27FC236}">
                    <a16:creationId xmlns:a16="http://schemas.microsoft.com/office/drawing/2014/main" id="{05E8A55E-9426-1ECD-D672-AEA463EB1F0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7C19A5E8-EE07-433C-BABC-E122B48AEE1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24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CA8C080-A3FC-62DD-1CE2-5892359F25BC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120</a:t>
              </a:r>
            </a:p>
          </p:txBody>
        </p:sp>
      </p:grpSp>
      <p:sp>
        <p:nvSpPr>
          <p:cNvPr id="90" name="Freeform 3">
            <a:extLst>
              <a:ext uri="{FF2B5EF4-FFF2-40B4-BE49-F238E27FC236}">
                <a16:creationId xmlns:a16="http://schemas.microsoft.com/office/drawing/2014/main" id="{6C70EB55-C2A8-30F9-BA32-7A26EFAC5513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1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3DFCE2FC-2AAB-0951-B957-94F129C89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7BC03EF0-FB97-28F5-716F-A867693E6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93" name="Media1">
            <a:hlinkClick r:id="" action="ppaction://media"/>
            <a:extLst>
              <a:ext uri="{FF2B5EF4-FFF2-40B4-BE49-F238E27FC236}">
                <a16:creationId xmlns:a16="http://schemas.microsoft.com/office/drawing/2014/main" id="{1556D5F5-CD51-922D-D470-B4A7CFD477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94" name="Picture 20">
            <a:extLst>
              <a:ext uri="{FF2B5EF4-FFF2-40B4-BE49-F238E27FC236}">
                <a16:creationId xmlns:a16="http://schemas.microsoft.com/office/drawing/2014/main" id="{6F4A17B1-BAC0-CEAC-6AB2-68C373B7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84400" y="228600"/>
            <a:ext cx="76616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3.58025E-6 L 0.60122 3.58025E-6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5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0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93"/>
                    </p:tgtEl>
                  </p:cMediaNode>
                </p:video>
              </p:childTnLst>
            </p:cTn>
          </p:par>
        </p:tnLst>
        <p:bldLst>
          <p:bldP spid="51" grpId="0" animBg="1"/>
          <p:bldP spid="90" grpId="0" animBg="1"/>
          <p:bldP spid="9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3.58025E-6 L 0.60122 3.58025E-6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5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0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93"/>
                    </p:tgtEl>
                  </p:cMediaNode>
                </p:video>
              </p:childTnLst>
            </p:cTn>
          </p:par>
        </p:tnLst>
        <p:bldLst>
          <p:bldP spid="51" grpId="0" animBg="1"/>
          <p:bldP spid="90" grpId="0" animBg="1"/>
          <p:bldP spid="9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1FF166-4741-E6D4-16DD-88FBEF0F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0AB915C-C9C8-81FF-3D3C-CB6AB8DAD2A6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AB22211-953B-E800-2875-61218F722005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2220EB-E4BA-8D31-FB4E-430585EC1194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F4B19F4-947D-00A7-F467-5BEE1A72286C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A2EB37-FDA0-AC5A-584C-73CA14925B8B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1699C1-32E1-064D-B4E4-CA13991F4FF1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26B6100-721F-4C28-19F9-9C49B2C5B3D4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54FAF93-1C06-852E-25A6-FCB73C0C4E15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2ACC2FB-696F-1453-3525-275C512D7C81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3F5A7D5-7CB7-3BB9-4B1B-483A21769D80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2DAEAB2-D621-EC8A-F19E-A8D0A23AE4E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2D06D2F-C02C-66E7-1F20-2ECE20512B80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063A17-DA62-C0F0-9970-B4B405C847A0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tuần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3C007F67-4D9F-2959-83E6-E634C3845582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1AD9F8-412D-B740-1E66-D9D6E3ACF41C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6A3DC8-6BC8-D53B-84D7-C15DE15508D4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37E1A2D-6998-CE50-C122-14F9660F5E1E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9B04A2BC-F075-CEBB-939F-14E417F00A2B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DFAC3AA-8E36-585E-3278-799F1A5066AF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B8612F4-069D-EE6D-618F-ED1E7A7631A6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4CBB16B-ECC0-493F-9422-A3364756B05E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34D6829D-DBE3-D27E-B0B1-CC430B164D0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0E0ED7-35A1-72DF-EE8D-8E083F2C3C7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DA7CA47D-CE28-D745-30E7-E4B35E0D742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8409329-E8AB-0758-8302-49FD2113153D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488E0B-90F4-820C-FF78-733EC4BB9BF8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7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036750F0-4F07-CB05-11C7-995AC27B4BB5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4B3F78-D204-2920-0277-BEA1FFA3029E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634858DB-7270-8D32-A35F-9CC4CCC12355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5BBE149-4454-DC30-29B1-15541834156E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2C879F-8A65-B655-3521-DEBEAA8C4DA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10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0611B81A-66BF-443F-86E7-FAA7E3F6889B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CF7F645-1B88-C227-646B-3F9AAADF4784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0C95493E-1AD4-4E7E-E030-C79FEB81962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B378B97D-0AB8-FCF3-0E0C-1ADECDD16E39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2EBAE1-A502-0A0D-08F1-1A1203AC7F4C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5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18D39474-38D5-84A0-4265-084B1DA1EDF7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103E13C-B766-B5ED-6FB5-A964F6EC959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57603EA5-560F-9E9F-12D5-81E82299FDC1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BBD0D02-F886-0C1E-0AB0-079986B3BD8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84D481-191F-C579-10CA-AB331824D0EA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14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4" name="Freeform 3">
            <a:extLst>
              <a:ext uri="{FF2B5EF4-FFF2-40B4-BE49-F238E27FC236}">
                <a16:creationId xmlns:a16="http://schemas.microsoft.com/office/drawing/2014/main" id="{58924C35-0CC8-B078-E3F4-817884645443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2FB25218-5CE5-E8A4-CD73-8BC75792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0E38080-A37D-08BF-8D09-1871919DC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47" name="Media1">
            <a:hlinkClick r:id="" action="ppaction://media"/>
            <a:extLst>
              <a:ext uri="{FF2B5EF4-FFF2-40B4-BE49-F238E27FC236}">
                <a16:creationId xmlns:a16="http://schemas.microsoft.com/office/drawing/2014/main" id="{5843DDC5-CAD9-0258-AFE3-865568A052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48" name="Picture 20">
            <a:extLst>
              <a:ext uri="{FF2B5EF4-FFF2-40B4-BE49-F238E27FC236}">
                <a16:creationId xmlns:a16="http://schemas.microsoft.com/office/drawing/2014/main" id="{0B316552-5881-3693-0243-8F12829F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8128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9.87654E-7 L 0.60121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7"/>
                    </p:tgtEl>
                  </p:cMediaNode>
                </p:video>
              </p:childTnLst>
            </p:cTn>
          </p:par>
        </p:tnLst>
        <p:bldLst>
          <p:bldP spid="2" grpId="0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9.87654E-7 L 0.60121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7"/>
                    </p:tgtEl>
                  </p:cMediaNode>
                </p:video>
              </p:childTnLst>
            </p:cTn>
          </p:par>
        </p:tnLst>
        <p:bldLst>
          <p:bldP spid="2" grpId="0" animBg="1"/>
          <p:bldP spid="44" grpId="0" animBg="1"/>
          <p:bldP spid="4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AF01C-6646-4BDB-9137-0AE59BAC84B2}"/>
              </a:ext>
            </a:extLst>
          </p:cNvPr>
          <p:cNvGrpSpPr/>
          <p:nvPr/>
        </p:nvGrpSpPr>
        <p:grpSpPr>
          <a:xfrm>
            <a:off x="402544" y="1566438"/>
            <a:ext cx="7543800" cy="3383066"/>
            <a:chOff x="402544" y="1566438"/>
            <a:chExt cx="7543800" cy="3383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E49746-A8FE-4AC7-8E6C-800C9532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44" y="1630870"/>
              <a:ext cx="7543800" cy="3318634"/>
            </a:xfrm>
            <a:prstGeom prst="rect">
              <a:avLst/>
            </a:prstGeom>
            <a:effectLst>
              <a:outerShdw dist="508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8AAE31-4770-446F-A2FB-D5AF8F5863F1}"/>
                </a:ext>
              </a:extLst>
            </p:cNvPr>
            <p:cNvGrpSpPr/>
            <p:nvPr/>
          </p:nvGrpSpPr>
          <p:grpSpPr>
            <a:xfrm>
              <a:off x="2895599" y="1566438"/>
              <a:ext cx="2438402" cy="744415"/>
              <a:chOff x="2895599" y="1566438"/>
              <a:chExt cx="2438402" cy="74441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CB024CF-64CF-4F01-9EDC-F33DEFD6393F}"/>
                  </a:ext>
                </a:extLst>
              </p:cNvPr>
              <p:cNvSpPr/>
              <p:nvPr/>
            </p:nvSpPr>
            <p:spPr>
              <a:xfrm>
                <a:off x="2895599" y="1566438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988568-B1A2-4C6B-BDAB-E81691C548C7}"/>
                  </a:ext>
                </a:extLst>
              </p:cNvPr>
              <p:cNvSpPr txBox="1"/>
              <p:nvPr/>
            </p:nvSpPr>
            <p:spPr>
              <a:xfrm>
                <a:off x="3487064" y="1609439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TOÁN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579CA1-AEBB-441F-9E39-0A27B7495EEE}"/>
              </a:ext>
            </a:extLst>
          </p:cNvPr>
          <p:cNvGrpSpPr/>
          <p:nvPr/>
        </p:nvGrpSpPr>
        <p:grpSpPr>
          <a:xfrm>
            <a:off x="355262" y="99157"/>
            <a:ext cx="7519073" cy="1424421"/>
            <a:chOff x="355262" y="99157"/>
            <a:chExt cx="7519073" cy="142442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655E2DE-D0EC-4A81-8AB3-39755BED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5262" y="99157"/>
              <a:ext cx="7519073" cy="14244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196072-5109-4412-82E6-92E6D81987B7}"/>
                </a:ext>
              </a:extLst>
            </p:cNvPr>
            <p:cNvSpPr txBox="1"/>
            <p:nvPr/>
          </p:nvSpPr>
          <p:spPr>
            <a:xfrm>
              <a:off x="1649283" y="451958"/>
              <a:ext cx="493103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.......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3861CC1-0E9C-0965-E18A-8955AB87B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121" y="2441654"/>
            <a:ext cx="7748688" cy="1804572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321945-E113-A026-0B5E-E860A648F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69" y="112627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287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 showWhenStopped="0">
                    <p:cTn id="2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18092-6C82-43A7-BC16-FE9CC9F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-21544" y="0"/>
            <a:ext cx="12192000" cy="578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1C286-CC53-4BBD-A9C4-F6F4EB38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88" y="4846685"/>
            <a:ext cx="12235088" cy="258296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C8D7C2-DD85-4774-B00B-67DC399E4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981200"/>
            <a:ext cx="4245656" cy="4507142"/>
          </a:xfrm>
          <a:prstGeom prst="rect">
            <a:avLst/>
          </a:prstGeom>
        </p:spPr>
      </p:pic>
      <p:pic>
        <p:nvPicPr>
          <p:cNvPr id="6" name="Picture 5" descr="A red and green text&#10;&#10;AI-generated content may be incorrect.">
            <a:extLst>
              <a:ext uri="{FF2B5EF4-FFF2-40B4-BE49-F238E27FC236}">
                <a16:creationId xmlns:a16="http://schemas.microsoft.com/office/drawing/2014/main" id="{04F93E0D-093F-BD51-C7B6-E5A937ACB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55" y="1062674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9214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8" y="577148"/>
            <a:ext cx="77887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1748167" y="625406"/>
            <a:ext cx="1831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Số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838200" y="1749941"/>
            <a:ext cx="90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67" y="1473980"/>
            <a:ext cx="2552700" cy="2466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865" y="1654955"/>
            <a:ext cx="1876425" cy="228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119DE7-699D-40D3-9BBE-16391A4E51DC}"/>
              </a:ext>
            </a:extLst>
          </p:cNvPr>
          <p:cNvGrpSpPr/>
          <p:nvPr/>
        </p:nvGrpSpPr>
        <p:grpSpPr>
          <a:xfrm>
            <a:off x="666748" y="4296049"/>
            <a:ext cx="5429250" cy="662416"/>
            <a:chOff x="1543050" y="4098715"/>
            <a:chExt cx="5429250" cy="6624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644000-3083-48A7-97C3-98B060646432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0FF279F-9D58-4B92-8D3D-64E90A52C2A6}"/>
                </a:ext>
              </a:extLst>
            </p:cNvPr>
            <p:cNvSpPr/>
            <p:nvPr/>
          </p:nvSpPr>
          <p:spPr>
            <a:xfrm>
              <a:off x="5343525" y="4098715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887819-D5D8-4F0F-BE16-DC7F70BD262D}"/>
              </a:ext>
            </a:extLst>
          </p:cNvPr>
          <p:cNvGrpSpPr/>
          <p:nvPr/>
        </p:nvGrpSpPr>
        <p:grpSpPr>
          <a:xfrm>
            <a:off x="6095998" y="4328219"/>
            <a:ext cx="6248401" cy="646331"/>
            <a:chOff x="1162409" y="4114800"/>
            <a:chExt cx="624840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A1F7C0-EA73-4A99-9A7B-A71D3878E9A7}"/>
                </a:ext>
              </a:extLst>
            </p:cNvPr>
            <p:cNvSpPr txBox="1"/>
            <p:nvPr/>
          </p:nvSpPr>
          <p:spPr>
            <a:xfrm>
              <a:off x="1162409" y="4114800"/>
              <a:ext cx="6248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B5489A9-91E9-444D-B4AB-E15ACD689DF2}"/>
                </a:ext>
              </a:extLst>
            </p:cNvPr>
            <p:cNvSpPr/>
            <p:nvPr/>
          </p:nvSpPr>
          <p:spPr>
            <a:xfrm>
              <a:off x="5867731" y="414557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A9B184-5B87-44E6-A4E8-8BB9E3878BA1}"/>
              </a:ext>
            </a:extLst>
          </p:cNvPr>
          <p:cNvGrpSpPr/>
          <p:nvPr/>
        </p:nvGrpSpPr>
        <p:grpSpPr>
          <a:xfrm>
            <a:off x="3579401" y="5276595"/>
            <a:ext cx="7823047" cy="691694"/>
            <a:chOff x="1162409" y="4069437"/>
            <a:chExt cx="7823047" cy="69169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909B23-951A-4BB1-9A8E-1B12F13C43EA}"/>
                </a:ext>
              </a:extLst>
            </p:cNvPr>
            <p:cNvSpPr txBox="1"/>
            <p:nvPr/>
          </p:nvSpPr>
          <p:spPr>
            <a:xfrm>
              <a:off x="1162409" y="4114800"/>
              <a:ext cx="782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 </a:t>
              </a: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         kg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198321-0E03-4788-836F-E4453F705F88}"/>
                </a:ext>
              </a:extLst>
            </p:cNvPr>
            <p:cNvSpPr/>
            <p:nvPr/>
          </p:nvSpPr>
          <p:spPr>
            <a:xfrm>
              <a:off x="7544131" y="406943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4467223" y="4279964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10801319" y="4358996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9961123" y="5244317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547</Words>
  <Application>Microsoft Office PowerPoint</Application>
  <PresentationFormat>Widescreen</PresentationFormat>
  <Paragraphs>99</Paragraphs>
  <Slides>23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#9Slide02 Noi dung dai</vt:lpstr>
      <vt:lpstr>Aptos</vt:lpstr>
      <vt:lpstr>Arial</vt:lpstr>
      <vt:lpstr>Calibri</vt:lpstr>
      <vt:lpstr>Calibri Light</vt:lpstr>
      <vt:lpstr>Cambria</vt:lpstr>
      <vt:lpstr>iCiel Cadena</vt:lpstr>
      <vt:lpstr>1_Office Theme</vt:lpstr>
      <vt:lpstr>3_Office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29</cp:revision>
  <dcterms:created xsi:type="dcterms:W3CDTF">2022-05-18T13:46:05Z</dcterms:created>
  <dcterms:modified xsi:type="dcterms:W3CDTF">2025-08-07T11:18:03Z</dcterms:modified>
</cp:coreProperties>
</file>