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  <p:sldMasterId id="2147483796" r:id="rId2"/>
    <p:sldMasterId id="2147483852" r:id="rId3"/>
  </p:sldMasterIdLst>
  <p:notesMasterIdLst>
    <p:notesMasterId r:id="rId25"/>
  </p:notesMasterIdLst>
  <p:handoutMasterIdLst>
    <p:handoutMasterId r:id="rId26"/>
  </p:handoutMasterIdLst>
  <p:sldIdLst>
    <p:sldId id="345" r:id="rId4"/>
    <p:sldId id="256" r:id="rId5"/>
    <p:sldId id="313" r:id="rId6"/>
    <p:sldId id="314" r:id="rId7"/>
    <p:sldId id="261" r:id="rId8"/>
    <p:sldId id="2652" r:id="rId9"/>
    <p:sldId id="2649" r:id="rId10"/>
    <p:sldId id="2650" r:id="rId11"/>
    <p:sldId id="2651" r:id="rId12"/>
    <p:sldId id="2644" r:id="rId13"/>
    <p:sldId id="331" r:id="rId14"/>
    <p:sldId id="2645" r:id="rId15"/>
    <p:sldId id="333" r:id="rId16"/>
    <p:sldId id="344" r:id="rId17"/>
    <p:sldId id="262" r:id="rId18"/>
    <p:sldId id="263" r:id="rId19"/>
    <p:sldId id="346" r:id="rId20"/>
    <p:sldId id="2647" r:id="rId21"/>
    <p:sldId id="2646" r:id="rId22"/>
    <p:sldId id="350" r:id="rId23"/>
    <p:sldId id="351" r:id="rId24"/>
  </p:sldIdLst>
  <p:sldSz cx="9144000" cy="5143500" type="screen16x9"/>
  <p:notesSz cx="6858000" cy="9144000"/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829" autoAdjust="0"/>
  </p:normalViewPr>
  <p:slideViewPr>
    <p:cSldViewPr snapToGrid="0">
      <p:cViewPr varScale="1">
        <p:scale>
          <a:sx n="80" d="100"/>
          <a:sy n="80" d="100"/>
        </p:scale>
        <p:origin x="8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57" Type="http://schemas.openxmlformats.org/officeDocument/2006/relationships/image" Target="../media/image4.jp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72A55E0-BE22-42D1-501C-37C513E7590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483417" y="95382"/>
            <a:ext cx="1208633" cy="120863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7" r:id="rId6"/>
    <p:sldLayoutId id="2147483661" r:id="rId7"/>
    <p:sldLayoutId id="2147483695" r:id="rId8"/>
    <p:sldLayoutId id="2147483704" r:id="rId9"/>
    <p:sldLayoutId id="2147483673" r:id="rId10"/>
    <p:sldLayoutId id="2147483716" r:id="rId11"/>
    <p:sldLayoutId id="2147483683" r:id="rId12"/>
    <p:sldLayoutId id="2147483684" r:id="rId13"/>
    <p:sldLayoutId id="2147483685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1DED3-7DD7-4B07-9124-5652A1DCF650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0AC5DF-AEFB-4A2F-B6CA-687FF1E1214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8746E-3D2A-42E4-AA05-3CA4F58C6F23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429841-9D15-4EF7-9DDD-A3513D0206D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371788-6726-14AB-983A-824197ACF931}"/>
              </a:ext>
            </a:extLst>
          </p:cNvPr>
          <p:cNvPicPr>
            <a:picLocks noChangeAspect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-1483417" y="95382"/>
            <a:ext cx="1208633" cy="12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3A5D2D-9E0E-A974-299F-89B886ECD6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483417" y="95382"/>
            <a:ext cx="1208633" cy="12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34.svg"/><Relationship Id="rId7" Type="http://schemas.openxmlformats.org/officeDocument/2006/relationships/image" Target="../media/image5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4.sv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7.png"/><Relationship Id="rId12" Type="http://schemas.openxmlformats.org/officeDocument/2006/relationships/image" Target="../media/image26.sv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6.svg"/><Relationship Id="rId11" Type="http://schemas.openxmlformats.org/officeDocument/2006/relationships/image" Target="../media/image25.png"/><Relationship Id="rId5" Type="http://schemas.openxmlformats.org/officeDocument/2006/relationships/image" Target="../media/image55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9.png"/><Relationship Id="rId1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53.svg"/><Relationship Id="rId2" Type="http://schemas.openxmlformats.org/officeDocument/2006/relationships/audio" Target="../media/media7.wav"/><Relationship Id="rId16" Type="http://schemas.openxmlformats.org/officeDocument/2006/relationships/image" Target="../media/image17.png"/><Relationship Id="rId1" Type="http://schemas.microsoft.com/office/2007/relationships/media" Target="../media/media7.wav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54.png"/><Relationship Id="rId15" Type="http://schemas.openxmlformats.org/officeDocument/2006/relationships/image" Target="../media/image51.png"/><Relationship Id="rId10" Type="http://schemas.openxmlformats.org/officeDocument/2006/relationships/image" Target="../media/image62.svg"/><Relationship Id="rId4" Type="http://schemas.openxmlformats.org/officeDocument/2006/relationships/audio" Target="../media/audio2.wav"/><Relationship Id="rId9" Type="http://schemas.openxmlformats.org/officeDocument/2006/relationships/image" Target="../media/image61.png"/><Relationship Id="rId1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6.svg"/><Relationship Id="rId18" Type="http://schemas.microsoft.com/office/2007/relationships/hdphoto" Target="../media/hdphoto2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6.svg"/><Relationship Id="rId12" Type="http://schemas.openxmlformats.org/officeDocument/2006/relationships/image" Target="../media/image25.png"/><Relationship Id="rId17" Type="http://schemas.openxmlformats.org/officeDocument/2006/relationships/image" Target="../media/image54.png"/><Relationship Id="rId2" Type="http://schemas.openxmlformats.org/officeDocument/2006/relationships/audio" Target="../media/media8.wav"/><Relationship Id="rId16" Type="http://schemas.openxmlformats.org/officeDocument/2006/relationships/image" Target="../media/image62.svg"/><Relationship Id="rId20" Type="http://schemas.openxmlformats.org/officeDocument/2006/relationships/image" Target="../media/image17.png"/><Relationship Id="rId1" Type="http://schemas.microsoft.com/office/2007/relationships/media" Target="../media/media8.wav"/><Relationship Id="rId6" Type="http://schemas.openxmlformats.org/officeDocument/2006/relationships/image" Target="../media/image55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61.png"/><Relationship Id="rId10" Type="http://schemas.openxmlformats.org/officeDocument/2006/relationships/image" Target="../media/image59.png"/><Relationship Id="rId19" Type="http://schemas.openxmlformats.org/officeDocument/2006/relationships/image" Target="../media/image18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8.sv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4.sv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63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8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8.svg"/><Relationship Id="rId12" Type="http://schemas.openxmlformats.org/officeDocument/2006/relationships/image" Target="../media/image71.png"/><Relationship Id="rId2" Type="http://schemas.openxmlformats.org/officeDocument/2006/relationships/audio" Target="../media/media10.wav"/><Relationship Id="rId16" Type="http://schemas.openxmlformats.org/officeDocument/2006/relationships/image" Target="../media/image17.png"/><Relationship Id="rId1" Type="http://schemas.microsoft.com/office/2007/relationships/media" Target="../media/media10.wav"/><Relationship Id="rId6" Type="http://schemas.openxmlformats.org/officeDocument/2006/relationships/image" Target="../media/image67.png"/><Relationship Id="rId11" Type="http://schemas.openxmlformats.org/officeDocument/2006/relationships/image" Target="../media/image26.svg"/><Relationship Id="rId5" Type="http://schemas.openxmlformats.org/officeDocument/2006/relationships/audio" Target="../media/audio2.wav"/><Relationship Id="rId15" Type="http://schemas.openxmlformats.org/officeDocument/2006/relationships/image" Target="../media/image74.sv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0.svg"/><Relationship Id="rId1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5.png"/><Relationship Id="rId12" Type="http://schemas.openxmlformats.org/officeDocument/2006/relationships/slide" Target="slide20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68.svg"/><Relationship Id="rId11" Type="http://schemas.openxmlformats.org/officeDocument/2006/relationships/image" Target="../media/image78.svg"/><Relationship Id="rId5" Type="http://schemas.openxmlformats.org/officeDocument/2006/relationships/image" Target="../media/image67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10.xml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7.png"/><Relationship Id="rId7" Type="http://schemas.openxmlformats.org/officeDocument/2006/relationships/slide" Target="slide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68.svg"/><Relationship Id="rId9" Type="http://schemas.openxmlformats.org/officeDocument/2006/relationships/image" Target="../media/image7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4.wav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png"/><Relationship Id="rId5" Type="http://schemas.openxmlformats.org/officeDocument/2006/relationships/image" Target="../media/image68.svg"/><Relationship Id="rId10" Type="http://schemas.openxmlformats.org/officeDocument/2006/relationships/slide" Target="slide20.xml"/><Relationship Id="rId4" Type="http://schemas.openxmlformats.org/officeDocument/2006/relationships/image" Target="../media/image67.png"/><Relationship Id="rId9" Type="http://schemas.openxmlformats.org/officeDocument/2006/relationships/image" Target="../media/image7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2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8.svg"/><Relationship Id="rId12" Type="http://schemas.openxmlformats.org/officeDocument/2006/relationships/image" Target="../media/image81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7.png"/><Relationship Id="rId11" Type="http://schemas.openxmlformats.org/officeDocument/2006/relationships/image" Target="../media/image80.svg"/><Relationship Id="rId5" Type="http://schemas.openxmlformats.org/officeDocument/2006/relationships/audio" Target="../media/audio5.wav"/><Relationship Id="rId15" Type="http://schemas.openxmlformats.org/officeDocument/2006/relationships/image" Target="../media/image17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6.svg"/><Relationship Id="rId14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4.svg"/><Relationship Id="rId12" Type="http://schemas.openxmlformats.org/officeDocument/2006/relationships/image" Target="../media/image1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73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8.gi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sv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sv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audio" Target="../media/media3.wav"/><Relationship Id="rId16" Type="http://schemas.openxmlformats.org/officeDocument/2006/relationships/image" Target="../media/image36.svg"/><Relationship Id="rId1" Type="http://schemas.microsoft.com/office/2007/relationships/media" Target="../media/media3.wav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svg"/><Relationship Id="rId1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4.png"/><Relationship Id="rId11" Type="http://schemas.microsoft.com/office/2007/relationships/hdphoto" Target="../media/hdphoto1.wdp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4.png"/><Relationship Id="rId11" Type="http://schemas.microsoft.com/office/2007/relationships/hdphoto" Target="../media/hdphoto1.wdp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12" Type="http://schemas.openxmlformats.org/officeDocument/2006/relationships/image" Target="../media/image25.png"/><Relationship Id="rId2" Type="http://schemas.openxmlformats.org/officeDocument/2006/relationships/audio" Target="../media/media5.wav"/><Relationship Id="rId16" Type="http://schemas.openxmlformats.org/officeDocument/2006/relationships/image" Target="../media/image17.png"/><Relationship Id="rId1" Type="http://schemas.microsoft.com/office/2007/relationships/media" Target="../media/media5.wav"/><Relationship Id="rId6" Type="http://schemas.openxmlformats.org/officeDocument/2006/relationships/image" Target="../media/image24.svg"/><Relationship Id="rId11" Type="http://schemas.openxmlformats.org/officeDocument/2006/relationships/image" Target="../media/image53.svg"/><Relationship Id="rId5" Type="http://schemas.openxmlformats.org/officeDocument/2006/relationships/image" Target="../media/image23.png"/><Relationship Id="rId15" Type="http://schemas.microsoft.com/office/2007/relationships/hdphoto" Target="../media/hdphoto2.wdp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34.sv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667911" y="91439"/>
            <a:ext cx="8309112" cy="341638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085324" y="349287"/>
            <a:ext cx="5859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4047926" y="725301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F70D05-8C85-7464-D660-32C49EB592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138" y="982886"/>
            <a:ext cx="7510923" cy="2767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C5E4C3-3B38-C55C-7027-36E443D5E7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1929" y="3190312"/>
            <a:ext cx="278001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15   :       =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15   :   3  = 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3615597" y="2428670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95874"/>
            <a:chOff x="5914433" y="1788258"/>
            <a:chExt cx="5572539" cy="13958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24 :       = 6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 :       = 5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c)  28  :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 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7737626" y="1834285"/>
              <a:ext cx="693993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7737626" y="2335472"/>
              <a:ext cx="693993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7712926" y="2761126"/>
              <a:ext cx="718694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6162274" y="58914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6162273" y="1061926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6140398" y="1526170"/>
            <a:ext cx="530683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DA721E3-767A-86F6-2932-D2618D8DBD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78565">
            <a:off x="2959842" y="2963305"/>
            <a:ext cx="291595" cy="111681"/>
          </a:xfrm>
          <a:prstGeom prst="rect">
            <a:avLst/>
          </a:prstGeom>
        </p:spPr>
      </p:pic>
      <p:pic>
        <p:nvPicPr>
          <p:cNvPr id="4" name="tải xuống (6)">
            <a:hlinkClick r:id="" action="ppaction://media"/>
            <a:extLst>
              <a:ext uri="{FF2B5EF4-FFF2-40B4-BE49-F238E27FC236}">
                <a16:creationId xmlns:a16="http://schemas.microsoft.com/office/drawing/2014/main" id="{EA5F6778-C4A1-9C83-3E43-EBC773312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60400" y="1906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541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541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128D1A-457B-4602-84F6-E26FC4FE7B2B}"/>
              </a:ext>
            </a:extLst>
          </p:cNvPr>
          <p:cNvSpPr txBox="1"/>
          <p:nvPr/>
        </p:nvSpPr>
        <p:spPr>
          <a:xfrm>
            <a:off x="232661" y="214611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475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  <p:pic>
        <p:nvPicPr>
          <p:cNvPr id="2" name="tải xuống (8)">
            <a:hlinkClick r:id="" action="ppaction://media"/>
            <a:extLst>
              <a:ext uri="{FF2B5EF4-FFF2-40B4-BE49-F238E27FC236}">
                <a16:creationId xmlns:a16="http://schemas.microsoft.com/office/drawing/2014/main" id="{E6170313-6290-2B91-0608-731896CA3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75694" y="3727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69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30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9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8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69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30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9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8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9ECE59EB-F870-346F-DEE6-F5EEEAF1C7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368645">
            <a:off x="2710460" y="3245938"/>
            <a:ext cx="291595" cy="111681"/>
          </a:xfrm>
          <a:prstGeom prst="rect">
            <a:avLst/>
          </a:prstGeom>
        </p:spPr>
      </p:pic>
      <p:pic>
        <p:nvPicPr>
          <p:cNvPr id="4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A9F2074E-C023-C0C9-0924-F5A956FF0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85090" y="2321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541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541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Công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81A7F8FC-095C-8018-6C3A-9403F06F9E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68645">
            <a:off x="666975" y="3269792"/>
            <a:ext cx="291595" cy="111681"/>
          </a:xfrm>
          <a:prstGeom prst="rect">
            <a:avLst/>
          </a:prstGeom>
        </p:spPr>
      </p:pic>
      <p:pic>
        <p:nvPicPr>
          <p:cNvPr id="3" name="tải xuống (9)">
            <a:hlinkClick r:id="" action="ppaction://media"/>
            <a:extLst>
              <a:ext uri="{FF2B5EF4-FFF2-40B4-BE49-F238E27FC236}">
                <a16:creationId xmlns:a16="http://schemas.microsoft.com/office/drawing/2014/main" id="{E191953C-2FB8-8ED3-DF5D-9C52C8523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473" y="626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166077"/>
            <a:chOff x="3805476" y="-483908"/>
            <a:chExt cx="4877668" cy="2166077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0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  <p:pic>
        <p:nvPicPr>
          <p:cNvPr id="2" name="tải xuống (10)">
            <a:hlinkClick r:id="" action="ppaction://media"/>
            <a:extLst>
              <a:ext uri="{FF2B5EF4-FFF2-40B4-BE49-F238E27FC236}">
                <a16:creationId xmlns:a16="http://schemas.microsoft.com/office/drawing/2014/main" id="{26C58FE3-2B08-226D-EC27-10A7EA653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45107" y="270345"/>
            <a:ext cx="406400" cy="349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9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Google Shape;1065;p36">
            <a:hlinkClick r:id="rId12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tải xuống (11)">
            <a:hlinkClick r:id="" action="ppaction://media"/>
            <a:extLst>
              <a:ext uri="{FF2B5EF4-FFF2-40B4-BE49-F238E27FC236}">
                <a16:creationId xmlns:a16="http://schemas.microsoft.com/office/drawing/2014/main" id="{B68AFBEF-CE6B-5FD4-8B28-19A970668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32570" y="16603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rId7" action="ppaction://hlinksldjump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1071FB-8C76-44EE-8FC5-37A7F18F6E05}"/>
              </a:ext>
            </a:extLst>
          </p:cNvPr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4734D9-0D8B-44C1-8113-28941F4D09CB}"/>
              </a:ext>
            </a:extLst>
          </p:cNvPr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4631915-B5B4-4CF5-A28F-FB620276E8D7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2A39C0-9B77-4857-A4F3-C52EC6CD6AC5}"/>
              </a:ext>
            </a:extLst>
          </p:cNvPr>
          <p:cNvGrpSpPr/>
          <p:nvPr/>
        </p:nvGrpSpPr>
        <p:grpSpPr>
          <a:xfrm>
            <a:off x="5949364" y="76288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71D7AA-C3BF-4442-934D-4C4902ADB26C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1EF70B-5FB0-4965-B500-7561DB1C97C8}"/>
                </a:ext>
              </a:extLst>
            </p:cNvPr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877151-F8C5-483F-944B-F8D2C035DF60}"/>
              </a:ext>
            </a:extLst>
          </p:cNvPr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9FC40E-9AE5-4011-8111-8FA03DD62F1F}"/>
              </a:ext>
            </a:extLst>
          </p:cNvPr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369309-15D5-4C93-832C-77C9A75160FE}"/>
              </a:ext>
            </a:extLst>
          </p:cNvPr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4AA512-E36C-4CD1-BE53-36726A96127C}"/>
              </a:ext>
            </a:extLst>
          </p:cNvPr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195132-82A2-4091-94F1-C23FAE0FC1EE}"/>
              </a:ext>
            </a:extLst>
          </p:cNvPr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883670-B8AC-4599-8C2F-A4F3C096F52E}"/>
              </a:ext>
            </a:extLst>
          </p:cNvPr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6002897" y="86008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D431001-D3A8-4364-BDFC-5722F4248B41}"/>
              </a:ext>
            </a:extLst>
          </p:cNvPr>
          <p:cNvSpPr/>
          <p:nvPr/>
        </p:nvSpPr>
        <p:spPr>
          <a:xfrm>
            <a:off x="5966612" y="1977686"/>
            <a:ext cx="753503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Có 35 quả cam xếp vào các đĩa, mỗi đĩa 5 quả. Hỏi xếp được mấy đĩa cam như vậy?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72AB45-DF25-400C-8B46-3517A3FF6B91}"/>
              </a:ext>
            </a:extLst>
          </p:cNvPr>
          <p:cNvCxnSpPr/>
          <p:nvPr/>
        </p:nvCxnSpPr>
        <p:spPr>
          <a:xfrm>
            <a:off x="1749287" y="89849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6448508" y="882594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9F1C65-106B-4870-AE44-55C43B20B39D}"/>
              </a:ext>
            </a:extLst>
          </p:cNvPr>
          <p:cNvCxnSpPr>
            <a:cxnSpLocks/>
          </p:cNvCxnSpPr>
          <p:nvPr/>
        </p:nvCxnSpPr>
        <p:spPr>
          <a:xfrm>
            <a:off x="1399430" y="1280159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075740-0614-4CE1-8CF7-6A0859BA6D7E}"/>
              </a:ext>
            </a:extLst>
          </p:cNvPr>
          <p:cNvSpPr txBox="1"/>
          <p:nvPr/>
        </p:nvSpPr>
        <p:spPr>
          <a:xfrm>
            <a:off x="3979352" y="1407062"/>
            <a:ext cx="23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200" b="1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200" b="1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C397E-6438-441B-B51E-5A8CF2D37916}"/>
              </a:ext>
            </a:extLst>
          </p:cNvPr>
          <p:cNvSpPr txBox="1"/>
          <p:nvPr/>
        </p:nvSpPr>
        <p:spPr>
          <a:xfrm>
            <a:off x="2186608" y="2241825"/>
            <a:ext cx="546254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FF0000"/>
                </a:solidFill>
              </a:rPr>
              <a:t>Số đĩa cam xếp được là:</a:t>
            </a:r>
            <a:endParaRPr lang="en-US" sz="32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238E1-B219-4B76-A05D-0E68161D6CEE}"/>
              </a:ext>
            </a:extLst>
          </p:cNvPr>
          <p:cNvSpPr txBox="1"/>
          <p:nvPr/>
        </p:nvSpPr>
        <p:spPr>
          <a:xfrm>
            <a:off x="3421263" y="2884992"/>
            <a:ext cx="469974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FF0000"/>
                </a:solidFill>
              </a:rPr>
              <a:t>35 : 5 = 7 (đĩa)</a:t>
            </a:r>
            <a:endParaRPr lang="en-US" sz="3200" b="1" kern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11F4D-8B2B-4EC6-8364-8B4E52F6AA83}"/>
              </a:ext>
            </a:extLst>
          </p:cNvPr>
          <p:cNvSpPr txBox="1"/>
          <p:nvPr/>
        </p:nvSpPr>
        <p:spPr>
          <a:xfrm>
            <a:off x="4346654" y="3384608"/>
            <a:ext cx="36921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FF0000"/>
                </a:solidFill>
              </a:rPr>
              <a:t>Đáp số: 7 đĩa</a:t>
            </a:r>
            <a:endParaRPr lang="en-US" sz="3200" b="1" kern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B64B99A-81E3-BD44-564F-EA343E369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3417" y="95382"/>
            <a:ext cx="1208633" cy="12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88328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Hôm nay chúng mình tiếp tục công việc còn dang dở ở tiết học trước nhé!</a:t>
            </a:r>
            <a:endParaRPr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1784915F-A7E5-E4A5-51F6-4A9317D06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5350" y="134233"/>
            <a:ext cx="406400" cy="406400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6D7F8DE-9DBF-871C-08E4-5FB4EED599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0780" y="3196062"/>
            <a:ext cx="291595" cy="1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166077"/>
            <a:chOff x="3805476" y="-483908"/>
            <a:chExt cx="4877668" cy="2166077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0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CCF93-DEE2-4AD7-BEBA-682871124926}"/>
              </a:ext>
            </a:extLst>
          </p:cNvPr>
          <p:cNvSpPr txBox="1"/>
          <p:nvPr/>
        </p:nvSpPr>
        <p:spPr>
          <a:xfrm>
            <a:off x="2902225" y="5105131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DB4B83E-ED4F-3402-B6E7-8ADDC09497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68645">
            <a:off x="969125" y="3341353"/>
            <a:ext cx="291595" cy="111681"/>
          </a:xfrm>
          <a:prstGeom prst="rect">
            <a:avLst/>
          </a:prstGeom>
        </p:spPr>
      </p:pic>
      <p:pic>
        <p:nvPicPr>
          <p:cNvPr id="6" name="tải xuống (12)">
            <a:hlinkClick r:id="" action="ppaction://media"/>
            <a:extLst>
              <a:ext uri="{FF2B5EF4-FFF2-40B4-BE49-F238E27FC236}">
                <a16:creationId xmlns:a16="http://schemas.microsoft.com/office/drawing/2014/main" id="{19A1A891-10D6-A4FF-7EB2-8BEDDED5A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4862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Các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AF3C8E3-EBAC-4EA3-2F31-737576F8E6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51718">
            <a:off x="2638899" y="3102814"/>
            <a:ext cx="291595" cy="111681"/>
          </a:xfrm>
          <a:prstGeom prst="rect">
            <a:avLst/>
          </a:prstGeom>
        </p:spPr>
      </p:pic>
      <p:pic>
        <p:nvPicPr>
          <p:cNvPr id="4" name="tải xuống (14)">
            <a:hlinkClick r:id="" action="ppaction://media"/>
            <a:extLst>
              <a:ext uri="{FF2B5EF4-FFF2-40B4-BE49-F238E27FC236}">
                <a16:creationId xmlns:a16="http://schemas.microsoft.com/office/drawing/2014/main" id="{C3BBFF9B-F7FC-5DE9-DC35-55D8A3C61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0278" y="0"/>
            <a:ext cx="406400" cy="4064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FD5E6D9-163E-9265-B272-C84DF7E37B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83417" y="95382"/>
            <a:ext cx="1208633" cy="1208633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F9B509C-07FB-24D4-6404-5B803D4330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0960" y="4031311"/>
            <a:ext cx="978012" cy="9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rốt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to.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tục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F8A4C35-2CD4-4450-8F79-2B58D65BDAD5}"/>
              </a:ext>
            </a:extLst>
          </p:cNvPr>
          <p:cNvSpPr txBox="1"/>
          <p:nvPr/>
        </p:nvSpPr>
        <p:spPr>
          <a:xfrm>
            <a:off x="286434" y="4907268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Hương Thảo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0972115126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7D5803F-29BB-B9A5-E42E-B52B9620F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13839">
            <a:off x="6391914" y="3673140"/>
            <a:ext cx="291595" cy="111681"/>
          </a:xfrm>
          <a:prstGeom prst="rect">
            <a:avLst/>
          </a:prstGeom>
        </p:spPr>
      </p:pic>
      <p:pic>
        <p:nvPicPr>
          <p:cNvPr id="4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5CE7AC80-3A7E-62A0-1563-4ECF8CD97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27987" y="1978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357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" dur="1357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  <p:pic>
        <p:nvPicPr>
          <p:cNvPr id="2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AFFD8D2C-558E-B726-4A1B-745C61946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32571" y="14218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BD966-EBAB-6200-8B47-30BB550A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1F83C-9555-07A9-706C-099F1EAB0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17E705-62DD-645C-6AA7-566C84EA3A6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E0CEA01C-B765-A433-AD8D-78C22DB2B0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5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b="1" dirty="0" err="1"/>
              <a:t>Tìm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 </a:t>
            </a:r>
            <a:r>
              <a:rPr lang="en-US" sz="2000" b="1" dirty="0" err="1"/>
              <a:t>bị</a:t>
            </a:r>
            <a:r>
              <a:rPr lang="en-US" sz="2000" b="1" dirty="0"/>
              <a:t> chia</a:t>
            </a:r>
          </a:p>
          <a:p>
            <a:pPr algn="just"/>
            <a:r>
              <a:rPr lang="en-US" sz="2000" dirty="0"/>
              <a:t>Mai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3 </a:t>
            </a:r>
            <a:r>
              <a:rPr lang="en-US" sz="2000" dirty="0" err="1"/>
              <a:t>lọ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lọ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bông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Mai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11349D-B578-417F-A1E3-503FF740B577}"/>
              </a:ext>
            </a:extLst>
          </p:cNvPr>
          <p:cNvGrpSpPr/>
          <p:nvPr/>
        </p:nvGrpSpPr>
        <p:grpSpPr>
          <a:xfrm>
            <a:off x="453963" y="1627276"/>
            <a:ext cx="2649477" cy="1655018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670E30BE-5AD1-47D6-97B1-769A421F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8E290B22-F558-407F-943C-72E0893C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ECE2960C-F8EF-412F-B8F2-B8FF5296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C7301E-3591-47FA-A75A-62EB3495C69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876D92E-D3E8-4D8C-9226-30B00FDD99C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F382A5-D2BA-4753-95F1-18275409150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70660A-A6C1-4FD4-A2B1-E14E49858A8D}"/>
                </a:ext>
              </a:extLst>
            </p:cNvPr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2917371" y="1835180"/>
            <a:ext cx="628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1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  <a:p>
            <a:r>
              <a:rPr lang="en-US" sz="1800" dirty="0"/>
              <a:t>            5 x 3 = 15 (</a:t>
            </a:r>
            <a:r>
              <a:rPr lang="en-US" sz="1800" dirty="0" err="1"/>
              <a:t>bông</a:t>
            </a:r>
            <a:r>
              <a:rPr lang="en-US" sz="1800" dirty="0"/>
              <a:t>)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323870" y="3339878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759785" y="3519175"/>
            <a:ext cx="3096537" cy="461665"/>
            <a:chOff x="1431563" y="5206780"/>
            <a:chExt cx="4303315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   :     3     =      </a:t>
              </a:r>
              <a:r>
                <a:rPr lang="en-US" sz="2400" kern="0" dirty="0">
                  <a:solidFill>
                    <a:prstClr val="black"/>
                  </a:solidFill>
                  <a:latin typeface="+mj-lt"/>
                </a:rPr>
                <a:t>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979944" y="3871186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270784" y="4134139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02183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730722" y="418266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545771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2963907" y="4175758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5258321" y="3604864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494427" y="2091084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861936" y="2270381"/>
            <a:ext cx="3164944" cy="461665"/>
            <a:chOff x="1336498" y="5206780"/>
            <a:chExt cx="4398381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336498" y="5206780"/>
              <a:ext cx="4398381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  :             =      5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3295809" y="5211134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41341" y="288534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794326" y="3492170"/>
            <a:ext cx="3914245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chia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thương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A9D63-4870-4EFA-B4ED-11975E2AEA38}"/>
              </a:ext>
            </a:extLst>
          </p:cNvPr>
          <p:cNvSpPr txBox="1"/>
          <p:nvPr/>
        </p:nvSpPr>
        <p:spPr>
          <a:xfrm>
            <a:off x="4909279" y="2091084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6    x   5 = 30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87817"/>
            <a:chOff x="5914433" y="1788258"/>
            <a:chExt cx="5572539" cy="138781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6 = 7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4 = 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c)            : 3 = 6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6805286" y="1809980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6805286" y="2298928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6805286" y="2753069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5567754" y="571241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5567754" y="1023012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32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5567754" y="1513825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18</a:t>
            </a:r>
          </a:p>
        </p:txBody>
      </p:sp>
      <p:pic>
        <p:nvPicPr>
          <p:cNvPr id="3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8FF7F518-5AA2-3219-E9FE-4242C254C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1009" y="2614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8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0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5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28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0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5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2765</TotalTime>
  <Words>741</Words>
  <Application>Microsoft Office PowerPoint</Application>
  <PresentationFormat>On-screen Show (16:9)</PresentationFormat>
  <Paragraphs>126</Paragraphs>
  <Slides>21</Slides>
  <Notes>15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Berkshire Swash</vt:lpstr>
      <vt:lpstr>Arial</vt:lpstr>
      <vt:lpstr>Calibri</vt:lpstr>
      <vt:lpstr>Cambria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Tahoma</vt:lpstr>
      <vt:lpstr>Weltkindertag! by Slidego</vt:lpstr>
      <vt:lpstr>2_Weltkindertag! by Slidego</vt:lpstr>
      <vt:lpstr>1_Weltkindertag! by Slidego</vt:lpstr>
      <vt:lpstr>PowerPoint Presentation</vt:lpstr>
      <vt:lpstr>Hôm nay chúng mình tiếp tục công việc còn dang dở ở tiết học trước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Thao Tran</cp:lastModifiedBy>
  <cp:revision>45</cp:revision>
  <dcterms:modified xsi:type="dcterms:W3CDTF">2025-08-26T08:11:59Z</dcterms:modified>
</cp:coreProperties>
</file>