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7"/>
  </p:notesMasterIdLst>
  <p:sldIdLst>
    <p:sldId id="260" r:id="rId3"/>
    <p:sldId id="289" r:id="rId4"/>
    <p:sldId id="300" r:id="rId5"/>
    <p:sldId id="309" r:id="rId6"/>
    <p:sldId id="305" r:id="rId7"/>
    <p:sldId id="308" r:id="rId8"/>
    <p:sldId id="306" r:id="rId9"/>
    <p:sldId id="303" r:id="rId10"/>
    <p:sldId id="307" r:id="rId11"/>
    <p:sldId id="294" r:id="rId12"/>
    <p:sldId id="2644" r:id="rId13"/>
    <p:sldId id="2651" r:id="rId14"/>
    <p:sldId id="2642" r:id="rId15"/>
    <p:sldId id="2631" r:id="rId16"/>
    <p:sldId id="2643" r:id="rId17"/>
    <p:sldId id="2633" r:id="rId18"/>
    <p:sldId id="2645" r:id="rId19"/>
    <p:sldId id="2647" r:id="rId20"/>
    <p:sldId id="2648" r:id="rId21"/>
    <p:sldId id="2649" r:id="rId22"/>
    <p:sldId id="2650" r:id="rId23"/>
    <p:sldId id="2641" r:id="rId24"/>
    <p:sldId id="288" r:id="rId25"/>
    <p:sldId id="264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C865B-BB97-4E12-990D-8F069486E9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9956B-9821-4AB3-8E99-31E040B9B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4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04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252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27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80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6077E-6437-40E0-DB2C-D901D9469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74D77-280B-5C8D-D7AE-07EEA5C99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CFE8A-8B9E-D649-E41E-25A2CB2C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6C4AA-1621-732D-9CA2-4230F252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4D5E1-14DC-ED38-CA58-92B3B7CE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73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48520-1EE8-A6F2-E8A5-59B54C97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0D800-7B5F-9EAE-79B5-64954553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580AD-D3E0-15DC-EA9A-457E7BBE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9C252-F0BD-2BA8-40D6-ED13417F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9C33-19D8-C3CC-65A7-F5BE65BD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92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68789-A719-BE4C-C1FA-58E29DB8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4FE91-3BAD-656E-486C-5096A466B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F96E6-6EB2-DC1B-C71D-D2662268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5572D-BCF9-0EA4-DE5A-FCE4292F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C3257-CFA1-4B4C-DE9A-E0EC2CA3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152C56-B788-75E8-5E3A-250896C59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8527" y="2365606"/>
            <a:ext cx="1633381" cy="16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10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D7756-5598-0D23-1663-7D68414D0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79CC2-8511-5402-5AB2-39ED9F833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1F573-2E39-0780-D707-D03BCECF1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6C093-7627-540C-82DD-C94156E3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369AA-FC1E-0E7E-D413-83E0C51A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23365-DB8E-A60E-6B4C-F089B8D3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01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2AD2-492A-198E-A25D-85E9F034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16062-311A-384E-7A2B-F1E0D62C0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7C950-8FBA-9CC9-9214-49BADB4E4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CCA38-83E9-ABE1-3D71-24EC4B261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08FB65-C4A2-CF34-2A86-7E7BBEF53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8131CC-3381-A39E-7074-4619EFF9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EB3DDA-2EBC-315B-CD6B-A301D29B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42285-6E5F-0340-C8C0-597A6950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18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EA98-4457-D897-BABC-59A37B58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735582-2424-260D-1909-619A2DF1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0E720-4F60-5B4C-A909-8329D612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0774C-BFCE-754A-08FD-1D82E973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14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C0AA0-9760-F5F6-7B30-312231D9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CB60F-0381-2FD0-4B12-54835DAA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5E393-6573-A762-3958-6DC9E796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74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A2B46-55BA-0D8C-FAA1-10333FDD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A0902-749D-AA23-9E3B-498526094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AC56E-DC74-19A6-80AD-4909954F0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709AA-F77A-15A7-5DB2-7A0EDED1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C3404-B97C-190A-8FAE-B199DBDD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1C829-1841-95C0-A0D9-7543C393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6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86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9C2C6-A2A9-20A8-17F7-EA643707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2A1581-521E-E113-5B52-A7F9A9711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97202-FC5B-4ED5-28C6-0F70C1B78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BA1CA-0FB1-814B-2920-7BEE7A24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D0FED-463E-6A32-9A3E-658EB787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0F198-44BE-5CDF-C8BD-198D1A46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8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32BC4-9BE6-819A-526A-F6E75F28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DBA2A-6CB4-B40F-B3AB-170059435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6C031-F927-93F0-DC9F-7C0068EC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524A1-DF9F-2328-5B0B-EE1C9086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DD2D3-EDFB-C978-DAE5-F2EB57DE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34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B918C2-650C-30AF-52CF-36E0FECF44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ABB97-A160-4B66-B949-D10A7B501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15227-F42B-29E9-A828-A8C6D8E9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977C2-116B-85B5-FE2E-E0F8847E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77FE7-35EE-21E9-C326-26E69A39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0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207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3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1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3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9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56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15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37B83B-F708-CAB5-6B8E-41F017B7CF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0"/>
            <a:ext cx="1605814" cy="1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1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5139D579-BB1E-9E64-CE04-0135A7B353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8888" b="-1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F2FC81-D08E-C3D4-27D7-CC41CAF0F6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0"/>
            <a:ext cx="1605814" cy="1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.jp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10" Type="http://schemas.openxmlformats.org/officeDocument/2006/relationships/image" Target="../media/image27.png"/><Relationship Id="rId4" Type="http://schemas.openxmlformats.org/officeDocument/2006/relationships/audio" Target="../media/media2.wav"/><Relationship Id="rId9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B7357B-5275-29F9-AE8A-9079B9DD6CF9}"/>
              </a:ext>
            </a:extLst>
          </p:cNvPr>
          <p:cNvSpPr/>
          <p:nvPr/>
        </p:nvSpPr>
        <p:spPr>
          <a:xfrm>
            <a:off x="9272781" y="1290468"/>
            <a:ext cx="2603662" cy="4277063"/>
          </a:xfrm>
          <a:custGeom>
            <a:avLst/>
            <a:gdLst/>
            <a:ahLst/>
            <a:cxnLst/>
            <a:rect l="l" t="t" r="r" b="b"/>
            <a:pathLst>
              <a:path w="2504884" h="4114800">
                <a:moveTo>
                  <a:pt x="0" y="0"/>
                </a:moveTo>
                <a:lnTo>
                  <a:pt x="2504885" y="0"/>
                </a:lnTo>
                <a:lnTo>
                  <a:pt x="2504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08BB5B-A02E-CF6F-0A5B-FFE737864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1131" y="819686"/>
            <a:ext cx="7309738" cy="521862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5D334C-285B-6451-16D3-1B334A916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0"/>
            <a:ext cx="1605814" cy="1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FD29BD-6B03-C110-76AF-767830B3F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A60815-B649-22BE-E6AC-7AC1AF301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293" y="171632"/>
            <a:ext cx="3273836" cy="1926503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A89CF54E-A650-7DE5-1DB2-CE7A5DFBB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46572" y="494665"/>
            <a:ext cx="2262688" cy="1858232"/>
          </a:xfrm>
          <a:prstGeom prst="rect">
            <a:avLst/>
          </a:prstGeom>
        </p:spPr>
      </p:pic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EF32B70E-680F-1EF8-A8C1-A295A94CF440}"/>
              </a:ext>
            </a:extLst>
          </p:cNvPr>
          <p:cNvSpPr/>
          <p:nvPr/>
        </p:nvSpPr>
        <p:spPr>
          <a:xfrm>
            <a:off x="577102" y="2115879"/>
            <a:ext cx="10916530" cy="34871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18948B-54F2-3C61-67F0-984E1AA1D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633" y="2321171"/>
            <a:ext cx="10205589" cy="2981202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08552F3-3A3C-9BAD-F92C-058BE7FC7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0"/>
            <a:ext cx="1605814" cy="1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26032"/>
      </p:ext>
    </p:extLst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1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A5CE2F-0CA5-F79B-235B-9C889D2E0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1E70C61-9964-1A8F-C946-834B3AEECF5A}"/>
              </a:ext>
            </a:extLst>
          </p:cNvPr>
          <p:cNvSpPr/>
          <p:nvPr/>
        </p:nvSpPr>
        <p:spPr>
          <a:xfrm>
            <a:off x="9272781" y="1290468"/>
            <a:ext cx="2603662" cy="4277063"/>
          </a:xfrm>
          <a:custGeom>
            <a:avLst/>
            <a:gdLst/>
            <a:ahLst/>
            <a:cxnLst/>
            <a:rect l="l" t="t" r="r" b="b"/>
            <a:pathLst>
              <a:path w="2504884" h="4114800">
                <a:moveTo>
                  <a:pt x="0" y="0"/>
                </a:moveTo>
                <a:lnTo>
                  <a:pt x="2504885" y="0"/>
                </a:lnTo>
                <a:lnTo>
                  <a:pt x="2504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B41E28-8F6D-F3F5-2272-7BC1D91F7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857" y="612403"/>
            <a:ext cx="8455885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FE68A-3CB2-567A-54ED-6336FAF43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6F81B0BB-7058-F4B2-5096-EAC2007772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id="{80650561-626F-38AE-D983-0A316709A33A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Cartoon of kids holding a picture and a robot&#10;&#10;AI-generated content may be incorrect.">
            <a:extLst>
              <a:ext uri="{FF2B5EF4-FFF2-40B4-BE49-F238E27FC236}">
                <a16:creationId xmlns:a16="http://schemas.microsoft.com/office/drawing/2014/main" id="{11F07297-7FA8-66A7-DC64-1F50E3A293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311" y="431800"/>
            <a:ext cx="9049194" cy="6032796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9C749B53-C78A-891C-F8F3-F0920BE7AEBC}"/>
              </a:ext>
            </a:extLst>
          </p:cNvPr>
          <p:cNvSpPr/>
          <p:nvPr/>
        </p:nvSpPr>
        <p:spPr>
          <a:xfrm>
            <a:off x="2244114" y="849531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Bức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này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dạng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endParaRPr lang="en-US" sz="2400" b="1" dirty="0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FAAF5BA0-E3D8-8A25-4668-7D0841B6DA87}"/>
              </a:ext>
            </a:extLst>
          </p:cNvPr>
          <p:cNvSpPr/>
          <p:nvPr/>
        </p:nvSpPr>
        <p:spPr>
          <a:xfrm>
            <a:off x="4743732" y="1944522"/>
            <a:ext cx="2401347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ở </a:t>
            </a:r>
            <a:r>
              <a:rPr lang="en-US" sz="2400" b="1" dirty="0" err="1"/>
              <a:t>khung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endParaRPr lang="en-US" sz="24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28A9847-9AFA-DBAF-A66A-EE63F4EFD0BA}"/>
              </a:ext>
            </a:extLst>
          </p:cNvPr>
          <p:cNvSpPr/>
          <p:nvPr/>
        </p:nvSpPr>
        <p:spPr>
          <a:xfrm>
            <a:off x="8444828" y="712381"/>
            <a:ext cx="2909454" cy="1241953"/>
          </a:xfrm>
          <a:prstGeom prst="wedgeRoundRectCallout">
            <a:avLst>
              <a:gd name="adj1" fmla="val -30335"/>
              <a:gd name="adj2" fmla="val 692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nhỉ</a:t>
            </a:r>
            <a:r>
              <a:rPr lang="en-US" sz="2400" b="1" dirty="0"/>
              <a:t>?</a:t>
            </a:r>
          </a:p>
        </p:txBody>
      </p:sp>
      <p:pic>
        <p:nvPicPr>
          <p:cNvPr id="37" name="Picture 3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8FFCEDE5-C7DB-DB14-9E1E-AE75404793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954">
            <a:off x="3665920" y="2977116"/>
            <a:ext cx="334580" cy="128144"/>
          </a:xfrm>
          <a:prstGeom prst="rect">
            <a:avLst/>
          </a:prstGeom>
        </p:spPr>
      </p:pic>
      <p:pic>
        <p:nvPicPr>
          <p:cNvPr id="38" name="1">
            <a:hlinkClick r:id="" action="ppaction://media"/>
            <a:extLst>
              <a:ext uri="{FF2B5EF4-FFF2-40B4-BE49-F238E27FC236}">
                <a16:creationId xmlns:a16="http://schemas.microsoft.com/office/drawing/2014/main" id="{077D6CD7-CCB3-6ED4-D147-249314D43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916" y="461335"/>
            <a:ext cx="406400" cy="406400"/>
          </a:xfrm>
          <a:prstGeom prst="rect">
            <a:avLst/>
          </a:prstGeom>
        </p:spPr>
      </p:pic>
      <p:pic>
        <p:nvPicPr>
          <p:cNvPr id="39" name="2">
            <a:hlinkClick r:id="" action="ppaction://media"/>
            <a:extLst>
              <a:ext uri="{FF2B5EF4-FFF2-40B4-BE49-F238E27FC236}">
                <a16:creationId xmlns:a16="http://schemas.microsoft.com/office/drawing/2014/main" id="{7F377025-D233-DAF8-8EB8-3333B0628C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814" y="1078023"/>
            <a:ext cx="406400" cy="406400"/>
          </a:xfrm>
          <a:prstGeom prst="rect">
            <a:avLst/>
          </a:prstGeom>
        </p:spPr>
      </p:pic>
      <p:pic>
        <p:nvPicPr>
          <p:cNvPr id="40" name="3">
            <a:hlinkClick r:id="" action="ppaction://media"/>
            <a:extLst>
              <a:ext uri="{FF2B5EF4-FFF2-40B4-BE49-F238E27FC236}">
                <a16:creationId xmlns:a16="http://schemas.microsoft.com/office/drawing/2014/main" id="{54A66169-F470-7281-6B88-053EE753FB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7488" y="1747874"/>
            <a:ext cx="406400" cy="406400"/>
          </a:xfrm>
          <a:prstGeom prst="rect">
            <a:avLst/>
          </a:prstGeom>
        </p:spPr>
      </p:pic>
      <p:pic>
        <p:nvPicPr>
          <p:cNvPr id="41" name="Picture 40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CFC18DB-AE2D-D931-9A92-3DFC737D58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3316">
            <a:off x="5271436" y="4146695"/>
            <a:ext cx="334580" cy="128144"/>
          </a:xfrm>
          <a:prstGeom prst="rect">
            <a:avLst/>
          </a:prstGeom>
        </p:spPr>
      </p:pic>
      <p:pic>
        <p:nvPicPr>
          <p:cNvPr id="42" name="Picture 4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9B758B78-AD88-6AB6-FCEF-C354966444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968">
            <a:off x="7653129" y="2955849"/>
            <a:ext cx="334580" cy="12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2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1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97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2B7313EE-1516-158D-A84B-AE844AF189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id="{B0E2EFD6-E54C-8859-7453-414425F4E33E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1D43B4FB-A793-BA08-987E-6A2115247D98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pic>
        <p:nvPicPr>
          <p:cNvPr id="7" name="Picture 2" descr="25041-1 - Giấy dán tường ô vuông màu trắng, ô vuông đường kẻ nhỏ">
            <a:extLst>
              <a:ext uri="{FF2B5EF4-FFF2-40B4-BE49-F238E27FC236}">
                <a16:creationId xmlns:a16="http://schemas.microsoft.com/office/drawing/2014/main" id="{34FE9130-571E-1EFE-9B5B-57C62E71E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1397077" y="1210563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6E940FE-B67F-1652-A8E2-67F6F1E50EF3}"/>
              </a:ext>
            </a:extLst>
          </p:cNvPr>
          <p:cNvGrpSpPr/>
          <p:nvPr/>
        </p:nvGrpSpPr>
        <p:grpSpPr>
          <a:xfrm>
            <a:off x="1756403" y="1255655"/>
            <a:ext cx="3011086" cy="2238742"/>
            <a:chOff x="1686560" y="1489963"/>
            <a:chExt cx="3011086" cy="223874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FCE492-A2A6-D21F-2975-F9C630D85205}"/>
                </a:ext>
              </a:extLst>
            </p:cNvPr>
            <p:cNvGrpSpPr/>
            <p:nvPr/>
          </p:nvGrpSpPr>
          <p:grpSpPr>
            <a:xfrm>
              <a:off x="2052320" y="1869440"/>
              <a:ext cx="2235200" cy="1463040"/>
              <a:chOff x="2052320" y="1869440"/>
              <a:chExt cx="2235200" cy="146304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116309C-2A00-4FB1-92F2-EBCAEFA8D9DF}"/>
                  </a:ext>
                </a:extLst>
              </p:cNvPr>
              <p:cNvCxnSpPr/>
              <p:nvPr/>
            </p:nvCxnSpPr>
            <p:spPr>
              <a:xfrm flipV="1">
                <a:off x="2052320" y="186944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F69C6E6-D3D4-E26A-EDCF-4B8227DA2DCA}"/>
                  </a:ext>
                </a:extLst>
              </p:cNvPr>
              <p:cNvCxnSpPr/>
              <p:nvPr/>
            </p:nvCxnSpPr>
            <p:spPr>
              <a:xfrm flipV="1">
                <a:off x="2052320" y="332232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16C023F-8EB7-5C3F-927E-5DA9D379F58E}"/>
                  </a:ext>
                </a:extLst>
              </p:cNvPr>
              <p:cNvCxnSpPr/>
              <p:nvPr/>
            </p:nvCxnSpPr>
            <p:spPr>
              <a:xfrm flipH="1" flipV="1">
                <a:off x="2087203" y="1869440"/>
                <a:ext cx="0" cy="144272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3F70070-B337-FF3D-2837-B21E58A8236C}"/>
                  </a:ext>
                </a:extLst>
              </p:cNvPr>
              <p:cNvCxnSpPr/>
              <p:nvPr/>
            </p:nvCxnSpPr>
            <p:spPr>
              <a:xfrm flipH="1" flipV="1">
                <a:off x="4287520" y="1869440"/>
                <a:ext cx="0" cy="146304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442DA6-9B23-3C07-8555-3DD56036E47B}"/>
                </a:ext>
              </a:extLst>
            </p:cNvPr>
            <p:cNvSpPr txBox="1"/>
            <p:nvPr/>
          </p:nvSpPr>
          <p:spPr>
            <a:xfrm>
              <a:off x="1686560" y="1489963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BDF5C9-424D-A5AB-623B-EF6EE69E59A0}"/>
                </a:ext>
              </a:extLst>
            </p:cNvPr>
            <p:cNvSpPr txBox="1"/>
            <p:nvPr/>
          </p:nvSpPr>
          <p:spPr>
            <a:xfrm>
              <a:off x="4331886" y="1510268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4B5DCD-3307-7CB8-3D3C-7E4344DF83F7}"/>
                </a:ext>
              </a:extLst>
            </p:cNvPr>
            <p:cNvSpPr txBox="1"/>
            <p:nvPr/>
          </p:nvSpPr>
          <p:spPr>
            <a:xfrm>
              <a:off x="1686560" y="3246735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E45725-56A1-3EE8-56F2-204DA4DD38D1}"/>
                </a:ext>
              </a:extLst>
            </p:cNvPr>
            <p:cNvSpPr txBox="1"/>
            <p:nvPr/>
          </p:nvSpPr>
          <p:spPr>
            <a:xfrm>
              <a:off x="4331886" y="3267040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18" name="Rounded Rectangle 1">
            <a:extLst>
              <a:ext uri="{FF2B5EF4-FFF2-40B4-BE49-F238E27FC236}">
                <a16:creationId xmlns:a16="http://schemas.microsoft.com/office/drawing/2014/main" id="{99CF1605-C42C-2D9E-1665-F8B2FAD9C751}"/>
              </a:ext>
            </a:extLst>
          </p:cNvPr>
          <p:cNvSpPr/>
          <p:nvPr/>
        </p:nvSpPr>
        <p:spPr>
          <a:xfrm>
            <a:off x="6411212" y="1132737"/>
            <a:ext cx="5140707" cy="22962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1, 2</a:t>
            </a:r>
          </a:p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ight Arrow 4">
            <a:extLst>
              <a:ext uri="{FF2B5EF4-FFF2-40B4-BE49-F238E27FC236}">
                <a16:creationId xmlns:a16="http://schemas.microsoft.com/office/drawing/2014/main" id="{4A4A3A98-DF66-96B9-20DE-692ED24B7F01}"/>
              </a:ext>
            </a:extLst>
          </p:cNvPr>
          <p:cNvSpPr/>
          <p:nvPr/>
        </p:nvSpPr>
        <p:spPr>
          <a:xfrm>
            <a:off x="5399864" y="2164080"/>
            <a:ext cx="696136" cy="426720"/>
          </a:xfrm>
          <a:prstGeom prst="rightArrow">
            <a:avLst/>
          </a:prstGeom>
          <a:solidFill>
            <a:srgbClr val="00B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25041-1 - Giấy dán tường ô vuông màu trắng, ô vuông đường kẻ nhỏ">
            <a:extLst>
              <a:ext uri="{FF2B5EF4-FFF2-40B4-BE49-F238E27FC236}">
                <a16:creationId xmlns:a16="http://schemas.microsoft.com/office/drawing/2014/main" id="{994DE1A4-E9D0-3A72-919B-F21597C78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1397077" y="3913746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099916-5860-9B10-2CD5-EB4D73792F8E}"/>
              </a:ext>
            </a:extLst>
          </p:cNvPr>
          <p:cNvGrpSpPr/>
          <p:nvPr/>
        </p:nvGrpSpPr>
        <p:grpSpPr>
          <a:xfrm>
            <a:off x="2058706" y="3893441"/>
            <a:ext cx="2339546" cy="2229812"/>
            <a:chOff x="2001732" y="1469658"/>
            <a:chExt cx="2339546" cy="22298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4159568-710F-63C3-7BA1-9E9E58994BDF}"/>
                </a:ext>
              </a:extLst>
            </p:cNvPr>
            <p:cNvGrpSpPr/>
            <p:nvPr/>
          </p:nvGrpSpPr>
          <p:grpSpPr>
            <a:xfrm>
              <a:off x="2407920" y="1849120"/>
              <a:ext cx="1554480" cy="1463040"/>
              <a:chOff x="2407920" y="1849120"/>
              <a:chExt cx="1554480" cy="146304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D371391-A336-4DFE-9A96-480CFDACCB67}"/>
                  </a:ext>
                </a:extLst>
              </p:cNvPr>
              <p:cNvCxnSpPr/>
              <p:nvPr/>
            </p:nvCxnSpPr>
            <p:spPr>
              <a:xfrm flipV="1">
                <a:off x="2407920" y="186944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9579213-52C4-7494-077E-F7F8A03B0B21}"/>
                  </a:ext>
                </a:extLst>
              </p:cNvPr>
              <p:cNvCxnSpPr/>
              <p:nvPr/>
            </p:nvCxnSpPr>
            <p:spPr>
              <a:xfrm flipV="1">
                <a:off x="2407920" y="331216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E15D417-38BA-800B-E94A-9D800D199509}"/>
                  </a:ext>
                </a:extLst>
              </p:cNvPr>
              <p:cNvCxnSpPr/>
              <p:nvPr/>
            </p:nvCxnSpPr>
            <p:spPr>
              <a:xfrm flipH="1" flipV="1">
                <a:off x="2432770" y="1859295"/>
                <a:ext cx="0" cy="14427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D263DF0-DDD4-A03A-1ECE-AFFEA77FFA7D}"/>
                  </a:ext>
                </a:extLst>
              </p:cNvPr>
              <p:cNvCxnSpPr/>
              <p:nvPr/>
            </p:nvCxnSpPr>
            <p:spPr>
              <a:xfrm flipH="1" flipV="1">
                <a:off x="3952367" y="1849120"/>
                <a:ext cx="0" cy="146304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C31379-E668-780A-FE28-64F0A4CE7971}"/>
                </a:ext>
              </a:extLst>
            </p:cNvPr>
            <p:cNvSpPr txBox="1"/>
            <p:nvPr/>
          </p:nvSpPr>
          <p:spPr>
            <a:xfrm>
              <a:off x="2001732" y="1475353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0FD842-EFCC-5C00-4356-2728EDDCAB8F}"/>
                </a:ext>
              </a:extLst>
            </p:cNvPr>
            <p:cNvSpPr txBox="1"/>
            <p:nvPr/>
          </p:nvSpPr>
          <p:spPr>
            <a:xfrm>
              <a:off x="3975518" y="1469658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39DA41-8809-12DC-7CE2-C687E282D1E0}"/>
                </a:ext>
              </a:extLst>
            </p:cNvPr>
            <p:cNvSpPr txBox="1"/>
            <p:nvPr/>
          </p:nvSpPr>
          <p:spPr>
            <a:xfrm>
              <a:off x="2001732" y="3232125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E6756E-59E2-D4D0-CFD0-29A834180B69}"/>
                </a:ext>
              </a:extLst>
            </p:cNvPr>
            <p:cNvSpPr txBox="1"/>
            <p:nvPr/>
          </p:nvSpPr>
          <p:spPr>
            <a:xfrm>
              <a:off x="3975518" y="3226430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</a:p>
          </p:txBody>
        </p:sp>
      </p:grpSp>
      <p:sp>
        <p:nvSpPr>
          <p:cNvPr id="31" name="Rounded Rectangle 50">
            <a:extLst>
              <a:ext uri="{FF2B5EF4-FFF2-40B4-BE49-F238E27FC236}">
                <a16:creationId xmlns:a16="http://schemas.microsoft.com/office/drawing/2014/main" id="{9F40FB7A-C9B5-8625-2CCA-3457E26D76F7}"/>
              </a:ext>
            </a:extLst>
          </p:cNvPr>
          <p:cNvSpPr/>
          <p:nvPr/>
        </p:nvSpPr>
        <p:spPr>
          <a:xfrm>
            <a:off x="6423740" y="3815615"/>
            <a:ext cx="5140707" cy="2296263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3, 4</a:t>
            </a:r>
          </a:p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2" name="Right Arrow 51">
            <a:extLst>
              <a:ext uri="{FF2B5EF4-FFF2-40B4-BE49-F238E27FC236}">
                <a16:creationId xmlns:a16="http://schemas.microsoft.com/office/drawing/2014/main" id="{043A0797-9139-77E4-6686-74FA567ABCEB}"/>
              </a:ext>
            </a:extLst>
          </p:cNvPr>
          <p:cNvSpPr/>
          <p:nvPr/>
        </p:nvSpPr>
        <p:spPr>
          <a:xfrm>
            <a:off x="5412392" y="4846958"/>
            <a:ext cx="696136" cy="426720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4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>
            <a:extLst>
              <a:ext uri="{FF2B5EF4-FFF2-40B4-BE49-F238E27FC236}">
                <a16:creationId xmlns:a16="http://schemas.microsoft.com/office/drawing/2014/main" id="{7F963CF1-4F70-D365-5445-E148FBF28E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id="{2AB330B8-D5B3-E753-6D3A-7120F745947C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FEC38C5B-37AF-C4E1-837A-56655DAE1EDF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pic>
        <p:nvPicPr>
          <p:cNvPr id="9" name="Picture 2" descr="25041-1 - Giấy dán tường ô vuông màu trắng, ô vuông đường kẻ nhỏ">
            <a:extLst>
              <a:ext uri="{FF2B5EF4-FFF2-40B4-BE49-F238E27FC236}">
                <a16:creationId xmlns:a16="http://schemas.microsoft.com/office/drawing/2014/main" id="{1B2A140A-D4B2-7357-5D5B-0546669DA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1397077" y="1210563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F4B3C1-40EA-7627-DF8C-A3E301D0CD42}"/>
              </a:ext>
            </a:extLst>
          </p:cNvPr>
          <p:cNvGrpSpPr/>
          <p:nvPr/>
        </p:nvGrpSpPr>
        <p:grpSpPr>
          <a:xfrm>
            <a:off x="1756403" y="1255655"/>
            <a:ext cx="3011086" cy="2238742"/>
            <a:chOff x="1686560" y="1489963"/>
            <a:chExt cx="3011086" cy="22387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583D27-5507-0F95-67A3-5D84C15BD658}"/>
                </a:ext>
              </a:extLst>
            </p:cNvPr>
            <p:cNvGrpSpPr/>
            <p:nvPr/>
          </p:nvGrpSpPr>
          <p:grpSpPr>
            <a:xfrm>
              <a:off x="2052320" y="1869440"/>
              <a:ext cx="2235200" cy="1463040"/>
              <a:chOff x="2052320" y="1869440"/>
              <a:chExt cx="2235200" cy="146304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06C10DC-D42E-B725-148B-CD9DB691D5AF}"/>
                  </a:ext>
                </a:extLst>
              </p:cNvPr>
              <p:cNvCxnSpPr/>
              <p:nvPr/>
            </p:nvCxnSpPr>
            <p:spPr>
              <a:xfrm flipV="1">
                <a:off x="2052320" y="186944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B310E31-C6BF-E550-7CFA-8DDDA79BAE05}"/>
                  </a:ext>
                </a:extLst>
              </p:cNvPr>
              <p:cNvCxnSpPr/>
              <p:nvPr/>
            </p:nvCxnSpPr>
            <p:spPr>
              <a:xfrm flipV="1">
                <a:off x="2052320" y="332232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24A8C2C-ACF0-B187-ACA1-3F3AB92709DC}"/>
                  </a:ext>
                </a:extLst>
              </p:cNvPr>
              <p:cNvCxnSpPr/>
              <p:nvPr/>
            </p:nvCxnSpPr>
            <p:spPr>
              <a:xfrm flipH="1" flipV="1">
                <a:off x="2087203" y="1869440"/>
                <a:ext cx="0" cy="144272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BE35B3F-1A95-C568-6900-F26957764A75}"/>
                  </a:ext>
                </a:extLst>
              </p:cNvPr>
              <p:cNvCxnSpPr/>
              <p:nvPr/>
            </p:nvCxnSpPr>
            <p:spPr>
              <a:xfrm flipH="1" flipV="1">
                <a:off x="4287520" y="1869440"/>
                <a:ext cx="0" cy="146304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7AE835-011B-57CC-B382-0173F7FA9294}"/>
                </a:ext>
              </a:extLst>
            </p:cNvPr>
            <p:cNvSpPr txBox="1"/>
            <p:nvPr/>
          </p:nvSpPr>
          <p:spPr>
            <a:xfrm>
              <a:off x="1686560" y="1489963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9354D6-4D28-A21E-C44B-DFD6436002BA}"/>
                </a:ext>
              </a:extLst>
            </p:cNvPr>
            <p:cNvSpPr txBox="1"/>
            <p:nvPr/>
          </p:nvSpPr>
          <p:spPr>
            <a:xfrm>
              <a:off x="4331886" y="1510268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CA7AA4-6F43-D568-DC11-4E484C2E840E}"/>
                </a:ext>
              </a:extLst>
            </p:cNvPr>
            <p:cNvSpPr txBox="1"/>
            <p:nvPr/>
          </p:nvSpPr>
          <p:spPr>
            <a:xfrm>
              <a:off x="1686560" y="3246735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361BA6-2D03-7320-7B17-275845A74DC3}"/>
                </a:ext>
              </a:extLst>
            </p:cNvPr>
            <p:cNvSpPr txBox="1"/>
            <p:nvPr/>
          </p:nvSpPr>
          <p:spPr>
            <a:xfrm>
              <a:off x="4331886" y="3267040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DF8F7ED-BB85-8D1E-E86D-AD90DEF708AD}"/>
              </a:ext>
            </a:extLst>
          </p:cNvPr>
          <p:cNvSpPr txBox="1"/>
          <p:nvPr/>
        </p:nvSpPr>
        <p:spPr>
          <a:xfrm>
            <a:off x="887351" y="3769760"/>
            <a:ext cx="715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F3498E-E394-4A42-9A49-B6326ABAA7CF}"/>
              </a:ext>
            </a:extLst>
          </p:cNvPr>
          <p:cNvSpPr txBox="1"/>
          <p:nvPr/>
        </p:nvSpPr>
        <p:spPr>
          <a:xfrm>
            <a:off x="882734" y="4293215"/>
            <a:ext cx="933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3B54EC7-B3C9-80AB-FF81-B279D187B043}"/>
              </a:ext>
            </a:extLst>
          </p:cNvPr>
          <p:cNvSpPr txBox="1"/>
          <p:nvPr/>
        </p:nvSpPr>
        <p:spPr>
          <a:xfrm>
            <a:off x="882734" y="4789813"/>
            <a:ext cx="9637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 = DC;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AF8BA67-203A-6745-74CE-152925211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491" y="670218"/>
            <a:ext cx="5499069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1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EF9115AD-8A68-266F-F768-E1972A0D15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id="{09FF5485-B4C8-5FC0-6921-CCF4CC9597E7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DA2C4C28-2ACA-1178-24A8-B0D5BE6A32DB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pic>
        <p:nvPicPr>
          <p:cNvPr id="7" name="Picture 2" descr="25041-1 - Giấy dán tường ô vuông màu trắng, ô vuông đường kẻ nhỏ">
            <a:extLst>
              <a:ext uri="{FF2B5EF4-FFF2-40B4-BE49-F238E27FC236}">
                <a16:creationId xmlns:a16="http://schemas.microsoft.com/office/drawing/2014/main" id="{42F13B6F-288D-E7DF-73F6-07DE0D1C5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771270" y="1261766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D57A394-D8A4-5B12-0F3C-EAEC619FB3AE}"/>
              </a:ext>
            </a:extLst>
          </p:cNvPr>
          <p:cNvGrpSpPr/>
          <p:nvPr/>
        </p:nvGrpSpPr>
        <p:grpSpPr>
          <a:xfrm>
            <a:off x="1432899" y="1241461"/>
            <a:ext cx="2339546" cy="2229812"/>
            <a:chOff x="2001732" y="1469658"/>
            <a:chExt cx="2339546" cy="22298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E824A0B-A6FF-8FA2-A8DA-FD3887C66510}"/>
                </a:ext>
              </a:extLst>
            </p:cNvPr>
            <p:cNvGrpSpPr/>
            <p:nvPr/>
          </p:nvGrpSpPr>
          <p:grpSpPr>
            <a:xfrm>
              <a:off x="2407920" y="1849120"/>
              <a:ext cx="1554480" cy="1463040"/>
              <a:chOff x="2407920" y="1849120"/>
              <a:chExt cx="1554480" cy="146304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45F29ED-7F16-409D-1CCD-0AA8B59AA176}"/>
                  </a:ext>
                </a:extLst>
              </p:cNvPr>
              <p:cNvCxnSpPr/>
              <p:nvPr/>
            </p:nvCxnSpPr>
            <p:spPr>
              <a:xfrm flipV="1">
                <a:off x="2407920" y="186944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31110FD-E64A-8917-E830-FD6472540D8A}"/>
                  </a:ext>
                </a:extLst>
              </p:cNvPr>
              <p:cNvCxnSpPr/>
              <p:nvPr/>
            </p:nvCxnSpPr>
            <p:spPr>
              <a:xfrm flipV="1">
                <a:off x="2407920" y="331216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EEFBFAE-B6D9-016A-99C3-BD153FA9249E}"/>
                  </a:ext>
                </a:extLst>
              </p:cNvPr>
              <p:cNvCxnSpPr/>
              <p:nvPr/>
            </p:nvCxnSpPr>
            <p:spPr>
              <a:xfrm flipH="1" flipV="1">
                <a:off x="2432770" y="1859295"/>
                <a:ext cx="0" cy="14427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FD7D501-CF58-AEC4-B92F-63A9DAE75A2B}"/>
                  </a:ext>
                </a:extLst>
              </p:cNvPr>
              <p:cNvCxnSpPr/>
              <p:nvPr/>
            </p:nvCxnSpPr>
            <p:spPr>
              <a:xfrm flipH="1" flipV="1">
                <a:off x="3952367" y="1849120"/>
                <a:ext cx="0" cy="146304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0E6996-0049-801F-F733-F696C3DFF49E}"/>
                </a:ext>
              </a:extLst>
            </p:cNvPr>
            <p:cNvSpPr txBox="1"/>
            <p:nvPr/>
          </p:nvSpPr>
          <p:spPr>
            <a:xfrm>
              <a:off x="2001732" y="1475353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EA2B99-D05F-0B05-B742-C354A0072159}"/>
                </a:ext>
              </a:extLst>
            </p:cNvPr>
            <p:cNvSpPr txBox="1"/>
            <p:nvPr/>
          </p:nvSpPr>
          <p:spPr>
            <a:xfrm>
              <a:off x="3975518" y="1469658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F19104-72B6-B79F-C979-E00E02DE0F99}"/>
                </a:ext>
              </a:extLst>
            </p:cNvPr>
            <p:cNvSpPr txBox="1"/>
            <p:nvPr/>
          </p:nvSpPr>
          <p:spPr>
            <a:xfrm>
              <a:off x="2001732" y="3232125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9A61B9-C65B-2AB4-D36D-53D1E1300580}"/>
                </a:ext>
              </a:extLst>
            </p:cNvPr>
            <p:cNvSpPr txBox="1"/>
            <p:nvPr/>
          </p:nvSpPr>
          <p:spPr>
            <a:xfrm>
              <a:off x="3975518" y="3226430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11A40A-9C2C-7157-EFC3-4607D7C2A461}"/>
              </a:ext>
            </a:extLst>
          </p:cNvPr>
          <p:cNvSpPr txBox="1"/>
          <p:nvPr/>
        </p:nvSpPr>
        <p:spPr>
          <a:xfrm>
            <a:off x="771270" y="365509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194B16-6822-F5C6-4A1D-8D20DA92C2E0}"/>
              </a:ext>
            </a:extLst>
          </p:cNvPr>
          <p:cNvSpPr txBox="1"/>
          <p:nvPr/>
        </p:nvSpPr>
        <p:spPr>
          <a:xfrm>
            <a:off x="1269490" y="4140195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132D5A-27E2-9AA0-9407-97A4BBAF2A59}"/>
              </a:ext>
            </a:extLst>
          </p:cNvPr>
          <p:cNvSpPr txBox="1"/>
          <p:nvPr/>
        </p:nvSpPr>
        <p:spPr>
          <a:xfrm>
            <a:off x="1269490" y="462530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74FFBE-323A-ACCF-685E-DCD69778FFE3}"/>
              </a:ext>
            </a:extLst>
          </p:cNvPr>
          <p:cNvSpPr txBox="1"/>
          <p:nvPr/>
        </p:nvSpPr>
        <p:spPr>
          <a:xfrm>
            <a:off x="1269490" y="509143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BDC70A-2688-D997-02F3-6959EC5AF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718" y="-48882"/>
            <a:ext cx="6096528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6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4F585210-6113-2241-EF37-B5A66D7D32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id="{C77CDA58-18F1-CE5E-042A-13156872BE67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4BE59B-EEB2-0A77-113F-4C188E461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931" y="396875"/>
            <a:ext cx="3675889" cy="3749407"/>
          </a:xfrm>
          <a:prstGeom prst="rect">
            <a:avLst/>
          </a:prstGeom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C2B788C3-BF0C-DCD3-A2C8-4949C3816E03}"/>
              </a:ext>
            </a:extLst>
          </p:cNvPr>
          <p:cNvSpPr txBox="1"/>
          <p:nvPr/>
        </p:nvSpPr>
        <p:spPr>
          <a:xfrm>
            <a:off x="569817" y="3982427"/>
            <a:ext cx="5871623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2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ngắn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ngắn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id="{1564B44C-AC2C-3F54-4633-B79B3797EF99}"/>
              </a:ext>
            </a:extLst>
          </p:cNvPr>
          <p:cNvSpPr txBox="1"/>
          <p:nvPr/>
        </p:nvSpPr>
        <p:spPr>
          <a:xfrm>
            <a:off x="7045026" y="3982427"/>
            <a:ext cx="4598334" cy="14219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51027CC-0868-A68D-2930-F57C8762B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668" y="1156991"/>
            <a:ext cx="3944020" cy="277655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6F5990-DFC5-E65D-D8FB-F8F3D9556F54}"/>
              </a:ext>
            </a:extLst>
          </p:cNvPr>
          <p:cNvCxnSpPr/>
          <p:nvPr/>
        </p:nvCxnSpPr>
        <p:spPr>
          <a:xfrm>
            <a:off x="6695440" y="546101"/>
            <a:ext cx="0" cy="5709920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31026951856327954_v2">
            <a:hlinkClick r:id="" action="ppaction://media"/>
            <a:extLst>
              <a:ext uri="{FF2B5EF4-FFF2-40B4-BE49-F238E27FC236}">
                <a16:creationId xmlns:a16="http://schemas.microsoft.com/office/drawing/2014/main" id="{75A8AEFA-FAC0-CC55-0672-6CBD11F83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0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1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F650D-2056-FD0E-0893-8DCF01453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71216C1-D55F-7608-819B-01E566F1AAF0}"/>
              </a:ext>
            </a:extLst>
          </p:cNvPr>
          <p:cNvSpPr/>
          <p:nvPr/>
        </p:nvSpPr>
        <p:spPr>
          <a:xfrm>
            <a:off x="9272781" y="1290468"/>
            <a:ext cx="2603662" cy="4277063"/>
          </a:xfrm>
          <a:custGeom>
            <a:avLst/>
            <a:gdLst/>
            <a:ahLst/>
            <a:cxnLst/>
            <a:rect l="l" t="t" r="r" b="b"/>
            <a:pathLst>
              <a:path w="2504884" h="4114800">
                <a:moveTo>
                  <a:pt x="0" y="0"/>
                </a:moveTo>
                <a:lnTo>
                  <a:pt x="2504885" y="0"/>
                </a:lnTo>
                <a:lnTo>
                  <a:pt x="2504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828B96A4-BA13-0CA7-2A9E-11AD83267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38" y="1137685"/>
            <a:ext cx="5881791" cy="458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9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DF12D-3A8A-3F72-A2F3-7D346ACE9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9C04DC55-AF85-2910-852E-C9590E7889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id="{47CA0CAF-C916-D7D6-CC98-095F88F087F6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C97305-3A72-1937-BB3C-A24E98E030CB}"/>
              </a:ext>
            </a:extLst>
          </p:cNvPr>
          <p:cNvSpPr txBox="1"/>
          <p:nvPr/>
        </p:nvSpPr>
        <p:spPr>
          <a:xfrm>
            <a:off x="1267207" y="569013"/>
            <a:ext cx="10924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a) Trong các hình dưới đây, hình nào là hình vuông?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Google Shape;369;p13">
            <a:extLst>
              <a:ext uri="{FF2B5EF4-FFF2-40B4-BE49-F238E27FC236}">
                <a16:creationId xmlns:a16="http://schemas.microsoft.com/office/drawing/2014/main" id="{5E1C8BB1-F17F-5EB3-0B3D-E021ECBC5E82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7572F90-E12A-022A-6C68-D2F9D9BDF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207" y="1706192"/>
            <a:ext cx="9950890" cy="2320863"/>
          </a:xfrm>
          <a:prstGeom prst="rect">
            <a:avLst/>
          </a:prstGeom>
        </p:spPr>
      </p:pic>
      <p:pic>
        <p:nvPicPr>
          <p:cNvPr id="38" name="Picture 37" descr="Shape&#10;&#10;Description automatically generated">
            <a:extLst>
              <a:ext uri="{FF2B5EF4-FFF2-40B4-BE49-F238E27FC236}">
                <a16:creationId xmlns:a16="http://schemas.microsoft.com/office/drawing/2014/main" id="{0B58618E-6584-1E49-28DD-4D7F95B6A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481" y="1958108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76" y="784116"/>
            <a:ext cx="9784928" cy="5432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7427590" y="1316307"/>
            <a:ext cx="4500250" cy="57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325DC-B983-AAE4-0F4B-D618BCDBF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DB3AC88C-5DB0-7862-C342-31DF2BC812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id="{3AFB15EF-40B8-3D90-FB66-1032C8BF72DA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64C66A-2341-243F-C4D0-FEC2E09DEB84}"/>
              </a:ext>
            </a:extLst>
          </p:cNvPr>
          <p:cNvSpPr txBox="1"/>
          <p:nvPr/>
        </p:nvSpPr>
        <p:spPr>
          <a:xfrm>
            <a:off x="1267207" y="569013"/>
            <a:ext cx="109247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300" dirty="0">
                <a:solidFill>
                  <a:prstClr val="black"/>
                </a:solidFill>
                <a:cs typeface="Arial" panose="020B0604020202020204" pitchFamily="34" charset="0"/>
              </a:rPr>
              <a:t>b) Trong các hình dưới đây, hình nào là hình chữ nhật?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369;p13">
            <a:extLst>
              <a:ext uri="{FF2B5EF4-FFF2-40B4-BE49-F238E27FC236}">
                <a16:creationId xmlns:a16="http://schemas.microsoft.com/office/drawing/2014/main" id="{82A5D3F5-0066-8723-8C5D-AD619E1F1343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C8F2A-87B6-8173-88B7-DCE398225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149" y="1997796"/>
            <a:ext cx="9384855" cy="223245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DC3B3AE-A172-814B-0C8F-1AE84E6C2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6" y="1801090"/>
            <a:ext cx="1388160" cy="1175327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34E240A-E15F-98BE-3813-CBCA55E82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122" y="1801089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6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EE85B-C4AD-B803-08EF-4E0CE0AB1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6A5C8A37-DE07-0E4B-8607-C4814AE916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id="{32A48CD5-0C19-2084-E77E-F24E79C317B5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086EE-3AA4-3667-65DC-B8CEE0AAE8D2}"/>
              </a:ext>
            </a:extLst>
          </p:cNvPr>
          <p:cNvSpPr txBox="1"/>
          <p:nvPr/>
        </p:nvSpPr>
        <p:spPr>
          <a:xfrm>
            <a:off x="1406634" y="609377"/>
            <a:ext cx="106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369;p13">
            <a:extLst>
              <a:ext uri="{FF2B5EF4-FFF2-40B4-BE49-F238E27FC236}">
                <a16:creationId xmlns:a16="http://schemas.microsoft.com/office/drawing/2014/main" id="{692D0881-DE2E-2BAD-EE3F-CEC8A76A5D37}"/>
              </a:ext>
            </a:extLst>
          </p:cNvPr>
          <p:cNvSpPr/>
          <p:nvPr/>
        </p:nvSpPr>
        <p:spPr>
          <a:xfrm>
            <a:off x="691724" y="60937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3B52D1EC-6AF0-8BCA-37D2-9FA167B61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06" y="1431369"/>
            <a:ext cx="1964439" cy="2017298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A79E2458-745B-1E71-98BF-76A09ADFB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89" y="1394996"/>
            <a:ext cx="2152381" cy="2533333"/>
          </a:xfrm>
          <a:prstGeom prst="rect">
            <a:avLst/>
          </a:prstGeom>
        </p:spPr>
      </p:pic>
      <p:grpSp>
        <p:nvGrpSpPr>
          <p:cNvPr id="13" name="Google Shape;321;p11">
            <a:extLst>
              <a:ext uri="{FF2B5EF4-FFF2-40B4-BE49-F238E27FC236}">
                <a16:creationId xmlns:a16="http://schemas.microsoft.com/office/drawing/2014/main" id="{99195772-3335-DDC8-69F6-7D00DDF9E4D0}"/>
              </a:ext>
            </a:extLst>
          </p:cNvPr>
          <p:cNvGrpSpPr/>
          <p:nvPr/>
        </p:nvGrpSpPr>
        <p:grpSpPr>
          <a:xfrm rot="20110912">
            <a:off x="1540526" y="1447275"/>
            <a:ext cx="10132888" cy="8536789"/>
            <a:chOff x="-491208" y="1559964"/>
            <a:chExt cx="5576478" cy="4695532"/>
          </a:xfrm>
        </p:grpSpPr>
        <p:pic>
          <p:nvPicPr>
            <p:cNvPr id="14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5DBDE0F7-E918-5247-CA12-DD369C5B789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3FD0C2D2-F436-64D2-6432-7A5E7F9CD41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组合 18">
            <a:extLst>
              <a:ext uri="{FF2B5EF4-FFF2-40B4-BE49-F238E27FC236}">
                <a16:creationId xmlns:a16="http://schemas.microsoft.com/office/drawing/2014/main" id="{0FBB146B-9C9F-7130-0BE6-D725C266EFAA}"/>
              </a:ext>
            </a:extLst>
          </p:cNvPr>
          <p:cNvGrpSpPr/>
          <p:nvPr/>
        </p:nvGrpSpPr>
        <p:grpSpPr>
          <a:xfrm>
            <a:off x="785091" y="5205313"/>
            <a:ext cx="4627418" cy="1403232"/>
            <a:chOff x="1317" y="3053"/>
            <a:chExt cx="16681" cy="3765"/>
          </a:xfrm>
        </p:grpSpPr>
        <p:grpSp>
          <p:nvGrpSpPr>
            <p:cNvPr id="17" name="组合 15">
              <a:extLst>
                <a:ext uri="{FF2B5EF4-FFF2-40B4-BE49-F238E27FC236}">
                  <a16:creationId xmlns:a16="http://schemas.microsoft.com/office/drawing/2014/main" id="{CDE4F989-1F1C-85E0-263F-3330985C7629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9" name="圆角矩形 14">
                <a:extLst>
                  <a:ext uri="{FF2B5EF4-FFF2-40B4-BE49-F238E27FC236}">
                    <a16:creationId xmlns:a16="http://schemas.microsoft.com/office/drawing/2014/main" id="{EDDB5F8D-DE8E-C392-0675-B697873015FC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圆角矩形 13">
                <a:extLst>
                  <a:ext uri="{FF2B5EF4-FFF2-40B4-BE49-F238E27FC236}">
                    <a16:creationId xmlns:a16="http://schemas.microsoft.com/office/drawing/2014/main" id="{51113DD5-C12F-DA86-1653-37787657DA29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280A405-9D5E-0E28-D653-29E8EB792BC7}"/>
                </a:ext>
              </a:extLst>
            </p:cNvPr>
            <p:cNvSpPr txBox="1"/>
            <p:nvPr/>
          </p:nvSpPr>
          <p:spPr>
            <a:xfrm>
              <a:off x="1645" y="3129"/>
              <a:ext cx="16050" cy="1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ABCD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cm.</a:t>
              </a:r>
            </a:p>
          </p:txBody>
        </p:sp>
      </p:grpSp>
      <p:grpSp>
        <p:nvGrpSpPr>
          <p:cNvPr id="21" name="Google Shape;321;p11">
            <a:extLst>
              <a:ext uri="{FF2B5EF4-FFF2-40B4-BE49-F238E27FC236}">
                <a16:creationId xmlns:a16="http://schemas.microsoft.com/office/drawing/2014/main" id="{E7304CFB-FBAD-334E-2937-91F14580A52C}"/>
              </a:ext>
            </a:extLst>
          </p:cNvPr>
          <p:cNvGrpSpPr/>
          <p:nvPr/>
        </p:nvGrpSpPr>
        <p:grpSpPr>
          <a:xfrm rot="20110912">
            <a:off x="7125557" y="936918"/>
            <a:ext cx="10132888" cy="8536789"/>
            <a:chOff x="-491208" y="1559964"/>
            <a:chExt cx="5576478" cy="4695532"/>
          </a:xfrm>
        </p:grpSpPr>
        <p:pic>
          <p:nvPicPr>
            <p:cNvPr id="22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97589428-71A0-9D0F-3639-55FD282A909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4E78FE2-1F8A-DC35-7396-C23CA5FFF50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组合 18">
            <a:extLst>
              <a:ext uri="{FF2B5EF4-FFF2-40B4-BE49-F238E27FC236}">
                <a16:creationId xmlns:a16="http://schemas.microsoft.com/office/drawing/2014/main" id="{62C428C8-3C01-F393-01EA-7312CCDF84B2}"/>
              </a:ext>
            </a:extLst>
          </p:cNvPr>
          <p:cNvGrpSpPr/>
          <p:nvPr/>
        </p:nvGrpSpPr>
        <p:grpSpPr>
          <a:xfrm>
            <a:off x="7367700" y="4796573"/>
            <a:ext cx="4627418" cy="1838518"/>
            <a:chOff x="1317" y="3053"/>
            <a:chExt cx="16681" cy="3765"/>
          </a:xfrm>
        </p:grpSpPr>
        <p:grpSp>
          <p:nvGrpSpPr>
            <p:cNvPr id="25" name="组合 15">
              <a:extLst>
                <a:ext uri="{FF2B5EF4-FFF2-40B4-BE49-F238E27FC236}">
                  <a16:creationId xmlns:a16="http://schemas.microsoft.com/office/drawing/2014/main" id="{7BA3B2A0-652B-3444-A8FA-6DDC66D894D2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27" name="圆角矩形 14">
                <a:extLst>
                  <a:ext uri="{FF2B5EF4-FFF2-40B4-BE49-F238E27FC236}">
                    <a16:creationId xmlns:a16="http://schemas.microsoft.com/office/drawing/2014/main" id="{A3FF1C6E-9903-DBF2-2CAC-986107E74E98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圆角矩形 13">
                <a:extLst>
                  <a:ext uri="{FF2B5EF4-FFF2-40B4-BE49-F238E27FC236}">
                    <a16:creationId xmlns:a16="http://schemas.microsoft.com/office/drawing/2014/main" id="{C9E9CDC0-17A4-7056-6A98-CFF93B51372B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6" name="文本框 17">
              <a:extLst>
                <a:ext uri="{FF2B5EF4-FFF2-40B4-BE49-F238E27FC236}">
                  <a16:creationId xmlns:a16="http://schemas.microsoft.com/office/drawing/2014/main" id="{82124EA1-9157-1C4E-28FB-32004B9E322F}"/>
                </a:ext>
              </a:extLst>
            </p:cNvPr>
            <p:cNvSpPr txBox="1"/>
            <p:nvPr/>
          </p:nvSpPr>
          <p:spPr>
            <a:xfrm>
              <a:off x="1645" y="3129"/>
              <a:ext cx="16050" cy="3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MNPQ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rông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cm.</a:t>
              </a:r>
            </a:p>
          </p:txBody>
        </p:sp>
      </p:grpSp>
      <p:grpSp>
        <p:nvGrpSpPr>
          <p:cNvPr id="29" name="Google Shape;321;p11">
            <a:extLst>
              <a:ext uri="{FF2B5EF4-FFF2-40B4-BE49-F238E27FC236}">
                <a16:creationId xmlns:a16="http://schemas.microsoft.com/office/drawing/2014/main" id="{D6F0886C-ABDB-12CB-37FF-3812003DED7D}"/>
              </a:ext>
            </a:extLst>
          </p:cNvPr>
          <p:cNvGrpSpPr/>
          <p:nvPr/>
        </p:nvGrpSpPr>
        <p:grpSpPr>
          <a:xfrm rot="3906487">
            <a:off x="387165" y="2123994"/>
            <a:ext cx="10132888" cy="8536789"/>
            <a:chOff x="-491208" y="1559964"/>
            <a:chExt cx="5576478" cy="4695532"/>
          </a:xfrm>
        </p:grpSpPr>
        <p:pic>
          <p:nvPicPr>
            <p:cNvPr id="3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72603FE8-E1BC-9DF0-A99C-5C420830C1C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11E900EE-81C7-7023-C706-4ED4341DE2E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1E635F1-2413-A855-3B2B-970EC7C381FC}"/>
              </a:ext>
            </a:extLst>
          </p:cNvPr>
          <p:cNvSpPr txBox="1"/>
          <p:nvPr/>
        </p:nvSpPr>
        <p:spPr>
          <a:xfrm>
            <a:off x="3269674" y="350889"/>
            <a:ext cx="8922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Bằng</a:t>
            </a:r>
            <a:r>
              <a:rPr lang="en-US" sz="2400" b="1" dirty="0"/>
              <a:t> </a:t>
            </a:r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đo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vẽ</a:t>
            </a:r>
            <a:r>
              <a:rPr lang="en-US" sz="2400" b="1" dirty="0"/>
              <a:t>,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độ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cạnh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cm;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MNPQ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rộng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</a:t>
            </a:r>
          </a:p>
        </p:txBody>
      </p:sp>
    </p:spTree>
    <p:extLst>
      <p:ext uri="{BB962C8B-B14F-4D97-AF65-F5344CB8AC3E}">
        <p14:creationId xmlns:p14="http://schemas.microsoft.com/office/powerpoint/2010/main" val="213321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E0F8A1E-8AF1-3A2B-A23F-F1CDC5F8E3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id="{7E836C20-98AA-E32A-CB9E-F8BA4B790243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1131F156-FF17-0EE1-32C8-638DC073C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8" name="Picture 2" descr="Owl with Ruler Clip Art - Owl with Ruler Image">
            <a:extLst>
              <a:ext uri="{FF2B5EF4-FFF2-40B4-BE49-F238E27FC236}">
                <a16:creationId xmlns:a16="http://schemas.microsoft.com/office/drawing/2014/main" id="{7146F29D-6FF0-FCC3-6516-2560DD140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457" y="4286503"/>
            <a:ext cx="2527025" cy="220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F4091-5AA9-11A9-7BB7-B4B496538B9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2640" y="374708"/>
            <a:ext cx="6608637" cy="9693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FB9EB9-B34F-4AAC-85DB-AE94AC708459}"/>
              </a:ext>
            </a:extLst>
          </p:cNvPr>
          <p:cNvSpPr/>
          <p:nvPr/>
        </p:nvSpPr>
        <p:spPr>
          <a:xfrm>
            <a:off x="917448" y="129986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 cắt tờ giấy như hình bên thành một hình vuông, Rô-bốt cần cắt theo đoạn thẳng nào dưới đây?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3DBBBB-69E4-7836-AC87-39FE82A3A2E1}"/>
              </a:ext>
            </a:extLst>
          </p:cNvPr>
          <p:cNvSpPr/>
          <p:nvPr/>
        </p:nvSpPr>
        <p:spPr>
          <a:xfrm>
            <a:off x="1154417" y="3716772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279FF8-BF83-6BEC-140C-1F9D5599B2DD}"/>
              </a:ext>
            </a:extLst>
          </p:cNvPr>
          <p:cNvSpPr/>
          <p:nvPr/>
        </p:nvSpPr>
        <p:spPr>
          <a:xfrm>
            <a:off x="1154417" y="4438579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B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0C8C99-2D60-EDD8-6F67-C7BB59C38066}"/>
              </a:ext>
            </a:extLst>
          </p:cNvPr>
          <p:cNvSpPr/>
          <p:nvPr/>
        </p:nvSpPr>
        <p:spPr>
          <a:xfrm>
            <a:off x="1154417" y="5160386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FADE6C6-1790-87CD-B977-FE61EFA5FAC0}"/>
              </a:ext>
            </a:extLst>
          </p:cNvPr>
          <p:cNvSpPr/>
          <p:nvPr/>
        </p:nvSpPr>
        <p:spPr>
          <a:xfrm>
            <a:off x="1154416" y="5882193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A75509-DA3E-D47D-4CAD-41C148C4D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0296" y="1156990"/>
            <a:ext cx="5548244" cy="28755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32528F-A28C-FDCE-99BA-4C9F14AF6A27}"/>
              </a:ext>
            </a:extLst>
          </p:cNvPr>
          <p:cNvSpPr/>
          <p:nvPr/>
        </p:nvSpPr>
        <p:spPr>
          <a:xfrm>
            <a:off x="1789842" y="3492345"/>
            <a:ext cx="3068469" cy="739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MQ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EEC00-37A1-8D0E-39F8-765BB8368123}"/>
              </a:ext>
            </a:extLst>
          </p:cNvPr>
          <p:cNvSpPr/>
          <p:nvPr/>
        </p:nvSpPr>
        <p:spPr>
          <a:xfrm>
            <a:off x="1775534" y="4156610"/>
            <a:ext cx="29658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E59135-5478-4C51-BFFF-AA417B7C27C8}"/>
              </a:ext>
            </a:extLst>
          </p:cNvPr>
          <p:cNvSpPr/>
          <p:nvPr/>
        </p:nvSpPr>
        <p:spPr>
          <a:xfrm>
            <a:off x="1775533" y="4919912"/>
            <a:ext cx="2969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PQ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A488A1-71C6-96ED-1577-06A4A08B877B}"/>
              </a:ext>
            </a:extLst>
          </p:cNvPr>
          <p:cNvSpPr/>
          <p:nvPr/>
        </p:nvSpPr>
        <p:spPr>
          <a:xfrm>
            <a:off x="1723014" y="5657697"/>
            <a:ext cx="3062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</a:t>
            </a:r>
          </a:p>
        </p:txBody>
      </p:sp>
      <p:pic>
        <p:nvPicPr>
          <p:cNvPr id="22" name="Picture 2" descr="Shears Logo Images | Free Vectors, Stock Photos &amp; PSD">
            <a:extLst>
              <a:ext uri="{FF2B5EF4-FFF2-40B4-BE49-F238E27FC236}">
                <a16:creationId xmlns:a16="http://schemas.microsoft.com/office/drawing/2014/main" id="{A1E18C3D-FA72-C1D0-6AD7-F3977C6D3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9976">
            <a:off x="7261577" y="6679409"/>
            <a:ext cx="3785459" cy="378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50158F-A76B-0469-57C4-A125155E4BFD}"/>
              </a:ext>
            </a:extLst>
          </p:cNvPr>
          <p:cNvCxnSpPr/>
          <p:nvPr/>
        </p:nvCxnSpPr>
        <p:spPr>
          <a:xfrm>
            <a:off x="8802302" y="1686773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EACCB1FA-C13C-833E-3DB1-5A16D6A866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918" r="65281" b="16712"/>
          <a:stretch/>
        </p:blipFill>
        <p:spPr>
          <a:xfrm>
            <a:off x="5739085" y="3840481"/>
            <a:ext cx="2033316" cy="196596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8C7AA5-CB54-CE0C-2405-168FBFF0DC1E}"/>
              </a:ext>
            </a:extLst>
          </p:cNvPr>
          <p:cNvCxnSpPr/>
          <p:nvPr/>
        </p:nvCxnSpPr>
        <p:spPr>
          <a:xfrm>
            <a:off x="7727961" y="3941287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5990D7-E140-5E40-BF50-0C50D8F5E00B}"/>
              </a:ext>
            </a:extLst>
          </p:cNvPr>
          <p:cNvCxnSpPr/>
          <p:nvPr/>
        </p:nvCxnSpPr>
        <p:spPr>
          <a:xfrm>
            <a:off x="5937002" y="3898786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BBACAD5-1FD1-AAA5-6419-EB550AB0CAE6}"/>
              </a:ext>
            </a:extLst>
          </p:cNvPr>
          <p:cNvCxnSpPr/>
          <p:nvPr/>
        </p:nvCxnSpPr>
        <p:spPr>
          <a:xfrm rot="16200000">
            <a:off x="6826984" y="3028718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AEE880-1A64-FC97-B7D6-D5577AE20AC5}"/>
              </a:ext>
            </a:extLst>
          </p:cNvPr>
          <p:cNvCxnSpPr/>
          <p:nvPr/>
        </p:nvCxnSpPr>
        <p:spPr>
          <a:xfrm rot="16200000">
            <a:off x="6826984" y="4793136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691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5 0.0037 L -0.02877 -1.2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6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 animBg="1"/>
      <p:bldP spid="12" grpId="0" animBg="1"/>
      <p:bldP spid="15" grpId="0" animBg="1"/>
      <p:bldP spid="16" grpId="0" animBg="1"/>
      <p:bldP spid="16" grpId="1" animBg="1"/>
      <p:bldP spid="18" grpId="0"/>
      <p:bldP spid="19" grpId="0"/>
      <p:bldP spid="20" grpId="0"/>
      <p:bldP spid="21" grpId="0"/>
      <p:bldP spid="2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E5C5C3C9-557D-B591-7C44-99379B0686CD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FAE3BD46-D322-D3B4-A00D-E58CAA1470DB}"/>
              </a:ext>
            </a:extLst>
          </p:cNvPr>
          <p:cNvSpPr txBox="1"/>
          <p:nvPr/>
        </p:nvSpPr>
        <p:spPr>
          <a:xfrm>
            <a:off x="1420985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642F466-4CD1-FFEE-4B0C-E16FBFC22E0B}"/>
              </a:ext>
            </a:extLst>
          </p:cNvPr>
          <p:cNvSpPr txBox="1"/>
          <p:nvPr/>
        </p:nvSpPr>
        <p:spPr>
          <a:xfrm>
            <a:off x="1420985" y="323186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02FBB8D-B895-CFD2-832A-7D9FA1BFA79D}"/>
              </a:ext>
            </a:extLst>
          </p:cNvPr>
          <p:cNvSpPr txBox="1"/>
          <p:nvPr/>
        </p:nvSpPr>
        <p:spPr>
          <a:xfrm>
            <a:off x="1420985" y="42431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DE8E9728-D07B-FF1C-9DD7-EEABF3A836A6}"/>
              </a:ext>
            </a:extLst>
          </p:cNvPr>
          <p:cNvSpPr txBox="1"/>
          <p:nvPr/>
        </p:nvSpPr>
        <p:spPr>
          <a:xfrm>
            <a:off x="1420984" y="52543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51">
            <a:extLst>
              <a:ext uri="{FF2B5EF4-FFF2-40B4-BE49-F238E27FC236}">
                <a16:creationId xmlns:a16="http://schemas.microsoft.com/office/drawing/2014/main" id="{6049A21B-3E9E-1659-F144-11A6D2534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2147947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8" name="Picture 52">
            <a:extLst>
              <a:ext uri="{FF2B5EF4-FFF2-40B4-BE49-F238E27FC236}">
                <a16:creationId xmlns:a16="http://schemas.microsoft.com/office/drawing/2014/main" id="{1BEDD902-4CB1-E6AA-EB0F-885588484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3159211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9" name="Picture 53">
            <a:extLst>
              <a:ext uri="{FF2B5EF4-FFF2-40B4-BE49-F238E27FC236}">
                <a16:creationId xmlns:a16="http://schemas.microsoft.com/office/drawing/2014/main" id="{1153B8B9-2F87-2A83-502B-52CCC5F20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4170475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20" name="Picture 54">
            <a:extLst>
              <a:ext uri="{FF2B5EF4-FFF2-40B4-BE49-F238E27FC236}">
                <a16:creationId xmlns:a16="http://schemas.microsoft.com/office/drawing/2014/main" id="{EF9ECA19-06D6-F06D-F0DC-985CB9C89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5181740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A4268F-6DFB-472F-6FA3-AE6282E65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659" y="168494"/>
            <a:ext cx="6108721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06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4" grpId="0" uiExpand="1" build="p"/>
      <p:bldP spid="15" grpId="0" uiExpand="1" build="p"/>
      <p:bldP spid="1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F19A0945-31CA-9FAE-DC28-FC6208824547}"/>
              </a:ext>
            </a:extLst>
          </p:cNvPr>
          <p:cNvSpPr/>
          <p:nvPr/>
        </p:nvSpPr>
        <p:spPr>
          <a:xfrm>
            <a:off x="6485206" y="140677"/>
            <a:ext cx="3460652" cy="980140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DF8B1D1-41DA-AE28-DABC-6203C02DA393}"/>
              </a:ext>
            </a:extLst>
          </p:cNvPr>
          <p:cNvSpPr/>
          <p:nvPr/>
        </p:nvSpPr>
        <p:spPr>
          <a:xfrm>
            <a:off x="4879142" y="1098592"/>
            <a:ext cx="6557891" cy="1475796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91156D-A332-92B7-8FE2-7D1A1248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61" y="1098592"/>
            <a:ext cx="8644877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69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3639" y="22662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3454" y="1883320"/>
            <a:ext cx="6610465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6199" y="2311686"/>
            <a:ext cx="6019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879848" y="4912360"/>
            <a:ext cx="2042160" cy="92456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005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13928" y="4878294"/>
            <a:ext cx="2042160" cy="92456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8" y="5858897"/>
              <a:ext cx="10005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923376" y="4912360"/>
            <a:ext cx="2042160" cy="92456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974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3</a:t>
              </a:r>
            </a:p>
          </p:txBody>
        </p:sp>
      </p:grpSp>
      <p:pic>
        <p:nvPicPr>
          <p:cNvPr id="1026" name="Picture 1">
            <a:extLst>
              <a:ext uri="{FF2B5EF4-FFF2-40B4-BE49-F238E27FC236}">
                <a16:creationId xmlns:a16="http://schemas.microsoft.com/office/drawing/2014/main" id="{1B0C05BC-D2C8-4BCA-8883-6B4B8FC9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19978" r="59483" b="66483"/>
          <a:stretch>
            <a:fillRect/>
          </a:stretch>
        </p:blipFill>
        <p:spPr bwMode="auto">
          <a:xfrm>
            <a:off x="482814" y="1989603"/>
            <a:ext cx="3535003" cy="176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0201" y="183073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9709" y="1898650"/>
            <a:ext cx="6423068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6182" y="2276221"/>
            <a:ext cx="5597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752588" y="4680555"/>
            <a:ext cx="2042160" cy="92456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8627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360208" y="4680555"/>
            <a:ext cx="2042160" cy="92456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0005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16937" y="4680555"/>
            <a:ext cx="2042160" cy="92456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005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3</a:t>
              </a:r>
            </a:p>
          </p:txBody>
        </p:sp>
      </p:grpSp>
      <p:pic>
        <p:nvPicPr>
          <p:cNvPr id="205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9DC717F1-2B0B-47CC-B166-C28B0EEC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5" y="1987983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1652" y="18481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8472" y="1158240"/>
            <a:ext cx="5914964" cy="19812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7295" y="773920"/>
              <a:ext cx="89639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ABCD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AB, BC, 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0264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GB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3136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AC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6008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DB</a:t>
            </a:r>
          </a:p>
        </p:txBody>
      </p:sp>
      <p:pic>
        <p:nvPicPr>
          <p:cNvPr id="1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BECAD100-DFF2-4472-B0A4-40030C34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73" y="1035225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4803" y="3552575"/>
            <a:ext cx="2738077" cy="34679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63743" y="812317"/>
            <a:ext cx="9342120" cy="3262325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3"/>
              <a:ext cx="82301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acifico" panose="00000500000000000000" pitchFamily="2" charset="0"/>
                  <a:ea typeface="+mn-ea"/>
                  <a:cs typeface="+mn-cs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453</Words>
  <Application>Microsoft Office PowerPoint</Application>
  <PresentationFormat>Widescreen</PresentationFormat>
  <Paragraphs>78</Paragraphs>
  <Slides>24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等线</vt:lpstr>
      <vt:lpstr>#9Slide07 IcielKoni</vt:lpstr>
      <vt:lpstr>Aptos</vt:lpstr>
      <vt:lpstr>Arial</vt:lpstr>
      <vt:lpstr>Calibri</vt:lpstr>
      <vt:lpstr>Cambria</vt:lpstr>
      <vt:lpstr>Pacifico</vt:lpstr>
      <vt:lpstr>Wingdings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38</cp:revision>
  <dcterms:created xsi:type="dcterms:W3CDTF">2022-07-12T06:58:05Z</dcterms:created>
  <dcterms:modified xsi:type="dcterms:W3CDTF">2025-09-12T12:52:06Z</dcterms:modified>
</cp:coreProperties>
</file>