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0" r:id="rId3"/>
    <p:sldMasterId id="2147483693" r:id="rId4"/>
    <p:sldMasterId id="2147483699" r:id="rId5"/>
    <p:sldMasterId id="2147483711" r:id="rId6"/>
    <p:sldMasterId id="2147483716" r:id="rId7"/>
  </p:sldMasterIdLst>
  <p:notesMasterIdLst>
    <p:notesMasterId r:id="rId35"/>
  </p:notesMasterIdLst>
  <p:sldIdLst>
    <p:sldId id="309" r:id="rId8"/>
    <p:sldId id="256" r:id="rId9"/>
    <p:sldId id="317" r:id="rId10"/>
    <p:sldId id="318" r:id="rId11"/>
    <p:sldId id="319" r:id="rId12"/>
    <p:sldId id="320" r:id="rId13"/>
    <p:sldId id="321" r:id="rId14"/>
    <p:sldId id="357" r:id="rId15"/>
    <p:sldId id="358" r:id="rId16"/>
    <p:sldId id="271" r:id="rId17"/>
    <p:sldId id="294" r:id="rId18"/>
    <p:sldId id="272" r:id="rId19"/>
    <p:sldId id="310" r:id="rId20"/>
    <p:sldId id="311" r:id="rId21"/>
    <p:sldId id="312" r:id="rId22"/>
    <p:sldId id="359" r:id="rId23"/>
    <p:sldId id="360" r:id="rId24"/>
    <p:sldId id="313" r:id="rId25"/>
    <p:sldId id="314" r:id="rId26"/>
    <p:sldId id="293" r:id="rId27"/>
    <p:sldId id="315" r:id="rId28"/>
    <p:sldId id="300" r:id="rId29"/>
    <p:sldId id="290" r:id="rId30"/>
    <p:sldId id="268" r:id="rId31"/>
    <p:sldId id="361" r:id="rId32"/>
    <p:sldId id="304" r:id="rId33"/>
    <p:sldId id="4410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F82EF-610E-475B-BC69-9ED144DFB147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097792-5AD1-41D3-A63C-C0D4C1BBA5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627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276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025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6327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00986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38357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Hương Thảo – </a:t>
            </a:r>
            <a:r>
              <a:rPr lang="en-US" dirty="0" err="1"/>
              <a:t>zalo</a:t>
            </a:r>
            <a:r>
              <a:rPr lang="en-US" dirty="0"/>
              <a:t> 0972115126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58264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990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tranthao121004@gmail.com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097792-5AD1-41D3-A63C-C0D4C1BBA51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9687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889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D989FB-3084-4096-960D-B6325808A7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476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37088-CF2E-9955-1CBD-4DEA92120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C91BFAB-DF5E-A03B-473B-6F32785A69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19C6C08-1830-5A8B-6883-61120A49A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EEBD52-ABCE-B361-761E-DBE0BCB852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261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7792749926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7792749926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293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9358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28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Thiết</a:t>
            </a:r>
            <a:r>
              <a:rPr lang="en-US" dirty="0"/>
              <a:t> </a:t>
            </a:r>
            <a:r>
              <a:rPr lang="en-US" dirty="0" err="1"/>
              <a:t>kế</a:t>
            </a:r>
            <a:r>
              <a:rPr lang="en-US" dirty="0"/>
              <a:t>: </a:t>
            </a:r>
            <a:r>
              <a:rPr lang="en-US" dirty="0" err="1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/>
              <a:t> – tranthao121004@gmail.com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D0DACE-38E0-42D2-9336-2B707D34BC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85297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s://www.facebook.com/groups/629898828017053" TargetMode="Externa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1.pn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1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5818A2A-893A-4C16-A8E0-E72037513C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CBCCE0-2CC1-4047-8176-9A3A8D8958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9C105B-CD1A-4A78-B45D-34F81E6A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FE523F-8926-4B6B-8D41-1B83EAAF2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E42499-61AB-49F3-B461-00914A8E7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246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F14E7-19B5-437A-8706-107B58C8B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543FBC-98D3-4CA2-8B8C-53EAB402E8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5888D-A423-45D3-823D-DD173953E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A2353-1BC8-46E2-B559-73F5B81D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37D2FD-C22A-465D-985E-B58AF5FBF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98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093DF-9186-441D-8F79-AA8850C35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53986-EB88-4F97-BB45-8A5B8300F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EC4E0-D781-4C99-99BF-A2B699727B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4040F7-4815-4DD9-9D7F-2565BAADF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08B1A1-DE3B-40B3-867E-C1AD9CFF2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ACA96C-02C2-4E49-801B-48E7ABE3D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3306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B6B1-5F87-4517-B0AC-951D793F8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D24ADF-9C05-4FDF-94FD-5F54E7FC3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FC4785-17A7-471C-AE2C-416DFB48DF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7CC342-8EC2-46AC-85C5-7F627F383E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54358C-0271-4CD7-8EE9-600A4D58E9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36EB0B-E6AB-4BAC-949E-0A9CEDFE2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7F1683-C863-41A3-8C39-6F89FE1D7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B356D5-71C7-4F84-A339-1B8CF1E7D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9220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2FCDF-6FAD-4D93-8C29-D7AE2372A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655302-4409-4FA8-9AEB-D8716B261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509FF9-B063-413F-AA04-CA187CBA7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B94A5A-D32E-49FA-B878-576C53BDB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9163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6082A35-E22E-40DF-ADCB-8B68A2385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4FCBA2-FBFE-485C-8DEC-063D1E1FE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A982CA-674E-48F1-8E57-FF4D9F6E4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63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66561-5677-4317-B6E7-2045CB49F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13C3D-CF43-42E1-A087-3CA091E0F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69FDC6-630C-4248-ACC8-A9C9C7393B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D3774-0E12-46A3-8FB9-67192025B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DA93A1-32E0-4304-A124-097A02E4D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A6A9A6-81EF-4819-8E7D-B250C217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133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EE4A7-C4E7-4107-B39B-E9F6F60A9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CC9E39-8F21-4987-9DEB-364F40662B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47DB50-B11E-4131-A8AF-5E20E78AE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DADA42-458C-41FD-8C0C-1E19588EC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E4183F-6DEA-4787-ACB4-E44349478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995464-E0F7-41F1-A136-D8EC37EB1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5585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B71C7-CAC2-4CCA-9CCE-16C66AE99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BB42FE-9C2A-4E1A-ADE4-1B553A59B2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B65B6-6EB1-4C61-AFB5-2B15F823C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EC2A-B2D1-4AFB-9F9D-44C98EE38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60DEB-EEC6-4A58-972D-987411302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35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BB0014-50C1-4E37-B8BE-7169769018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EF77C3-19B8-445D-9C1C-BCDCEDBBF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85EDFB-4B81-497C-9669-D8BD8D7D0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98C4C4-E357-433E-8B8D-50EA806A1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F567E-6D94-49A3-BC41-FCDBE7539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606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2230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250B69D-E236-4F2F-9CF0-7D7ECB2EA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1D54-5805-4D40-B801-1A331E8BC5DA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35DC152-1957-4A19-BCB0-C496DCCB5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AFCBCC-BCCF-4988-99B4-413E06613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6275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3124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3812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2063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21208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43699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41437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0616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0042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197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799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5076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GB" sz="1333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333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298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284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27799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7610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3595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850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2707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8207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2783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77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0300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2293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1712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378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8806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1285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5528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6240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49173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7146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469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94793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2743E52-4CFC-F2F9-3822-3A64B1D40D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10"/>
          <a:stretch/>
        </p:blipFill>
        <p:spPr>
          <a:xfrm>
            <a:off x="0" y="-29754"/>
            <a:ext cx="12192000" cy="6887754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8EE28CEB-71B8-07AA-67F1-CCA1D1828A5B}"/>
              </a:ext>
            </a:extLst>
          </p:cNvPr>
          <p:cNvSpPr/>
          <p:nvPr userDrawn="1"/>
        </p:nvSpPr>
        <p:spPr>
          <a:xfrm>
            <a:off x="423928" y="556259"/>
            <a:ext cx="11459438" cy="6102957"/>
          </a:xfrm>
          <a:prstGeom prst="roundRect">
            <a:avLst>
              <a:gd name="adj" fmla="val 5971"/>
            </a:avLst>
          </a:prstGeom>
          <a:solidFill>
            <a:srgbClr val="FD9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8A8DBA1-50E8-5702-98AC-9AEFA2301544}"/>
              </a:ext>
            </a:extLst>
          </p:cNvPr>
          <p:cNvSpPr/>
          <p:nvPr userDrawn="1"/>
        </p:nvSpPr>
        <p:spPr>
          <a:xfrm>
            <a:off x="298174" y="188843"/>
            <a:ext cx="11459438" cy="6328100"/>
          </a:xfrm>
          <a:prstGeom prst="roundRect">
            <a:avLst>
              <a:gd name="adj" fmla="val 5971"/>
            </a:avLst>
          </a:prstGeom>
          <a:solidFill>
            <a:schemeClr val="bg1"/>
          </a:solidFill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FE3F71D-A336-EA03-3B80-0E0F37D26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4" t="46180" r="50850" b="27528"/>
          <a:stretch/>
        </p:blipFill>
        <p:spPr>
          <a:xfrm>
            <a:off x="685651" y="543918"/>
            <a:ext cx="685800" cy="670461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6DB356B1-46EF-94E0-4780-0540A7BAAAF4}"/>
              </a:ext>
            </a:extLst>
          </p:cNvPr>
          <p:cNvSpPr txBox="1"/>
          <p:nvPr userDrawn="1"/>
        </p:nvSpPr>
        <p:spPr>
          <a:xfrm>
            <a:off x="4634118" y="8482866"/>
            <a:ext cx="3425501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90" b="1" dirty="0">
                <a:solidFill>
                  <a:srgbClr val="2C943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MĂNG NON – TÀI LIỆU TIỂU HỌC</a:t>
            </a:r>
          </a:p>
          <a:p>
            <a:pPr marL="0" marR="0" lvl="0" indent="0" algn="ctr" defTabSz="2514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90" b="1">
                <a:latin typeface="Times New Roman" panose="02020603050405020304" pitchFamily="18" charset="0"/>
                <a:cs typeface="Times New Roman" panose="02020603050405020304" pitchFamily="18" charset="0"/>
              </a:rPr>
              <a:t>Mời </a:t>
            </a:r>
            <a:r>
              <a:rPr lang="en-US" sz="99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99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9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99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990" dirty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MĂNG NON- TÀI LIỆU TIỂU HỌC | Facebook</a:t>
            </a:r>
            <a:endParaRPr lang="en-US" sz="990" dirty="0">
              <a:solidFill>
                <a:srgbClr val="FF0066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990" b="1" dirty="0">
                <a:solidFill>
                  <a:srgbClr val="0D4370"/>
                </a:solidFill>
                <a:latin typeface="SVN-Newton" panose="02040603050506020204" pitchFamily="18" charset="0"/>
                <a:cs typeface="Times New Roman" panose="02020603050405020304" pitchFamily="18" charset="0"/>
              </a:rPr>
              <a:t>SĐT ZALO : </a:t>
            </a:r>
            <a:r>
              <a:rPr lang="en-US" sz="99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0382348780</a:t>
            </a:r>
            <a:r>
              <a:rPr lang="en-US" sz="990" b="1" dirty="0">
                <a:solidFill>
                  <a:srgbClr val="0D4370"/>
                </a:solidFill>
                <a:latin typeface="SVN-Newton" panose="02040603050506020204" pitchFamily="18" charset="0"/>
              </a:rPr>
              <a:t> - </a:t>
            </a:r>
            <a:r>
              <a:rPr lang="en-US" sz="990" b="1" u="sng" dirty="0">
                <a:solidFill>
                  <a:srgbClr val="0D4370"/>
                </a:solidFill>
                <a:latin typeface="SVN-Newton" panose="02040603050506020204" pitchFamily="18" charset="0"/>
              </a:rPr>
              <a:t>0984848929</a:t>
            </a:r>
            <a:endParaRPr lang="en-US" sz="990" b="1" dirty="0">
              <a:solidFill>
                <a:srgbClr val="0D4370"/>
              </a:solidFill>
              <a:latin typeface="SVN-Newton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5DB2647-D4C2-EEE7-E356-051BE48E323C}"/>
              </a:ext>
            </a:extLst>
          </p:cNvPr>
          <p:cNvSpPr txBox="1">
            <a:spLocks/>
          </p:cNvSpPr>
          <p:nvPr userDrawn="1"/>
        </p:nvSpPr>
        <p:spPr>
          <a:xfrm>
            <a:off x="11485704" y="0"/>
            <a:ext cx="847003" cy="178709"/>
          </a:xfrm>
          <a:prstGeom prst="rect">
            <a:avLst/>
          </a:prstGeom>
        </p:spPr>
        <p:txBody>
          <a:bodyPr vert="horz" lIns="50292" tIns="25146" rIns="50292" bIns="25146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100" b="0" dirty="0" err="1">
                <a:solidFill>
                  <a:schemeClr val="accent2">
                    <a:lumMod val="50000"/>
                  </a:schemeClr>
                </a:solidFill>
                <a:latin typeface="#9Slide07 HoneyCream" pitchFamily="2" charset="0"/>
              </a:rPr>
              <a:t>Măng</a:t>
            </a:r>
            <a:r>
              <a:rPr lang="en-US" sz="1100" b="0" dirty="0">
                <a:solidFill>
                  <a:schemeClr val="accent2">
                    <a:lumMod val="50000"/>
                  </a:schemeClr>
                </a:solidFill>
                <a:latin typeface="#9Slide07 HoneyCream" pitchFamily="2" charset="0"/>
              </a:rPr>
              <a:t> Non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303AE8-6E4D-D33C-72EF-62ADB78F59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078509" y="-13940131"/>
            <a:ext cx="1202436" cy="20447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83AD59-09CF-081F-FA04-E553AA8D35D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5851" y="-13940131"/>
            <a:ext cx="1202436" cy="20447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58D781-F87C-D316-66F3-AF61262BFFF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66044" y="16696079"/>
            <a:ext cx="1202436" cy="20447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267E93-DF69-E7A0-FB2D-3313C6DE1DC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9141" y="16696079"/>
            <a:ext cx="1202436" cy="2044763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6417BD9-4379-40B8-42A4-CC11EFE459E3}"/>
              </a:ext>
            </a:extLst>
          </p:cNvPr>
          <p:cNvSpPr txBox="1">
            <a:spLocks/>
          </p:cNvSpPr>
          <p:nvPr userDrawn="1"/>
        </p:nvSpPr>
        <p:spPr>
          <a:xfrm>
            <a:off x="10766172" y="-688627"/>
            <a:ext cx="1960990" cy="298319"/>
          </a:xfrm>
          <a:prstGeom prst="rect">
            <a:avLst/>
          </a:prstGeom>
        </p:spPr>
        <p:txBody>
          <a:bodyPr vert="horz" lIns="50292" tIns="25146" rIns="50292" bIns="25146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By </a:t>
            </a:r>
            <a:r>
              <a:rPr lang="en-US" sz="88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Khánh</a:t>
            </a:r>
            <a:r>
              <a:rPr lang="en-US" sz="880" b="0" dirty="0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 </a:t>
            </a:r>
            <a:r>
              <a:rPr lang="en-US" sz="880" b="0" dirty="0" err="1">
                <a:solidFill>
                  <a:schemeClr val="accent6">
                    <a:lumMod val="50000"/>
                    <a:alpha val="41000"/>
                  </a:schemeClr>
                </a:solidFill>
                <a:latin typeface="SVN-Ready" panose="02040603050506020204" pitchFamily="18" charset="0"/>
              </a:rPr>
              <a:t>Huyền</a:t>
            </a:r>
            <a:endParaRPr lang="en-US" sz="880" b="0" dirty="0">
              <a:solidFill>
                <a:schemeClr val="accent6">
                  <a:lumMod val="50000"/>
                  <a:alpha val="41000"/>
                </a:schemeClr>
              </a:solidFill>
              <a:latin typeface="SVN-Ready" panose="02040603050506020204" pitchFamily="18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8FFE942-1965-C7D1-B74C-990550387AB2}"/>
              </a:ext>
            </a:extLst>
          </p:cNvPr>
          <p:cNvSpPr txBox="1">
            <a:spLocks/>
          </p:cNvSpPr>
          <p:nvPr userDrawn="1"/>
        </p:nvSpPr>
        <p:spPr>
          <a:xfrm>
            <a:off x="-194494" y="6424930"/>
            <a:ext cx="1202436" cy="433070"/>
          </a:xfrm>
          <a:prstGeom prst="rect">
            <a:avLst/>
          </a:prstGeom>
        </p:spPr>
        <p:txBody>
          <a:bodyPr vert="horz" lIns="50292" tIns="25146" rIns="50292" bIns="25146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0" dirty="0" err="1">
                <a:solidFill>
                  <a:schemeClr val="tx1"/>
                </a:solidFill>
                <a:latin typeface="#9Slide07 HoneyCream" pitchFamily="2" charset="0"/>
              </a:rPr>
              <a:t>Măng</a:t>
            </a:r>
            <a:r>
              <a:rPr lang="en-US" sz="1600" b="0" dirty="0">
                <a:solidFill>
                  <a:schemeClr val="tx1"/>
                </a:solidFill>
                <a:latin typeface="#9Slide07 HoneyCream" pitchFamily="2" charset="0"/>
              </a:rPr>
              <a:t> Non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3F4A335-89CD-8423-32DA-2CF2C99C411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45371" y="7825468"/>
            <a:ext cx="1203760" cy="146194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3BCA85-6C8C-AA2C-F4BF-CFE145926C4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1659241" y="607019"/>
            <a:ext cx="1203760" cy="146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682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A6BEB2-C3A9-4E2C-87D8-D3B3B9EF87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386B7BB-C5D7-4F47-87CD-AF32FEB105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6626CA-93EB-42AE-94F6-4A5133BE7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4BFEC5-914E-4233-99F4-56AE5C627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B82928-80CF-4487-803B-806EEB24D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42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A2CB4767-E70A-4A02-B7C6-7CC9D1386B9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0EB2F54-6478-45BC-B32C-7AC8928120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0"/>
            <a:ext cx="2493818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38EF575-CF47-488C-BDDA-F1059A1EE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3" y="0"/>
            <a:ext cx="2080857" cy="18782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6EBC239-F0AA-482B-92F8-CE62BD7F2B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0" y="910413"/>
            <a:ext cx="12191999" cy="594758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F134602B-992C-4AEC-8010-41C8BB0A2D93}"/>
              </a:ext>
            </a:extLst>
          </p:cNvPr>
          <p:cNvSpPr/>
          <p:nvPr userDrawn="1"/>
        </p:nvSpPr>
        <p:spPr>
          <a:xfrm>
            <a:off x="5468587" y="528453"/>
            <a:ext cx="4821382" cy="451855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6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F967DDE-5030-41F2-9A2A-3984A8D4DCB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A710E1D-8E5F-49C9-98BD-73DCBBC8B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96" b="71342"/>
          <a:stretch/>
        </p:blipFill>
        <p:spPr>
          <a:xfrm>
            <a:off x="0" y="0"/>
            <a:ext cx="2493818" cy="36362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EE8480-F136-4A6B-BA44-E936F43FEC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14" r="82" b="82259"/>
          <a:stretch/>
        </p:blipFill>
        <p:spPr>
          <a:xfrm>
            <a:off x="10111143" y="0"/>
            <a:ext cx="2080857" cy="18782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697500C-0729-4AF2-9B7C-D5AEAE9603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46" r="796" b="4212"/>
          <a:stretch/>
        </p:blipFill>
        <p:spPr>
          <a:xfrm flipH="1">
            <a:off x="0" y="910413"/>
            <a:ext cx="12191999" cy="594758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3F5C8D6-99E7-44E6-B616-FEFEDF97F38F}"/>
              </a:ext>
            </a:extLst>
          </p:cNvPr>
          <p:cNvSpPr/>
          <p:nvPr userDrawn="1"/>
        </p:nvSpPr>
        <p:spPr>
          <a:xfrm>
            <a:off x="7849590" y="1692234"/>
            <a:ext cx="4342409" cy="5165766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9724B21-FF83-42DF-B8B6-D05599C12298}"/>
              </a:ext>
            </a:extLst>
          </p:cNvPr>
          <p:cNvSpPr/>
          <p:nvPr userDrawn="1"/>
        </p:nvSpPr>
        <p:spPr>
          <a:xfrm>
            <a:off x="0" y="1878281"/>
            <a:ext cx="10402783" cy="4979719"/>
          </a:xfrm>
          <a:prstGeom prst="rect">
            <a:avLst/>
          </a:prstGeom>
          <a:solidFill>
            <a:srgbClr val="FEF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35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626270-05C9-4A86-9102-1EE1F36AD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E3A3AF-FB8D-482B-B333-4938140BE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9D95DA0-D54D-4797-A51A-4D5D88E9F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2D748A6-6AC2-40F0-BE10-1D2B07101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0D4DED3-82D4-4D47-A75B-7156B55C9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DEEDD4-4C98-43F9-8E65-8F00E2C43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9C04A4-16FD-4B4F-977C-46E64C9A9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D6F4F3-FFD9-4300-B7DA-B75592F97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FF8EE5-6064-4E2B-B7DA-0C1FAFB286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63AA0A-CFBF-4B3C-A01A-0D298DBFC8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9FC2AD7-0D85-4E74-8ADA-7593AA4368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C1E3527-10C2-4A07-BB8E-6BD202DEC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2C782C8-DF7F-49FD-A250-77DC55580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1A1DD12-9F12-4694-B8F0-548E846DA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67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0C7F4D-45A1-488E-8531-C4205ED8D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D197F7A-6992-4E4A-B540-F620B081A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08F24E7-9F00-461E-8015-27E47C9AF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3FB0D02-71A9-4313-8318-A3F6D4D33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01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0706738-1855-4FF7-9B8C-BC5497248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5F39FE-D8FA-4A11-9818-ECD9F86AD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DDB770-64F3-4067-BEE1-345C353E3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74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BDEF95-D875-4B01-A29F-17A7FA9A7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4CE581-BFA1-4444-94C1-A10EB635D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A9E2E4A-4124-4DE5-A906-90554021B8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2D8D1C-C6DD-4070-8F90-372EAFB31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DD2C15-B667-458D-861F-2B2D3298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A4D7F7-EF42-45FD-96D8-B2FD8E636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8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2E7F5D-41E1-4577-A1E4-9CE23BC92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4F1DCCB-FB07-45B3-982C-564BBC913A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93E2295-7815-4479-A656-4F3701AC31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B8225CA-EA3B-4CBD-9CF3-ABE4CA6C9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5357892-DDDD-4D06-9BEF-E4A3073AC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D60A67-557B-480E-88D1-71617ACD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8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850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20100-572F-4CF8-8031-764432E3C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5946F2C-3939-44DE-A2E5-23015D26C0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68FD76-474C-42F6-98B2-74FDEC61A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E61D4B-2712-41F8-A61F-540265EE4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84D929-411A-46B4-B8F4-700BD7CA8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92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2C73D62-486C-489E-B836-A182E951AB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13B8DC2-34B0-4BEB-A8E6-A410767EDB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26C0E3-EE43-4086-9956-1453634DC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721D57-D5C3-4AFF-B1E4-10BB97284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89063E-FFD0-4E24-8DDA-C84EDBCC4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59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500" y="166370"/>
            <a:ext cx="11851640" cy="6565900"/>
          </a:xfrm>
          <a:prstGeom prst="rect">
            <a:avLst/>
          </a:prstGeom>
          <a:solidFill>
            <a:schemeClr val="bg1"/>
          </a:solidFill>
          <a:ln w="38100">
            <a:solidFill>
              <a:srgbClr val="F7C1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5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AE1AE-6819-4A7D-9549-187BD3E9D3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D77AB8-F9D7-40A2-A5DC-C08E63CCE3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AAA39-8AF2-4C11-8123-4C12EDFFD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4B00B-7E99-4C9A-929F-4A37417BE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9B095B-0626-4AAD-A104-6720044A0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80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E72FC-71BD-4F66-9FE5-59CB3ABA9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3E60D-28CD-48F4-BFA1-49473A3FE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47276-1BF8-4DAC-84BD-9F5ACBA6C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B7341-5F8C-4E84-BD3E-F7B33D59F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9FF9C-2634-4225-B699-BDAE8C210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247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3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34.xml"/><Relationship Id="rId9" Type="http://schemas.openxmlformats.org/officeDocument/2006/relationships/tags" Target="../tags/tag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2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5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4290C14-100E-46C7-9AC0-C7114E79C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112AAE-55C5-4135-B689-6C95749C4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0602591-AA23-489E-8931-23E4EC1118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C1D54-5805-4D40-B801-1A331E8BC5DA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242E47-99D2-42FF-8784-4927BFE005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920818-F7F4-4740-A700-853441E3B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C62F9-7AAC-4EC2-8551-F74B0C7AC04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DA00C37-2CE3-43AB-BEE6-7DF7BAFCC962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5967" y="-2678035"/>
            <a:ext cx="6880067" cy="12192001"/>
          </a:xfrm>
          <a:prstGeom prst="rect">
            <a:avLst/>
          </a:prstGeom>
        </p:spPr>
      </p:pic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5165B33-3F73-94AE-F0CF-85F0B3E54D8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793" y="115614"/>
            <a:ext cx="1521731" cy="15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100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1BD2FF-D84C-4C90-8DC6-6038628EE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C49F4-4472-4DE0-BE14-9CF394A0F6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A9566-22C9-4D5A-AEE7-60FAF3D29F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A0F6F-028A-4F46-9528-9DCDF502F3F5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CFAB2-F496-40C0-87CE-9F2625BF6F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5AB6D8-B4BA-4103-9B34-487C38F730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FEE2D-ACC1-476F-89A3-D7286896B64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380B83-AF2E-4AB1-AD42-C7E7E148A75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83" b="22051"/>
          <a:stretch/>
        </p:blipFill>
        <p:spPr>
          <a:xfrm>
            <a:off x="-12669" y="12704792"/>
            <a:ext cx="4051269" cy="1184217"/>
          </a:xfrm>
          <a:prstGeom prst="rect">
            <a:avLst/>
          </a:prstGeom>
        </p:spPr>
      </p:pic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BB8A4D0-83DF-F443-EE61-10957948023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793" y="115614"/>
            <a:ext cx="1521731" cy="15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67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BBA86A7-77AC-7711-1F62-64CCB51DC30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793" y="115614"/>
            <a:ext cx="1521731" cy="15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8790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9Slide.vn - 2019">
            <a:extLst>
              <a:ext uri="{FF2B5EF4-FFF2-40B4-BE49-F238E27FC236}">
                <a16:creationId xmlns:a16="http://schemas.microsoft.com/office/drawing/2014/main" id="{F7E4E8FC-8377-416D-AD18-6145E9B44F71}"/>
              </a:ext>
            </a:extLst>
          </p:cNvPr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 hidden="1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1A40204-1747-4F4A-843A-9223960453D0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928" y="7320026"/>
            <a:ext cx="1905000" cy="102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818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A3AF0-613C-42C0-81DF-230C2B820C1A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43C98-32D5-460C-BBFD-ADB26739A512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1A0335A-AC51-ED32-1430-66669EA5FAD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793" y="115614"/>
            <a:ext cx="1521731" cy="152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967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A9BAEAF-3422-6382-5B0B-ADAE75DAE75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9103" y="76200"/>
            <a:ext cx="1435021" cy="143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1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E3C12E-1571-493B-AD45-9F23EFABC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57F64D-2FF4-4538-9415-98A3C327B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BEEFCE-53DD-441E-832E-02C87526BA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7F36E-A47A-4D45-8559-5E0803DB9047}" type="datetimeFigureOut">
              <a:rPr lang="zh-CN" altLang="en-US" smtClean="0"/>
              <a:t>2025/9/13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1CCD47-2031-4365-961C-1AF05B8E1C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88F8F8-1C9D-4D6E-9678-68A1784A0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4CBA4-4EAB-42A3-A7CF-561DD9993F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1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47.emf"/><Relationship Id="rId5" Type="http://schemas.openxmlformats.org/officeDocument/2006/relationships/image" Target="../media/image46.sv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jpg"/><Relationship Id="rId1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6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6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46.svg"/><Relationship Id="rId5" Type="http://schemas.openxmlformats.org/officeDocument/2006/relationships/image" Target="../media/image45.png"/><Relationship Id="rId4" Type="http://schemas.openxmlformats.org/officeDocument/2006/relationships/image" Target="../media/image63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image" Target="../media/image47.emf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7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jpg"/><Relationship Id="rId1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image" Target="../media/image17.gif"/><Relationship Id="rId7" Type="http://schemas.openxmlformats.org/officeDocument/2006/relationships/image" Target="../media/image21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10" Type="http://schemas.openxmlformats.org/officeDocument/2006/relationships/image" Target="../media/image24.png"/><Relationship Id="rId4" Type="http://schemas.openxmlformats.org/officeDocument/2006/relationships/image" Target="../media/image18.gif"/><Relationship Id="rId9" Type="http://schemas.openxmlformats.org/officeDocument/2006/relationships/image" Target="../media/image23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6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4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4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7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78.png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uongthaoGADT" TargetMode="External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2.png"/><Relationship Id="rId3" Type="http://schemas.openxmlformats.org/officeDocument/2006/relationships/slide" Target="slide5.xml"/><Relationship Id="rId7" Type="http://schemas.openxmlformats.org/officeDocument/2006/relationships/slide" Target="slide7.xml"/><Relationship Id="rId12" Type="http://schemas.openxmlformats.org/officeDocument/2006/relationships/image" Target="../media/image31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7.png"/><Relationship Id="rId11" Type="http://schemas.openxmlformats.org/officeDocument/2006/relationships/image" Target="../media/image30.png"/><Relationship Id="rId5" Type="http://schemas.openxmlformats.org/officeDocument/2006/relationships/slide" Target="slide4.xml"/><Relationship Id="rId15" Type="http://schemas.openxmlformats.org/officeDocument/2006/relationships/slide" Target="slide8.xml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openxmlformats.org/officeDocument/2006/relationships/slide" Target="slide6.xml"/><Relationship Id="rId14" Type="http://schemas.openxmlformats.org/officeDocument/2006/relationships/image" Target="../media/image3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0.png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5.xml"/><Relationship Id="rId6" Type="http://schemas.openxmlformats.org/officeDocument/2006/relationships/image" Target="../media/image39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0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29D7753-73C2-46B3-BEA8-873474623E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2"/>
            <a:ext cx="6858001" cy="121920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5386B91-93C7-4B5E-B70E-3FDC07B655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63" y="-663482"/>
            <a:ext cx="8127679" cy="61618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19800" y="2201503"/>
            <a:ext cx="682625" cy="76200"/>
          </a:xfrm>
          <a:prstGeom prst="rect">
            <a:avLst/>
          </a:prstGeom>
          <a:solidFill>
            <a:srgbClr val="FFC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羽辰体-谷力 W05" panose="02020400000000000000" pitchFamily="18" charset="-122"/>
              <a:ea typeface="仓耳羽辰体-谷力 W05" panose="02020400000000000000" pitchFamily="18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A457F7C-43A0-47EB-A1FE-E8B0401743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97868" y="-225286"/>
            <a:ext cx="1996261" cy="121920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79CB8D-7814-4C46-881C-AB72EA9F2D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225" y="841441"/>
            <a:ext cx="4603490" cy="6680037"/>
          </a:xfrm>
          <a:prstGeom prst="rect">
            <a:avLst/>
          </a:prstGeom>
        </p:spPr>
      </p:pic>
      <p:pic>
        <p:nvPicPr>
          <p:cNvPr id="7" name="Picture 6" descr="A red and green text on a black background&#10;&#10;AI-generated content may be incorrect.">
            <a:extLst>
              <a:ext uri="{FF2B5EF4-FFF2-40B4-BE49-F238E27FC236}">
                <a16:creationId xmlns:a16="http://schemas.microsoft.com/office/drawing/2014/main" id="{22496124-DCDA-85C4-ED30-F6D6E13FD63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" y="857595"/>
            <a:ext cx="5809800" cy="447664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223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2537C72-3F19-453F-BA8B-0FCB513A3AFD}"/>
              </a:ext>
            </a:extLst>
          </p:cNvPr>
          <p:cNvGrpSpPr/>
          <p:nvPr/>
        </p:nvGrpSpPr>
        <p:grpSpPr>
          <a:xfrm>
            <a:off x="-381000" y="457200"/>
            <a:ext cx="3479796" cy="929640"/>
            <a:chOff x="0" y="457200"/>
            <a:chExt cx="3098796" cy="929640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6478F830-18EC-4820-B630-457770FE2F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3077"/>
            <a:stretch/>
          </p:blipFill>
          <p:spPr>
            <a:xfrm>
              <a:off x="0" y="45720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54365CA-123D-4E14-9518-C15AFA606C68}"/>
                </a:ext>
              </a:extLst>
            </p:cNvPr>
            <p:cNvSpPr txBox="1"/>
            <p:nvPr/>
          </p:nvSpPr>
          <p:spPr>
            <a:xfrm>
              <a:off x="948808" y="675798"/>
              <a:ext cx="849015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BÀI 1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CFE92B6-EDE9-46F7-BCB1-368E20D51B0D}"/>
              </a:ext>
            </a:extLst>
          </p:cNvPr>
          <p:cNvGrpSpPr/>
          <p:nvPr/>
        </p:nvGrpSpPr>
        <p:grpSpPr>
          <a:xfrm>
            <a:off x="3182747" y="175557"/>
            <a:ext cx="8906471" cy="1639080"/>
            <a:chOff x="3182748" y="175557"/>
            <a:chExt cx="8323452" cy="1639080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01F6749-091E-4054-96E9-821064065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2748" y="175557"/>
              <a:ext cx="8323452" cy="163908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620AEF-1EEA-44AA-81BD-CB6146F5A3FA}"/>
                </a:ext>
              </a:extLst>
            </p:cNvPr>
            <p:cNvSpPr txBox="1"/>
            <p:nvPr/>
          </p:nvSpPr>
          <p:spPr>
            <a:xfrm>
              <a:off x="3802782" y="399613"/>
              <a:ext cx="7464057" cy="11909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Em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đồng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hoặc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không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đồng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với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ý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kiến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nào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dưới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đây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?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Vì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sao</a:t>
              </a:r>
              <a:r>
                <a:rPr lang="en-US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?</a:t>
              </a:r>
              <a:endParaRPr lang="en-US" sz="36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C6CF0469-982D-43AE-A440-1CEFDD63AE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19" y="1997228"/>
            <a:ext cx="4113499" cy="28635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BB89B3-A8A9-487F-90BE-7CF76B1B65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89618" y="2161186"/>
            <a:ext cx="4499305" cy="2699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452758-D419-4B4A-82A4-8C6D863955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5506" y="2161186"/>
            <a:ext cx="3523712" cy="2699583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9B145E4-63E8-49B3-873B-967E87E276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0519" y="4432205"/>
            <a:ext cx="3129131" cy="25408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59844" y="974663"/>
            <a:ext cx="6676977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015686" y="1130744"/>
            <a:ext cx="6163307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85432" y="1915359"/>
            <a:ext cx="6421135" cy="864380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832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17155FD-37D8-46F1-AA5B-CFAA418D53C0}"/>
              </a:ext>
            </a:extLst>
          </p:cNvPr>
          <p:cNvGrpSpPr/>
          <p:nvPr/>
        </p:nvGrpSpPr>
        <p:grpSpPr>
          <a:xfrm>
            <a:off x="2971800" y="403525"/>
            <a:ext cx="11012014" cy="1036988"/>
            <a:chOff x="2971800" y="403525"/>
            <a:chExt cx="11012014" cy="1036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664942-581B-4540-973F-5C524BD43D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-3225"/>
            <a:stretch/>
          </p:blipFill>
          <p:spPr>
            <a:xfrm>
              <a:off x="2971800" y="403525"/>
              <a:ext cx="9753600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F4A8C0-551A-400E-9088-5D147BAEA6A6}"/>
                </a:ext>
              </a:extLst>
            </p:cNvPr>
            <p:cNvSpPr txBox="1"/>
            <p:nvPr/>
          </p:nvSpPr>
          <p:spPr>
            <a:xfrm>
              <a:off x="3540642" y="681036"/>
              <a:ext cx="1044317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Nêu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hoặc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giải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0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lang="en-US" sz="30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7B70902-5F62-4E5F-9402-2D8977CB9523}"/>
              </a:ext>
            </a:extLst>
          </p:cNvPr>
          <p:cNvSpPr txBox="1"/>
          <p:nvPr/>
        </p:nvSpPr>
        <p:spPr>
          <a:xfrm>
            <a:off x="503275" y="2375850"/>
            <a:ext cx="6599274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Đồng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tình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vì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ở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lứa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tuổi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nào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cũng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cần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láng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giềng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bằng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những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việc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làm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phù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C75279-697B-4CDE-A030-F7F1E07A7C9A}"/>
              </a:ext>
            </a:extLst>
          </p:cNvPr>
          <p:cNvGrpSpPr/>
          <p:nvPr/>
        </p:nvGrpSpPr>
        <p:grpSpPr>
          <a:xfrm>
            <a:off x="-228600" y="457200"/>
            <a:ext cx="3327396" cy="929640"/>
            <a:chOff x="-228600" y="457200"/>
            <a:chExt cx="3327396" cy="92964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72A1729-4CA4-4C94-8981-0E45DA943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3077"/>
            <a:stretch/>
          </p:blipFill>
          <p:spPr>
            <a:xfrm>
              <a:off x="-228600" y="457200"/>
              <a:ext cx="33273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95017-ACC3-44F3-8285-B9BEB09FE23A}"/>
                </a:ext>
              </a:extLst>
            </p:cNvPr>
            <p:cNvSpPr txBox="1"/>
            <p:nvPr/>
          </p:nvSpPr>
          <p:spPr>
            <a:xfrm>
              <a:off x="735322" y="675798"/>
              <a:ext cx="127599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3200" dirty="0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Chia </a:t>
              </a:r>
              <a:r>
                <a:rPr lang="en-US" sz="3200" dirty="0" err="1">
                  <a:solidFill>
                    <a:prstClr val="white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sẻ</a:t>
              </a:r>
              <a:endParaRPr lang="en-US" sz="3200" dirty="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BB0065D0-30E7-44BB-8378-6282F13C5C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6891" y="1972063"/>
            <a:ext cx="4697076" cy="326978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17155FD-37D8-46F1-AA5B-CFAA418D53C0}"/>
              </a:ext>
            </a:extLst>
          </p:cNvPr>
          <p:cNvGrpSpPr/>
          <p:nvPr/>
        </p:nvGrpSpPr>
        <p:grpSpPr>
          <a:xfrm>
            <a:off x="2971800" y="403525"/>
            <a:ext cx="11012014" cy="1036988"/>
            <a:chOff x="2971800" y="403525"/>
            <a:chExt cx="11012014" cy="1036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664942-581B-4540-973F-5C524BD43D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-3225"/>
            <a:stretch/>
          </p:blipFill>
          <p:spPr>
            <a:xfrm>
              <a:off x="2971800" y="403525"/>
              <a:ext cx="9753600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F4A8C0-551A-400E-9088-5D147BAEA6A6}"/>
                </a:ext>
              </a:extLst>
            </p:cNvPr>
            <p:cNvSpPr txBox="1"/>
            <p:nvPr/>
          </p:nvSpPr>
          <p:spPr>
            <a:xfrm>
              <a:off x="3540642" y="681036"/>
              <a:ext cx="1044317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Nêu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hoặc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giải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7B70902-5F62-4E5F-9402-2D8977CB9523}"/>
              </a:ext>
            </a:extLst>
          </p:cNvPr>
          <p:cNvSpPr txBox="1"/>
          <p:nvPr/>
        </p:nvSpPr>
        <p:spPr>
          <a:xfrm>
            <a:off x="503275" y="2375850"/>
            <a:ext cx="6599274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đ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ồng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tình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vì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chúng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ta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cần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đỡ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tất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cả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láng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giềng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để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tạo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mối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hệ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tốt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đẹp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C75279-697B-4CDE-A030-F7F1E07A7C9A}"/>
              </a:ext>
            </a:extLst>
          </p:cNvPr>
          <p:cNvGrpSpPr/>
          <p:nvPr/>
        </p:nvGrpSpPr>
        <p:grpSpPr>
          <a:xfrm>
            <a:off x="-228600" y="457200"/>
            <a:ext cx="3327396" cy="929640"/>
            <a:chOff x="-228600" y="457200"/>
            <a:chExt cx="3327396" cy="92964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72A1729-4CA4-4C94-8981-0E45DA943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3077"/>
            <a:stretch/>
          </p:blipFill>
          <p:spPr>
            <a:xfrm>
              <a:off x="-228600" y="457200"/>
              <a:ext cx="33273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95017-ACC3-44F3-8285-B9BEB09FE23A}"/>
                </a:ext>
              </a:extLst>
            </p:cNvPr>
            <p:cNvSpPr txBox="1"/>
            <p:nvPr/>
          </p:nvSpPr>
          <p:spPr>
            <a:xfrm>
              <a:off x="735322" y="675798"/>
              <a:ext cx="127599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Chia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sẻ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0B451D2-378A-4E62-9ED3-596BAC6823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89420" y="1969800"/>
            <a:ext cx="4780438" cy="286826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178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E17155FD-37D8-46F1-AA5B-CFAA418D53C0}"/>
              </a:ext>
            </a:extLst>
          </p:cNvPr>
          <p:cNvGrpSpPr/>
          <p:nvPr/>
        </p:nvGrpSpPr>
        <p:grpSpPr>
          <a:xfrm>
            <a:off x="2971800" y="403525"/>
            <a:ext cx="11012014" cy="1036988"/>
            <a:chOff x="2971800" y="403525"/>
            <a:chExt cx="11012014" cy="103698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664942-581B-4540-973F-5C524BD43D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-3225"/>
            <a:stretch/>
          </p:blipFill>
          <p:spPr>
            <a:xfrm>
              <a:off x="2971800" y="403525"/>
              <a:ext cx="9753600" cy="103698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2F4A8C0-551A-400E-9088-5D147BAEA6A6}"/>
                </a:ext>
              </a:extLst>
            </p:cNvPr>
            <p:cNvSpPr txBox="1"/>
            <p:nvPr/>
          </p:nvSpPr>
          <p:spPr>
            <a:xfrm>
              <a:off x="3540642" y="681036"/>
              <a:ext cx="10443172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Nêu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hoặc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không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nên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giải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kumimoji="0" lang="en-US" sz="3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D7B70902-5F62-4E5F-9402-2D8977CB9523}"/>
              </a:ext>
            </a:extLst>
          </p:cNvPr>
          <p:cNvSpPr txBox="1"/>
          <p:nvPr/>
        </p:nvSpPr>
        <p:spPr>
          <a:xfrm>
            <a:off x="503275" y="2375850"/>
            <a:ext cx="6599274" cy="3077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đồng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tình</a:t>
            </a:r>
            <a:r>
              <a:rPr lang="en-US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vì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ngoài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ảnh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hưởng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chúng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ta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cần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tâm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,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đỡ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xóm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láng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giềng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để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tạo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mối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hệ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tốt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đẹp</a:t>
            </a:r>
            <a:r>
              <a:rPr 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3C75279-697B-4CDE-A030-F7F1E07A7C9A}"/>
              </a:ext>
            </a:extLst>
          </p:cNvPr>
          <p:cNvGrpSpPr/>
          <p:nvPr/>
        </p:nvGrpSpPr>
        <p:grpSpPr>
          <a:xfrm>
            <a:off x="-228600" y="457200"/>
            <a:ext cx="3327396" cy="929640"/>
            <a:chOff x="-228600" y="457200"/>
            <a:chExt cx="3327396" cy="92964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472A1729-4CA4-4C94-8981-0E45DA9436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l="23077"/>
            <a:stretch/>
          </p:blipFill>
          <p:spPr>
            <a:xfrm>
              <a:off x="-228600" y="457200"/>
              <a:ext cx="33273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9995017-ACC3-44F3-8285-B9BEB09FE23A}"/>
                </a:ext>
              </a:extLst>
            </p:cNvPr>
            <p:cNvSpPr txBox="1"/>
            <p:nvPr/>
          </p:nvSpPr>
          <p:spPr>
            <a:xfrm>
              <a:off x="735322" y="675798"/>
              <a:ext cx="1275990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Chia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sẻ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F270645-9DC6-4513-912C-C435FACABB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2882" y="2257164"/>
            <a:ext cx="4131787" cy="31654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388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12537C72-3F19-453F-BA8B-0FCB513A3AFD}"/>
              </a:ext>
            </a:extLst>
          </p:cNvPr>
          <p:cNvGrpSpPr/>
          <p:nvPr/>
        </p:nvGrpSpPr>
        <p:grpSpPr>
          <a:xfrm>
            <a:off x="-381000" y="457200"/>
            <a:ext cx="3479796" cy="929640"/>
            <a:chOff x="0" y="457200"/>
            <a:chExt cx="3098796" cy="929640"/>
          </a:xfrm>
        </p:grpSpPr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6478F830-18EC-4820-B630-457770FE2F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23077"/>
            <a:stretch/>
          </p:blipFill>
          <p:spPr>
            <a:xfrm>
              <a:off x="0" y="45720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54365CA-123D-4E14-9518-C15AFA606C68}"/>
                </a:ext>
              </a:extLst>
            </p:cNvPr>
            <p:cNvSpPr txBox="1"/>
            <p:nvPr/>
          </p:nvSpPr>
          <p:spPr>
            <a:xfrm>
              <a:off x="948808" y="675798"/>
              <a:ext cx="849016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BÀI 2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CFE92B6-EDE9-46F7-BCB1-368E20D51B0D}"/>
              </a:ext>
            </a:extLst>
          </p:cNvPr>
          <p:cNvGrpSpPr/>
          <p:nvPr/>
        </p:nvGrpSpPr>
        <p:grpSpPr>
          <a:xfrm>
            <a:off x="3182747" y="175557"/>
            <a:ext cx="8906471" cy="1639080"/>
            <a:chOff x="3182748" y="175557"/>
            <a:chExt cx="8323452" cy="1639080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B01F6749-091E-4054-96E9-821064065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182748" y="175557"/>
              <a:ext cx="8323452" cy="1639080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9620AEF-1EEA-44AA-81BD-CB6146F5A3FA}"/>
                </a:ext>
              </a:extLst>
            </p:cNvPr>
            <p:cNvSpPr txBox="1"/>
            <p:nvPr/>
          </p:nvSpPr>
          <p:spPr>
            <a:xfrm>
              <a:off x="3802782" y="399613"/>
              <a:ext cx="7464057" cy="11909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Nhận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xét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thái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độ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,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việc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làm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của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các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bạn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trong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mỗi</a:t>
              </a:r>
              <a:r>
                <a:rPr lang="en-US" sz="3600" b="1" i="1" dirty="0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3600" b="1" i="1" dirty="0" err="1">
                  <a:solidFill>
                    <a:srgbClr val="333333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tranh</a:t>
              </a:r>
              <a:endPara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C6BCFF41-9C4D-411F-8B2D-628139E217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049" y="1945094"/>
            <a:ext cx="5254493" cy="42371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0A9D6E-244C-4218-8719-285A0D73D6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8460" y="2013800"/>
            <a:ext cx="4679545" cy="4351369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36D8144-6668-4474-B7CC-61A55E92DA3C}"/>
              </a:ext>
            </a:extLst>
          </p:cNvPr>
          <p:cNvSpPr/>
          <p:nvPr/>
        </p:nvSpPr>
        <p:spPr>
          <a:xfrm>
            <a:off x="1046712" y="5776851"/>
            <a:ext cx="4104168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gái cho cô hàng xóm</a:t>
            </a:r>
          </a:p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mượn thước đo.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891EAE4-936F-4056-BA49-235D1C4EED2F}"/>
              </a:ext>
            </a:extLst>
          </p:cNvPr>
          <p:cNvSpPr/>
          <p:nvPr/>
        </p:nvSpPr>
        <p:spPr>
          <a:xfrm>
            <a:off x="6852088" y="5753630"/>
            <a:ext cx="4104168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trai đang tặng đồ dùng cho bạn nữ gặp khó khăn.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006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eate_a_3d_202509131130_z6rs9">
            <a:hlinkClick r:id="" action="ppaction://media"/>
            <a:extLst>
              <a:ext uri="{FF2B5EF4-FFF2-40B4-BE49-F238E27FC236}">
                <a16:creationId xmlns:a16="http://schemas.microsoft.com/office/drawing/2014/main" id="{7F3BFBB2-1FCF-3C4E-BAEB-8FB96D7E61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61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eate_a_3d_202509131130_bjhg0">
            <a:hlinkClick r:id="" action="ppaction://media"/>
            <a:extLst>
              <a:ext uri="{FF2B5EF4-FFF2-40B4-BE49-F238E27FC236}">
                <a16:creationId xmlns:a16="http://schemas.microsoft.com/office/drawing/2014/main" id="{6AC9F1D8-D80E-DB30-B7D3-DB09B547724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6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1149B8-A943-4A1D-8B39-1A71B874D0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5042" y="-52388"/>
            <a:ext cx="3724275" cy="3752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FC5B07-75A6-4A5C-B3C9-8FFC4217C7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5132" y="47624"/>
            <a:ext cx="3686175" cy="3552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34D7A74-3D44-4D8E-A8F4-3564A1414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3142" y="3200400"/>
            <a:ext cx="352425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CD0904-E0E6-4022-B222-062DE57532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19807" y="3200400"/>
            <a:ext cx="3876675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9E181F20-B6A4-4FB3-B289-DC787C15EFDC}"/>
              </a:ext>
            </a:extLst>
          </p:cNvPr>
          <p:cNvSpPr/>
          <p:nvPr/>
        </p:nvSpPr>
        <p:spPr>
          <a:xfrm>
            <a:off x="2283142" y="238969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trai đang an ủi bác hàng xóm.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9D0159FC-E330-47E3-BCA3-D5A61DF40F1E}"/>
              </a:ext>
            </a:extLst>
          </p:cNvPr>
          <p:cNvSpPr/>
          <p:nvPr/>
        </p:nvSpPr>
        <p:spPr>
          <a:xfrm>
            <a:off x="6232222" y="245454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nữ đang cười khi nhìn thấy em bé bị ngã.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2B90A2DF-29DE-48DC-875C-9AEE9106AFC9}"/>
              </a:ext>
            </a:extLst>
          </p:cNvPr>
          <p:cNvSpPr/>
          <p:nvPr/>
        </p:nvSpPr>
        <p:spPr>
          <a:xfrm>
            <a:off x="2232652" y="589489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trai đang vứt rác sang nhà bác hàng xóm.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FFE4D7F8-BBB9-4B56-A560-232E6CCA7D3E}"/>
              </a:ext>
            </a:extLst>
          </p:cNvPr>
          <p:cNvSpPr/>
          <p:nvPr/>
        </p:nvSpPr>
        <p:spPr>
          <a:xfrm>
            <a:off x="6073080" y="5894898"/>
            <a:ext cx="3736665" cy="810702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trai đang đang hỏi thăm sức khỏe của bà</a:t>
            </a:r>
            <a:r>
              <a:rPr lang="en-US" sz="24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vi-VN" sz="2400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65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9" grpId="0" animBg="1"/>
      <p:bldP spid="40" grpId="0" animBg="1"/>
      <p:bldP spid="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75265" y="2642197"/>
            <a:ext cx="894267" cy="1192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"/>
            <a:ext cx="12192001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21438" y="1055084"/>
            <a:ext cx="2116968" cy="23160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90200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04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8567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429233" y="1"/>
            <a:ext cx="2762768" cy="1036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83901" y="-100082"/>
            <a:ext cx="1333999" cy="133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584" y="3705967"/>
            <a:ext cx="2330733" cy="2330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87;p14">
            <a:extLst>
              <a:ext uri="{FF2B5EF4-FFF2-40B4-BE49-F238E27FC236}">
                <a16:creationId xmlns:a16="http://schemas.microsoft.com/office/drawing/2014/main" id="{D36BBD45-F213-4F68-B37B-AC56AF0EF7B9}"/>
              </a:ext>
            </a:extLst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59844" y="974663"/>
            <a:ext cx="6676977" cy="3791229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95;p14">
            <a:extLst>
              <a:ext uri="{FF2B5EF4-FFF2-40B4-BE49-F238E27FC236}">
                <a16:creationId xmlns:a16="http://schemas.microsoft.com/office/drawing/2014/main" id="{3E0DA39B-87D4-493D-B09A-A5B0539A1CD2}"/>
              </a:ext>
            </a:extLst>
          </p:cNvPr>
          <p:cNvSpPr txBox="1"/>
          <p:nvPr/>
        </p:nvSpPr>
        <p:spPr>
          <a:xfrm>
            <a:off x="3015686" y="1130744"/>
            <a:ext cx="6163307" cy="323639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4667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95" name="Google Shape;81;p14">
            <a:extLst>
              <a:ext uri="{FF2B5EF4-FFF2-40B4-BE49-F238E27FC236}">
                <a16:creationId xmlns:a16="http://schemas.microsoft.com/office/drawing/2014/main" id="{41963B24-EFB3-481D-B566-FACAC77F48AA}"/>
              </a:ext>
            </a:extLst>
          </p:cNvPr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0944963" y="1194857"/>
            <a:ext cx="1091037" cy="1328842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6" name="Google Shape;82;p14">
            <a:extLst>
              <a:ext uri="{FF2B5EF4-FFF2-40B4-BE49-F238E27FC236}">
                <a16:creationId xmlns:a16="http://schemas.microsoft.com/office/drawing/2014/main" id="{526CF1DF-E40C-44BF-835B-EAD31A2112F5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3052" t="3784" r="13119" b="3450"/>
          <a:stretch/>
        </p:blipFill>
        <p:spPr>
          <a:xfrm>
            <a:off x="9663256" y="1211636"/>
            <a:ext cx="1091038" cy="1360728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5EE0D9C-F92A-4408-9D5D-8DC38946A1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85432" y="1915359"/>
            <a:ext cx="6421135" cy="864380"/>
          </a:xfrm>
          <a:prstGeom prst="rect">
            <a:avLst/>
          </a:prstGeom>
        </p:spPr>
      </p:pic>
      <p:pic>
        <p:nvPicPr>
          <p:cNvPr id="1026" name="Picture 2" descr="Feliz Menino Bonitinho Garoto Com Idéia De Luz | Art drawings for kids,  School art activities, Back to school art activity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869" b="100000" l="9904" r="89936">
                        <a14:foregroundMark x1="44569" y1="44702" x2="44569" y2="44702"/>
                        <a14:foregroundMark x1="45687" y1="45283" x2="46006" y2="53266"/>
                        <a14:foregroundMark x1="59425" y1="45283" x2="58147" y2="54572"/>
                        <a14:foregroundMark x1="54633" y1="79390" x2="57508" y2="85341"/>
                        <a14:foregroundMark x1="48243" y1="79826" x2="43291" y2="88824"/>
                        <a14:foregroundMark x1="57029" y1="86938" x2="65335" y2="901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067" y="2840826"/>
            <a:ext cx="3849227" cy="423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691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-533400"/>
            <a:ext cx="5384800" cy="6502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433" y="78317"/>
            <a:ext cx="1968500" cy="1968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481" y="3949701"/>
            <a:ext cx="2473044" cy="29083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499" y="3627767"/>
            <a:ext cx="2895600" cy="2895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1" y="-157480"/>
            <a:ext cx="2410177" cy="2169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5600" y="2789567"/>
            <a:ext cx="6096000" cy="457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0" y="-533400"/>
            <a:ext cx="2921000" cy="2921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360680"/>
            <a:ext cx="2413000" cy="2413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433" y="1465580"/>
            <a:ext cx="2616200" cy="26162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576494"/>
            <a:ext cx="6318707" cy="356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188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" dur="4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E95A0EF-43B3-451D-B4D9-E9FDAA5A17E1}"/>
              </a:ext>
            </a:extLst>
          </p:cNvPr>
          <p:cNvGrpSpPr/>
          <p:nvPr/>
        </p:nvGrpSpPr>
        <p:grpSpPr>
          <a:xfrm>
            <a:off x="882502" y="143540"/>
            <a:ext cx="10547498" cy="1954842"/>
            <a:chOff x="3276600" y="228600"/>
            <a:chExt cx="8323452" cy="1653243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B9C416A-60EC-4141-AD4A-13688C40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6600" y="228600"/>
              <a:ext cx="8323452" cy="165324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C08D08A-2B5C-4C27-967D-7844E707AB99}"/>
                </a:ext>
              </a:extLst>
            </p:cNvPr>
            <p:cNvSpPr txBox="1"/>
            <p:nvPr/>
          </p:nvSpPr>
          <p:spPr>
            <a:xfrm>
              <a:off x="4023362" y="472517"/>
              <a:ext cx="7202048" cy="11914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28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Đồng </a:t>
              </a:r>
              <a:r>
                <a:rPr lang="nl-NL" sz="2800" b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 với các bức tranh 1, 2, 3, 6 vì các bức tranh thể hiện sự quan tâm, giúp đỡ, cảm thông chia sẻ đến hàng xóm láng giềng.</a:t>
              </a:r>
              <a:endParaRPr lang="en-US" sz="28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871F787D-C6D2-4191-BCD4-E57C92B411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2220655"/>
            <a:ext cx="3413050" cy="3243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ACF98C4-E50F-4845-B335-3662FC2F81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87428" y="2281791"/>
            <a:ext cx="3072713" cy="312132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B489F3F6-B3F3-424C-93E3-4526D72668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0141" y="2281792"/>
            <a:ext cx="3097554" cy="3121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FD3FB89-9388-4742-BB78-1222E7D02D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57383" y="1991877"/>
            <a:ext cx="3072712" cy="3328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414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2E95A0EF-43B3-451D-B4D9-E9FDAA5A17E1}"/>
              </a:ext>
            </a:extLst>
          </p:cNvPr>
          <p:cNvGrpSpPr/>
          <p:nvPr/>
        </p:nvGrpSpPr>
        <p:grpSpPr>
          <a:xfrm>
            <a:off x="882502" y="143540"/>
            <a:ext cx="10547498" cy="1954842"/>
            <a:chOff x="3276600" y="228600"/>
            <a:chExt cx="8323452" cy="1653243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B9C416A-60EC-4141-AD4A-13688C409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6600" y="228600"/>
              <a:ext cx="8323452" cy="165324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C08D08A-2B5C-4C27-967D-7844E707AB99}"/>
                </a:ext>
              </a:extLst>
            </p:cNvPr>
            <p:cNvSpPr txBox="1"/>
            <p:nvPr/>
          </p:nvSpPr>
          <p:spPr>
            <a:xfrm>
              <a:off x="3739547" y="443517"/>
              <a:ext cx="7585081" cy="12494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Không</a:t>
              </a:r>
              <a:r>
                <a:rPr lang="en-US" sz="32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đồng </a:t>
              </a:r>
              <a:r>
                <a:rPr kumimoji="0" lang="en-US" sz="3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tình</a:t>
              </a:r>
              <a:r>
                <a:rPr kumimoji="0" lang="vi-V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với các bức tranh 4, 5 vì thể hiện sự thờ ơ, không yêu thương quan tâm đến hàng xóm láng giềng.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714AB02-B953-490D-8FA2-452DAC1408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4910" y="2349020"/>
            <a:ext cx="4419334" cy="4259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D10145-DFAF-4034-A417-3D49E99DB3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9702" y="2220655"/>
            <a:ext cx="4104168" cy="42594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272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BF036DBD-0AF7-4B46-B8F3-11A03CF657B7}"/>
              </a:ext>
            </a:extLst>
          </p:cNvPr>
          <p:cNvGrpSpPr/>
          <p:nvPr/>
        </p:nvGrpSpPr>
        <p:grpSpPr>
          <a:xfrm>
            <a:off x="3943350" y="787978"/>
            <a:ext cx="7943850" cy="5282044"/>
            <a:chOff x="838202" y="737756"/>
            <a:chExt cx="7619998" cy="5282044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08B7E93F-03C0-4733-A60F-A59B2FE17A01}"/>
                </a:ext>
              </a:extLst>
            </p:cNvPr>
            <p:cNvSpPr/>
            <p:nvPr/>
          </p:nvSpPr>
          <p:spPr>
            <a:xfrm>
              <a:off x="838202" y="737756"/>
              <a:ext cx="7619998" cy="5282044"/>
            </a:xfrm>
            <a:prstGeom prst="roundRect">
              <a:avLst>
                <a:gd name="adj" fmla="val 2191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36094F9-46A4-4546-80E7-84E36116BEC6}"/>
                </a:ext>
              </a:extLst>
            </p:cNvPr>
            <p:cNvSpPr/>
            <p:nvPr/>
          </p:nvSpPr>
          <p:spPr>
            <a:xfrm>
              <a:off x="1035205" y="946961"/>
              <a:ext cx="7225992" cy="4863633"/>
            </a:xfrm>
            <a:prstGeom prst="roundRect">
              <a:avLst>
                <a:gd name="adj" fmla="val 193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81E5C6DF-511F-4D00-A779-F20361E9BA2E}"/>
              </a:ext>
            </a:extLst>
          </p:cNvPr>
          <p:cNvSpPr txBox="1"/>
          <p:nvPr/>
        </p:nvSpPr>
        <p:spPr>
          <a:xfrm>
            <a:off x="4274820" y="1500330"/>
            <a:ext cx="7202803" cy="35384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vi-VN" sz="3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Chúng ta </a:t>
            </a:r>
            <a:r>
              <a:rPr lang="en-US" sz="3000" b="1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nên</a:t>
            </a:r>
            <a:r>
              <a:rPr lang="vi-VN" sz="3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thể hiện tình sự quan tâm đến hàng xóm láng giềng bằng nhiều hành động như: </a:t>
            </a:r>
            <a:r>
              <a:rPr lang="vi-VN" sz="3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hỏi thăm, chia sẻ, động viên, giúp đỡ,…</a:t>
            </a:r>
            <a:r>
              <a:rPr lang="en-US" sz="3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</a:p>
          <a:p>
            <a:pPr marL="457200" indent="-4572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vi-VN" sz="3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Đừng thể hiện những hành động </a:t>
            </a:r>
            <a:r>
              <a:rPr lang="vi-VN" sz="3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thờ ơ, khó chịu </a:t>
            </a:r>
            <a:r>
              <a:rPr lang="vi-VN" sz="3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với hàng xóm láng giềng.</a:t>
            </a:r>
            <a:endParaRPr lang="en-US" sz="3000" b="1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CA7DCBE-1504-45D5-9653-B255F0D19CB0}"/>
              </a:ext>
            </a:extLst>
          </p:cNvPr>
          <p:cNvGrpSpPr/>
          <p:nvPr/>
        </p:nvGrpSpPr>
        <p:grpSpPr>
          <a:xfrm>
            <a:off x="193110" y="1794510"/>
            <a:ext cx="3917880" cy="3200400"/>
            <a:chOff x="501720" y="1828800"/>
            <a:chExt cx="3917880" cy="3200400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1919E620-272F-4C9C-8FF8-5433347E1A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1720" y="1828800"/>
              <a:ext cx="3917880" cy="3200400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198AF37-BA56-4B10-A53D-5B26806323D9}"/>
                </a:ext>
              </a:extLst>
            </p:cNvPr>
            <p:cNvSpPr txBox="1"/>
            <p:nvPr/>
          </p:nvSpPr>
          <p:spPr>
            <a:xfrm>
              <a:off x="1595699" y="2834937"/>
              <a:ext cx="1729920" cy="12036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320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EM CẦN</a:t>
              </a:r>
            </a:p>
            <a:p>
              <a:pPr algn="ctr">
                <a:lnSpc>
                  <a:spcPct val="130000"/>
                </a:lnSpc>
              </a:pPr>
              <a:r>
                <a:rPr lang="en-US" sz="3200">
                  <a:solidFill>
                    <a:schemeClr val="bg1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GHI NHỚ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2211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uiExpand="1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uiExpand="1" build="p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29D7753-73C2-46B3-BEA8-873474623E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2"/>
            <a:ext cx="6858001" cy="121920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5386B91-93C7-4B5E-B70E-3FDC07B655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63" y="-663482"/>
            <a:ext cx="8127679" cy="61618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A457F7C-43A0-47EB-A1FE-E8B0401743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97868" y="-225286"/>
            <a:ext cx="1996261" cy="121920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79CB8D-7814-4C46-881C-AB72EA9F2D7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857" y="1831995"/>
            <a:ext cx="3920858" cy="5689483"/>
          </a:xfrm>
          <a:prstGeom prst="rect">
            <a:avLst/>
          </a:prstGeom>
        </p:spPr>
      </p:pic>
      <p:pic>
        <p:nvPicPr>
          <p:cNvPr id="7" name="Picture 6" descr="A green and red text on a black background&#10;&#10;AI-generated content may be incorrect.">
            <a:extLst>
              <a:ext uri="{FF2B5EF4-FFF2-40B4-BE49-F238E27FC236}">
                <a16:creationId xmlns:a16="http://schemas.microsoft.com/office/drawing/2014/main" id="{74897703-98D2-FB3C-602C-E27F9686C4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565" y="1017270"/>
            <a:ext cx="5362456" cy="4317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8798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E14D133-7B0F-4606-A927-342F08BFE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" y="0"/>
            <a:ext cx="1218946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567881-9B74-4680-ADB9-F84F0664CCB1}"/>
              </a:ext>
            </a:extLst>
          </p:cNvPr>
          <p:cNvSpPr txBox="1"/>
          <p:nvPr/>
        </p:nvSpPr>
        <p:spPr>
          <a:xfrm>
            <a:off x="896616" y="675798"/>
            <a:ext cx="95340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BÀI 1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362F46B-E61C-45D1-9BC3-D22E2CD0338E}"/>
              </a:ext>
            </a:extLst>
          </p:cNvPr>
          <p:cNvGrpSpPr/>
          <p:nvPr/>
        </p:nvGrpSpPr>
        <p:grpSpPr>
          <a:xfrm>
            <a:off x="212651" y="838200"/>
            <a:ext cx="8578533" cy="4282441"/>
            <a:chOff x="1373316" y="1844040"/>
            <a:chExt cx="7417868" cy="3276601"/>
          </a:xfrm>
        </p:grpSpPr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2026D2E2-97B4-49D9-9E42-78504296B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73316" y="1844040"/>
              <a:ext cx="7417868" cy="327660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CE17908-C33E-4C8A-A22E-1332C63E3A5B}"/>
                </a:ext>
              </a:extLst>
            </p:cNvPr>
            <p:cNvSpPr txBox="1"/>
            <p:nvPr/>
          </p:nvSpPr>
          <p:spPr>
            <a:xfrm>
              <a:off x="2286000" y="2617906"/>
              <a:ext cx="5955926" cy="190838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Theo em, nếu gặp một bà cụ muốn hỏi</a:t>
              </a:r>
              <a:r>
                <a:rPr lang="en-US" sz="3600" b="1" i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nl-NL" sz="3600" b="1" i="1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đường đến nhà bác hàng xóm cạnh nhà em. Thì em sẽ hành động như thế nào?</a:t>
              </a:r>
              <a:endParaRPr lang="en-US" sz="36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D00B619-2C91-44E6-823C-92F912E361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1600" y="838200"/>
            <a:ext cx="2597668" cy="57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03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click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reate_a_3d_202509131134_9z6wt">
            <a:hlinkClick r:id="" action="ppaction://media"/>
            <a:extLst>
              <a:ext uri="{FF2B5EF4-FFF2-40B4-BE49-F238E27FC236}">
                <a16:creationId xmlns:a16="http://schemas.microsoft.com/office/drawing/2014/main" id="{6A5452B7-598B-C613-0CDB-8B9B6084AA0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01361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DCD8AC8-4279-4241-AED6-0927B0148E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4908" y="834390"/>
            <a:ext cx="7879644" cy="453771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0C6FA15-798C-4432-B16D-71394FF4F9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" y="1428750"/>
            <a:ext cx="2057400" cy="53034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CD83D4A-2F3D-4CE7-8A9B-3C95A5F4AB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1166" y="2669374"/>
            <a:ext cx="4069644" cy="3554240"/>
          </a:xfrm>
          <a:prstGeom prst="rect">
            <a:avLst/>
          </a:prstGeom>
        </p:spPr>
      </p:pic>
      <p:pic>
        <p:nvPicPr>
          <p:cNvPr id="4" name="Picture 3" descr="A blue and orange text&#10;&#10;AI-generated content may be incorrect.">
            <a:extLst>
              <a:ext uri="{FF2B5EF4-FFF2-40B4-BE49-F238E27FC236}">
                <a16:creationId xmlns:a16="http://schemas.microsoft.com/office/drawing/2014/main" id="{08245725-E494-D664-74B8-F9A7EFBC5D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10" y="1876682"/>
            <a:ext cx="8254699" cy="28531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1811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4E3DDA0-6029-1F14-F93B-C9C5CE8D5C0F}"/>
              </a:ext>
            </a:extLst>
          </p:cNvPr>
          <p:cNvSpPr/>
          <p:nvPr/>
        </p:nvSpPr>
        <p:spPr>
          <a:xfrm>
            <a:off x="293079" y="197763"/>
            <a:ext cx="11734799" cy="6660237"/>
          </a:xfrm>
          <a:prstGeom prst="roundRect">
            <a:avLst>
              <a:gd name="adj" fmla="val 104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FPOP1-W9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F2216-2270-BBB5-9CFC-58F20199B14E}"/>
              </a:ext>
            </a:extLst>
          </p:cNvPr>
          <p:cNvSpPr txBox="1"/>
          <p:nvPr/>
        </p:nvSpPr>
        <p:spPr>
          <a:xfrm>
            <a:off x="447619" y="675282"/>
            <a:ext cx="1125612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LỜI CẢM ƠN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Chân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cảm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ơn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đã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sử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nội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bộ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và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không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chia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sẻ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trang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xã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hội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nhé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!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rằng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liệu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gặt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được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nhiều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thành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sự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nghiệp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trồng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người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	Trong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quá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soạn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có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lỗi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quý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thầy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phản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hồi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hoặc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FB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giúp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Zalo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duy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nhất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em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: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0972.115.126 (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Hương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Thảo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).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khác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ngoài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nick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này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đều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là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giả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mạo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Facebook: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5C8D89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2"/>
              </a:rPr>
              <a:t>https://www.facebook.com/huongthaoGADT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5C8D89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032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150818"/>
            <a:ext cx="1634067" cy="187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82" y="381001"/>
            <a:ext cx="1805516" cy="1706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575" y="787401"/>
            <a:ext cx="1602316" cy="150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36002"/>
            <a:ext cx="2015067" cy="1722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44" y="787400"/>
            <a:ext cx="1187449" cy="165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175" y="997485"/>
            <a:ext cx="967709" cy="1046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2962" y="666170"/>
            <a:ext cx="1148453" cy="1195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715" y="884197"/>
            <a:ext cx="1422400" cy="1144104"/>
          </a:xfrm>
          <a:prstGeom prst="rect">
            <a:avLst/>
          </a:prstGeom>
        </p:spPr>
      </p:pic>
      <p:sp>
        <p:nvSpPr>
          <p:cNvPr id="22" name="Right Arrow 21">
            <a:hlinkClick r:id="rId15" action="ppaction://hlinksldjump"/>
          </p:cNvPr>
          <p:cNvSpPr/>
          <p:nvPr/>
        </p:nvSpPr>
        <p:spPr>
          <a:xfrm>
            <a:off x="10580015" y="6382327"/>
            <a:ext cx="1456491" cy="4429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en-US" sz="24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2926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2759" y="-2309"/>
            <a:ext cx="902757" cy="85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09600" y="584200"/>
            <a:ext cx="10363200" cy="2032000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vi-VN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1. Khi gặp bà cụ muốn qua đường em sẽ làm gì?</a:t>
            </a:r>
            <a:endParaRPr lang="en-US" sz="5400" b="1" dirty="0">
              <a:latin typeface="Cambria" panose="02040503050406030204" pitchFamily="18" charset="0"/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699559" y="3225800"/>
            <a:ext cx="10363200" cy="2032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121920" tIns="60960" rIns="121920" bIns="6096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/>
            <a:r>
              <a:rPr lang="vi-VN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Em sẽ giúp cụ qua đường</a:t>
            </a:r>
            <a:endParaRPr lang="en-US" sz="8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78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99559" y="421889"/>
            <a:ext cx="10363200" cy="2032000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vi-VN" sz="48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Khi gặp bác hàng xóm em sẽ hành động như thế nào?</a:t>
            </a:r>
            <a:endParaRPr lang="en-US" sz="4800" b="1" dirty="0">
              <a:latin typeface="Cambria" panose="02040503050406030204" pitchFamily="18" charset="0"/>
              <a:ea typeface="Cambria" panose="02040503050406030204" pitchFamily="18" charset="0"/>
              <a:cs typeface="Arial" pitchFamily="34" charset="0"/>
            </a:endParaRPr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699559" y="3225800"/>
            <a:ext cx="10363200" cy="2032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121920" tIns="60960" rIns="121920" bIns="6096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/>
            <a:r>
              <a:rPr lang="pt-BR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Em sẽ lễ phép chào và hỏi thăm bác</a:t>
            </a:r>
            <a:endParaRPr lang="en-US" sz="8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7" name="Picture 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8687" y="31734"/>
            <a:ext cx="698573" cy="802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62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99559" y="584200"/>
            <a:ext cx="10363200" cy="2032000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Nhà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cô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Liên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cạnh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nhà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em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có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chuyện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buồn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em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sẽ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có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hành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động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ra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4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sao</a:t>
            </a:r>
            <a:r>
              <a:rPr lang="en-US" sz="4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?</a:t>
            </a:r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699559" y="3530600"/>
            <a:ext cx="10363200" cy="2032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121920" tIns="60960" rIns="121920" bIns="6096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/>
            <a:r>
              <a:rPr lang="en-US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Em </a:t>
            </a:r>
            <a:r>
              <a:rPr lang="en-US" sz="8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sẽ</a:t>
            </a:r>
            <a:r>
              <a:rPr lang="en-US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sang an </a:t>
            </a:r>
            <a:r>
              <a:rPr lang="en-US" sz="8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ủi</a:t>
            </a:r>
            <a:r>
              <a:rPr lang="en-US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, chia </a:t>
            </a:r>
            <a:r>
              <a:rPr lang="en-US" sz="8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sẻ</a:t>
            </a:r>
            <a:r>
              <a:rPr lang="en-US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với</a:t>
            </a:r>
            <a:r>
              <a:rPr lang="en-US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gia</a:t>
            </a:r>
            <a:r>
              <a:rPr lang="en-US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đình</a:t>
            </a:r>
            <a:r>
              <a:rPr lang="en-US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cô</a:t>
            </a:r>
            <a:r>
              <a:rPr lang="en-US" sz="8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.</a:t>
            </a:r>
          </a:p>
        </p:txBody>
      </p:sp>
      <p:pic>
        <p:nvPicPr>
          <p:cNvPr id="5" name="Picture 1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3541" y="177800"/>
            <a:ext cx="777936" cy="665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9126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99559" y="584200"/>
            <a:ext cx="10363200" cy="2032000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Em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bé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nhà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cô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Lan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hàng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xóm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bị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ngã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,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em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sẽ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làm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 </a:t>
            </a:r>
            <a:r>
              <a:rPr lang="en-US" sz="5400" b="1" dirty="0" err="1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gì</a:t>
            </a:r>
            <a:r>
              <a:rPr lang="en-US" sz="5400" b="1" dirty="0"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?</a:t>
            </a:r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699559" y="3530600"/>
            <a:ext cx="10363200" cy="2032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19170"/>
            <a:r>
              <a:rPr lang="pt-BR" sz="7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itchFamily="34" charset="0"/>
              </a:rPr>
              <a:t>Em sẽ chạy ra đỡ và giúp đỡ em.</a:t>
            </a:r>
            <a:endParaRPr lang="en-US" sz="7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7" name="Picture 10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4650" y="177801"/>
            <a:ext cx="801159" cy="751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923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53BFE084-50C7-EC83-CCAB-3BBF1B9EBC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10"/>
          <a:stretch/>
        </p:blipFill>
        <p:spPr>
          <a:xfrm>
            <a:off x="0" y="-29754"/>
            <a:ext cx="12192000" cy="6887754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96AAD07A-F75B-6B59-18BD-13DC7547EC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262" y="-933595"/>
            <a:ext cx="4513611" cy="451361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4839120-64DA-3CB7-7266-B7DD45CAA8BC}"/>
              </a:ext>
            </a:extLst>
          </p:cNvPr>
          <p:cNvGrpSpPr/>
          <p:nvPr/>
        </p:nvGrpSpPr>
        <p:grpSpPr>
          <a:xfrm>
            <a:off x="1823463" y="705455"/>
            <a:ext cx="9652351" cy="4702766"/>
            <a:chOff x="1055370" y="960120"/>
            <a:chExt cx="10211753" cy="469392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02A2F109-18B2-3079-6A25-B6C6AF625E81}"/>
                </a:ext>
              </a:extLst>
            </p:cNvPr>
            <p:cNvGrpSpPr/>
            <p:nvPr/>
          </p:nvGrpSpPr>
          <p:grpSpPr>
            <a:xfrm>
              <a:off x="1055370" y="2133600"/>
              <a:ext cx="10211753" cy="3520440"/>
              <a:chOff x="924877" y="2255520"/>
              <a:chExt cx="10211753" cy="3520440"/>
            </a:xfrm>
          </p:grpSpPr>
          <p:sp>
            <p:nvSpPr>
              <p:cNvPr id="10" name="矩形: 圆角 9">
                <a:extLst>
                  <a:ext uri="{FF2B5EF4-FFF2-40B4-BE49-F238E27FC236}">
                    <a16:creationId xmlns:a16="http://schemas.microsoft.com/office/drawing/2014/main" id="{C7255D0C-C060-2E54-5603-6DD824900FDB}"/>
                  </a:ext>
                </a:extLst>
              </p:cNvPr>
              <p:cNvSpPr/>
              <p:nvPr/>
            </p:nvSpPr>
            <p:spPr>
              <a:xfrm>
                <a:off x="1055369" y="2484120"/>
                <a:ext cx="10081261" cy="3291840"/>
              </a:xfrm>
              <a:prstGeom prst="roundRect">
                <a:avLst/>
              </a:prstGeom>
              <a:solidFill>
                <a:srgbClr val="FD99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622ADDA8-D98A-2CD9-A41B-07DE2B9460D8}"/>
                  </a:ext>
                </a:extLst>
              </p:cNvPr>
              <p:cNvSpPr/>
              <p:nvPr/>
            </p:nvSpPr>
            <p:spPr>
              <a:xfrm>
                <a:off x="924877" y="2255520"/>
                <a:ext cx="10081261" cy="3291840"/>
              </a:xfrm>
              <a:prstGeom prst="roundRect">
                <a:avLst/>
              </a:prstGeom>
              <a:solidFill>
                <a:srgbClr val="FFFFFF"/>
              </a:solidFill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FF270CC3-E0C5-1053-C853-DD883795E600}"/>
                </a:ext>
              </a:extLst>
            </p:cNvPr>
            <p:cNvGrpSpPr/>
            <p:nvPr/>
          </p:nvGrpSpPr>
          <p:grpSpPr>
            <a:xfrm>
              <a:off x="3614379" y="960120"/>
              <a:ext cx="5085945" cy="1489249"/>
              <a:chOff x="3614379" y="1112520"/>
              <a:chExt cx="5085945" cy="1489249"/>
            </a:xfrm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32BA3EA3-3F33-41B4-8BDE-F26B65E69E00}"/>
                  </a:ext>
                </a:extLst>
              </p:cNvPr>
              <p:cNvSpPr/>
              <p:nvPr/>
            </p:nvSpPr>
            <p:spPr>
              <a:xfrm>
                <a:off x="3737083" y="1233373"/>
                <a:ext cx="4963241" cy="647700"/>
              </a:xfrm>
              <a:prstGeom prst="round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妈妈刀隶体" pitchFamily="2" charset="-122"/>
                  <a:ea typeface="阿里妈妈刀隶体" pitchFamily="2" charset="-122"/>
                  <a:cs typeface="+mn-cs"/>
                </a:endParaRPr>
              </a:p>
            </p:txBody>
          </p:sp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F109CC2C-841A-A7A8-9377-9F1DB9AE450D}"/>
                  </a:ext>
                </a:extLst>
              </p:cNvPr>
              <p:cNvSpPr/>
              <p:nvPr/>
            </p:nvSpPr>
            <p:spPr>
              <a:xfrm>
                <a:off x="3614379" y="1112520"/>
                <a:ext cx="4963241" cy="647700"/>
              </a:xfrm>
              <a:prstGeom prst="roundRect">
                <a:avLst/>
              </a:prstGeom>
              <a:solidFill>
                <a:srgbClr val="FD99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Vogue-ExtraBold" panose="020B0500000000000000" pitchFamily="34" charset="0"/>
                    <a:ea typeface="Vogue-ExtraBold" panose="020B0500000000000000" pitchFamily="34" charset="0"/>
                    <a:cs typeface="Vogue-ExtraBold" panose="020B0500000000000000" pitchFamily="34" charset="0"/>
                  </a:rPr>
                  <a:t>Đạo</a:t>
                </a: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Vogue-ExtraBold" panose="020B0500000000000000" pitchFamily="34" charset="0"/>
                    <a:ea typeface="Vogue-ExtraBold" panose="020B0500000000000000" pitchFamily="34" charset="0"/>
                    <a:cs typeface="Vogue-ExtraBold" panose="020B0500000000000000" pitchFamily="34" charset="0"/>
                  </a:rPr>
                  <a:t> </a:t>
                </a:r>
                <a:r>
                  <a:rPr kumimoji="0" lang="en-US" altLang="zh-CN" sz="4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Vogue-ExtraBold" panose="020B0500000000000000" pitchFamily="34" charset="0"/>
                    <a:ea typeface="Vogue-ExtraBold" panose="020B0500000000000000" pitchFamily="34" charset="0"/>
                    <a:cs typeface="Vogue-ExtraBold" panose="020B0500000000000000" pitchFamily="34" charset="0"/>
                  </a:rPr>
                  <a:t>đức</a:t>
                </a:r>
                <a:endPara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Vogue-ExtraBold" panose="020B0500000000000000" pitchFamily="34" charset="0"/>
                  <a:ea typeface="Vogue-ExtraBold" panose="020B0500000000000000" pitchFamily="34" charset="0"/>
                  <a:cs typeface="Vogue-ExtraBold" panose="020B0500000000000000" pitchFamily="34" charset="0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FFD64F01-7EEF-CC17-DF96-BE05C2520B88}"/>
                  </a:ext>
                </a:extLst>
              </p:cNvPr>
              <p:cNvSpPr/>
              <p:nvPr/>
            </p:nvSpPr>
            <p:spPr>
              <a:xfrm>
                <a:off x="3788387" y="1356360"/>
                <a:ext cx="174338" cy="17433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9AA63381-6A9C-A01D-0FC9-82C4B7052E7F}"/>
                  </a:ext>
                </a:extLst>
              </p:cNvPr>
              <p:cNvSpPr/>
              <p:nvPr/>
            </p:nvSpPr>
            <p:spPr>
              <a:xfrm>
                <a:off x="8190392" y="1356360"/>
                <a:ext cx="174338" cy="17433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934C264E-8124-6778-A1B9-6B4ECBCC6AE6}"/>
                  </a:ext>
                </a:extLst>
              </p:cNvPr>
              <p:cNvCxnSpPr>
                <a:stCxn id="38" idx="0"/>
              </p:cNvCxnSpPr>
              <p:nvPr/>
            </p:nvCxnSpPr>
            <p:spPr>
              <a:xfrm>
                <a:off x="3875556" y="1356360"/>
                <a:ext cx="0" cy="115824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4A9C92C3-4FCC-46CD-65EA-670148ADEF7D}"/>
                  </a:ext>
                </a:extLst>
              </p:cNvPr>
              <p:cNvCxnSpPr/>
              <p:nvPr/>
            </p:nvCxnSpPr>
            <p:spPr>
              <a:xfrm>
                <a:off x="8277561" y="1356360"/>
                <a:ext cx="0" cy="1158240"/>
              </a:xfrm>
              <a:prstGeom prst="line">
                <a:avLst/>
              </a:prstGeom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13D3C8B-99C8-35E9-1D29-FD39C7BE5596}"/>
                  </a:ext>
                </a:extLst>
              </p:cNvPr>
              <p:cNvSpPr/>
              <p:nvPr/>
            </p:nvSpPr>
            <p:spPr>
              <a:xfrm>
                <a:off x="3788387" y="2427431"/>
                <a:ext cx="174338" cy="17433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2C81A2AD-1631-7EF4-3511-ED402A5C7EB5}"/>
                  </a:ext>
                </a:extLst>
              </p:cNvPr>
              <p:cNvSpPr/>
              <p:nvPr/>
            </p:nvSpPr>
            <p:spPr>
              <a:xfrm>
                <a:off x="8190392" y="2427431"/>
                <a:ext cx="174338" cy="17433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"/>
                  <a:cs typeface="+mn-cs"/>
                </a:endParaRPr>
              </a:p>
            </p:txBody>
          </p:sp>
        </p:grp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FDFF2CD9-6DD3-9D9E-93F6-CA3BEC6671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997" y="3058695"/>
            <a:ext cx="3799305" cy="379930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572264A0-9DBF-10FA-C1FB-01238ECAF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260" y="4236428"/>
            <a:ext cx="2996613" cy="254691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4C41AB2-3366-D44A-1C81-26A1D920F4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465" y="-82817"/>
            <a:ext cx="1406027" cy="14060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BD62A3-C3A4-B21E-468F-0E231B50E0C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3240" y="1905802"/>
            <a:ext cx="7651767" cy="23891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80E7E9-2D6A-29B6-A450-595302DA07B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95965" y="4047118"/>
            <a:ext cx="2450804" cy="1072989"/>
          </a:xfrm>
          <a:prstGeom prst="rect">
            <a:avLst/>
          </a:prstGeom>
        </p:spPr>
      </p:pic>
      <p:pic>
        <p:nvPicPr>
          <p:cNvPr id="6" name="Picture 5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346F9178-B13F-13F8-A14A-C8D1D8FD0CA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793" y="0"/>
            <a:ext cx="1521731" cy="15217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37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96408-7E79-397D-60D7-412ACFA0D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2DC4E93-5A56-9D78-CFB0-39AADBF36C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-2667002"/>
            <a:ext cx="6858001" cy="1219200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6C4B057-F540-81A2-DE90-6800D0E8FF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663" y="-663482"/>
            <a:ext cx="8127679" cy="6161855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8812598-D605-D131-A9D0-CBD15BAEEEB3}"/>
              </a:ext>
            </a:extLst>
          </p:cNvPr>
          <p:cNvSpPr/>
          <p:nvPr/>
        </p:nvSpPr>
        <p:spPr>
          <a:xfrm>
            <a:off x="3619800" y="2201503"/>
            <a:ext cx="682625" cy="76200"/>
          </a:xfrm>
          <a:prstGeom prst="rect">
            <a:avLst/>
          </a:prstGeom>
          <a:solidFill>
            <a:srgbClr val="FFC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仓耳羽辰体-谷力 W05" panose="02020400000000000000" pitchFamily="18" charset="-122"/>
              <a:ea typeface="仓耳羽辰体-谷力 W05" panose="02020400000000000000" pitchFamily="18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C79FAED-4FF8-AD6F-AD6D-7C3C73B08D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97868" y="-225286"/>
            <a:ext cx="1996261" cy="1219200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33A38D9-F0AD-575D-1BAA-BE0ED0EB76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2225" y="841441"/>
            <a:ext cx="4603490" cy="6680037"/>
          </a:xfrm>
          <a:prstGeom prst="rect">
            <a:avLst/>
          </a:prstGeom>
        </p:spPr>
      </p:pic>
      <p:pic>
        <p:nvPicPr>
          <p:cNvPr id="5" name="Picture 4" descr="A red and green text&#10;&#10;AI-generated content may be incorrect.">
            <a:extLst>
              <a:ext uri="{FF2B5EF4-FFF2-40B4-BE49-F238E27FC236}">
                <a16:creationId xmlns:a16="http://schemas.microsoft.com/office/drawing/2014/main" id="{F0E5927F-2598-94B0-837B-55C69E8D95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649" y="1230379"/>
            <a:ext cx="4401589" cy="36085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3822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6907;#40708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巴巴普惠">
      <a:majorFont>
        <a:latin typeface="阿里巴巴普惠体"/>
        <a:ea typeface="阿里巴巴普惠体"/>
        <a:cs typeface=""/>
      </a:majorFont>
      <a:minorFont>
        <a:latin typeface="阿里巴巴普惠体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631</Words>
  <Application>Microsoft Office PowerPoint</Application>
  <PresentationFormat>Widescreen</PresentationFormat>
  <Paragraphs>61</Paragraphs>
  <Slides>27</Slides>
  <Notes>17</Notes>
  <HiddenSlides>0</HiddenSlides>
  <MMClips>3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27</vt:i4>
      </vt:variant>
    </vt:vector>
  </HeadingPairs>
  <TitlesOfParts>
    <vt:vector size="53" baseType="lpstr">
      <vt:lpstr>#9Slide02 Noi dung dai</vt:lpstr>
      <vt:lpstr>#9Slide02 Tieu de dai</vt:lpstr>
      <vt:lpstr>等线</vt:lpstr>
      <vt:lpstr>等线 Light</vt:lpstr>
      <vt:lpstr>DFPOP1-W9</vt:lpstr>
      <vt:lpstr>微软雅黑</vt:lpstr>
      <vt:lpstr>Vogue-ExtraBold</vt:lpstr>
      <vt:lpstr>仓耳羽辰体-谷力 W05</vt:lpstr>
      <vt:lpstr>阿里妈妈刀隶体</vt:lpstr>
      <vt:lpstr>阿里巴巴普惠体</vt:lpstr>
      <vt:lpstr>#9Slide07 HoneyCream</vt:lpstr>
      <vt:lpstr>Arial</vt:lpstr>
      <vt:lpstr>Calibri</vt:lpstr>
      <vt:lpstr>Calibri Light</vt:lpstr>
      <vt:lpstr>Cambria</vt:lpstr>
      <vt:lpstr>Georgia</vt:lpstr>
      <vt:lpstr>SVN-Newton</vt:lpstr>
      <vt:lpstr>SVN-Ready</vt:lpstr>
      <vt:lpstr>Times New Roman</vt:lpstr>
      <vt:lpstr>Office 主题​​</vt:lpstr>
      <vt:lpstr>Office Theme</vt:lpstr>
      <vt:lpstr>1_Simple Light</vt:lpstr>
      <vt:lpstr>1_Office Theme</vt:lpstr>
      <vt:lpstr>2_Office Theme</vt:lpstr>
      <vt:lpstr>Office 主题</vt:lpstr>
      <vt:lpstr>1_Office 主题​​</vt:lpstr>
      <vt:lpstr>PowerPoint Presentation</vt:lpstr>
      <vt:lpstr>PowerPoint Presentation</vt:lpstr>
      <vt:lpstr>PowerPoint Presentation</vt:lpstr>
      <vt:lpstr>1. Khi gặp bà cụ muốn qua đường em sẽ làm gì?</vt:lpstr>
      <vt:lpstr>Khi gặp bác hàng xóm em sẽ hành động như thế nào?</vt:lpstr>
      <vt:lpstr>Nhà cô Liên cạnh nhà em có chuyện buồn em sẽ có hành động ra sao?</vt:lpstr>
      <vt:lpstr>Em bé nhà cô Lan hàng xóm bị ngã, em sẽ làm gì?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56</cp:revision>
  <dcterms:created xsi:type="dcterms:W3CDTF">2022-07-20T23:44:39Z</dcterms:created>
  <dcterms:modified xsi:type="dcterms:W3CDTF">2025-09-13T04:38:20Z</dcterms:modified>
</cp:coreProperties>
</file>