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2" r:id="rId2"/>
    <p:sldMasterId id="2147483724" r:id="rId3"/>
    <p:sldMasterId id="2147483738" r:id="rId4"/>
    <p:sldMasterId id="2147483761" r:id="rId5"/>
    <p:sldMasterId id="2147483773" r:id="rId6"/>
    <p:sldMasterId id="2147483785" r:id="rId7"/>
    <p:sldMasterId id="2147483793" r:id="rId8"/>
  </p:sldMasterIdLst>
  <p:notesMasterIdLst>
    <p:notesMasterId r:id="rId39"/>
  </p:notesMasterIdLst>
  <p:sldIdLst>
    <p:sldId id="296" r:id="rId9"/>
    <p:sldId id="297" r:id="rId10"/>
    <p:sldId id="298" r:id="rId11"/>
    <p:sldId id="320" r:id="rId12"/>
    <p:sldId id="331" r:id="rId13"/>
    <p:sldId id="300" r:id="rId14"/>
    <p:sldId id="301" r:id="rId15"/>
    <p:sldId id="1547" r:id="rId16"/>
    <p:sldId id="261" r:id="rId17"/>
    <p:sldId id="1548" r:id="rId18"/>
    <p:sldId id="264" r:id="rId19"/>
    <p:sldId id="265" r:id="rId20"/>
    <p:sldId id="1549" r:id="rId21"/>
    <p:sldId id="306" r:id="rId22"/>
    <p:sldId id="333" r:id="rId23"/>
    <p:sldId id="274" r:id="rId24"/>
    <p:sldId id="311" r:id="rId25"/>
    <p:sldId id="315" r:id="rId26"/>
    <p:sldId id="267" r:id="rId27"/>
    <p:sldId id="338" r:id="rId28"/>
    <p:sldId id="1550" r:id="rId29"/>
    <p:sldId id="258" r:id="rId30"/>
    <p:sldId id="1540" r:id="rId31"/>
    <p:sldId id="1523" r:id="rId32"/>
    <p:sldId id="1541" r:id="rId33"/>
    <p:sldId id="1542" r:id="rId34"/>
    <p:sldId id="1544" r:id="rId35"/>
    <p:sldId id="330" r:id="rId36"/>
    <p:sldId id="1545" r:id="rId37"/>
    <p:sldId id="155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9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22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01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5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22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8E599-7EE9-1B5D-AB38-D19E14F82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031C76F-72EC-C141-BC71-62A33C607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2FD0174-463E-DA92-D2B6-43655B3E4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AD1EA8-9440-324E-424D-A81B5BDEBC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118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9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25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3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16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94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76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10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04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2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79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25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20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2025/11/1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2025/11/1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8104898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640454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0492697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4876830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01/11/2025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300367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01/11/2025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812503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01/11/2025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1843065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3538563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16562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165507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872920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998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52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018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152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7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71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>
            <a:extLst>
              <a:ext uri="{FF2B5EF4-FFF2-40B4-BE49-F238E27FC236}">
                <a16:creationId xmlns:a16="http://schemas.microsoft.com/office/drawing/2014/main" id="{918EDB09-A9A2-0A02-3F94-24D658A1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E7B4ED-F82D-156F-7BF7-9E47501C4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721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928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067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918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37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455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760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328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12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63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923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5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5.jpe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14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7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E19C-8589-4C2D-75E1-30B03276520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2F77F-A4C6-38D5-C56A-B409A47486DC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64811-CE16-74DA-50CB-7FCB559FB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01/11/2025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AAB70-05BD-C2BE-75D7-C657FEDFF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05404-F430-B61F-9016-7A04BAD33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green and brown plant&#10;&#10;Description automatically generated">
            <a:extLst>
              <a:ext uri="{FF2B5EF4-FFF2-40B4-BE49-F238E27FC236}">
                <a16:creationId xmlns:a16="http://schemas.microsoft.com/office/drawing/2014/main" id="{D098F793-D1F7-C987-B841-490A72F0C4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562DEE-3D51-7FBB-0E56-A67407724327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40FF9A-8E0F-E151-C76D-CA7ACF21572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168" y="144280"/>
            <a:ext cx="1555157" cy="15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F82015-FB57-977A-C68D-B733470A27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23015"/>
            <a:ext cx="1555157" cy="15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7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2025/11/1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2025/11/1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A0738E-94AF-62DF-7017-9E9C366C0D9B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84B139-8CD4-AD57-AF5E-737B3CFB8D06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A43FC24-F815-DE3D-51DA-D186D1E21C2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mtClean="0"/>
              <a:pPr/>
              <a:t>01/11/2025</a:t>
            </a:fld>
            <a:endParaRPr lang="vi-VN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80B9639-A916-DEE6-4B15-AB4F9D58A6D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2" name="Picture 11" descr="A green and brown plant&#10;&#10;Description automatically generated">
            <a:extLst>
              <a:ext uri="{FF2B5EF4-FFF2-40B4-BE49-F238E27FC236}">
                <a16:creationId xmlns:a16="http://schemas.microsoft.com/office/drawing/2014/main" id="{9B8EBB4E-9523-AE1F-8AF7-B688FB7FF0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5D663A-DAED-3063-21C3-847BC8AD3BDB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01/11/2025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90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29EBE69-D36C-B36A-511E-2C366D9AA0C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0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7322E7-D171-6244-EEB1-AD9889A1CB5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3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6.wdp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4.jpeg"/><Relationship Id="rId5" Type="http://schemas.openxmlformats.org/officeDocument/2006/relationships/image" Target="../media/image82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microsoft.com/office/2007/relationships/hdphoto" Target="../media/hdphoto7.wdp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8.pn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7.jp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.xml"/><Relationship Id="rId10" Type="http://schemas.openxmlformats.org/officeDocument/2006/relationships/image" Target="../media/image89.png"/><Relationship Id="rId4" Type="http://schemas.openxmlformats.org/officeDocument/2006/relationships/tags" Target="../tags/tag7.xml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2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1.png"/><Relationship Id="rId2" Type="http://schemas.openxmlformats.org/officeDocument/2006/relationships/audio" Target="../media/media4.mp3"/><Relationship Id="rId16" Type="http://schemas.openxmlformats.org/officeDocument/2006/relationships/image" Target="../media/image100.png"/><Relationship Id="rId1" Type="http://schemas.microsoft.com/office/2007/relationships/media" Target="../media/media4.mp3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26.png"/><Relationship Id="rId10" Type="http://schemas.openxmlformats.org/officeDocument/2006/relationships/image" Target="../media/image95.png"/><Relationship Id="rId19" Type="http://schemas.openxmlformats.org/officeDocument/2006/relationships/image" Target="../media/image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0.png"/><Relationship Id="rId18" Type="http://schemas.openxmlformats.org/officeDocument/2006/relationships/image" Target="../media/image102.png"/><Relationship Id="rId3" Type="http://schemas.openxmlformats.org/officeDocument/2006/relationships/image" Target="../media/image104.png"/><Relationship Id="rId7" Type="http://schemas.openxmlformats.org/officeDocument/2006/relationships/slide" Target="slide27.xml"/><Relationship Id="rId12" Type="http://schemas.openxmlformats.org/officeDocument/2006/relationships/slide" Target="slide26.xml"/><Relationship Id="rId17" Type="http://schemas.openxmlformats.org/officeDocument/2006/relationships/image" Target="../media/image101.png"/><Relationship Id="rId2" Type="http://schemas.openxmlformats.org/officeDocument/2006/relationships/image" Target="../media/image103.png"/><Relationship Id="rId16" Type="http://schemas.openxmlformats.org/officeDocument/2006/relationships/image" Target="../media/image100.png"/><Relationship Id="rId20" Type="http://schemas.openxmlformats.org/officeDocument/2006/relationships/slide" Target="slide28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6.png"/><Relationship Id="rId11" Type="http://schemas.openxmlformats.org/officeDocument/2006/relationships/image" Target="../media/image109.png"/><Relationship Id="rId5" Type="http://schemas.openxmlformats.org/officeDocument/2006/relationships/image" Target="../media/image105.png"/><Relationship Id="rId15" Type="http://schemas.openxmlformats.org/officeDocument/2006/relationships/slide" Target="slide24.xml"/><Relationship Id="rId10" Type="http://schemas.openxmlformats.org/officeDocument/2006/relationships/slide" Target="slide23.xml"/><Relationship Id="rId19" Type="http://schemas.openxmlformats.org/officeDocument/2006/relationships/image" Target="../media/image2.png"/><Relationship Id="rId4" Type="http://schemas.openxmlformats.org/officeDocument/2006/relationships/slide" Target="slide25.xml"/><Relationship Id="rId9" Type="http://schemas.openxmlformats.org/officeDocument/2006/relationships/image" Target="../media/image108.png"/><Relationship Id="rId1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9.xml"/><Relationship Id="rId6" Type="http://schemas.openxmlformats.org/officeDocument/2006/relationships/slide" Target="slide22.xml"/><Relationship Id="rId5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0.xml"/><Relationship Id="rId6" Type="http://schemas.openxmlformats.org/officeDocument/2006/relationships/slide" Target="slide22.xml"/><Relationship Id="rId5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1.xml"/><Relationship Id="rId6" Type="http://schemas.openxmlformats.org/officeDocument/2006/relationships/slide" Target="slide22.xml"/><Relationship Id="rId5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2.xml"/><Relationship Id="rId6" Type="http://schemas.openxmlformats.org/officeDocument/2006/relationships/slide" Target="slide22.xml"/><Relationship Id="rId5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3.xml"/><Relationship Id="rId6" Type="http://schemas.openxmlformats.org/officeDocument/2006/relationships/slide" Target="slide22.xml"/><Relationship Id="rId5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audio" Target="../media/audio1.wav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34.png"/><Relationship Id="rId1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6.png"/><Relationship Id="rId5" Type="http://schemas.openxmlformats.org/officeDocument/2006/relationships/image" Target="../media/image24.png"/><Relationship Id="rId10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Relationship Id="rId1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openxmlformats.org/officeDocument/2006/relationships/image" Target="../media/image41.jpe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6.png"/><Relationship Id="rId5" Type="http://schemas.openxmlformats.org/officeDocument/2006/relationships/image" Target="../media/image24.png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3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6.png"/><Relationship Id="rId5" Type="http://schemas.openxmlformats.org/officeDocument/2006/relationships/image" Target="../media/image24.png"/><Relationship Id="rId15" Type="http://schemas.openxmlformats.org/officeDocument/2006/relationships/audio" Target="../media/audio1.wav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microsoft.com/office/2007/relationships/hdphoto" Target="../media/hdphoto4.wdp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7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7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96275-08AD-763B-12D0-D0AE3BF06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02315B9D-6E72-E7DA-E94D-8A6AB5EB6FF7}"/>
              </a:ext>
            </a:extLst>
          </p:cNvPr>
          <p:cNvSpPr/>
          <p:nvPr/>
        </p:nvSpPr>
        <p:spPr>
          <a:xfrm>
            <a:off x="1492798" y="474248"/>
            <a:ext cx="8620465" cy="5702715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BCBF2E4E-1A6C-D377-AEA7-86505937B242}"/>
              </a:ext>
            </a:extLst>
          </p:cNvPr>
          <p:cNvSpPr/>
          <p:nvPr/>
        </p:nvSpPr>
        <p:spPr>
          <a:xfrm>
            <a:off x="8439950" y="2302371"/>
            <a:ext cx="3474682" cy="4554347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E4D441-23F4-93FB-791F-E2C593541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238" y="1769402"/>
            <a:ext cx="6340390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63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83943"/>
            <a:chOff x="2834085" y="693065"/>
            <a:chExt cx="4780042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Có tiếng xì xào: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Tiếng cười rộ lên. Dấu chấm nói: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Theo tôi, tất cả là do cậu này chẳng bao giờ để ý đến dấu câu. Mỏi tay chỗ nào, cậu ta chấm chỗ ấy.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Cả mấy dấu câu đều lắc đầu: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Ẩu thế nhỉ!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Bác chữ A đề nghị: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Từ nay, mỗi khi em Hoàng định chấm câu, anh dấu chấm cần yêu cầu Hoàng đọc lại nội dung câu văn một lần nữa đã. Được không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D1BB5627-54D4-6106-AFED-2E5D5C8F4700}"/>
              </a:ext>
            </a:extLst>
          </p:cNvPr>
          <p:cNvSpPr/>
          <p:nvPr/>
        </p:nvSpPr>
        <p:spPr>
          <a:xfrm>
            <a:off x="509286" y="5387710"/>
            <a:ext cx="11123271" cy="1112803"/>
          </a:xfrm>
          <a:prstGeom prst="roundRect">
            <a:avLst/>
          </a:prstGeom>
          <a:solidFill>
            <a:srgbClr val="00B0F0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30">
            <a:extLst>
              <a:ext uri="{FF2B5EF4-FFF2-40B4-BE49-F238E27FC236}">
                <a16:creationId xmlns:a16="http://schemas.microsoft.com/office/drawing/2014/main" id="{887B580D-AB51-04C4-C3BA-2D305C9D7A5C}"/>
              </a:ext>
            </a:extLst>
          </p:cNvPr>
          <p:cNvSpPr/>
          <p:nvPr/>
        </p:nvSpPr>
        <p:spPr>
          <a:xfrm>
            <a:off x="509286" y="3597790"/>
            <a:ext cx="11123271" cy="1765754"/>
          </a:xfrm>
          <a:prstGeom prst="roundRect">
            <a:avLst/>
          </a:prstGeom>
          <a:solidFill>
            <a:srgbClr val="FF99CC">
              <a:alpha val="57647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29">
            <a:extLst>
              <a:ext uri="{FF2B5EF4-FFF2-40B4-BE49-F238E27FC236}">
                <a16:creationId xmlns:a16="http://schemas.microsoft.com/office/drawing/2014/main" id="{3FAB7978-C83C-CFD9-B77E-4C1B1F75A267}"/>
              </a:ext>
            </a:extLst>
          </p:cNvPr>
          <p:cNvSpPr/>
          <p:nvPr/>
        </p:nvSpPr>
        <p:spPr>
          <a:xfrm>
            <a:off x="509288" y="2515025"/>
            <a:ext cx="11123270" cy="1061959"/>
          </a:xfrm>
          <a:prstGeom prst="roundRect">
            <a:avLst/>
          </a:prstGeom>
          <a:solidFill>
            <a:srgbClr val="FFC000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28">
            <a:extLst>
              <a:ext uri="{FF2B5EF4-FFF2-40B4-BE49-F238E27FC236}">
                <a16:creationId xmlns:a16="http://schemas.microsoft.com/office/drawing/2014/main" id="{FD094A20-A9E2-A624-755E-1204B9EC2DBD}"/>
              </a:ext>
            </a:extLst>
          </p:cNvPr>
          <p:cNvSpPr/>
          <p:nvPr/>
        </p:nvSpPr>
        <p:spPr>
          <a:xfrm>
            <a:off x="509286" y="1036173"/>
            <a:ext cx="11123271" cy="1458046"/>
          </a:xfrm>
          <a:prstGeom prst="roundRect">
            <a:avLst/>
          </a:prstGeom>
          <a:solidFill>
            <a:srgbClr val="92D050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รูปภาพ 70">
            <a:extLst>
              <a:ext uri="{FF2B5EF4-FFF2-40B4-BE49-F238E27FC236}">
                <a16:creationId xmlns:a16="http://schemas.microsoft.com/office/drawing/2014/main" id="{7DEBF387-AB0C-7B82-3816-BA53CC9C9A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5225443">
            <a:off x="1484523" y="123978"/>
            <a:ext cx="306632" cy="340789"/>
          </a:xfrm>
          <a:prstGeom prst="rect">
            <a:avLst/>
          </a:prstGeom>
        </p:spPr>
      </p:pic>
      <p:pic>
        <p:nvPicPr>
          <p:cNvPr id="7" name="รูปภาพ 69">
            <a:extLst>
              <a:ext uri="{FF2B5EF4-FFF2-40B4-BE49-F238E27FC236}">
                <a16:creationId xmlns:a16="http://schemas.microsoft.com/office/drawing/2014/main" id="{6D152C5F-8164-C67A-0C81-C820DD60A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2606">
            <a:off x="198616" y="84611"/>
            <a:ext cx="334520" cy="3591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730B79-0AFA-9C65-1CE0-3AE0080E119D}"/>
              </a:ext>
            </a:extLst>
          </p:cNvPr>
          <p:cNvSpPr/>
          <p:nvPr/>
        </p:nvSpPr>
        <p:spPr>
          <a:xfrm>
            <a:off x="509286" y="975893"/>
            <a:ext cx="111232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 tan học, các chữ cái và dấu câu đã ngồi lại họp. Bác chữ A dõng dạc mở đầu: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tiếng xì xào: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cười rộ lên. Dấu chấm nói: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mấy dấu câu đều lắc đầu: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Ẩu thế nhỉ!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chữ A đề nghị: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B45B79-B4F7-232E-55C2-BA17653CED66}"/>
              </a:ext>
            </a:extLst>
          </p:cNvPr>
          <p:cNvSpPr/>
          <p:nvPr/>
        </p:nvSpPr>
        <p:spPr>
          <a:xfrm>
            <a:off x="7944978" y="6488741"/>
            <a:ext cx="334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Phỏng theo </a:t>
            </a: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 Ninh Hồ)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276896-1385-D08D-C9CA-73298CF58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45" y="955140"/>
            <a:ext cx="524301" cy="457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6B9324-3A5A-3EAD-EF4D-CF8890320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45" y="2416648"/>
            <a:ext cx="530398" cy="451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3251D4-170F-F272-7F05-CCA8D31CB9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45" y="3538100"/>
            <a:ext cx="524301" cy="457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8EF669-82C0-EB20-DECD-6342FCF07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45" y="5363544"/>
            <a:ext cx="530398" cy="457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45592C-EA80-B56D-E624-B9E72007EB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2410" y="190493"/>
            <a:ext cx="295681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63953" y="1148308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5919" y="1760011"/>
            <a:ext cx="3701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dõng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3074" y="2543489"/>
            <a:ext cx="4321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5919" y="3400592"/>
            <a:ext cx="4057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tấm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5919" y="4279975"/>
            <a:ext cx="4057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lắc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đầu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60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584492" y="1770897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9489259" y="176026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2205147" y="25699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4199097" y="3337028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6145482" y="255927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11196573" y="2538012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643231" y="358566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84349" y="157502"/>
              <a:ext cx="350929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136" y="1266758"/>
            <a:ext cx="6727927" cy="52384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621392" y="2895133"/>
            <a:ext cx="43512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dõng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rõ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9D30B6BF-48BA-4097-A75C-C5104401C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2" y="1839374"/>
            <a:ext cx="3751868" cy="3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485010" y="377001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84349" y="157502"/>
              <a:ext cx="350929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1590" y="976368"/>
            <a:ext cx="7343376" cy="543592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957901" y="3032612"/>
            <a:ext cx="4414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tấm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ạt bụi cũng chỉ là hạt bụi">
            <a:extLst>
              <a:ext uri="{FF2B5EF4-FFF2-40B4-BE49-F238E27FC236}">
                <a16:creationId xmlns:a16="http://schemas.microsoft.com/office/drawing/2014/main" id="{53B7C73B-17C3-45E5-9604-5A638FB6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9" y="2060797"/>
            <a:ext cx="4414824" cy="23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8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96275-08AD-763B-12D0-D0AE3BF06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02315B9D-6E72-E7DA-E94D-8A6AB5EB6FF7}"/>
              </a:ext>
            </a:extLst>
          </p:cNvPr>
          <p:cNvSpPr/>
          <p:nvPr/>
        </p:nvSpPr>
        <p:spPr>
          <a:xfrm>
            <a:off x="1492798" y="474248"/>
            <a:ext cx="8620465" cy="5702715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BCBF2E4E-1A6C-D377-AEA7-86505937B242}"/>
              </a:ext>
            </a:extLst>
          </p:cNvPr>
          <p:cNvSpPr/>
          <p:nvPr/>
        </p:nvSpPr>
        <p:spPr>
          <a:xfrm>
            <a:off x="8439950" y="2302371"/>
            <a:ext cx="3474682" cy="4554347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A32FF3-37FA-434C-43A0-D96F12488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1480" y="2386684"/>
            <a:ext cx="6492803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5429" y="3570664"/>
            <a:ext cx="4702628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Bàn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tay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98109" y="4630901"/>
            <a:ext cx="4317386" cy="891941"/>
            <a:chOff x="3373581" y="3473177"/>
            <a:chExt cx="3238039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373581" y="3473177"/>
              <a:ext cx="3238039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11497" y="3551485"/>
              <a:ext cx="316220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thú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3269671" cy="891942"/>
            <a:chOff x="3733801" y="4264994"/>
            <a:chExt cx="245225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452253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2299854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4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BE5FD0-B3B9-465D-B273-CD41402CD5D0}"/>
              </a:ext>
            </a:extLst>
          </p:cNvPr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2F962B-03E2-4E58-9628-0019C4EB3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4262F771-F6EA-4975-8340-F6E345A9740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46331" y="1091790"/>
            <a:ext cx="587835" cy="733599"/>
            <a:chOff x="1836100" y="2332000"/>
            <a:chExt cx="1572829" cy="89564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981978C6-5E23-45B7-B81A-7BE2D29DD1E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0D1CC2D2-EF8C-4660-A84C-17CAD280976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35662A39-5131-4104-943C-5345DF58EC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CE62-B541-4D82-8F96-EC634ADB0BA9}"/>
              </a:ext>
            </a:extLst>
          </p:cNvPr>
          <p:cNvSpPr/>
          <p:nvPr/>
        </p:nvSpPr>
        <p:spPr>
          <a:xfrm>
            <a:off x="1378524" y="1194118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ai?</a:t>
            </a:r>
          </a:p>
        </p:txBody>
      </p:sp>
      <p:grpSp>
        <p:nvGrpSpPr>
          <p:cNvPr id="14" name="PA_库_组合 5">
            <a:extLst>
              <a:ext uri="{FF2B5EF4-FFF2-40B4-BE49-F238E27FC236}">
                <a16:creationId xmlns:a16="http://schemas.microsoft.com/office/drawing/2014/main" id="{7C49029C-8144-4F12-AB1F-3883E16C0F9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46331" y="2109081"/>
            <a:ext cx="587835" cy="733599"/>
            <a:chOff x="1836100" y="2332000"/>
            <a:chExt cx="1572829" cy="895643"/>
          </a:xfrm>
        </p:grpSpPr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id="{80D6F164-6E59-40E2-842B-EBA1EBF99C5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任意多边形 11">
              <a:extLst>
                <a:ext uri="{FF2B5EF4-FFF2-40B4-BE49-F238E27FC236}">
                  <a16:creationId xmlns:a16="http://schemas.microsoft.com/office/drawing/2014/main" id="{E04E3967-50D7-4779-A4A6-15228AB67CF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F4D6CEFB-FE7F-4359-BAE7-021EF3CDC4E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2A4F92E-4C4B-4B83-8100-54A61389FBC3}"/>
              </a:ext>
            </a:extLst>
          </p:cNvPr>
          <p:cNvSpPr/>
          <p:nvPr/>
        </p:nvSpPr>
        <p:spPr>
          <a:xfrm>
            <a:off x="1378524" y="221140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7747B7EB-6A55-416A-9880-6495EE6C8D7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5190" y="3239046"/>
            <a:ext cx="587835" cy="733599"/>
            <a:chOff x="1836100" y="2332000"/>
            <a:chExt cx="1572829" cy="895643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264A517D-F9D2-4878-B5D6-C86D03FC1CB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6E3D1855-78D8-46D4-9E81-95FC716E23F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id="{60184313-A43F-4EE0-8FF9-A58E383E3C3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EBEE81A-EAEC-4D19-8951-29D0A89F50E3}"/>
              </a:ext>
            </a:extLst>
          </p:cNvPr>
          <p:cNvSpPr/>
          <p:nvPr/>
        </p:nvSpPr>
        <p:spPr>
          <a:xfrm>
            <a:off x="1397383" y="3341374"/>
            <a:ext cx="10207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Hoàng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PA_库_组合 5">
            <a:extLst>
              <a:ext uri="{FF2B5EF4-FFF2-40B4-BE49-F238E27FC236}">
                <a16:creationId xmlns:a16="http://schemas.microsoft.com/office/drawing/2014/main" id="{EA1E0ECE-1319-4BA7-938A-B88A161F028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65190" y="4320524"/>
            <a:ext cx="587835" cy="733599"/>
            <a:chOff x="1836100" y="2332000"/>
            <a:chExt cx="1572829" cy="895643"/>
          </a:xfrm>
        </p:grpSpPr>
        <p:sp>
          <p:nvSpPr>
            <p:cNvPr id="26" name="任意多边形 10">
              <a:extLst>
                <a:ext uri="{FF2B5EF4-FFF2-40B4-BE49-F238E27FC236}">
                  <a16:creationId xmlns:a16="http://schemas.microsoft.com/office/drawing/2014/main" id="{2D0EF4F4-3916-4C78-B1F4-277FB9EC5C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任意多边形 11">
              <a:extLst>
                <a:ext uri="{FF2B5EF4-FFF2-40B4-BE49-F238E27FC236}">
                  <a16:creationId xmlns:a16="http://schemas.microsoft.com/office/drawing/2014/main" id="{1E9847C5-739E-49ED-BDCA-8C0094926E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文本框 12">
              <a:extLst>
                <a:ext uri="{FF2B5EF4-FFF2-40B4-BE49-F238E27FC236}">
                  <a16:creationId xmlns:a16="http://schemas.microsoft.com/office/drawing/2014/main" id="{5C86AE5B-C755-4CF6-B975-88FA13372E7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AB8B2E1-70B2-45A1-B6C6-4060B66C4CDC}"/>
              </a:ext>
            </a:extLst>
          </p:cNvPr>
          <p:cNvSpPr/>
          <p:nvPr/>
        </p:nvSpPr>
        <p:spPr>
          <a:xfrm>
            <a:off x="1337153" y="4270754"/>
            <a:ext cx="10327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398352-8758-4DFE-9DB0-514658C7AF8B}"/>
              </a:ext>
            </a:extLst>
          </p:cNvPr>
          <p:cNvGrpSpPr/>
          <p:nvPr/>
        </p:nvGrpSpPr>
        <p:grpSpPr>
          <a:xfrm>
            <a:off x="9240409" y="-448419"/>
            <a:ext cx="2844126" cy="2557500"/>
            <a:chOff x="7656473" y="831396"/>
            <a:chExt cx="3689350" cy="3269584"/>
          </a:xfrm>
        </p:grpSpPr>
        <p:pic>
          <p:nvPicPr>
            <p:cNvPr id="35" name="图片 2" descr="2">
              <a:extLst>
                <a:ext uri="{FF2B5EF4-FFF2-40B4-BE49-F238E27FC236}">
                  <a16:creationId xmlns:a16="http://schemas.microsoft.com/office/drawing/2014/main" id="{A1F28BC1-80B6-4C91-9426-CCBC53C6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3" y="831396"/>
              <a:ext cx="3689350" cy="3127375"/>
            </a:xfrm>
            <a:prstGeom prst="rect">
              <a:avLst/>
            </a:prstGeom>
          </p:spPr>
        </p:pic>
        <p:sp>
          <p:nvSpPr>
            <p:cNvPr id="36" name="Rounded Rectangle 53">
              <a:extLst>
                <a:ext uri="{FF2B5EF4-FFF2-40B4-BE49-F238E27FC236}">
                  <a16:creationId xmlns:a16="http://schemas.microsoft.com/office/drawing/2014/main" id="{8DDE549E-0021-44E1-A050-DCD7254194B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PA_库_组合 5">
            <a:extLst>
              <a:ext uri="{FF2B5EF4-FFF2-40B4-BE49-F238E27FC236}">
                <a16:creationId xmlns:a16="http://schemas.microsoft.com/office/drawing/2014/main" id="{E30AA240-F902-4F32-B0B1-AA2733E861D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84049" y="5347972"/>
            <a:ext cx="587835" cy="733599"/>
            <a:chOff x="1836100" y="2332000"/>
            <a:chExt cx="1572829" cy="895643"/>
          </a:xfrm>
        </p:grpSpPr>
        <p:sp>
          <p:nvSpPr>
            <p:cNvPr id="38" name="任意多边形 10">
              <a:extLst>
                <a:ext uri="{FF2B5EF4-FFF2-40B4-BE49-F238E27FC236}">
                  <a16:creationId xmlns:a16="http://schemas.microsoft.com/office/drawing/2014/main" id="{74CBEC7E-8E91-4891-B007-A31F49009A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任意多边形 11">
              <a:extLst>
                <a:ext uri="{FF2B5EF4-FFF2-40B4-BE49-F238E27FC236}">
                  <a16:creationId xmlns:a16="http://schemas.microsoft.com/office/drawing/2014/main" id="{BE3D01EA-338A-4E3E-9EA0-DBA36A47625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文本框 12">
              <a:extLst>
                <a:ext uri="{FF2B5EF4-FFF2-40B4-BE49-F238E27FC236}">
                  <a16:creationId xmlns:a16="http://schemas.microsoft.com/office/drawing/2014/main" id="{6323746D-CB56-4AF1-8B54-4E3B049B42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689ABD3-6DAB-4C07-AB58-3505A8D83EDF}"/>
              </a:ext>
            </a:extLst>
          </p:cNvPr>
          <p:cNvSpPr/>
          <p:nvPr/>
        </p:nvSpPr>
        <p:spPr>
          <a:xfrm>
            <a:off x="1356012" y="5422383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</p:spTree>
    <p:extLst>
      <p:ext uri="{BB962C8B-B14F-4D97-AF65-F5344CB8AC3E}">
        <p14:creationId xmlns:p14="http://schemas.microsoft.com/office/powerpoint/2010/main" val="291682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4" grpId="0"/>
      <p:bldP spid="31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5F3EF6-00F0-CF56-8B5F-26BB83168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00400"/>
            <a:ext cx="1572757" cy="1572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3D1A0-4F2D-5E33-24DD-25D42B1161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9000"/>
            <a:ext cx="1457934" cy="1457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259B0C-8956-8D76-CA51-A88B00F3FE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57600"/>
            <a:ext cx="1528877" cy="1528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3B9CA3-AD10-D6F8-F77F-5895652407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1528877" cy="152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A382D1-8696-E5E5-D77C-66704A6B37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352800"/>
            <a:ext cx="1528877" cy="1528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2B5167-3C03-F676-406A-835ADF669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29000"/>
            <a:ext cx="1604850" cy="16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E0A23F-3ACA-357A-3643-27119D2466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323710"/>
            <a:ext cx="1500000" cy="15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3C875-0417-C458-D83C-1F10B130E1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724400"/>
            <a:ext cx="1639268" cy="1639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32370-AAD8-D621-FF5F-B762B68FF3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200" y="76200"/>
            <a:ext cx="8955800" cy="3840813"/>
          </a:xfrm>
          <a:prstGeom prst="rect">
            <a:avLst/>
          </a:prstGeom>
        </p:spPr>
      </p:pic>
      <p:pic>
        <p:nvPicPr>
          <p:cNvPr id="8" name="Baby Three - Hưng Hack - Nhạc Cute Thỏ Thị Trấn Cực Hot Tik Tok">
            <a:hlinkClick r:id="" action="ppaction://media"/>
            <a:extLst>
              <a:ext uri="{FF2B5EF4-FFF2-40B4-BE49-F238E27FC236}">
                <a16:creationId xmlns:a16="http://schemas.microsoft.com/office/drawing/2014/main" id="{0D4C0296-B532-2528-060F-11BA052EE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62000" y="304800"/>
            <a:ext cx="406400" cy="406400"/>
          </a:xfrm>
          <a:prstGeom prst="rect">
            <a:avLst/>
          </a:prstGeom>
        </p:spPr>
      </p:pic>
      <p:pic>
        <p:nvPicPr>
          <p:cNvPr id="21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81742719-F64B-6E57-C307-375B058C8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02" y="6489516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7CA9D6-AB1A-52B6-E378-1213AA6C2368}"/>
              </a:ext>
            </a:extLst>
          </p:cNvPr>
          <p:cNvSpPr txBox="1"/>
          <p:nvPr/>
        </p:nvSpPr>
        <p:spPr>
          <a:xfrm>
            <a:off x="2133600" y="6490926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25" name="Picture 14">
            <a:extLst>
              <a:ext uri="{FF2B5EF4-FFF2-40B4-BE49-F238E27FC236}">
                <a16:creationId xmlns:a16="http://schemas.microsoft.com/office/drawing/2014/main" id="{B7822207-9125-F804-DA89-53D19295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92" y="6507676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08D305-322D-C410-7324-C9F2D1CDD0E2}"/>
              </a:ext>
            </a:extLst>
          </p:cNvPr>
          <p:cNvSpPr txBox="1"/>
          <p:nvPr/>
        </p:nvSpPr>
        <p:spPr>
          <a:xfrm>
            <a:off x="4880851" y="6501834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28" name="Picture 24" descr="Gmail - Free social media icons">
            <a:extLst>
              <a:ext uri="{FF2B5EF4-FFF2-40B4-BE49-F238E27FC236}">
                <a16:creationId xmlns:a16="http://schemas.microsoft.com/office/drawing/2014/main" id="{3086B39B-C157-ACFD-973F-35063DAB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46" y="6501834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5F7BAEC-0591-B22F-4FD2-BD3C598493A1}"/>
              </a:ext>
            </a:extLst>
          </p:cNvPr>
          <p:cNvSpPr txBox="1"/>
          <p:nvPr/>
        </p:nvSpPr>
        <p:spPr>
          <a:xfrm>
            <a:off x="7088974" y="6508016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  <p:pic>
        <p:nvPicPr>
          <p:cNvPr id="30" name="Picture 29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0B49510-376D-7D44-BBA6-92D0D33235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274A9-1B05-12AF-3A28-C84FA0FB3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877C0E85-F35A-BD05-590B-08B5FE51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05599" y="3505200"/>
            <a:ext cx="1562645" cy="15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C:\Users\ADMIN\Desktop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04C13623-299E-6E8F-CA5C-A45E567B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A150571F-933E-55A0-4CC7-95A182C3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7" action="ppaction://hlinksldjump"/>
            <a:extLst>
              <a:ext uri="{FF2B5EF4-FFF2-40B4-BE49-F238E27FC236}">
                <a16:creationId xmlns:a16="http://schemas.microsoft.com/office/drawing/2014/main" id="{99E77AAB-A786-7419-715B-5D698497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6F395710-6C1E-9C27-4D4B-F97FF565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10" action="ppaction://hlinksldjump"/>
            <a:extLst>
              <a:ext uri="{FF2B5EF4-FFF2-40B4-BE49-F238E27FC236}">
                <a16:creationId xmlns:a16="http://schemas.microsoft.com/office/drawing/2014/main" id="{EFD2FD15-2093-CF64-089C-AB3EDB2E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E40EB6C6-D1BF-4FF3-A3E0-90B11073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B4776CE4-4E6C-3927-F487-D2566429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005D67FD-0667-DCA8-D71C-103CDE798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5" action="ppaction://hlinksldjump"/>
            <a:extLst>
              <a:ext uri="{FF2B5EF4-FFF2-40B4-BE49-F238E27FC236}">
                <a16:creationId xmlns:a16="http://schemas.microsoft.com/office/drawing/2014/main" id="{05CA9C6E-1AC5-F43D-7C17-9F5EDB72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6E65D70A-F71F-87D6-F0E5-68260742F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156D4E-EA47-9EF8-67F7-D31D04895133}"/>
              </a:ext>
            </a:extLst>
          </p:cNvPr>
          <p:cNvSpPr txBox="1"/>
          <p:nvPr/>
        </p:nvSpPr>
        <p:spPr>
          <a:xfrm>
            <a:off x="3397598" y="153810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10458FD4-8918-051F-A31A-35FCEE866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290" y="170560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6EDBF5-9D9B-ECA3-8D57-21B86F2DFF09}"/>
              </a:ext>
            </a:extLst>
          </p:cNvPr>
          <p:cNvSpPr txBox="1"/>
          <p:nvPr/>
        </p:nvSpPr>
        <p:spPr>
          <a:xfrm>
            <a:off x="6144849" y="164718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7" name="Picture 24" descr="Gmail - Free social media icons">
            <a:extLst>
              <a:ext uri="{FF2B5EF4-FFF2-40B4-BE49-F238E27FC236}">
                <a16:creationId xmlns:a16="http://schemas.microsoft.com/office/drawing/2014/main" id="{38A56528-F8C6-B67F-3384-490142965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544" y="164718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617DA0-A2E8-C071-4DE0-0BE5A6823695}"/>
              </a:ext>
            </a:extLst>
          </p:cNvPr>
          <p:cNvSpPr txBox="1"/>
          <p:nvPr/>
        </p:nvSpPr>
        <p:spPr>
          <a:xfrm>
            <a:off x="8352972" y="170900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84FC2A-CBFA-4CF7-59B3-5A6BEC6A64C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  <p:sp>
        <p:nvSpPr>
          <p:cNvPr id="10" name="Rectangle 9">
            <a:hlinkClick r:id="rId20" action="ppaction://hlinksldjump"/>
            <a:extLst>
              <a:ext uri="{FF2B5EF4-FFF2-40B4-BE49-F238E27FC236}">
                <a16:creationId xmlns:a16="http://schemas.microsoft.com/office/drawing/2014/main" id="{714D8A85-84FF-E8E0-B117-087EB34B6BA7}"/>
              </a:ext>
            </a:extLst>
          </p:cNvPr>
          <p:cNvSpPr/>
          <p:nvPr/>
        </p:nvSpPr>
        <p:spPr>
          <a:xfrm>
            <a:off x="106326" y="180753"/>
            <a:ext cx="1382232" cy="3296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27344 -0.00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278 L 0.39414 -0.005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84023 0.3129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0707 -0.14815 C 0.08555 -0.18149 0.10768 -0.19908 0.13073 -0.19908 C 0.15716 -0.19908 0.17812 -0.18149 0.1931 -0.14815 L 0.26406 3.7037E-6 " pathEditMode="relative" rAng="0" ptsTypes="AAAAA">
                                      <p:cBhvr>
                                        <p:cTn id="70" dur="1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3.7037E-6 L 0.50573 3.7037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44622 0.0446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49433" y="215893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5276" y="2071540"/>
            <a:ext cx="3676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câu văn đầu tiên để trả lời câu hỏi.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851669" y="4505325"/>
            <a:ext cx="6920981" cy="1491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 chuyện kể về cuộc họp của các chữ cái và dấu câu.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33413FA-400E-6A7B-009F-5428CC886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0658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3389634" y="88014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84220" y="880140"/>
            <a:ext cx="9113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8498" y="1798412"/>
            <a:ext cx="512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lời nói của bác chữ A để tìm ra chuyện mà cuộc họp đó bàn đến.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84219" y="1708960"/>
            <a:ext cx="556789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971801" y="4015408"/>
            <a:ext cx="7444408" cy="16101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 họp của các chữ cái và dấu câu bàn về việc tìm cách giúp đỡ bạn Hoàng đặt dấu câu cho đúng.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E0D2AF42-130E-455B-35E1-014A55ECF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B82BF9D-4FA2-EB0C-4C42-3273DB30B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23015"/>
            <a:ext cx="1555157" cy="15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96271" y="20526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Hoàng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81351" y="1787271"/>
            <a:ext cx="5933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đoạn văn bạn Hoàng viết trong lời kể của bác chữ A và đưa ra lời giải thích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38475" y="1787271"/>
            <a:ext cx="624840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3124200" y="4162788"/>
            <a:ext cx="6278412" cy="1456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ai hiểu những điều bạn Hoàng viết vì bạn ấy đặt dấu câu một cách bừa bãi.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121D7DD5-472E-B870-70D9-9AB99C82C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28168" y="226525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48124" y="2157444"/>
            <a:ext cx="60528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lời nói của bác chữ A cuối bài đọc để trả lời câu hỏi và sắp xếp các bước cho phù hợp.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90950" y="2157444"/>
            <a:ext cx="6426937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692182" y="4238624"/>
            <a:ext cx="8368781" cy="19213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 bước giúp Hoàng sửa lỗi được nêu ra trong cuộc họp lần lượt là: </a:t>
            </a:r>
            <a:r>
              <a: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 câu =&gt; Đọc lại câu =&gt; Chấm câu.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68EB07EC-43F7-01DD-B120-79AF39FAC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38800" y="162730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760447" y="939513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456660" y="928865"/>
            <a:ext cx="10291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94113" y="2044005"/>
            <a:ext cx="68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suy nghĩ và đưa ra lời khuyên cho bạn Hoàng để bạn ấy cải thiện được cách đặt dấu câu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94113" y="1911223"/>
            <a:ext cx="680830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082211" y="4084880"/>
            <a:ext cx="8027577" cy="1569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Suy nghĩ trước khi viết, không nên viết câu quá dài, 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 đã đủ ý mới dùng dấu câu, sau khi viết phải đọc lại cẩn thận...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58090D23-8C75-0BC4-F55F-A0E72692D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DA4C42-C983-4F66-B0F8-189EA6463B73}"/>
              </a:ext>
            </a:extLst>
          </p:cNvPr>
          <p:cNvSpPr txBox="1"/>
          <p:nvPr/>
        </p:nvSpPr>
        <p:spPr>
          <a:xfrm>
            <a:off x="1483360" y="2208809"/>
            <a:ext cx="922527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4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“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Khi viết việc sử dụng đúng dấu câu nói riêng và đúng chính tả , từ ngữ , ngữ pháp nói chung là rất quan trọng, vì người viết đúng thì người đọc mới hiểu đúng.</a:t>
            </a:r>
            <a:r>
              <a:rPr lang="en-US" sz="4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46410-4A64-F687-BFCC-E89CF7212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26" y="646138"/>
            <a:ext cx="6347148" cy="19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75497" y="371236"/>
            <a:ext cx="6418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dềnh</a:t>
            </a:r>
            <a:endParaRPr lang="en-US" sz="4400" b="1" dirty="0">
              <a:solidFill>
                <a:srgbClr val="FF6600"/>
              </a:solidFill>
              <a:latin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vỗ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60110" y="5438614"/>
            <a:ext cx="3404733" cy="891942"/>
            <a:chOff x="3733801" y="4264994"/>
            <a:chExt cx="220103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1798" y="4299452"/>
              <a:ext cx="2163036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lượn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13" y="0"/>
            <a:ext cx="543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DA2DB6-F15F-2C7F-499F-A4B6787B2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3C98B7-C0E2-6562-087B-A05712F6E1EB}"/>
              </a:ext>
            </a:extLst>
          </p:cNvPr>
          <p:cNvSpPr/>
          <p:nvPr/>
        </p:nvSpPr>
        <p:spPr>
          <a:xfrm>
            <a:off x="335128" y="856357"/>
            <a:ext cx="116473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Từ nay, mỗi khi em Hoàng định chấm câu, anh dấu chấm cần yêu cầu Hoàng đọc lại nội dung câu văn một lần nữa đã. Được không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EA6CC-90E7-E9F9-660F-CCECF1140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732322-11B3-ECB8-1835-1BB7E8A61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73601" y="648415"/>
            <a:ext cx="598351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Để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lộ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ra,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bày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rì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rào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phố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3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6418" y="426609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lang="en-US" sz="4000" b="1" dirty="0" err="1">
                <a:solidFill>
                  <a:srgbClr val="FF6600"/>
                </a:solidFill>
              </a:rPr>
              <a:t>Trao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đổi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với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bạn</a:t>
            </a:r>
            <a:r>
              <a:rPr lang="en-US" sz="4000" b="1" dirty="0">
                <a:solidFill>
                  <a:srgbClr val="FF6600"/>
                </a:solidFill>
              </a:rPr>
              <a:t>: </a:t>
            </a:r>
            <a:r>
              <a:rPr lang="en-US" sz="4000" b="1" dirty="0" err="1">
                <a:solidFill>
                  <a:srgbClr val="FF6600"/>
                </a:solidFill>
              </a:rPr>
              <a:t>Điều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gì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sẽ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xảy</a:t>
            </a:r>
            <a:r>
              <a:rPr lang="en-US" sz="4000" b="1" dirty="0">
                <a:solidFill>
                  <a:srgbClr val="FF6600"/>
                </a:solidFill>
              </a:rPr>
              <a:t> ra </a:t>
            </a:r>
            <a:r>
              <a:rPr lang="en-US" sz="4000" b="1" dirty="0" err="1">
                <a:solidFill>
                  <a:srgbClr val="FF6600"/>
                </a:solidFill>
              </a:rPr>
              <a:t>nếu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không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có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dấu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câu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viết</a:t>
            </a:r>
            <a:r>
              <a:rPr lang="en-US" sz="4000" b="1" dirty="0">
                <a:solidFill>
                  <a:srgbClr val="FF6600"/>
                </a:solidFill>
              </a:rPr>
              <a:t>?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651128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0" y="176594"/>
            <a:ext cx="1226812" cy="16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56337" y="580885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8B159A0C-66F9-49B8-A1C0-E01178F576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418" y="2262850"/>
            <a:ext cx="5421095" cy="26698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902" y="-209079"/>
            <a:ext cx="2249619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3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3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65CD0DBE-6851-67A0-3738-0AD1E9AA92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0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25439" y="1122504"/>
            <a:ext cx="8569420" cy="360898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5" y="97753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E6A020-CB3D-9B1F-0815-CFE28A346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833" y="1985984"/>
            <a:ext cx="4347851" cy="1373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C723B-A97A-0C63-ED63-91F6FDF70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2092" y="3150244"/>
            <a:ext cx="3733426" cy="1303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AD5D4-57FC-F43E-3623-D5ACC27B47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1698" y="2480288"/>
            <a:ext cx="2890882" cy="2601120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8FFCDD71-6F02-E4F7-BA57-88E7BC71E9DD}"/>
              </a:ext>
            </a:extLst>
          </p:cNvPr>
          <p:cNvSpPr/>
          <p:nvPr/>
        </p:nvSpPr>
        <p:spPr>
          <a:xfrm>
            <a:off x="116957" y="3168502"/>
            <a:ext cx="2509284" cy="3615070"/>
          </a:xfrm>
          <a:custGeom>
            <a:avLst/>
            <a:gdLst/>
            <a:ahLst/>
            <a:cxnLst/>
            <a:rect l="l" t="t" r="r" b="b"/>
            <a:pathLst>
              <a:path w="6672993" h="10392720">
                <a:moveTo>
                  <a:pt x="0" y="0"/>
                </a:moveTo>
                <a:lnTo>
                  <a:pt x="6672993" y="0"/>
                </a:lnTo>
                <a:lnTo>
                  <a:pt x="6672993" y="10392721"/>
                </a:lnTo>
                <a:lnTo>
                  <a:pt x="0" y="10392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1415</Words>
  <Application>Microsoft Office PowerPoint</Application>
  <PresentationFormat>Màn hình rộng</PresentationFormat>
  <Paragraphs>143</Paragraphs>
  <Slides>30</Slides>
  <Notes>18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30</vt:i4>
      </vt:variant>
    </vt:vector>
  </HeadingPairs>
  <TitlesOfParts>
    <vt:vector size="51" baseType="lpstr">
      <vt:lpstr>等线</vt:lpstr>
      <vt:lpstr>Microsoft YaHei</vt:lpstr>
      <vt:lpstr>Aptos</vt:lpstr>
      <vt:lpstr>Aptos Display</vt:lpstr>
      <vt:lpstr>Arial</vt:lpstr>
      <vt:lpstr>Calibri</vt:lpstr>
      <vt:lpstr>Calibri Light</vt:lpstr>
      <vt:lpstr>Cambria</vt:lpstr>
      <vt:lpstr>Cascadia Mono SemiBold</vt:lpstr>
      <vt:lpstr>SVN-Gretoon</vt:lpstr>
      <vt:lpstr>Times New Roman</vt:lpstr>
      <vt:lpstr>Wingdings</vt:lpstr>
      <vt:lpstr>字魂52号-阿开漫画体</vt:lpstr>
      <vt:lpstr>Office 主题​​</vt:lpstr>
      <vt:lpstr>2_Office Theme</vt:lpstr>
      <vt:lpstr>6_Office Theme</vt:lpstr>
      <vt:lpstr>2_第一PPT，www.1ppt.com</vt:lpstr>
      <vt:lpstr>2_Office 主题​​</vt:lpstr>
      <vt:lpstr>Office Theme</vt:lpstr>
      <vt:lpstr>Custom Design</vt:lpstr>
      <vt:lpstr>2_Custom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61</cp:revision>
  <dcterms:created xsi:type="dcterms:W3CDTF">2022-06-26T01:07:02Z</dcterms:created>
  <dcterms:modified xsi:type="dcterms:W3CDTF">2025-11-01T08:26:27Z</dcterms:modified>
</cp:coreProperties>
</file>