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1.xml" ContentType="application/vnd.openxmlformats-officedocument.themeOverride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4" r:id="rId5"/>
    <p:sldMasterId id="2147483706" r:id="rId6"/>
    <p:sldMasterId id="2147483718" r:id="rId7"/>
  </p:sldMasterIdLst>
  <p:notesMasterIdLst>
    <p:notesMasterId r:id="rId26"/>
  </p:notesMasterIdLst>
  <p:sldIdLst>
    <p:sldId id="270" r:id="rId8"/>
    <p:sldId id="322" r:id="rId9"/>
    <p:sldId id="302" r:id="rId10"/>
    <p:sldId id="331" r:id="rId11"/>
    <p:sldId id="298" r:id="rId12"/>
    <p:sldId id="292" r:id="rId13"/>
    <p:sldId id="260" r:id="rId14"/>
    <p:sldId id="336" r:id="rId15"/>
    <p:sldId id="332" r:id="rId16"/>
    <p:sldId id="333" r:id="rId17"/>
    <p:sldId id="334" r:id="rId18"/>
    <p:sldId id="301" r:id="rId19"/>
    <p:sldId id="330" r:id="rId20"/>
    <p:sldId id="262" r:id="rId21"/>
    <p:sldId id="300" r:id="rId22"/>
    <p:sldId id="335" r:id="rId23"/>
    <p:sldId id="295" r:id="rId24"/>
    <p:sldId id="284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p" initials="Bap" lastIdx="1" clrIdx="0">
    <p:extLst>
      <p:ext uri="{19B8F6BF-5375-455C-9EA6-DF929625EA0E}">
        <p15:presenceInfo xmlns:p15="http://schemas.microsoft.com/office/powerpoint/2012/main" userId="Bap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58E"/>
    <a:srgbClr val="F7CA4F"/>
    <a:srgbClr val="FFB848"/>
    <a:srgbClr val="FFC233"/>
    <a:srgbClr val="FFEAAC"/>
    <a:srgbClr val="C64700"/>
    <a:srgbClr val="DB9231"/>
    <a:srgbClr val="FF3F3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95" autoAdjust="0"/>
  </p:normalViewPr>
  <p:slideViewPr>
    <p:cSldViewPr>
      <p:cViewPr varScale="1">
        <p:scale>
          <a:sx n="64" d="100"/>
          <a:sy n="64" d="100"/>
        </p:scale>
        <p:origin x="74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9" d="100"/>
        <a:sy n="79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presProps" Target="pres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588BA0-3ECB-4EC5-B475-7AE560D2535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086AB8-6C17-4552-8B07-77DB6E0C897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7204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DA7471-DCE1-4676-834E-8F850D68034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94116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1ppt.com/jieri/" TargetMode="External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509350-700E-4B0C-A3E5-C1D9554BB8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5FB096-5C12-4D67-9A50-27E1F7F99E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5A4A05-0477-4D9E-A8DB-731A2BD50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C7CB5D-2637-421C-B549-485DE900B9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9F00F-B768-4068-B350-E434E40B8C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58202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117A70-5DF0-4706-BE97-83CEB6072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79E524-5B41-4E0F-B34D-657C6152FC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66EED4-FE8F-471A-B4C5-9F11D9177E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CD0A23-611E-4FF7-A46E-75C1BA08A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8C4916-7F47-4A0E-AFCA-3213F13F85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118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23A9D7-7BB4-4421-88D5-027FE48D16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D12F70-FBF9-4564-8CBD-5D21E1650B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7164B2-7A17-4FC3-95C7-182EBA991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91C72C-44BD-44E1-9058-C64C8CB56E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DDA14B-2151-42B8-A27C-F14E1DA47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0328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1"/>
            <a:ext cx="12192000" cy="1044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6756"/>
            <a:ext cx="2451384" cy="1991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298408-F831-4A7B-BD2D-C3E88703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58350" y="4866756"/>
            <a:ext cx="2533351" cy="19912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61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53A8FA-8D9A-458C-BA2A-8676CB7A30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06AADFA-4117-4133-A58A-8FDBF89D85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ADE843C-9007-41D0-8C85-EEB162D72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2AA8ED9-F698-435A-A9CD-5D6EBBAD3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FA8B033-33EF-4585-9DC7-B5F6D4D27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1827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C904D1-EB75-465F-9572-62D9E974F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EFB7426-EA51-4882-88CB-6C84D9EE38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3ABC412-D18D-4349-9010-4DC9DE3DFD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07885D9-F736-40F6-A99B-A77977DC1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3548349-CA17-4E6C-977B-F6D67A1BA4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624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60A803-F33A-476D-82E3-9FC384934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533D403-4B05-46BE-9DE3-022A846F25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FB60EC-179E-4403-880D-1D448F33F7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0EFB2C6-FCBD-4DA8-A813-E2E98C0400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8CB9C5-F588-405A-B214-2DD9DF47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106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70958F-493D-48C2-8F22-9E686823DC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93542B4-F694-4E3D-AFDD-9A1DE6B65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3DC7F82-21C3-4284-8DDE-850EAB1B25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5EAE06E-0D9B-40EB-B543-02FC4371F2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0B21D2A-5034-41B8-B85A-625FF41792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67EF732-9096-404A-BC70-3859CB41C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055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CD5443-EE0C-4346-83CC-5BA77BB6C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63155A2-EF42-498C-B5B2-A7EB678A6E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BE5ECE2-1AB2-4468-9953-ACAA23DCF9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8C15DE7-1DA9-47AC-90DF-292ED456EC9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3A0141EB-34F6-42BE-9C06-7CF8C6A0E8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E6835446-5D7D-4429-A2CA-3CAB0C1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3BC8FC3-BD28-4CFF-83E7-DF12E172DD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907FF9D-56B2-4D2A-A814-E4919DD34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8253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754DE9-9688-4768-AD07-0C36C734E3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61FE703-DB18-4306-9E28-BB4D10B4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4F21828-2E14-4426-B87E-EC3B0A606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88826FA-628B-463E-BBA8-2715629BF7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3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373679E-5504-4940-94F6-7DA9A5C7C5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9906A0E-BF6D-4FB4-BF94-0BBFB9919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EC6906D-4BFA-4505-93AC-146CD4447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8512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29F497-ADE5-44AD-9B5C-12C5D94BE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5E7B7-14A7-4AEE-A40D-9DFA2CA515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B13D514-E1C1-4667-91D0-8A7B2C58A7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7B63D8-9E4F-43DA-8B36-53E5D44051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1707D3-F83F-45BB-86AA-F8CDC32CD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7245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C3FB7B5-5D75-489A-8AEC-3E788F18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7FED9B4-BCCA-4CD7-A6B5-073B1A86E3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83CF378-4DC5-44FA-BF3C-A201BA3373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F7540AD-CF6F-478D-997C-05935F48E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01148CA-A7F0-4465-847B-DCFD95A25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89B3869-F4A8-4CF3-8328-CB196976C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521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2BD1B8-B3C0-48CA-B2A8-00889DC0EF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570F814F-DDB1-4522-82F8-DA97BA0DB46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7F8F0DF-2EF8-4D65-9B2B-2620D176A2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2EEE8F-D4A7-4A82-9FBB-F13460C5E8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5350A95-27D0-4A9F-A5C8-4C634965FE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448E90-E654-4B9D-B5DE-60FEAF1B9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485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D2372C6-F92D-4BD7-9FB2-28B4568CAF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D140EFE-01C8-443A-B50D-7775222286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D48734-9EE0-4936-B632-50E9F1A04A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44F3EDF-A086-41DE-ACA0-D4F18BC59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44FBF2F-65A5-48D1-9AAD-5F86DB75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7615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F11278F-3619-4A31-8206-E7AA2C3FC3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41F6C2B-A732-4D7C-B6FC-3487101FD87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0CF0A56-1D8B-452E-B29C-8C79CA05D7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BECE6DF-5146-4EA3-9ADA-8AC883ED0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01F660B-19CE-45B3-B017-64342DAAD6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73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306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8B96367-B3A1-4FAA-9855-793EB5F4A3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4C45BC-A8DA-41C5-8C72-14382B1597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678B73-2387-42F1-B51B-C78B6EA2F18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14CFBC-58B0-4C5D-91F0-7AF806E1B1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1B0DC4-0463-470E-99CD-E11ED445F2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2385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1F3142-081E-4A14-A836-451E126EA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A3839F1-3C85-42A5-A507-C501A9079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168DB7-797F-40DD-9C3A-C33A4A026F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F24AA37-88A1-4607-93E1-3C629C861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956B922-DCD3-4953-BA8C-E7DF51347E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55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5CA621C-C1FA-41DB-AB51-4D2B588C5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794BED-3139-4120-ABB9-54FAF77E40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7F1055-1717-4F96-8499-5C4121FF6F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0C15731-50AD-4310-8152-56B184DF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EB441DE-64C3-435A-9EB2-374BA697C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4446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704E1C-8EB2-4523-ABA8-3B33B74C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3EED9A-820A-4C81-9F8C-A95AB4C743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25295E2B-E898-4184-B856-3ED5A7246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43CA20A-81BC-4F22-9249-4CDFB3D184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4A5F470-9B06-4EA6-8EB5-03CE9CDBF9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20549D9-F23B-4687-9235-3E5685A2C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3260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79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6D43F2-68F2-451B-936B-7E740A9E0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4629C5-A859-4AC2-B016-6B053451CA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E89A62-E802-4D13-8A76-2A7646437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4A9199-291E-44A7-BED3-C6263BAC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A6A6BC-FCBB-4D8C-AA6A-EA9B8E2FA9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93247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E06E65-EF7B-49BA-838C-ECB5682E95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E9AB878-E8D6-4913-AAC9-EB4DA300A3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014C5A2-9077-42B0-BBF6-07402078F6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1718F37-2884-481E-A3A9-BED15714767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1973291-C8A0-4C84-970C-2046AE0437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CC1E4BC9-40BB-4BF6-AD9A-FF011CC7D0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60289C9-B3BD-4A3A-939E-624BB457F3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4D35BB6-B9C9-4622-A0F6-41FCED8165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907704" y="6739570"/>
            <a:ext cx="1440159" cy="118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2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节日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PPT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  <a:hlinkClick r:id="rId2"/>
              </a:rPr>
              <a:t>模板</a:t>
            </a:r>
            <a:r>
              <a:rPr kumimoji="0" lang="zh-CN" altLang="en-US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 </a:t>
            </a:r>
            <a:r>
              <a:rPr kumimoji="0" lang="en-US" altLang="zh-CN" sz="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微软雅黑" panose="020F0502020204030204"/>
                <a:ea typeface="微软雅黑" panose="020B0503020204020204" pitchFamily="34" charset="-122"/>
                <a:cs typeface="+mn-cs"/>
              </a:rPr>
              <a:t>http://www.1ppt.com/jieri/</a:t>
            </a:r>
          </a:p>
        </p:txBody>
      </p:sp>
    </p:spTree>
    <p:extLst>
      <p:ext uri="{BB962C8B-B14F-4D97-AF65-F5344CB8AC3E}">
        <p14:creationId xmlns:p14="http://schemas.microsoft.com/office/powerpoint/2010/main" val="85477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BA1136-B371-424C-B423-2A649DA186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B22CEC5-A753-4E07-8110-FAA99F8DB71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DEFF429-2417-4C48-BB63-09E22856F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416FD3E-3060-4234-8FD8-1F464EF2CC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40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DC4ED2A-EE37-4E75-BAF3-0896F4DB7F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4FECF55-7803-4178-ABF8-636960924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F1529DA-ACDB-46BB-A391-C52F105982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089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2EF69D-AFB6-4C3C-9F76-F169F4151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94A54B8-81F9-4AD4-A97E-50980CE775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955E496-4D09-4E0E-9B31-0E78334633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8FE1CD1-32A2-4F3E-A722-5CB46D290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BD56418-C15B-4F78-BAFD-28F30F1C0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D8E97B0-3186-44B2-817B-1356352F9B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908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4A890DA-8199-4B47-8924-F9E27DF06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26CDFB-96D1-4E2E-9267-835C5D7AD4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1C721D-052A-4A61-A37B-4BF737E48E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8786C56-E9BE-411D-B13A-533E1603A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13A0988-A182-4CFE-ABAA-1C46D356A7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0D4DED2-65F9-4D21-AB4C-9B8F0AA96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8683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D7565D-F5E3-4B2F-95C7-8597B1BCF7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93BB3DC-42B3-4A04-8DAD-E91BFEF1C4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0CFD9B-330D-4FCE-954A-B22E94F56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CFCDD5F-6071-4A1D-A6DB-8F40981E55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6AA5C96-0D7D-49B7-A0E1-35242CEA08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633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AAB79F9A-99D7-4D37-A099-B155B76287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16658A96-5138-4CD9-827A-8A89BE7D31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32226A5-27EB-4465-AE8F-E936BC5B00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A7EF63-31EF-429D-9A41-B39277A8D1D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0667A8A-742D-42FD-8682-27F39F575A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14A4C51-AFC6-425D-A2DF-3B9A5C37D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D14C6EA-0B73-4255-8AB9-45B31BBFEA2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微软雅黑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170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3010E27-BB68-4C79-B06A-F330A984CB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" y="0"/>
            <a:ext cx="12191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5350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90453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053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BA10B5-DB23-4E33-B736-161657400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9C0811-2C17-492A-BE42-FB301509C43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FA9F3-2A5C-4E0E-B47B-0E6381F1B0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631903-ED01-49C1-A7AE-569F4B353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563C52-21EF-4DC5-BA8A-FB7687386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8D0B79-BF35-4E75-B826-37157BC60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6562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1"/>
            <a:ext cx="12192000" cy="104430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866756"/>
            <a:ext cx="2451384" cy="1991243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31298408-F831-4A7B-BD2D-C3E88703F71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9658350" y="4866756"/>
            <a:ext cx="2533351" cy="199124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5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E7E6E47-BB1F-43FE-956A-EC56990E7B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9" y="0"/>
            <a:ext cx="12191701" cy="68580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D75C745-896E-44FD-8E18-CA68B00A22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98" y="4533901"/>
            <a:ext cx="12192598" cy="23240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503A523-488E-42A2-845A-2A40DFAE878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61858" y="0"/>
            <a:ext cx="3330142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C085CD8F-448A-4DE7-9829-43E7EAC527C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976025" cy="6858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AD733B7-4922-4915-BC3E-D9D96F9D012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813690"/>
            <a:ext cx="12192000" cy="10443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E2726D2-166A-4ED3-A7B5-65C18E7D9F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99" y="5813691"/>
            <a:ext cx="12192000" cy="1044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67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148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62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018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9098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104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886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25563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026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9DE74-8031-4332-8E16-3409E2C7E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9FDC92-24BF-48A5-AB77-35421E2D84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C0D8D8-D2AD-4D40-A50E-F5FDC9765AF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379F8E-2343-4787-8CB2-CA9F4B1BF6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A671229-BFD5-4122-8DEB-286482231E0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ECD559C-289E-406C-A9F8-0B8D213ED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8DC19D-B160-4B22-B4E6-7B87291FA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E00B05-62D7-4898-9CC6-471BC02946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6340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6541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387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752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085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E1B199B-0AC4-4C7C-A0F9-CE5F1976B66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EA590E3-EA33-445B-833A-CE05FFB8B5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F6DE320-F4E0-4275-8330-DBFD343349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50D7A7-86CE-4BBD-A8FD-BCFA6FA37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B7F3FAB-CE11-4192-8BAA-E2A09D12F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1499825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200E2-0CBE-4AEF-951C-CB2FADFD5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828E96-1601-4D0B-8BB1-B9ABA3CDB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A15BEA-CC5F-4558-904F-DE96431BED0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39F226-FFF3-41CC-BDEA-CC9F389617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DF6A2FB-4991-4BC2-9551-587195D51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018191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018A79D-D2AD-446B-9CE1-4AC544F9C9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33955D8-E1DF-4782-B0E5-6EF553352C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688045-2883-4A9D-948F-3C5B5548CC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249EFAC-5EBD-4360-BE7A-9883EFE28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DFA7CA2-A4AF-43A6-B5A0-48D0C3DED6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8718409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232C429-77CD-4CA7-B792-BA914FC15F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41FF9CC-5E0A-46BA-AEC0-E229A600E95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0C2703F-737A-4B37-8B4E-5010898768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7111D34-E945-4756-AD7F-22E73C70234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94FFA2A-ABCB-43B5-80B6-2AA87CE49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26AE415-25A5-445B-963B-E24993E690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84948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F0CFFD6-F26E-45A0-B658-4858C978C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C4DE01-1EBA-4A2F-A99F-5C383299C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C700FE-95A0-4CC7-AFA4-B7F1759E4D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2490CE-C526-4B62-AB97-BDE9DF0902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8543E69-DA03-4A5A-B281-734BA07A60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52E7F58-82F6-4465-8095-DBAE50A869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080AEC4-8140-4BC7-8AB6-97E32E55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E9AB299-A6A9-4F30-81C2-3DEB6514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4601600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05278714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8E807E-ECD4-4B27-A799-A20627211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90F5F57-B950-4801-9F75-A326E47F3A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A790C-CE61-4CFE-9EC7-F541DC9F4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8DBEF2D-B19A-48C9-BB06-72983D20A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8284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0A848CE-FF0C-482E-9A8E-9A29309DC8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BF32BAD-2D21-4B37-A171-518E5A10E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FB698CF-DEF2-4343-82BA-CD0954605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6765252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BE5EB4A-0C14-4418-B8AB-4247185F09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3AACAC0-5A19-49A7-9B83-0CF4157946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0F5CDE3-D72A-4393-8AD6-7F6AF2D8F2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1D0F9A-B9B1-4D71-A50A-E5F5AFFF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F6ABCD-AFD4-4509-AC3B-F3D8A1AD7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050E3F-7657-461E-A14E-36864ADE8F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9567441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397BE21-9438-4ACD-A74E-EDEDA72666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EB51099-5EEA-4A5D-BD30-C0427FA73C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2228F75-76BB-4240-AE28-D507FC2CB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34FA160-EFA2-46E7-B40B-6579694669A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4C1EF44-FEAE-4375-8B1F-6032247DB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37B3723-590E-426F-8A7D-374E736E0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1162954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9641B4C-FA4A-481A-862F-6621F3EC6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E91CCA5-60B9-4F1A-A6FA-EA63CDBB39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29B6C0C-2A4E-4ADD-A731-AD309E0C41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111878A-111D-468C-B634-46C8A3636C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2983A19-A37B-4F92-AA32-3255CFDC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370883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20BD831-F214-47D2-B326-17713C91FA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ABFD754-FC6C-48B0-9633-03533B6C49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3189ADC-A323-4DAE-8080-BC45D1CB0B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B67AEB-E9FD-4F71-8D43-C3BD7E9C8E3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DA0525-3079-48C1-A823-DBBF7DE804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38FBB0C-EAA3-410C-90C5-F73FF1789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1B2BCC6-712D-418C-BF95-59EDD8864B5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ea typeface="思源黑体 CN Regular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ea typeface="思源黑体 CN Regular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859485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215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2794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570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641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935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C0122E-0E2E-46B0-A3DC-0A42EC85C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FA9ECA-94A7-4F30-A71D-D8716A85BB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CD885A-E635-4E4B-91BD-42210EBBFF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68638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753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393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107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4896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790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8/22/2025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574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F6D3D8-330B-40CF-BAA1-832D9582D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E54ED-B6B5-49DC-ADF0-8B0B36BB45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736CEA5-8091-4C7C-B74E-6705BC2EBF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783EA5-A629-487C-9BE5-597FDEF32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D0DD7-D414-4006-910E-3BF43BA798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0D499A-5565-4E7B-A65F-AF9E5A16C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1802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A9340-D308-4C9F-BFD3-B349FE80B0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9A6672E-850B-4ADC-8B76-F56BB091F7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921A86-6D7D-4587-A214-3230EB881B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91C2F-4234-4789-AE81-88F08EEEC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A54AAD-31FB-4CD5-B625-1A83C7D384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D839D6-E2CC-453D-A3DD-C72759025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33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9.xml"/><Relationship Id="rId7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5" Type="http://schemas.openxmlformats.org/officeDocument/2006/relationships/slideLayout" Target="../slideLayouts/slideLayout41.xml"/><Relationship Id="rId4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9Slide.vn - 2019">
            <a:extLst>
              <a:ext uri="{FF2B5EF4-FFF2-40B4-BE49-F238E27FC236}">
                <a16:creationId xmlns:a16="http://schemas.microsoft.com/office/drawing/2014/main" id="{8E070DC5-10CD-4C1E-AA6C-12C9C495AC4C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993B65D-6905-4436-B008-309F5580E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218471-A023-4997-A3CC-A775C02785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F0CE99-F86D-4D30-93D0-B7BCB2BE15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6325E0-8F25-4BC0-ADD0-87EF17F80CAD}" type="datetimeFigureOut">
              <a:rPr lang="en-US" smtClean="0"/>
              <a:t>8/22/2025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816C23-6405-4FA7-87DB-C944DB9733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779DC0-A053-4865-B989-7CF0C0035A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AA58AF-24B6-4497-A32B-0C9CE7E8C99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E83ABA-8E80-8EE7-2C88-78AD0A93C0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21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9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AFB27AF-7655-4195-BB7D-A6A3D7896D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8CDC52-D608-4D0D-9712-46EC45CFA8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02E030C-8036-4C26-96D8-E8D2C56D3C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C139CA-46CD-4ED7-BF46-1BEA3BCE18DE}" type="datetimeFigureOut">
              <a:rPr lang="zh-CN" altLang="en-US" smtClean="0"/>
              <a:t>2025/8/22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71D0F3E-6540-4FA9-8DAB-9E44981231A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44CBB-E823-404E-881A-A71A28D3B1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81580C-AAF4-4D9D-9549-85DF98CE51D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663C6D36-CFAA-F7BB-BF44-036EEFBEDF2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046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3F59B1A-D9D8-CF75-1BA6-7352F0F0BB71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317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E671EAEF-3654-51EF-120A-47195A1A29E0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0" y="762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861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5867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2453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4379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0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59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emf"/><Relationship Id="rId4" Type="http://schemas.openxmlformats.org/officeDocument/2006/relationships/image" Target="../media/image5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7.gif"/><Relationship Id="rId3" Type="http://schemas.microsoft.com/office/2007/relationships/media" Target="../media/media2.wav"/><Relationship Id="rId7" Type="http://schemas.openxmlformats.org/officeDocument/2006/relationships/image" Target="../media/image12.jpeg"/><Relationship Id="rId12" Type="http://schemas.microsoft.com/office/2007/relationships/hdphoto" Target="../media/hdphoto1.wdp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6.png"/><Relationship Id="rId5" Type="http://schemas.openxmlformats.org/officeDocument/2006/relationships/slideLayout" Target="../slideLayouts/slideLayout19.xml"/><Relationship Id="rId10" Type="http://schemas.openxmlformats.org/officeDocument/2006/relationships/image" Target="../media/image15.png"/><Relationship Id="rId4" Type="http://schemas.openxmlformats.org/officeDocument/2006/relationships/audio" Target="../media/media2.wav"/><Relationship Id="rId9" Type="http://schemas.openxmlformats.org/officeDocument/2006/relationships/image" Target="../media/image14.png"/><Relationship Id="rId14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emf"/><Relationship Id="rId7" Type="http://schemas.openxmlformats.org/officeDocument/2006/relationships/image" Target="../media/image35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.png"/><Relationship Id="rId5" Type="http://schemas.openxmlformats.org/officeDocument/2006/relationships/image" Target="../media/image18.png"/><Relationship Id="rId4" Type="http://schemas.openxmlformats.org/officeDocument/2006/relationships/image" Target="../media/image38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slideLayout" Target="../slideLayouts/slideLayout43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7150BA9-9296-4909-A3F2-C46F6A92333E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 descr="A black background with orange letters&#10;&#10;AI-generated content may be incorrect.">
            <a:extLst>
              <a:ext uri="{FF2B5EF4-FFF2-40B4-BE49-F238E27FC236}">
                <a16:creationId xmlns:a16="http://schemas.microsoft.com/office/drawing/2014/main" id="{03B3703D-89E5-03D6-F8B9-7DC78D854F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371600"/>
            <a:ext cx="10120237" cy="4432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873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1C5A81-AB9A-4496-8566-7173A2F0DB19}"/>
              </a:ext>
            </a:extLst>
          </p:cNvPr>
          <p:cNvSpPr txBox="1"/>
          <p:nvPr/>
        </p:nvSpPr>
        <p:spPr>
          <a:xfrm>
            <a:off x="3828374" y="1757114"/>
            <a:ext cx="7478534" cy="38332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vi-VN" sz="4800" b="1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Em đã lớn, rất cần nhớ  các việc cần làm trong một ngày để không ai phải nhắc nhở 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79D3A1BD-0705-A9B5-05E3-79960B219B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532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FE9664-4CEB-9318-426B-E9C94CC92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D1AED21A-9B1C-CB32-73A2-6B9F060BFEA3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3" name="Picture 2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34071CB7-7B5A-1753-C139-9E1BE8C487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400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152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6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0"/>
            <a:ext cx="12192002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0178" y="1407564"/>
            <a:ext cx="5973427" cy="59698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810" y="1394663"/>
            <a:ext cx="7159288" cy="540724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83080" y="2923070"/>
            <a:ext cx="45811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endParaRPr lang="en-US" sz="4000" dirty="0">
              <a:solidFill>
                <a:srgbClr val="0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38514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ách lập thời gian biểu">
            <a:hlinkClick r:id="" action="ppaction://media"/>
            <a:extLst>
              <a:ext uri="{FF2B5EF4-FFF2-40B4-BE49-F238E27FC236}">
                <a16:creationId xmlns:a16="http://schemas.microsoft.com/office/drawing/2014/main" id="{E1D78FB7-B857-4027-A585-BA9A9F8E4B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1999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3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5" name="Rectangle 2054">
            <a:extLst>
              <a:ext uri="{FF2B5EF4-FFF2-40B4-BE49-F238E27FC236}">
                <a16:creationId xmlns:a16="http://schemas.microsoft.com/office/drawing/2014/main" id="{A9F529C3-C941-49FD-8C67-82F134F64BD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7" name="Rectangle 2056">
            <a:extLst>
              <a:ext uri="{FF2B5EF4-FFF2-40B4-BE49-F238E27FC236}">
                <a16:creationId xmlns:a16="http://schemas.microsoft.com/office/drawing/2014/main" id="{20586029-32A0-47E5-9AEC-AE3ABA6B9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FEFB274-D433-44DB-8328-FAD1B3DBE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737" y="643466"/>
            <a:ext cx="4972176" cy="5571066"/>
          </a:xfrm>
          <a:prstGeom prst="rect">
            <a:avLst/>
          </a:prstGeom>
        </p:spPr>
      </p:pic>
      <p:cxnSp>
        <p:nvCxnSpPr>
          <p:cNvPr id="2059" name="Straight Connector 2058">
            <a:extLst>
              <a:ext uri="{FF2B5EF4-FFF2-40B4-BE49-F238E27FC236}">
                <a16:creationId xmlns:a16="http://schemas.microsoft.com/office/drawing/2014/main" id="{8C730EAB-A532-4295-A302-FB4B90DB9F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9958" y="1143000"/>
            <a:ext cx="0" cy="4572000"/>
          </a:xfrm>
          <a:prstGeom prst="line">
            <a:avLst/>
          </a:prstGeom>
          <a:ln>
            <a:solidFill>
              <a:srgbClr val="4E4E4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Giải bài chủ đề 2 – Tuần 5">
            <a:extLst>
              <a:ext uri="{FF2B5EF4-FFF2-40B4-BE49-F238E27FC236}">
                <a16:creationId xmlns:a16="http://schemas.microsoft.com/office/drawing/2014/main" id="{171AA3C6-DC9F-4886-AC9B-1ED0A93691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930410" y="643467"/>
            <a:ext cx="3941529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359286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peech Bubble: Rectangle with Corners Rounded 4">
            <a:extLst>
              <a:ext uri="{FF2B5EF4-FFF2-40B4-BE49-F238E27FC236}">
                <a16:creationId xmlns:a16="http://schemas.microsoft.com/office/drawing/2014/main" id="{DFDC0F15-BC01-35AE-B938-D0346C7B869E}"/>
              </a:ext>
            </a:extLst>
          </p:cNvPr>
          <p:cNvSpPr/>
          <p:nvPr/>
        </p:nvSpPr>
        <p:spPr>
          <a:xfrm flipH="1">
            <a:off x="5029200" y="244123"/>
            <a:ext cx="5694940" cy="1410364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sánh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hằng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nhóm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grpSp>
        <p:nvGrpSpPr>
          <p:cNvPr id="6" name="Google Shape;1023;p13">
            <a:extLst>
              <a:ext uri="{FF2B5EF4-FFF2-40B4-BE49-F238E27FC236}">
                <a16:creationId xmlns:a16="http://schemas.microsoft.com/office/drawing/2014/main" id="{E87A84C0-677A-3677-B956-37A58D178D6C}"/>
              </a:ext>
            </a:extLst>
          </p:cNvPr>
          <p:cNvGrpSpPr/>
          <p:nvPr/>
        </p:nvGrpSpPr>
        <p:grpSpPr>
          <a:xfrm>
            <a:off x="304800" y="1600200"/>
            <a:ext cx="4876800" cy="3276600"/>
            <a:chOff x="5876916" y="975793"/>
            <a:chExt cx="4684259" cy="2641495"/>
          </a:xfrm>
        </p:grpSpPr>
        <p:grpSp>
          <p:nvGrpSpPr>
            <p:cNvPr id="7" name="Google Shape;1024;p13">
              <a:extLst>
                <a:ext uri="{FF2B5EF4-FFF2-40B4-BE49-F238E27FC236}">
                  <a16:creationId xmlns:a16="http://schemas.microsoft.com/office/drawing/2014/main" id="{431DD792-6B32-712F-C3DF-06DB463D3D68}"/>
                </a:ext>
              </a:extLst>
            </p:cNvPr>
            <p:cNvGrpSpPr/>
            <p:nvPr/>
          </p:nvGrpSpPr>
          <p:grpSpPr>
            <a:xfrm>
              <a:off x="5876916" y="975793"/>
              <a:ext cx="4684259" cy="2113916"/>
              <a:chOff x="2387762" y="551055"/>
              <a:chExt cx="7051289" cy="3182111"/>
            </a:xfrm>
          </p:grpSpPr>
          <p:pic>
            <p:nvPicPr>
              <p:cNvPr id="10" name="Google Shape;1025;p13" descr="2">
                <a:extLst>
                  <a:ext uri="{FF2B5EF4-FFF2-40B4-BE49-F238E27FC236}">
                    <a16:creationId xmlns:a16="http://schemas.microsoft.com/office/drawing/2014/main" id="{4B9F5FCC-6BC6-C458-101B-FA6F9E14D3E5}"/>
                  </a:ext>
                </a:extLst>
              </p:cNvPr>
              <p:cNvPicPr preferRelativeResize="0"/>
              <p:nvPr/>
            </p:nvPicPr>
            <p:blipFill rotWithShape="1">
              <a:blip r:embed="rId4">
                <a:alphaModFix/>
              </a:blip>
              <a:srcRect/>
              <a:stretch/>
            </p:blipFill>
            <p:spPr>
              <a:xfrm>
                <a:off x="4238307" y="551055"/>
                <a:ext cx="3689350" cy="31273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5" name="Google Shape;1026;p13" descr="1">
                <a:extLst>
                  <a:ext uri="{FF2B5EF4-FFF2-40B4-BE49-F238E27FC236}">
                    <a16:creationId xmlns:a16="http://schemas.microsoft.com/office/drawing/2014/main" id="{373D915B-8E34-203E-A66F-CDD293434C3D}"/>
                  </a:ext>
                </a:extLst>
              </p:cNvPr>
              <p:cNvPicPr preferRelativeResize="0"/>
              <p:nvPr/>
            </p:nvPicPr>
            <p:blipFill rotWithShape="1">
              <a:blip r:embed="rId5">
                <a:alphaModFix/>
              </a:blip>
              <a:srcRect/>
              <a:stretch/>
            </p:blipFill>
            <p:spPr>
              <a:xfrm>
                <a:off x="5999058" y="790165"/>
                <a:ext cx="3439993" cy="2915633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Google Shape;1027;p13" descr="3">
                <a:extLst>
                  <a:ext uri="{FF2B5EF4-FFF2-40B4-BE49-F238E27FC236}">
                    <a16:creationId xmlns:a16="http://schemas.microsoft.com/office/drawing/2014/main" id="{37EC7C07-4569-E32B-4D14-844F26BD357C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 flipH="1">
                <a:off x="2387762" y="872971"/>
                <a:ext cx="3374585" cy="286019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9" name="Google Shape;1028;p13">
              <a:extLst>
                <a:ext uri="{FF2B5EF4-FFF2-40B4-BE49-F238E27FC236}">
                  <a16:creationId xmlns:a16="http://schemas.microsoft.com/office/drawing/2014/main" id="{202AEEBF-FEC8-DC96-56B7-CC5989D71753}"/>
                </a:ext>
              </a:extLst>
            </p:cNvPr>
            <p:cNvSpPr/>
            <p:nvPr/>
          </p:nvSpPr>
          <p:spPr>
            <a:xfrm>
              <a:off x="6714251" y="2510908"/>
              <a:ext cx="3495263" cy="1106380"/>
            </a:xfrm>
            <a:prstGeom prst="roundRect">
              <a:avLst>
                <a:gd name="adj" fmla="val 16667"/>
              </a:avLst>
            </a:prstGeom>
            <a:solidFill>
              <a:schemeClr val="lt1"/>
            </a:solidFill>
            <a:ln w="28575" cap="flat" cmpd="sng">
              <a:solidFill>
                <a:schemeClr val="accent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Thảo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luận</a:t>
              </a:r>
              <a:endParaRPr lang="en-US" sz="32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dirty="0" err="1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 4</a:t>
              </a:r>
              <a:endParaRPr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C46D52FF-E01D-7381-012E-5B49BF25C079}"/>
              </a:ext>
            </a:extLst>
          </p:cNvPr>
          <p:cNvSpPr/>
          <p:nvPr/>
        </p:nvSpPr>
        <p:spPr>
          <a:xfrm flipH="1">
            <a:off x="5029200" y="2047234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61756A4-49DA-7849-6722-AB954CF10521}"/>
              </a:ext>
            </a:extLst>
          </p:cNvPr>
          <p:cNvSpPr/>
          <p:nvPr/>
        </p:nvSpPr>
        <p:spPr>
          <a:xfrm flipH="1">
            <a:off x="5115560" y="3472301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thích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sự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giống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20" name="Speech Bubble: Rectangle with Corners Rounded 19">
            <a:extLst>
              <a:ext uri="{FF2B5EF4-FFF2-40B4-BE49-F238E27FC236}">
                <a16:creationId xmlns:a16="http://schemas.microsoft.com/office/drawing/2014/main" id="{7879652F-D3B8-41EF-5FFA-92B1DBFCE077}"/>
              </a:ext>
            </a:extLst>
          </p:cNvPr>
          <p:cNvSpPr/>
          <p:nvPr/>
        </p:nvSpPr>
        <p:spPr>
          <a:xfrm flipH="1">
            <a:off x="5334000" y="5101388"/>
            <a:ext cx="5694940" cy="1066009"/>
          </a:xfrm>
          <a:prstGeom prst="wedgeRoundRectCallout">
            <a:avLst>
              <a:gd name="adj1" fmla="val 42483"/>
              <a:gd name="adj2" fmla="val 58854"/>
              <a:gd name="adj3" fmla="val 16667"/>
            </a:avLst>
          </a:prstGeom>
          <a:solidFill>
            <a:schemeClr val="bg1"/>
          </a:solidFill>
          <a:ln w="285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Góp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biểu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572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9" grpId="0" animBg="1"/>
      <p:bldP spid="20" grpId="0" animBg="1"/>
    </p:bld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2A63C7-D97D-2AC0-C409-4E5D02E5E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64466A-FB34-7B4A-07FF-1E2BDA0473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AFD6660B-F257-CBE3-B561-E53ACCFFA94D}"/>
              </a:ext>
            </a:extLst>
          </p:cNvPr>
          <p:cNvSpPr txBox="1"/>
          <p:nvPr/>
        </p:nvSpPr>
        <p:spPr>
          <a:xfrm>
            <a:off x="3828374" y="1757114"/>
            <a:ext cx="7478534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>
              <a:lnSpc>
                <a:spcPct val="100000"/>
              </a:lnSpc>
            </a:pPr>
            <a:r>
              <a:rPr lang="vi-VN" sz="4400" b="1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Hằng ngày, có những hoạt động chúng ta thường xuyên thực hiện. Thời gian biểu sẽ giúp chúng ta làm việc có kế hoạch, giờ nào việc ấy.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5E7A1F-6F50-EB0E-F7E9-D0896ECBB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1C420B17-360C-B599-0386-EFF24575D8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57200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93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8830289" y="-43430"/>
            <a:ext cx="2297129" cy="1515403"/>
          </a:xfrm>
          <a:custGeom>
            <a:avLst/>
            <a:gdLst/>
            <a:ahLst/>
            <a:cxnLst/>
            <a:rect l="l" t="t" r="r" b="b"/>
            <a:pathLst>
              <a:path w="8180997" h="4826788">
                <a:moveTo>
                  <a:pt x="0" y="0"/>
                </a:moveTo>
                <a:lnTo>
                  <a:pt x="8180997" y="0"/>
                </a:lnTo>
                <a:lnTo>
                  <a:pt x="8180997" y="4826788"/>
                </a:lnTo>
                <a:lnTo>
                  <a:pt x="0" y="482678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1" name="Freeform 2"/>
          <p:cNvSpPr/>
          <p:nvPr/>
        </p:nvSpPr>
        <p:spPr>
          <a:xfrm>
            <a:off x="9124550" y="973846"/>
            <a:ext cx="2745464" cy="6575961"/>
          </a:xfrm>
          <a:custGeom>
            <a:avLst/>
            <a:gdLst/>
            <a:ahLst/>
            <a:cxnLst/>
            <a:rect l="l" t="t" r="r" b="b"/>
            <a:pathLst>
              <a:path w="4118196" h="9863942">
                <a:moveTo>
                  <a:pt x="0" y="0"/>
                </a:moveTo>
                <a:lnTo>
                  <a:pt x="4118196" y="0"/>
                </a:lnTo>
                <a:lnTo>
                  <a:pt x="4118196" y="9863942"/>
                </a:lnTo>
                <a:lnTo>
                  <a:pt x="0" y="98639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2" name="Freeform 3"/>
          <p:cNvSpPr/>
          <p:nvPr/>
        </p:nvSpPr>
        <p:spPr>
          <a:xfrm>
            <a:off x="7830512" y="4720286"/>
            <a:ext cx="2714999" cy="2185557"/>
          </a:xfrm>
          <a:custGeom>
            <a:avLst/>
            <a:gdLst/>
            <a:ahLst/>
            <a:cxnLst/>
            <a:rect l="l" t="t" r="r" b="b"/>
            <a:pathLst>
              <a:path w="4072498" h="3278336">
                <a:moveTo>
                  <a:pt x="0" y="0"/>
                </a:moveTo>
                <a:lnTo>
                  <a:pt x="4072497" y="0"/>
                </a:lnTo>
                <a:lnTo>
                  <a:pt x="4072497" y="3278337"/>
                </a:lnTo>
                <a:lnTo>
                  <a:pt x="0" y="327833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3" name="Freeform 5"/>
          <p:cNvSpPr/>
          <p:nvPr/>
        </p:nvSpPr>
        <p:spPr>
          <a:xfrm>
            <a:off x="9194800" y="5170773"/>
            <a:ext cx="2765946" cy="1687227"/>
          </a:xfrm>
          <a:custGeom>
            <a:avLst/>
            <a:gdLst/>
            <a:ahLst/>
            <a:cxnLst/>
            <a:rect l="l" t="t" r="r" b="b"/>
            <a:pathLst>
              <a:path w="4148919" h="2530841">
                <a:moveTo>
                  <a:pt x="0" y="0"/>
                </a:moveTo>
                <a:lnTo>
                  <a:pt x="4148919" y="0"/>
                </a:lnTo>
                <a:lnTo>
                  <a:pt x="4148919" y="2530840"/>
                </a:lnTo>
                <a:lnTo>
                  <a:pt x="0" y="2530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4" name="Freeform 7"/>
          <p:cNvSpPr/>
          <p:nvPr/>
        </p:nvSpPr>
        <p:spPr>
          <a:xfrm flipH="1">
            <a:off x="10911162" y="5660199"/>
            <a:ext cx="1997273" cy="1218336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79505" y="1180856"/>
            <a:ext cx="8154313" cy="3170099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609630"/>
            <a:r>
              <a:rPr lang="vi-VN" sz="4000" b="1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 nhà</a:t>
            </a:r>
          </a:p>
          <a:p>
            <a:pPr marL="571500" lvl="0" indent="-571500" algn="just" defTabSz="609630">
              <a:buFont typeface="Arial" panose="020B0604020202020204" pitchFamily="34" charset="0"/>
              <a:buChar char="•"/>
            </a:pP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Nhờ người thân góp ý cho thời gian biểu của mình.</a:t>
            </a:r>
          </a:p>
          <a:p>
            <a:pPr marL="571500" lvl="0" indent="-571500" algn="just" defTabSz="609630">
              <a:buFont typeface="Arial" panose="020B0604020202020204" pitchFamily="34" charset="0"/>
              <a:buChar char="•"/>
            </a:pPr>
            <a:r>
              <a:rPr lang="vi-VN" sz="4000" i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Trang trí thời gian biểu của mình đẹp mắt và dễ nhìn.</a:t>
            </a:r>
          </a:p>
        </p:txBody>
      </p:sp>
      <p:sp>
        <p:nvSpPr>
          <p:cNvPr id="14" name="Freeform 8"/>
          <p:cNvSpPr/>
          <p:nvPr/>
        </p:nvSpPr>
        <p:spPr>
          <a:xfrm flipH="1">
            <a:off x="8996208" y="4720286"/>
            <a:ext cx="2351895" cy="2089679"/>
          </a:xfrm>
          <a:custGeom>
            <a:avLst/>
            <a:gdLst/>
            <a:ahLst/>
            <a:cxnLst/>
            <a:rect l="l" t="t" r="r" b="b"/>
            <a:pathLst>
              <a:path w="9055956" h="8229600">
                <a:moveTo>
                  <a:pt x="0" y="0"/>
                </a:moveTo>
                <a:lnTo>
                  <a:pt x="9055956" y="0"/>
                </a:lnTo>
                <a:lnTo>
                  <a:pt x="9055956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Freeform 7"/>
          <p:cNvSpPr/>
          <p:nvPr/>
        </p:nvSpPr>
        <p:spPr>
          <a:xfrm flipH="1">
            <a:off x="1655309" y="5709774"/>
            <a:ext cx="1997273" cy="1218336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Freeform 7"/>
          <p:cNvSpPr/>
          <p:nvPr/>
        </p:nvSpPr>
        <p:spPr>
          <a:xfrm flipH="1">
            <a:off x="6589789" y="5660199"/>
            <a:ext cx="1997273" cy="1218336"/>
          </a:xfrm>
          <a:custGeom>
            <a:avLst/>
            <a:gdLst/>
            <a:ahLst/>
            <a:cxnLst/>
            <a:rect l="l" t="t" r="r" b="b"/>
            <a:pathLst>
              <a:path w="2995909" h="1827504">
                <a:moveTo>
                  <a:pt x="2995909" y="0"/>
                </a:moveTo>
                <a:lnTo>
                  <a:pt x="0" y="0"/>
                </a:lnTo>
                <a:lnTo>
                  <a:pt x="0" y="1827505"/>
                </a:lnTo>
                <a:lnTo>
                  <a:pt x="2995909" y="1827505"/>
                </a:lnTo>
                <a:lnTo>
                  <a:pt x="2995909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975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3D28872-C5E5-4F6D-8A89-D2B3363BBA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624"/>
          <a:stretch/>
        </p:blipFill>
        <p:spPr>
          <a:xfrm>
            <a:off x="-23648" y="0"/>
            <a:ext cx="12215648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6554C8-C6D5-41BF-881A-0A507BEA2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61947" y="1524000"/>
            <a:ext cx="6068105" cy="34101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47" y="696520"/>
            <a:ext cx="3339249" cy="67187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86800" y="635284"/>
            <a:ext cx="3505200" cy="62227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8E250A4-E69C-490F-8A59-BABFFA7D04D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62299" y="2167018"/>
            <a:ext cx="5267401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796444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81481E-6 L 0.0207 0.07523 " pathEditMode="relative" rAng="0" ptsTypes="AA">
                                      <p:cBhvr>
                                        <p:cTn id="6" dur="2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7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3.7037E-6 L -0.025 -0.0463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" y="-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8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>
            <a:extLst>
              <a:ext uri="{FF2B5EF4-FFF2-40B4-BE49-F238E27FC236}">
                <a16:creationId xmlns:a16="http://schemas.microsoft.com/office/drawing/2014/main" id="{E04D6B50-74CD-4C1A-A820-6137F26F80E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22" b="58541"/>
          <a:stretch/>
        </p:blipFill>
        <p:spPr>
          <a:xfrm>
            <a:off x="0" y="-1752541"/>
            <a:ext cx="12190132" cy="2264898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D0204351-A3E0-44E1-83E7-F72DDFDEF265}"/>
              </a:ext>
            </a:extLst>
          </p:cNvPr>
          <p:cNvGrpSpPr/>
          <p:nvPr/>
        </p:nvGrpSpPr>
        <p:grpSpPr>
          <a:xfrm>
            <a:off x="0" y="-150606"/>
            <a:ext cx="12191999" cy="7019030"/>
            <a:chOff x="-868219" y="4377416"/>
            <a:chExt cx="12191999" cy="683614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11B8D1D1-BEC3-45BF-85C4-2C03C3A4817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868219" y="4377416"/>
              <a:ext cx="12191999" cy="6836149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D8AC167-2B69-4E1E-B0E4-967EC2E3EB6A}"/>
                </a:ext>
              </a:extLst>
            </p:cNvPr>
            <p:cNvSpPr/>
            <p:nvPr/>
          </p:nvSpPr>
          <p:spPr>
            <a:xfrm>
              <a:off x="4705933" y="9291782"/>
              <a:ext cx="1708723" cy="886691"/>
            </a:xfrm>
            <a:prstGeom prst="rect">
              <a:avLst/>
            </a:prstGeom>
            <a:solidFill>
              <a:srgbClr val="C1F48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sp>
        <p:nvSpPr>
          <p:cNvPr id="31" name="Rectangle 30">
            <a:extLst>
              <a:ext uri="{FF2B5EF4-FFF2-40B4-BE49-F238E27FC236}">
                <a16:creationId xmlns:a16="http://schemas.microsoft.com/office/drawing/2014/main" id="{A36CBD96-6DC9-4884-90B3-3D390C2D9752}"/>
              </a:ext>
            </a:extLst>
          </p:cNvPr>
          <p:cNvSpPr/>
          <p:nvPr/>
        </p:nvSpPr>
        <p:spPr>
          <a:xfrm>
            <a:off x="2734795" y="142188"/>
            <a:ext cx="7477186" cy="976328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TRÒ CHƠI TUNG BÓNG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82EEDAAD-7410-4ABD-8E96-AD55A2AC566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90566" y="3890421"/>
            <a:ext cx="8357430" cy="2639189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374D2049-AD05-4904-A428-12E216ED719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4877" y="1856510"/>
            <a:ext cx="2349918" cy="4902055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D73B09F6-EADC-47A4-A3EC-028BF8C5CA25}"/>
              </a:ext>
            </a:extLst>
          </p:cNvPr>
          <p:cNvGrpSpPr/>
          <p:nvPr/>
        </p:nvGrpSpPr>
        <p:grpSpPr>
          <a:xfrm>
            <a:off x="1562100" y="527517"/>
            <a:ext cx="6591300" cy="1910551"/>
            <a:chOff x="4104189" y="1480665"/>
            <a:chExt cx="6207181" cy="1910551"/>
          </a:xfrm>
        </p:grpSpPr>
        <p:sp>
          <p:nvSpPr>
            <p:cNvPr id="37" name="Thought Bubble: Cloud 36">
              <a:extLst>
                <a:ext uri="{FF2B5EF4-FFF2-40B4-BE49-F238E27FC236}">
                  <a16:creationId xmlns:a16="http://schemas.microsoft.com/office/drawing/2014/main" id="{00E48FD1-FDD4-41CC-A10F-3DF09BAA1E19}"/>
                </a:ext>
              </a:extLst>
            </p:cNvPr>
            <p:cNvSpPr/>
            <p:nvPr/>
          </p:nvSpPr>
          <p:spPr>
            <a:xfrm>
              <a:off x="4104189" y="1480665"/>
              <a:ext cx="6207181" cy="1910551"/>
            </a:xfrm>
            <a:prstGeom prst="cloudCallout">
              <a:avLst>
                <a:gd name="adj1" fmla="val -48197"/>
                <a:gd name="adj2" fmla="val 48400"/>
              </a:avLst>
            </a:prstGeom>
            <a:solidFill>
              <a:srgbClr val="7030A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839ED49-C746-4A34-97F2-E6A13E214121}"/>
                </a:ext>
              </a:extLst>
            </p:cNvPr>
            <p:cNvSpPr txBox="1"/>
            <p:nvPr/>
          </p:nvSpPr>
          <p:spPr>
            <a:xfrm>
              <a:off x="4738703" y="1677669"/>
              <a:ext cx="5133527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Khi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nhận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được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bóng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,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em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hãy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kể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tên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một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hoạt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động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trong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.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01F24D-77D7-4B10-BDE9-2D842666ADF1}"/>
              </a:ext>
            </a:extLst>
          </p:cNvPr>
          <p:cNvGrpSpPr/>
          <p:nvPr/>
        </p:nvGrpSpPr>
        <p:grpSpPr>
          <a:xfrm>
            <a:off x="4219263" y="2390431"/>
            <a:ext cx="3753472" cy="1159175"/>
            <a:chOff x="4337055" y="1474390"/>
            <a:chExt cx="3753472" cy="1159175"/>
          </a:xfrm>
        </p:grpSpPr>
        <p:sp>
          <p:nvSpPr>
            <p:cNvPr id="40" name="Thought Bubble: Cloud 39">
              <a:extLst>
                <a:ext uri="{FF2B5EF4-FFF2-40B4-BE49-F238E27FC236}">
                  <a16:creationId xmlns:a16="http://schemas.microsoft.com/office/drawing/2014/main" id="{CCFF0381-3EF0-4453-8FD8-AC2AC52A1E65}"/>
                </a:ext>
              </a:extLst>
            </p:cNvPr>
            <p:cNvSpPr/>
            <p:nvPr/>
          </p:nvSpPr>
          <p:spPr>
            <a:xfrm>
              <a:off x="4337055" y="1474390"/>
              <a:ext cx="3753472" cy="1159175"/>
            </a:xfrm>
            <a:prstGeom prst="cloudCallout">
              <a:avLst>
                <a:gd name="adj1" fmla="val -38602"/>
                <a:gd name="adj2" fmla="val 71492"/>
              </a:avLst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B309996F-B087-4563-98A9-9E3DAAA6B339}"/>
                </a:ext>
              </a:extLst>
            </p:cNvPr>
            <p:cNvSpPr txBox="1"/>
            <p:nvPr/>
          </p:nvSpPr>
          <p:spPr>
            <a:xfrm>
              <a:off x="4584868" y="1686554"/>
              <a:ext cx="340913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đánh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-Rounded" panose="020B0500000000000000" pitchFamily="34" charset="0"/>
                  <a:sym typeface="Arial"/>
                </a:rPr>
                <a:t>răng</a:t>
              </a:r>
              <a:endPara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  <a:sym typeface="Arial"/>
              </a:endParaRPr>
            </a:p>
          </p:txBody>
        </p:sp>
      </p:grpSp>
      <p:pic>
        <p:nvPicPr>
          <p:cNvPr id="42" name="Picture 41">
            <a:extLst>
              <a:ext uri="{FF2B5EF4-FFF2-40B4-BE49-F238E27FC236}">
                <a16:creationId xmlns:a16="http://schemas.microsoft.com/office/drawing/2014/main" id="{621B8AAA-2554-4C69-82AC-0A054E48BC7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779" b="91502" l="10000" r="91548">
                        <a14:foregroundMark x1="52738" y1="15716" x2="30833" y2="31665"/>
                        <a14:foregroundMark x1="36548" y1="18626" x2="11667" y2="56694"/>
                        <a14:foregroundMark x1="11667" y1="56694" x2="11667" y2="56927"/>
                        <a14:foregroundMark x1="40000" y1="40279" x2="30357" y2="65308"/>
                        <a14:foregroundMark x1="36310" y1="29919" x2="25357" y2="68917"/>
                        <a14:foregroundMark x1="25357" y1="68917" x2="51667" y2="67171"/>
                        <a14:foregroundMark x1="51667" y1="67171" x2="66190" y2="38533"/>
                        <a14:foregroundMark x1="66190" y1="38533" x2="28690" y2="59022"/>
                        <a14:foregroundMark x1="28690" y1="59022" x2="70357" y2="52852"/>
                        <a14:foregroundMark x1="70357" y1="52852" x2="57143" y2="29453"/>
                        <a14:foregroundMark x1="57143" y1="29453" x2="52619" y2="29802"/>
                        <a14:foregroundMark x1="34167" y1="11409" x2="40714" y2="10128"/>
                        <a14:foregroundMark x1="41429" y1="10012" x2="41429" y2="10012"/>
                        <a14:foregroundMark x1="33452" y1="9779" x2="72976" y2="30384"/>
                        <a14:foregroundMark x1="50595" y1="14668" x2="59167" y2="16298"/>
                        <a14:foregroundMark x1="59167" y1="16298" x2="69405" y2="27241"/>
                        <a14:foregroundMark x1="69405" y1="27241" x2="65952" y2="16298"/>
                        <a14:foregroundMark x1="65952" y1="16298" x2="51548" y2="18626"/>
                        <a14:foregroundMark x1="51548" y1="18626" x2="63929" y2="20722"/>
                        <a14:foregroundMark x1="63929" y1="20722" x2="55952" y2="15600"/>
                        <a14:foregroundMark x1="55952" y1="15600" x2="55952" y2="15600"/>
                        <a14:foregroundMark x1="75714" y1="33295" x2="72619" y2="42724"/>
                        <a14:foregroundMark x1="72619" y1="42724" x2="82143" y2="43306"/>
                        <a14:foregroundMark x1="82143" y1="43306" x2="74762" y2="50990"/>
                        <a14:foregroundMark x1="74762" y1="50990" x2="83095" y2="38882"/>
                        <a14:foregroundMark x1="83095" y1="38882" x2="74286" y2="36088"/>
                        <a14:foregroundMark x1="91548" y1="38650" x2="90952" y2="57858"/>
                        <a14:foregroundMark x1="64286" y1="13970" x2="84405" y2="44005"/>
                        <a14:foregroundMark x1="84405" y1="44005" x2="86905" y2="50757"/>
                        <a14:foregroundMark x1="40000" y1="13620" x2="31190" y2="17229"/>
                        <a14:foregroundMark x1="31190" y1="17229" x2="20714" y2="33178"/>
                        <a14:foregroundMark x1="20714" y1="33178" x2="20119" y2="40512"/>
                        <a14:foregroundMark x1="12857" y1="55180" x2="15476" y2="73108"/>
                        <a14:foregroundMark x1="15476" y1="73108" x2="25714" y2="80326"/>
                        <a14:foregroundMark x1="45595" y1="69732" x2="56429" y2="68452"/>
                        <a14:foregroundMark x1="56429" y1="68452" x2="75357" y2="56228"/>
                        <a14:foregroundMark x1="75357" y1="56228" x2="76071" y2="53900"/>
                        <a14:foregroundMark x1="47262" y1="74389" x2="54881" y2="74389"/>
                        <a14:foregroundMark x1="54881" y1="74389" x2="70119" y2="69034"/>
                        <a14:foregroundMark x1="70119" y1="69034" x2="70833" y2="67288"/>
                        <a14:foregroundMark x1="50714" y1="88242" x2="69643" y2="85681"/>
                        <a14:foregroundMark x1="69643" y1="85681" x2="83452" y2="77183"/>
                        <a14:foregroundMark x1="83452" y1="77183" x2="83571" y2="75786"/>
                        <a14:foregroundMark x1="54286" y1="83586" x2="76548" y2="76135"/>
                        <a14:foregroundMark x1="76548" y1="76135" x2="76905" y2="75786"/>
                        <a14:foregroundMark x1="88929" y1="68685" x2="84405" y2="76135"/>
                        <a14:foregroundMark x1="28333" y1="85681" x2="55238" y2="88359"/>
                        <a14:foregroundMark x1="36310" y1="88591" x2="57143" y2="90221"/>
                        <a14:foregroundMark x1="48452" y1="91269" x2="56071" y2="9150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248843" y="2710381"/>
            <a:ext cx="1147678" cy="1173638"/>
          </a:xfrm>
          <a:prstGeom prst="rect">
            <a:avLst/>
          </a:prstGeom>
        </p:spPr>
      </p:pic>
      <p:pic>
        <p:nvPicPr>
          <p:cNvPr id="3" name="Picture 2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7D1AA52E-1B79-E037-983A-F887C16B745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971800"/>
            <a:ext cx="584431" cy="223837"/>
          </a:xfrm>
          <a:prstGeom prst="rect">
            <a:avLst/>
          </a:prstGeom>
        </p:spPr>
      </p:pic>
      <p:pic>
        <p:nvPicPr>
          <p:cNvPr id="4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08E5E890-27D7-7B8B-9F32-1926F919DC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2000" y="381000"/>
            <a:ext cx="406400" cy="406400"/>
          </a:xfrm>
          <a:prstGeom prst="rect">
            <a:avLst/>
          </a:prstGeom>
        </p:spPr>
      </p:pic>
      <p:pic>
        <p:nvPicPr>
          <p:cNvPr id="5" name="Picture 4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9E2349B-186D-CF23-A50A-47BCC523B09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3068">
            <a:off x="3742616" y="4902410"/>
            <a:ext cx="584431" cy="223837"/>
          </a:xfrm>
          <a:prstGeom prst="rect">
            <a:avLst/>
          </a:prstGeom>
        </p:spPr>
      </p:pic>
      <p:pic>
        <p:nvPicPr>
          <p:cNvPr id="6" name="2">
            <a:hlinkClick r:id="" action="ppaction://media"/>
            <a:extLst>
              <a:ext uri="{FF2B5EF4-FFF2-40B4-BE49-F238E27FC236}">
                <a16:creationId xmlns:a16="http://schemas.microsoft.com/office/drawing/2014/main" id="{5B9D801F-C90E-7E04-B090-4BF1AAC2010C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762000" y="121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50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4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0.04297 0.2358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8" y="1178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0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7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:a16="http://schemas.microsoft.com/office/drawing/2014/main" id="{62982623-F549-4A30-8BAF-06B51D0669F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9204" y="-60892"/>
            <a:ext cx="12192000" cy="684917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552" y="811390"/>
            <a:ext cx="10058400" cy="48178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6830" y="102777"/>
            <a:ext cx="1079144" cy="9759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54" y="1789588"/>
            <a:ext cx="1120797" cy="87265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4364274"/>
            <a:ext cx="2937345" cy="2536576"/>
          </a:xfrm>
          <a:prstGeom prst="rect">
            <a:avLst/>
          </a:prstGeom>
        </p:spPr>
      </p:pic>
      <p:sp>
        <p:nvSpPr>
          <p:cNvPr id="15" name="Freeform 576">
            <a:extLst>
              <a:ext uri="{FF2B5EF4-FFF2-40B4-BE49-F238E27FC236}">
                <a16:creationId xmlns:a16="http://schemas.microsoft.com/office/drawing/2014/main" id="{CA1EE368-162B-45E5-A5D0-655337C2D5DD}"/>
              </a:ext>
            </a:extLst>
          </p:cNvPr>
          <p:cNvSpPr>
            <a:spLocks/>
          </p:cNvSpPr>
          <p:nvPr/>
        </p:nvSpPr>
        <p:spPr bwMode="auto">
          <a:xfrm rot="10800000">
            <a:off x="11102666" y="866868"/>
            <a:ext cx="1118538" cy="682345"/>
          </a:xfrm>
          <a:custGeom>
            <a:avLst/>
            <a:gdLst>
              <a:gd name="T0" fmla="*/ 158 w 181"/>
              <a:gd name="T1" fmla="*/ 11 h 89"/>
              <a:gd name="T2" fmla="*/ 141 w 181"/>
              <a:gd name="T3" fmla="*/ 19 h 89"/>
              <a:gd name="T4" fmla="*/ 142 w 181"/>
              <a:gd name="T5" fmla="*/ 19 h 89"/>
              <a:gd name="T6" fmla="*/ 117 w 181"/>
              <a:gd name="T7" fmla="*/ 0 h 89"/>
              <a:gd name="T8" fmla="*/ 95 w 181"/>
              <a:gd name="T9" fmla="*/ 11 h 89"/>
              <a:gd name="T10" fmla="*/ 66 w 181"/>
              <a:gd name="T11" fmla="*/ 4 h 89"/>
              <a:gd name="T12" fmla="*/ 24 w 181"/>
              <a:gd name="T13" fmla="*/ 24 h 89"/>
              <a:gd name="T14" fmla="*/ 14 w 181"/>
              <a:gd name="T15" fmla="*/ 20 h 89"/>
              <a:gd name="T16" fmla="*/ 0 w 181"/>
              <a:gd name="T17" fmla="*/ 35 h 89"/>
              <a:gd name="T18" fmla="*/ 14 w 181"/>
              <a:gd name="T19" fmla="*/ 50 h 89"/>
              <a:gd name="T20" fmla="*/ 24 w 181"/>
              <a:gd name="T21" fmla="*/ 46 h 89"/>
              <a:gd name="T22" fmla="*/ 62 w 181"/>
              <a:gd name="T23" fmla="*/ 64 h 89"/>
              <a:gd name="T24" fmla="*/ 108 w 181"/>
              <a:gd name="T25" fmla="*/ 89 h 89"/>
              <a:gd name="T26" fmla="*/ 157 w 181"/>
              <a:gd name="T27" fmla="*/ 57 h 89"/>
              <a:gd name="T28" fmla="*/ 158 w 181"/>
              <a:gd name="T29" fmla="*/ 57 h 89"/>
              <a:gd name="T30" fmla="*/ 181 w 181"/>
              <a:gd name="T31" fmla="*/ 34 h 89"/>
              <a:gd name="T32" fmla="*/ 158 w 181"/>
              <a:gd name="T33" fmla="*/ 11 h 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81" h="89">
                <a:moveTo>
                  <a:pt x="158" y="11"/>
                </a:moveTo>
                <a:cubicBezTo>
                  <a:pt x="152" y="11"/>
                  <a:pt x="146" y="14"/>
                  <a:pt x="141" y="19"/>
                </a:cubicBezTo>
                <a:cubicBezTo>
                  <a:pt x="141" y="19"/>
                  <a:pt x="142" y="19"/>
                  <a:pt x="142" y="19"/>
                </a:cubicBezTo>
                <a:cubicBezTo>
                  <a:pt x="142" y="8"/>
                  <a:pt x="131" y="0"/>
                  <a:pt x="117" y="0"/>
                </a:cubicBezTo>
                <a:cubicBezTo>
                  <a:pt x="107" y="0"/>
                  <a:pt x="99" y="5"/>
                  <a:pt x="95" y="11"/>
                </a:cubicBezTo>
                <a:cubicBezTo>
                  <a:pt x="87" y="7"/>
                  <a:pt x="77" y="4"/>
                  <a:pt x="66" y="4"/>
                </a:cubicBezTo>
                <a:cubicBezTo>
                  <a:pt x="47" y="4"/>
                  <a:pt x="30" y="12"/>
                  <a:pt x="24" y="24"/>
                </a:cubicBezTo>
                <a:cubicBezTo>
                  <a:pt x="21" y="21"/>
                  <a:pt x="18" y="20"/>
                  <a:pt x="14" y="20"/>
                </a:cubicBezTo>
                <a:cubicBezTo>
                  <a:pt x="6" y="20"/>
                  <a:pt x="0" y="27"/>
                  <a:pt x="0" y="35"/>
                </a:cubicBezTo>
                <a:cubicBezTo>
                  <a:pt x="0" y="43"/>
                  <a:pt x="6" y="50"/>
                  <a:pt x="14" y="50"/>
                </a:cubicBezTo>
                <a:cubicBezTo>
                  <a:pt x="18" y="50"/>
                  <a:pt x="22" y="48"/>
                  <a:pt x="24" y="46"/>
                </a:cubicBezTo>
                <a:cubicBezTo>
                  <a:pt x="31" y="56"/>
                  <a:pt x="45" y="63"/>
                  <a:pt x="62" y="64"/>
                </a:cubicBezTo>
                <a:cubicBezTo>
                  <a:pt x="69" y="79"/>
                  <a:pt x="87" y="89"/>
                  <a:pt x="108" y="89"/>
                </a:cubicBezTo>
                <a:cubicBezTo>
                  <a:pt x="133" y="89"/>
                  <a:pt x="153" y="75"/>
                  <a:pt x="157" y="57"/>
                </a:cubicBezTo>
                <a:cubicBezTo>
                  <a:pt x="158" y="57"/>
                  <a:pt x="158" y="57"/>
                  <a:pt x="158" y="57"/>
                </a:cubicBezTo>
                <a:cubicBezTo>
                  <a:pt x="171" y="57"/>
                  <a:pt x="181" y="47"/>
                  <a:pt x="181" y="34"/>
                </a:cubicBezTo>
                <a:cubicBezTo>
                  <a:pt x="181" y="22"/>
                  <a:pt x="171" y="11"/>
                  <a:pt x="158" y="11"/>
                </a:cubicBezTo>
                <a:close/>
              </a:path>
            </a:pathLst>
          </a:custGeom>
          <a:solidFill>
            <a:srgbClr val="A4DCCB"/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sp>
        <p:nvSpPr>
          <p:cNvPr id="16" name="Freeform 6">
            <a:extLst>
              <a:ext uri="{FF2B5EF4-FFF2-40B4-BE49-F238E27FC236}">
                <a16:creationId xmlns:a16="http://schemas.microsoft.com/office/drawing/2014/main" id="{5A9A565C-D48C-4C20-8D3C-B235233B29D6}"/>
              </a:ext>
            </a:extLst>
          </p:cNvPr>
          <p:cNvSpPr>
            <a:spLocks/>
          </p:cNvSpPr>
          <p:nvPr/>
        </p:nvSpPr>
        <p:spPr bwMode="auto">
          <a:xfrm>
            <a:off x="9544030" y="-34018"/>
            <a:ext cx="2155047" cy="798047"/>
          </a:xfrm>
          <a:custGeom>
            <a:avLst/>
            <a:gdLst>
              <a:gd name="T0" fmla="*/ 159 w 818"/>
              <a:gd name="T1" fmla="*/ 145 h 303"/>
              <a:gd name="T2" fmla="*/ 184 w 818"/>
              <a:gd name="T3" fmla="*/ 127 h 303"/>
              <a:gd name="T4" fmla="*/ 215 w 818"/>
              <a:gd name="T5" fmla="*/ 132 h 303"/>
              <a:gd name="T6" fmla="*/ 233 w 818"/>
              <a:gd name="T7" fmla="*/ 117 h 303"/>
              <a:gd name="T8" fmla="*/ 249 w 818"/>
              <a:gd name="T9" fmla="*/ 117 h 303"/>
              <a:gd name="T10" fmla="*/ 282 w 818"/>
              <a:gd name="T11" fmla="*/ 61 h 303"/>
              <a:gd name="T12" fmla="*/ 336 w 818"/>
              <a:gd name="T13" fmla="*/ 64 h 303"/>
              <a:gd name="T14" fmla="*/ 403 w 818"/>
              <a:gd name="T15" fmla="*/ 10 h 303"/>
              <a:gd name="T16" fmla="*/ 460 w 818"/>
              <a:gd name="T17" fmla="*/ 53 h 303"/>
              <a:gd name="T18" fmla="*/ 541 w 818"/>
              <a:gd name="T19" fmla="*/ 34 h 303"/>
              <a:gd name="T20" fmla="*/ 595 w 818"/>
              <a:gd name="T21" fmla="*/ 72 h 303"/>
              <a:gd name="T22" fmla="*/ 669 w 818"/>
              <a:gd name="T23" fmla="*/ 77 h 303"/>
              <a:gd name="T24" fmla="*/ 707 w 818"/>
              <a:gd name="T25" fmla="*/ 115 h 303"/>
              <a:gd name="T26" fmla="*/ 795 w 818"/>
              <a:gd name="T27" fmla="*/ 133 h 303"/>
              <a:gd name="T28" fmla="*/ 802 w 818"/>
              <a:gd name="T29" fmla="*/ 191 h 303"/>
              <a:gd name="T30" fmla="*/ 772 w 818"/>
              <a:gd name="T31" fmla="*/ 249 h 303"/>
              <a:gd name="T32" fmla="*/ 705 w 818"/>
              <a:gd name="T33" fmla="*/ 253 h 303"/>
              <a:gd name="T34" fmla="*/ 667 w 818"/>
              <a:gd name="T35" fmla="*/ 275 h 303"/>
              <a:gd name="T36" fmla="*/ 603 w 818"/>
              <a:gd name="T37" fmla="*/ 264 h 303"/>
              <a:gd name="T38" fmla="*/ 561 w 818"/>
              <a:gd name="T39" fmla="*/ 290 h 303"/>
              <a:gd name="T40" fmla="*/ 518 w 818"/>
              <a:gd name="T41" fmla="*/ 284 h 303"/>
              <a:gd name="T42" fmla="*/ 450 w 818"/>
              <a:gd name="T43" fmla="*/ 302 h 303"/>
              <a:gd name="T44" fmla="*/ 388 w 818"/>
              <a:gd name="T45" fmla="*/ 277 h 303"/>
              <a:gd name="T46" fmla="*/ 331 w 818"/>
              <a:gd name="T47" fmla="*/ 298 h 303"/>
              <a:gd name="T48" fmla="*/ 285 w 818"/>
              <a:gd name="T49" fmla="*/ 278 h 303"/>
              <a:gd name="T50" fmla="*/ 242 w 818"/>
              <a:gd name="T51" fmla="*/ 286 h 303"/>
              <a:gd name="T52" fmla="*/ 194 w 818"/>
              <a:gd name="T53" fmla="*/ 252 h 303"/>
              <a:gd name="T54" fmla="*/ 131 w 818"/>
              <a:gd name="T55" fmla="*/ 263 h 303"/>
              <a:gd name="T56" fmla="*/ 92 w 818"/>
              <a:gd name="T57" fmla="*/ 228 h 303"/>
              <a:gd name="T58" fmla="*/ 21 w 818"/>
              <a:gd name="T59" fmla="*/ 224 h 303"/>
              <a:gd name="T60" fmla="*/ 56 w 818"/>
              <a:gd name="T61" fmla="*/ 171 h 303"/>
              <a:gd name="T62" fmla="*/ 88 w 818"/>
              <a:gd name="T63" fmla="*/ 172 h 303"/>
              <a:gd name="T64" fmla="*/ 107 w 818"/>
              <a:gd name="T65" fmla="*/ 148 h 303"/>
              <a:gd name="T66" fmla="*/ 159 w 818"/>
              <a:gd name="T67" fmla="*/ 145 h 3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818" h="303">
                <a:moveTo>
                  <a:pt x="159" y="145"/>
                </a:moveTo>
                <a:cubicBezTo>
                  <a:pt x="159" y="145"/>
                  <a:pt x="166" y="131"/>
                  <a:pt x="184" y="127"/>
                </a:cubicBezTo>
                <a:cubicBezTo>
                  <a:pt x="200" y="123"/>
                  <a:pt x="215" y="132"/>
                  <a:pt x="215" y="132"/>
                </a:cubicBezTo>
                <a:cubicBezTo>
                  <a:pt x="215" y="132"/>
                  <a:pt x="225" y="120"/>
                  <a:pt x="233" y="117"/>
                </a:cubicBezTo>
                <a:cubicBezTo>
                  <a:pt x="240" y="115"/>
                  <a:pt x="249" y="117"/>
                  <a:pt x="249" y="117"/>
                </a:cubicBezTo>
                <a:cubicBezTo>
                  <a:pt x="249" y="117"/>
                  <a:pt x="246" y="71"/>
                  <a:pt x="282" y="61"/>
                </a:cubicBezTo>
                <a:cubicBezTo>
                  <a:pt x="315" y="51"/>
                  <a:pt x="336" y="64"/>
                  <a:pt x="336" y="64"/>
                </a:cubicBezTo>
                <a:cubicBezTo>
                  <a:pt x="336" y="64"/>
                  <a:pt x="353" y="0"/>
                  <a:pt x="403" y="10"/>
                </a:cubicBezTo>
                <a:cubicBezTo>
                  <a:pt x="453" y="20"/>
                  <a:pt x="460" y="53"/>
                  <a:pt x="460" y="53"/>
                </a:cubicBezTo>
                <a:cubicBezTo>
                  <a:pt x="460" y="53"/>
                  <a:pt x="495" y="21"/>
                  <a:pt x="541" y="34"/>
                </a:cubicBezTo>
                <a:cubicBezTo>
                  <a:pt x="577" y="45"/>
                  <a:pt x="595" y="72"/>
                  <a:pt x="595" y="72"/>
                </a:cubicBezTo>
                <a:cubicBezTo>
                  <a:pt x="595" y="72"/>
                  <a:pt x="640" y="61"/>
                  <a:pt x="669" y="77"/>
                </a:cubicBezTo>
                <a:cubicBezTo>
                  <a:pt x="698" y="92"/>
                  <a:pt x="707" y="115"/>
                  <a:pt x="707" y="115"/>
                </a:cubicBezTo>
                <a:cubicBezTo>
                  <a:pt x="707" y="115"/>
                  <a:pt x="773" y="95"/>
                  <a:pt x="795" y="133"/>
                </a:cubicBezTo>
                <a:cubicBezTo>
                  <a:pt x="818" y="171"/>
                  <a:pt x="802" y="191"/>
                  <a:pt x="802" y="191"/>
                </a:cubicBezTo>
                <a:cubicBezTo>
                  <a:pt x="802" y="191"/>
                  <a:pt x="808" y="237"/>
                  <a:pt x="772" y="249"/>
                </a:cubicBezTo>
                <a:cubicBezTo>
                  <a:pt x="728" y="264"/>
                  <a:pt x="705" y="253"/>
                  <a:pt x="705" y="253"/>
                </a:cubicBezTo>
                <a:cubicBezTo>
                  <a:pt x="705" y="253"/>
                  <a:pt x="703" y="267"/>
                  <a:pt x="667" y="275"/>
                </a:cubicBezTo>
                <a:cubicBezTo>
                  <a:pt x="631" y="283"/>
                  <a:pt x="603" y="264"/>
                  <a:pt x="603" y="264"/>
                </a:cubicBezTo>
                <a:cubicBezTo>
                  <a:pt x="603" y="264"/>
                  <a:pt x="596" y="290"/>
                  <a:pt x="561" y="290"/>
                </a:cubicBezTo>
                <a:cubicBezTo>
                  <a:pt x="526" y="290"/>
                  <a:pt x="518" y="284"/>
                  <a:pt x="518" y="284"/>
                </a:cubicBezTo>
                <a:cubicBezTo>
                  <a:pt x="518" y="284"/>
                  <a:pt x="485" y="303"/>
                  <a:pt x="450" y="302"/>
                </a:cubicBezTo>
                <a:cubicBezTo>
                  <a:pt x="418" y="301"/>
                  <a:pt x="388" y="277"/>
                  <a:pt x="388" y="277"/>
                </a:cubicBezTo>
                <a:cubicBezTo>
                  <a:pt x="388" y="277"/>
                  <a:pt x="369" y="300"/>
                  <a:pt x="331" y="298"/>
                </a:cubicBezTo>
                <a:cubicBezTo>
                  <a:pt x="291" y="296"/>
                  <a:pt x="293" y="280"/>
                  <a:pt x="285" y="278"/>
                </a:cubicBezTo>
                <a:cubicBezTo>
                  <a:pt x="278" y="277"/>
                  <a:pt x="260" y="290"/>
                  <a:pt x="242" y="286"/>
                </a:cubicBezTo>
                <a:cubicBezTo>
                  <a:pt x="220" y="282"/>
                  <a:pt x="194" y="252"/>
                  <a:pt x="194" y="252"/>
                </a:cubicBezTo>
                <a:cubicBezTo>
                  <a:pt x="194" y="252"/>
                  <a:pt x="154" y="270"/>
                  <a:pt x="131" y="263"/>
                </a:cubicBezTo>
                <a:cubicBezTo>
                  <a:pt x="108" y="256"/>
                  <a:pt x="92" y="228"/>
                  <a:pt x="92" y="228"/>
                </a:cubicBezTo>
                <a:cubicBezTo>
                  <a:pt x="80" y="238"/>
                  <a:pt x="42" y="233"/>
                  <a:pt x="21" y="224"/>
                </a:cubicBezTo>
                <a:cubicBezTo>
                  <a:pt x="0" y="215"/>
                  <a:pt x="16" y="172"/>
                  <a:pt x="56" y="171"/>
                </a:cubicBezTo>
                <a:cubicBezTo>
                  <a:pt x="71" y="170"/>
                  <a:pt x="88" y="172"/>
                  <a:pt x="88" y="172"/>
                </a:cubicBezTo>
                <a:cubicBezTo>
                  <a:pt x="88" y="172"/>
                  <a:pt x="101" y="155"/>
                  <a:pt x="107" y="148"/>
                </a:cubicBezTo>
                <a:cubicBezTo>
                  <a:pt x="118" y="138"/>
                  <a:pt x="140" y="136"/>
                  <a:pt x="159" y="145"/>
                </a:cubicBezTo>
              </a:path>
            </a:pathLst>
          </a:custGeom>
          <a:solidFill>
            <a:srgbClr val="A4DCCB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微软雅黑" panose="020F0502020204030204"/>
              <a:cs typeface="+mn-cs"/>
            </a:endParaRPr>
          </a:p>
        </p:txBody>
      </p:sp>
      <p:pic>
        <p:nvPicPr>
          <p:cNvPr id="17" name="CẤM BUÔN BÁN, CẤM REUP">
            <a:hlinkClick r:id="" action="ppaction://noaction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7387" y="1964444"/>
            <a:ext cx="1574155" cy="279849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735" y="-34018"/>
            <a:ext cx="1690816" cy="169081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9A53B7D-53FA-BCE7-8197-3A7E0544335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1600" y="1828800"/>
            <a:ext cx="9461812" cy="34079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336B889-A376-8A7F-B877-72A740581C7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00600" y="914400"/>
            <a:ext cx="2908044" cy="57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456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Click="0">
        <p:circle/>
      </p:transition>
    </mc:Choice>
    <mc:Fallback xmlns="">
      <p:transition spd="slow" advClick="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4.375E-6 0.00046 C 0.00105 -0.00371 0.00196 -0.00741 0.00313 -0.01088 C 0.00378 -0.01297 0.00482 -0.01459 0.00547 -0.01667 C 0.00573 -0.01783 0.00573 -0.01945 0.00612 -0.0206 C 0.00665 -0.02246 0.00717 -0.02408 0.00769 -0.02616 C 0.00834 -0.02894 0.0086 -0.03195 0.00925 -0.03472 C 0.00977 -0.03634 0.01029 -0.0382 0.01081 -0.04005 C 0.01107 -0.04121 0.01133 -0.04259 0.01159 -0.04422 C 0.01368 -0.06158 0.01342 -0.05949 0.01472 -0.07315 C 0.01407 -0.09213 0.0142 -0.11111 0.01316 -0.12963 C 0.0129 -0.13264 0.01133 -0.13426 0.01081 -0.13658 C 0.01016 -0.13889 0.01042 -0.14144 0.01003 -0.14352 C 0.00925 -0.14653 0.00782 -0.14908 0.00704 -0.15185 C 0.00651 -0.15324 0.00651 -0.15486 0.00612 -0.15602 C 0.00547 -0.15834 0.00469 -0.16065 0.00391 -0.16297 C 0.00248 -0.16713 0.0017 -0.16852 -4.375E-6 -0.17246 C -0.00156 -0.18102 -0.00182 -0.18403 -0.00364 -0.19074 C -0.00416 -0.19236 -0.00481 -0.19329 -0.0052 -0.19468 C -0.00585 -0.19884 -0.00612 -0.20301 -0.00677 -0.20718 C -0.00716 -0.20834 -0.00807 -0.20972 -0.00833 -0.21134 C -0.00937 -0.21621 -0.00872 -0.22014 -0.00976 -0.22523 C -0.01315 -0.23843 -0.00976 -0.21713 -0.01289 -0.23611 C -0.01328 -0.23843 -0.01354 -0.24074 -0.01367 -0.24306 C -0.01406 -0.24491 -0.01445 -0.24676 -0.01445 -0.24861 C -0.01484 -0.25185 -0.01497 -0.25602 -0.01523 -0.25996 C -0.01549 -0.26297 -0.01588 -0.26621 -0.01588 -0.26922 C -0.01549 -0.28611 -0.01523 -0.30324 -0.01445 -0.32037 C -0.01419 -0.32801 -0.01328 -0.32801 -0.01132 -0.33542 C -0.01015 -0.34051 -0.0108 -0.34144 -0.00976 -0.34792 C -0.00937 -0.35255 -0.00794 -0.35857 -0.00677 -0.3632 C -0.00677 -0.36412 -0.0052 -0.38148 -0.00455 -0.38634 C -0.00429 -0.38797 -0.00403 -0.38935 -0.00364 -0.39051 C -0.00065 -0.42778 -0.0013 -0.41343 -0.00299 -0.47639 C -0.00325 -0.48102 -0.00416 -0.48542 -0.00455 -0.49005 C -0.00559 -0.50278 -0.00559 -0.5206 -0.00755 -0.53148 L -0.00911 -0.53982 L -0.01132 -0.53426 " pathEditMode="relative" rAng="0" ptsTypes="AAAAAAAAAAAAAAAAAAAAAAAAAAAAAAAAAAAAAA">
                                      <p:cBhvr>
                                        <p:cTn id="35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" y="-2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07150BA9-9296-4909-A3F2-C46F6A92333E}"/>
              </a:ext>
            </a:extLst>
          </p:cNvPr>
          <p:cNvSpPr txBox="1"/>
          <p:nvPr/>
        </p:nvSpPr>
        <p:spPr>
          <a:xfrm>
            <a:off x="1219200" y="1360457"/>
            <a:ext cx="9906000" cy="3631763"/>
          </a:xfrm>
          <a:prstGeom prst="rect">
            <a:avLst/>
          </a:prstGeom>
          <a:solidFill>
            <a:schemeClr val="bg1">
              <a:alpha val="42000"/>
            </a:schemeClr>
          </a:solidFill>
          <a:ln w="57150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15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50800" dist="50800" dir="5400000" algn="ctr" rotWithShape="0">
                  <a:srgbClr val="3F377F"/>
                </a:outerShdw>
              </a:effectLst>
              <a:uLnTx/>
              <a:uFillTx/>
              <a:latin typeface="SVN-Prima" panose="02040603050506020204" pitchFamily="18" charset="0"/>
              <a:ea typeface="思源黑体 CN Bold" panose="020B0800000000000000" pitchFamily="34" charset="-122"/>
              <a:cs typeface="+mn-cs"/>
            </a:endParaRPr>
          </a:p>
        </p:txBody>
      </p:sp>
      <p:pic>
        <p:nvPicPr>
          <p:cNvPr id="5" name="Picture 4" descr="A green and red letters&#10;&#10;AI-generated content may be incorrect.">
            <a:extLst>
              <a:ext uri="{FF2B5EF4-FFF2-40B4-BE49-F238E27FC236}">
                <a16:creationId xmlns:a16="http://schemas.microsoft.com/office/drawing/2014/main" id="{3F0C54F9-02A8-F14B-CE57-D57F4312E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2133600"/>
            <a:ext cx="9888569" cy="2316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957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7692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729" y="-98156"/>
            <a:ext cx="8565622" cy="615749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2C1C5A81-AB9A-4496-8566-7173A2F0DB19}"/>
              </a:ext>
            </a:extLst>
          </p:cNvPr>
          <p:cNvSpPr txBox="1"/>
          <p:nvPr/>
        </p:nvSpPr>
        <p:spPr>
          <a:xfrm>
            <a:off x="3828374" y="1757114"/>
            <a:ext cx="7478534" cy="3220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lnSpc>
                <a:spcPct val="130000"/>
              </a:lnSpc>
              <a:defRPr sz="3200">
                <a:solidFill>
                  <a:schemeClr val="bg1"/>
                </a:solidFill>
                <a:effectLst>
                  <a:outerShdw blurRad="50800" dist="50800" dir="5400000" algn="ctr" rotWithShape="0">
                    <a:srgbClr val="3F377F"/>
                  </a:outerShdw>
                </a:effectLst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lvl="0"/>
            <a:r>
              <a:rPr lang="vi-VN" sz="5400" i="1" dirty="0">
                <a:solidFill>
                  <a:prstClr val="black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Open Sans" panose="020B0606030504020204" pitchFamily="34" charset="0"/>
              </a:rPr>
              <a:t>1. Xác định thời gian dành cho mỗi hoạt động trong ngày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651" y="1635369"/>
            <a:ext cx="7100610" cy="567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027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2516" y="1018572"/>
            <a:ext cx="11424214" cy="5301205"/>
          </a:xfrm>
          <a:prstGeom prst="rect">
            <a:avLst/>
          </a:prstGeom>
          <a:solidFill>
            <a:srgbClr val="D63A37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7712" y="1193545"/>
            <a:ext cx="11424212" cy="53577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78B1E9C1-21B9-4C7D-B333-1EFEBD4FF469}"/>
              </a:ext>
            </a:extLst>
          </p:cNvPr>
          <p:cNvSpPr txBox="1"/>
          <p:nvPr/>
        </p:nvSpPr>
        <p:spPr>
          <a:xfrm>
            <a:off x="1143000" y="228600"/>
            <a:ext cx="9902004" cy="584775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ngày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6575F4E-5699-7327-3DB9-1D5B8F039D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2000187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9891A6F-AA00-5004-6DCB-0E5616FD907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4665" y="2102630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2EB124-7D01-7A5C-0E84-1BFA5FF94D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11970" y="1966921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2505E74-FBA9-DEB9-F790-AC4C2AEC18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0894" y="1835711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9284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>
            <a:extLst>
              <a:ext uri="{FF2B5EF4-FFF2-40B4-BE49-F238E27FC236}">
                <a16:creationId xmlns:a16="http://schemas.microsoft.com/office/drawing/2014/main" id="{67029FE9-294A-4ECD-ACBE-CAA867331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4" y="0"/>
            <a:ext cx="12215813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DC0BE6-34CD-4E53-AB9E-586511C1A9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030" y="574458"/>
            <a:ext cx="8751940" cy="117814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E7989721-BF79-4FF3-9667-CCC6A9937C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30978"/>
            <a:ext cx="2686051" cy="297421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D50094F-5FAC-471F-94C1-AE7BB83414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62265" y="2833421"/>
            <a:ext cx="2912710" cy="288172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3C94E57-19FD-487F-B8DE-CF51738636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9570" y="2697712"/>
            <a:ext cx="2956753" cy="296384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7C05DED1-038D-437B-91AE-11BBAD922F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8494" y="2566502"/>
            <a:ext cx="2910186" cy="29648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269908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2A1DFFA-8C2F-5B06-7375-E4024B8BA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artoon of a child waving&#10;&#10;AI-generated content may be incorrect.">
            <a:extLst>
              <a:ext uri="{FF2B5EF4-FFF2-40B4-BE49-F238E27FC236}">
                <a16:creationId xmlns:a16="http://schemas.microsoft.com/office/drawing/2014/main" id="{83A93AF3-27C0-0703-7363-5EB624A867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457200"/>
            <a:ext cx="3627265" cy="6331226"/>
          </a:xfrm>
          <a:prstGeom prst="rect">
            <a:avLst/>
          </a:prstGeom>
        </p:spPr>
      </p:pic>
      <p:pic>
        <p:nvPicPr>
          <p:cNvPr id="7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4C7646A9-5588-51E4-2DDC-BFA158158F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09600" y="228600"/>
            <a:ext cx="406400" cy="4064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00FDBF-A64F-F841-4840-F8DEFC2D3545}"/>
              </a:ext>
            </a:extLst>
          </p:cNvPr>
          <p:cNvSpPr/>
          <p:nvPr/>
        </p:nvSpPr>
        <p:spPr>
          <a:xfrm>
            <a:off x="685800" y="838200"/>
            <a:ext cx="6477000" cy="4191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 Những việc em thường làm 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làm bài tập, đọc truyện, chơi đá bóng, ca hát, giúp đỡ bố mẹ làm việc nhà, …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Thời gian cho mỗi hoạt động là: 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Học tập: 20h- 22h15’.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Chăm sóc bản thân: 18h-18h20’.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Giải trí: 18h50’-19h45’.</a:t>
            </a:r>
          </a:p>
          <a:p>
            <a:pPr algn="just"/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Làm việc nhà: 17h05’- 18h.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D1CA0D8-555C-8AA4-49A9-F7FDD4E966B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800" y="152400"/>
            <a:ext cx="1314152" cy="1314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49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2DB9FF-54D9-3D2B-6442-4939607901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865C0C-1BB4-6DDF-211F-C03075DCDF3E}"/>
              </a:ext>
            </a:extLst>
          </p:cNvPr>
          <p:cNvSpPr/>
          <p:nvPr/>
        </p:nvSpPr>
        <p:spPr>
          <a:xfrm>
            <a:off x="312516" y="1018572"/>
            <a:ext cx="11424214" cy="5301205"/>
          </a:xfrm>
          <a:prstGeom prst="rect">
            <a:avLst/>
          </a:prstGeom>
          <a:solidFill>
            <a:srgbClr val="D63A37">
              <a:alpha val="70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FE8FD32-1022-13C8-1F71-E0DE18AF28E1}"/>
              </a:ext>
            </a:extLst>
          </p:cNvPr>
          <p:cNvSpPr/>
          <p:nvPr/>
        </p:nvSpPr>
        <p:spPr>
          <a:xfrm>
            <a:off x="497712" y="1193545"/>
            <a:ext cx="11424212" cy="5357726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43875408-5F73-6428-722E-6DEDCF76F9D4}"/>
              </a:ext>
            </a:extLst>
          </p:cNvPr>
          <p:cNvSpPr txBox="1"/>
          <p:nvPr/>
        </p:nvSpPr>
        <p:spPr>
          <a:xfrm>
            <a:off x="1143000" y="231992"/>
            <a:ext cx="10591799" cy="646331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mẩu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công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việc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zh-CN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kumimoji="0" lang="en-US" altLang="zh-CN" sz="36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ý:</a:t>
            </a:r>
          </a:p>
        </p:txBody>
      </p:sp>
      <p:sp>
        <p:nvSpPr>
          <p:cNvPr id="3" name="Hexagon 2">
            <a:extLst>
              <a:ext uri="{FF2B5EF4-FFF2-40B4-BE49-F238E27FC236}">
                <a16:creationId xmlns:a16="http://schemas.microsoft.com/office/drawing/2014/main" id="{CB8FE92C-3D48-52E9-20CA-651C87361BCD}"/>
              </a:ext>
            </a:extLst>
          </p:cNvPr>
          <p:cNvSpPr/>
          <p:nvPr/>
        </p:nvSpPr>
        <p:spPr>
          <a:xfrm>
            <a:off x="1447800" y="1805649"/>
            <a:ext cx="9144000" cy="708951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tập: H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ọ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ở trường; 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</a:t>
            </a: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ự học ở nhà;…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9B44CF6C-CA18-F04C-0EBB-54D4AC6E9EC9}"/>
              </a:ext>
            </a:extLst>
          </p:cNvPr>
          <p:cNvSpPr/>
          <p:nvPr/>
        </p:nvSpPr>
        <p:spPr>
          <a:xfrm>
            <a:off x="1447800" y="2849299"/>
            <a:ext cx="9144000" cy="708952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 trí: Đánh cầu lông, đọc sách;…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3FF660D8-B90D-931C-9108-0F3980419DBE}"/>
              </a:ext>
            </a:extLst>
          </p:cNvPr>
          <p:cNvSpPr/>
          <p:nvPr/>
        </p:nvSpPr>
        <p:spPr>
          <a:xfrm>
            <a:off x="1320800" y="3854561"/>
            <a:ext cx="9271000" cy="1043647"/>
          </a:xfrm>
          <a:prstGeom prst="hexagon">
            <a:avLst/>
          </a:prstGeom>
          <a:solidFill>
            <a:schemeClr val="bg1"/>
          </a:solidFill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 sóc bản thân: Đánh răng, rửa mặt</a:t>
            </a:r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..</a:t>
            </a: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E4EB5D44-D321-D35B-AA58-1D83EEF11E02}"/>
              </a:ext>
            </a:extLst>
          </p:cNvPr>
          <p:cNvSpPr/>
          <p:nvPr/>
        </p:nvSpPr>
        <p:spPr>
          <a:xfrm>
            <a:off x="1447800" y="5115563"/>
            <a:ext cx="9067800" cy="1043648"/>
          </a:xfrm>
          <a:prstGeom prst="hexagon">
            <a:avLst/>
          </a:prstGeom>
          <a:solidFill>
            <a:schemeClr val="bg1"/>
          </a:solidFill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11000"/>
              </a:lnSpc>
            </a:pPr>
            <a:r>
              <a:rPr lang="vi-VN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Làm việc nhà: Sắp xếp mâm bát, lau bàn,….</a:t>
            </a:r>
            <a:endParaRPr lang="en-US" sz="32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65359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</p:bldLst>
  </p:timing>
  <p:extLst>
    <p:ext uri="{E180D4A7-C9FB-4DFB-919C-405C955672EB}">
      <p14:showEvtLst xmlns:p14="http://schemas.microsoft.com/office/powerpoint/2010/main">
        <p14:playEvt time="757" objId="30"/>
      </p14:showEvtLst>
    </p:ext>
  </p:extLs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5|0.5|0.5|0.5|0.5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bbmeybk4">
      <a:majorFont>
        <a:latin typeface="微软雅黑" panose="020F0302020204030204"/>
        <a:ea typeface="方正卡通简体"/>
        <a:cs typeface=""/>
      </a:majorFont>
      <a:minorFont>
        <a:latin typeface="微软雅黑" panose="020F0502020204030204"/>
        <a:ea typeface="方正卡通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0053F9"/>
      </a:accent1>
      <a:accent2>
        <a:srgbClr val="5091FA"/>
      </a:accent2>
      <a:accent3>
        <a:srgbClr val="646464"/>
      </a:accent3>
      <a:accent4>
        <a:srgbClr val="828282"/>
      </a:accent4>
      <a:accent5>
        <a:srgbClr val="A5A5A5"/>
      </a:accent5>
      <a:accent6>
        <a:srgbClr val="C9C9C9"/>
      </a:accent6>
      <a:hlink>
        <a:srgbClr val="4472C4"/>
      </a:hlink>
      <a:folHlink>
        <a:srgbClr val="BFBFBF"/>
      </a:folHlink>
    </a:clrScheme>
    <a:fontScheme name="自定义 1">
      <a:majorFont>
        <a:latin typeface="思源黑体 CN Regular"/>
        <a:ea typeface="思源黑体 CN Bold"/>
        <a:cs typeface=""/>
      </a:majorFont>
      <a:minorFont>
        <a:latin typeface="思源黑体 CN Regular"/>
        <a:ea typeface="思源黑体 CN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0053F9"/>
    </a:accent1>
    <a:accent2>
      <a:srgbClr val="5091FA"/>
    </a:accent2>
    <a:accent3>
      <a:srgbClr val="646464"/>
    </a:accent3>
    <a:accent4>
      <a:srgbClr val="828282"/>
    </a:accent4>
    <a:accent5>
      <a:srgbClr val="A5A5A5"/>
    </a:accent5>
    <a:accent6>
      <a:srgbClr val="C9C9C9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812</TotalTime>
  <Words>318</Words>
  <Application>Microsoft Office PowerPoint</Application>
  <PresentationFormat>Widescreen</PresentationFormat>
  <Paragraphs>29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等线 Light</vt:lpstr>
      <vt:lpstr>Arial</vt:lpstr>
      <vt:lpstr>Calibri</vt:lpstr>
      <vt:lpstr>SVN-Prima</vt:lpstr>
      <vt:lpstr>等线</vt:lpstr>
      <vt:lpstr>iCiel Cadena</vt:lpstr>
      <vt:lpstr>Coiny</vt:lpstr>
      <vt:lpstr>Calibri Light</vt:lpstr>
      <vt:lpstr>微软雅黑</vt:lpstr>
      <vt:lpstr>UTMAVOBOLD</vt:lpstr>
      <vt:lpstr>Arial-Rounded</vt:lpstr>
      <vt:lpstr>Office Theme</vt:lpstr>
      <vt:lpstr>Office 主题​​</vt:lpstr>
      <vt:lpstr>第一PPT，www.1ppt.com</vt:lpstr>
      <vt:lpstr>1_Office 主题​​</vt:lpstr>
      <vt:lpstr>1_Office 主题</vt:lpstr>
      <vt:lpstr>2_Office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Huong Thao - 0972115126</dc:creator>
  <dc:description>9Slide.vn</dc:description>
  <cp:lastModifiedBy>Thao Tran</cp:lastModifiedBy>
  <cp:revision>182</cp:revision>
  <dcterms:created xsi:type="dcterms:W3CDTF">2021-08-28T06:41:59Z</dcterms:created>
  <dcterms:modified xsi:type="dcterms:W3CDTF">2025-08-22T05:11:20Z</dcterms:modified>
  <cp:category>9Slide.vn</cp:category>
</cp:coreProperties>
</file>