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0" r:id="rId2"/>
  </p:sldMasterIdLst>
  <p:notesMasterIdLst>
    <p:notesMasterId r:id="rId17"/>
  </p:notesMasterIdLst>
  <p:sldIdLst>
    <p:sldId id="260" r:id="rId3"/>
    <p:sldId id="621" r:id="rId4"/>
    <p:sldId id="256" r:id="rId5"/>
    <p:sldId id="622" r:id="rId6"/>
    <p:sldId id="262" r:id="rId7"/>
    <p:sldId id="623" r:id="rId8"/>
    <p:sldId id="624" r:id="rId9"/>
    <p:sldId id="266" r:id="rId10"/>
    <p:sldId id="626" r:id="rId11"/>
    <p:sldId id="627" r:id="rId12"/>
    <p:sldId id="628" r:id="rId13"/>
    <p:sldId id="629" r:id="rId14"/>
    <p:sldId id="630" r:id="rId15"/>
    <p:sldId id="33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5EA5C-6EBF-4DDA-9674-66A28495222D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D558-E08F-41AE-82E3-FDAC6C650A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7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06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97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739966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76233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6080416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478916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1693267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08435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08215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4423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91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6426227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458378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79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6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3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4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9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31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6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7A1C65B-80E8-0C55-5AAF-F98D6E921B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75689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28/08/2025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019486-7264-2963-B17D-431A04FFD4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75689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42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6.svg"/><Relationship Id="rId21" Type="http://schemas.openxmlformats.org/officeDocument/2006/relationships/image" Target="../media/image27.png"/><Relationship Id="rId7" Type="http://schemas.openxmlformats.org/officeDocument/2006/relationships/image" Target="../media/image9.png"/><Relationship Id="rId12" Type="http://schemas.openxmlformats.org/officeDocument/2006/relationships/image" Target="../media/image24.svg"/><Relationship Id="rId17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openxmlformats.org/officeDocument/2006/relationships/image" Target="../media/image16.sv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12.svg"/><Relationship Id="rId19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19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0"/>
              </a:lnSpc>
              <a:spcBef>
                <a:spcPct val="0"/>
              </a:spcBef>
            </a:pPr>
            <a:r>
              <a:rPr lang="en-US" sz="4722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4" name="Picture 13" descr="A green and yellow text&#10;&#10;AI-generated content may be incorrect.">
            <a:extLst>
              <a:ext uri="{FF2B5EF4-FFF2-40B4-BE49-F238E27FC236}">
                <a16:creationId xmlns:a16="http://schemas.microsoft.com/office/drawing/2014/main" id="{B449312F-6B46-CDCD-4CAE-0C2EB05982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5" y="982980"/>
            <a:ext cx="5866415" cy="49491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83C76-8760-1F44-F764-5E751E081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C78727A-6A82-F08B-7CD5-B3EBCEE61CF0}"/>
              </a:ext>
            </a:extLst>
          </p:cNvPr>
          <p:cNvGrpSpPr/>
          <p:nvPr/>
        </p:nvGrpSpPr>
        <p:grpSpPr>
          <a:xfrm>
            <a:off x="2596699" y="276498"/>
            <a:ext cx="848060" cy="824748"/>
            <a:chOff x="6719861" y="5012907"/>
            <a:chExt cx="848060" cy="824748"/>
          </a:xfrm>
        </p:grpSpPr>
        <p:sp>
          <p:nvSpPr>
            <p:cNvPr id="5" name="Oval 6">
              <a:extLst>
                <a:ext uri="{FF2B5EF4-FFF2-40B4-BE49-F238E27FC236}">
                  <a16:creationId xmlns:a16="http://schemas.microsoft.com/office/drawing/2014/main" id="{10B08B06-EAC5-BA2A-9415-008D89C974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9861" y="5012907"/>
              <a:ext cx="848060" cy="82474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6" name="AutoShape 112">
              <a:extLst>
                <a:ext uri="{FF2B5EF4-FFF2-40B4-BE49-F238E27FC236}">
                  <a16:creationId xmlns:a16="http://schemas.microsoft.com/office/drawing/2014/main" id="{FB756FEB-0C54-8E53-06C0-522C211DDAD9}"/>
                </a:ext>
              </a:extLst>
            </p:cNvPr>
            <p:cNvSpPr/>
            <p:nvPr/>
          </p:nvSpPr>
          <p:spPr bwMode="auto">
            <a:xfrm>
              <a:off x="6881386" y="5186097"/>
              <a:ext cx="480484" cy="478367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 marL="0" marR="0" lvl="0" indent="0" algn="ctr" defTabSz="3047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宋体" panose="02010600030101010101" pitchFamily="2" charset="-122"/>
                <a:cs typeface="+mn-cs"/>
                <a:sym typeface="Gill Sans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4BBC7E-DA49-5D90-E877-8AB7DD2C2573}"/>
              </a:ext>
            </a:extLst>
          </p:cNvPr>
          <p:cNvGrpSpPr/>
          <p:nvPr/>
        </p:nvGrpSpPr>
        <p:grpSpPr>
          <a:xfrm>
            <a:off x="1044763" y="2199095"/>
            <a:ext cx="5819192" cy="3778850"/>
            <a:chOff x="1044763" y="2199095"/>
            <a:chExt cx="5819192" cy="37788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B370DA4-44C9-388C-55E2-B478671833E5}"/>
                </a:ext>
              </a:extLst>
            </p:cNvPr>
            <p:cNvSpPr/>
            <p:nvPr/>
          </p:nvSpPr>
          <p:spPr>
            <a:xfrm>
              <a:off x="1044763" y="2199095"/>
              <a:ext cx="5819192" cy="3778850"/>
            </a:xfrm>
            <a:prstGeom prst="roundRect">
              <a:avLst>
                <a:gd name="adj" fmla="val 21083"/>
              </a:avLst>
            </a:prstGeom>
            <a:solidFill>
              <a:srgbClr val="EDF7E1"/>
            </a:solidFill>
            <a:ln w="28575">
              <a:solidFill>
                <a:srgbClr val="67BF5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903848F-07CC-F125-EB6C-5B14F9F37E89}"/>
                </a:ext>
              </a:extLst>
            </p:cNvPr>
            <p:cNvSpPr txBox="1"/>
            <p:nvPr/>
          </p:nvSpPr>
          <p:spPr>
            <a:xfrm>
              <a:off x="1288270" y="2375061"/>
              <a:ext cx="5196244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-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định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-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xem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865F93-07FF-F0D9-5855-AE3CD9D86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011" y="1658912"/>
            <a:ext cx="4554753" cy="51398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925785-59B4-72F3-C0AF-EBC8FA9C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47" y="41010"/>
            <a:ext cx="643793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7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9F1F-B63E-1F06-1F10-4F841513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0E012-690F-63A8-DF6F-326F418DC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0A4FA49-AB4B-1E66-6F85-A46E75A3CE85}"/>
              </a:ext>
            </a:extLst>
          </p:cNvPr>
          <p:cNvGrpSpPr/>
          <p:nvPr/>
        </p:nvGrpSpPr>
        <p:grpSpPr>
          <a:xfrm>
            <a:off x="1880978" y="1951714"/>
            <a:ext cx="8751353" cy="4037725"/>
            <a:chOff x="2045574" y="2200838"/>
            <a:chExt cx="8168469" cy="3499572"/>
          </a:xfrm>
        </p:grpSpPr>
        <p:grpSp>
          <p:nvGrpSpPr>
            <p:cNvPr id="5" name="组合 26">
              <a:extLst>
                <a:ext uri="{FF2B5EF4-FFF2-40B4-BE49-F238E27FC236}">
                  <a16:creationId xmlns:a16="http://schemas.microsoft.com/office/drawing/2014/main" id="{544B8FF3-6A8A-1DB3-1077-050C5C105DB3}"/>
                </a:ext>
              </a:extLst>
            </p:cNvPr>
            <p:cNvGrpSpPr/>
            <p:nvPr/>
          </p:nvGrpSpPr>
          <p:grpSpPr>
            <a:xfrm>
              <a:off x="2045574" y="2200838"/>
              <a:ext cx="8168469" cy="3499572"/>
              <a:chOff x="-7927329" y="-4954585"/>
              <a:chExt cx="9902260" cy="5268686"/>
            </a:xfrm>
          </p:grpSpPr>
          <p:sp>
            <p:nvSpPr>
              <p:cNvPr id="7" name="任意多边形 43">
                <a:extLst>
                  <a:ext uri="{FF2B5EF4-FFF2-40B4-BE49-F238E27FC236}">
                    <a16:creationId xmlns:a16="http://schemas.microsoft.com/office/drawing/2014/main" id="{5E76594E-E92A-075F-A8FC-5A21EDB343B5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6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84000">
                    <a:srgbClr val="67BF58"/>
                  </a:gs>
                  <a:gs pos="38500">
                    <a:srgbClr val="FFCE45"/>
                  </a:gs>
                  <a:gs pos="17000">
                    <a:srgbClr val="67BF58"/>
                  </a:gs>
                  <a:gs pos="71000">
                    <a:srgbClr val="FFCE45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4">
                <a:extLst>
                  <a:ext uri="{FF2B5EF4-FFF2-40B4-BE49-F238E27FC236}">
                    <a16:creationId xmlns:a16="http://schemas.microsoft.com/office/drawing/2014/main" id="{5743789D-37BA-5D25-7386-70DC02D21633}"/>
                  </a:ext>
                </a:extLst>
              </p:cNvPr>
              <p:cNvSpPr/>
              <p:nvPr/>
            </p:nvSpPr>
            <p:spPr>
              <a:xfrm>
                <a:off x="-7593127" y="-4669496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45">
                <a:extLst>
                  <a:ext uri="{FF2B5EF4-FFF2-40B4-BE49-F238E27FC236}">
                    <a16:creationId xmlns:a16="http://schemas.microsoft.com/office/drawing/2014/main" id="{54B8C319-A086-C42E-3FEE-B51D7343E275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50E48-93E6-C2CF-4B15-550D6D5227D2}"/>
                </a:ext>
              </a:extLst>
            </p:cNvPr>
            <p:cNvSpPr txBox="1"/>
            <p:nvPr/>
          </p:nvSpPr>
          <p:spPr>
            <a:xfrm>
              <a:off x="2700856" y="2701673"/>
              <a:ext cx="7004721" cy="248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Ngoài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ngày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nhiều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ta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FBF315-2897-0A5A-6175-76B5049E7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41" y="421485"/>
            <a:ext cx="5590517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65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264162-B85B-D448-3F2F-04481C39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B2661AE-CB31-9C73-400B-4F5B354533C7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6D4EC95-592B-EE4A-12A9-885C0687EEAD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AB07137-BE73-F5D9-8BB9-FDEE67F1CC65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593CB39-5098-D745-C47C-FFE69B42B173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0F7ECE6-F929-DC43-313D-032EA9FF1E80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E2E2DD1-D2D2-2A18-95C5-B95EB19C2E4D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5A47DFC-ECD6-854F-18BF-E0DB9323BE8D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75B6018-9B85-4866-70C2-E10D2903F718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E078019-7CF7-891B-DA23-39AD936D8DE8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65088733-C517-C41C-7D0D-E0EF81594CE5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F55CD11-224F-0C8B-E119-983BCDE61D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8" y="78460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5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C590-E8AD-150C-FDEB-D90E6647F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601FC-0D63-AB0C-B0D1-0AC73D6F3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94CBC4-3F38-6BBE-AAEB-4827C4D965E8}"/>
              </a:ext>
            </a:extLst>
          </p:cNvPr>
          <p:cNvGrpSpPr/>
          <p:nvPr/>
        </p:nvGrpSpPr>
        <p:grpSpPr>
          <a:xfrm>
            <a:off x="2422543" y="598805"/>
            <a:ext cx="7346914" cy="2494590"/>
            <a:chOff x="1763487" y="2892491"/>
            <a:chExt cx="7346914" cy="2494590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57726D-7EDC-C089-C754-15880C2201B4}"/>
                </a:ext>
              </a:extLst>
            </p:cNvPr>
            <p:cNvSpPr/>
            <p:nvPr/>
          </p:nvSpPr>
          <p:spPr>
            <a:xfrm>
              <a:off x="1763487" y="2892491"/>
              <a:ext cx="7346914" cy="2494590"/>
            </a:xfrm>
            <a:prstGeom prst="wedgeRoundRectCallout">
              <a:avLst>
                <a:gd name="adj1" fmla="val -56726"/>
                <a:gd name="adj2" fmla="val 49229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F96B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5D84CF-C50B-0A19-D646-F713B07DC688}"/>
                </a:ext>
              </a:extLst>
            </p:cNvPr>
            <p:cNvSpPr txBox="1"/>
            <p:nvPr/>
          </p:nvSpPr>
          <p:spPr>
            <a:xfrm>
              <a:off x="2038392" y="3087754"/>
              <a:ext cx="679963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em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quyết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tâm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cuốn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này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ngày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tuần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xem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nó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như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người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thân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thiết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của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không</a:t>
              </a:r>
              <a:r>
                <a:rPr kumimoji="0" lang="en-US" sz="3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5F480F-ED50-4ECB-FBBE-A3676012CFC6}"/>
              </a:ext>
            </a:extLst>
          </p:cNvPr>
          <p:cNvGrpSpPr/>
          <p:nvPr/>
        </p:nvGrpSpPr>
        <p:grpSpPr>
          <a:xfrm>
            <a:off x="2969824" y="4542817"/>
            <a:ext cx="6799633" cy="1429966"/>
            <a:chOff x="2969824" y="4542817"/>
            <a:chExt cx="6799633" cy="14299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2F46D-007A-86E5-3F94-C3DE89D3E3AD}"/>
                </a:ext>
              </a:extLst>
            </p:cNvPr>
            <p:cNvSpPr txBox="1"/>
            <p:nvPr/>
          </p:nvSpPr>
          <p:spPr>
            <a:xfrm>
              <a:off x="2969824" y="4639297"/>
              <a:ext cx="67996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Thực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làm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sổ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việc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BBE2543-E1D9-AF56-016C-13CD71A8255F}"/>
                </a:ext>
              </a:extLst>
            </p:cNvPr>
            <p:cNvSpPr/>
            <p:nvPr/>
          </p:nvSpPr>
          <p:spPr>
            <a:xfrm>
              <a:off x="2969824" y="4542817"/>
              <a:ext cx="6689742" cy="1429966"/>
            </a:xfrm>
            <a:prstGeom prst="roundRect">
              <a:avLst/>
            </a:prstGeom>
            <a:noFill/>
            <a:ln w="38100">
              <a:solidFill>
                <a:srgbClr val="79DC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16F9904-9E86-002B-F8C0-3041D152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448" y="3288658"/>
            <a:ext cx="7498730" cy="145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5F0411-2D7F-5D1E-BD01-2834F6F45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-9148"/>
          <a:stretch/>
        </p:blipFill>
        <p:spPr>
          <a:xfrm flipH="1">
            <a:off x="122385" y="2072951"/>
            <a:ext cx="2465172" cy="534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51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AD2F3D1-DF26-3008-87BE-F1628A8DC9FD}"/>
              </a:ext>
            </a:extLst>
          </p:cNvPr>
          <p:cNvGrpSpPr/>
          <p:nvPr/>
        </p:nvGrpSpPr>
        <p:grpSpPr>
          <a:xfrm>
            <a:off x="1524000" y="825687"/>
            <a:ext cx="3130216" cy="1107996"/>
            <a:chOff x="1207008" y="374904"/>
            <a:chExt cx="3130216" cy="11079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4D6722-5075-412D-E716-2CD6E9547AD4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prstClr val="black"/>
                  </a:outerShdw>
                </a:effectLst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417403-494D-2222-4871-38754FE40D67}"/>
                </a:ext>
              </a:extLst>
            </p:cNvPr>
            <p:cNvSpPr txBox="1"/>
            <p:nvPr/>
          </p:nvSpPr>
          <p:spPr>
            <a:xfrm>
              <a:off x="1207008" y="374904"/>
              <a:ext cx="3130216" cy="1107996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Tiếng</a:t>
              </a:r>
              <a:r>
                <a:rPr kumimoji="0" lang="en-GB" sz="66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1000">
                        <a:srgbClr val="FF66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Việt</a:t>
              </a:r>
              <a:endParaRPr kumimoji="0" lang="vi-VN" sz="6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66"/>
                    </a:gs>
                    <a:gs pos="65000">
                      <a:srgbClr val="069BB0"/>
                    </a:gs>
                    <a:gs pos="61000">
                      <a:srgbClr val="FF6600"/>
                    </a:gs>
                  </a:gsLst>
                  <a:lin ang="5400000" scaled="1"/>
                </a:gradFill>
                <a:effectLst/>
                <a:uLnTx/>
                <a:uFillTx/>
                <a:latin typeface="#9Slide05 SFU Belle" panose="00000400000000000000" pitchFamily="2" charset="-93"/>
                <a:ea typeface="+mn-ea"/>
                <a:cs typeface="+mn-cs"/>
              </a:endParaRPr>
            </a:p>
          </p:txBody>
        </p:sp>
      </p:grpSp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30359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AA617AFF-E739-01F3-A4E1-2FF2853A0F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5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99016">
            <a:off x="3574727" y="530342"/>
            <a:ext cx="6326168" cy="5377243"/>
          </a:xfrm>
          <a:custGeom>
            <a:avLst/>
            <a:gdLst/>
            <a:ahLst/>
            <a:cxnLst/>
            <a:rect l="l" t="t" r="r" b="b"/>
            <a:pathLst>
              <a:path w="9489252" h="8065864">
                <a:moveTo>
                  <a:pt x="0" y="0"/>
                </a:moveTo>
                <a:lnTo>
                  <a:pt x="9489252" y="0"/>
                </a:lnTo>
                <a:lnTo>
                  <a:pt x="9489252" y="8065864"/>
                </a:lnTo>
                <a:lnTo>
                  <a:pt x="0" y="80658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52120" y="1104402"/>
            <a:ext cx="3696462" cy="5486400"/>
          </a:xfrm>
          <a:custGeom>
            <a:avLst/>
            <a:gdLst/>
            <a:ahLst/>
            <a:cxnLst/>
            <a:rect l="l" t="t" r="r" b="b"/>
            <a:pathLst>
              <a:path w="5544693" h="8229600">
                <a:moveTo>
                  <a:pt x="0" y="0"/>
                </a:moveTo>
                <a:lnTo>
                  <a:pt x="5544693" y="0"/>
                </a:lnTo>
                <a:lnTo>
                  <a:pt x="554469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29746" y="4216266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3" y="0"/>
                </a:lnTo>
                <a:lnTo>
                  <a:pt x="212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6229" y="5384340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6" y="0"/>
                </a:lnTo>
                <a:lnTo>
                  <a:pt x="1178836" y="1181790"/>
                </a:lnTo>
                <a:lnTo>
                  <a:pt x="0" y="11817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5847719" y="6081239"/>
            <a:ext cx="1060096" cy="776761"/>
          </a:xfrm>
          <a:custGeom>
            <a:avLst/>
            <a:gdLst/>
            <a:ahLst/>
            <a:cxnLst/>
            <a:rect l="l" t="t" r="r" b="b"/>
            <a:pathLst>
              <a:path w="1590144" h="1165142">
                <a:moveTo>
                  <a:pt x="0" y="0"/>
                </a:moveTo>
                <a:lnTo>
                  <a:pt x="1590144" y="0"/>
                </a:lnTo>
                <a:lnTo>
                  <a:pt x="1590144" y="1165142"/>
                </a:lnTo>
                <a:lnTo>
                  <a:pt x="0" y="11651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08678" y="-42801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4"/>
                </a:lnTo>
                <a:lnTo>
                  <a:pt x="0" y="9255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 rot="271443">
            <a:off x="4311810" y="2002270"/>
            <a:ext cx="4861018" cy="201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171"/>
              </a:lnSpc>
              <a:spcBef>
                <a:spcPct val="0"/>
              </a:spcBef>
            </a:pPr>
            <a:r>
              <a:rPr lang="en-US" sz="5836">
                <a:solidFill>
                  <a:srgbClr val="4C769F"/>
                </a:solidFill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GROUP PROJECT</a:t>
            </a:r>
          </a:p>
        </p:txBody>
      </p:sp>
      <p:sp>
        <p:nvSpPr>
          <p:cNvPr id="14" name="TextBox 14"/>
          <p:cNvSpPr txBox="1"/>
          <p:nvPr/>
        </p:nvSpPr>
        <p:spPr>
          <a:xfrm rot="287221">
            <a:off x="4867596" y="4311690"/>
            <a:ext cx="3471771" cy="475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38"/>
              </a:lnSpc>
              <a:spcBef>
                <a:spcPct val="0"/>
              </a:spcBef>
            </a:pPr>
            <a:r>
              <a:rPr lang="en-US" sz="2883">
                <a:solidFill>
                  <a:srgbClr val="4C769F"/>
                </a:solidFill>
                <a:latin typeface="Questrial"/>
                <a:ea typeface="Questrial"/>
                <a:cs typeface="Questrial"/>
                <a:sym typeface="Questrial"/>
              </a:rPr>
              <a:t>Aldenaire &amp; Partners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D6D550-371C-FEDF-8A32-209EA2A413C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45222" y="591248"/>
            <a:ext cx="5450296" cy="14692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9F436C-082F-179F-95FB-31CECF8B48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422906">
            <a:off x="4740977" y="1978781"/>
            <a:ext cx="4310246" cy="30604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6E874D-CF9F-38A7-21CB-BDF741F92A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5942" y="118071"/>
            <a:ext cx="2078916" cy="883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1E4310-6AB7-222A-3B9A-212C6493A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9D9F259-04AD-5C02-B8B4-E80C797D034F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1B85C85-09B7-CDDD-B346-82A596B7B55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A2B2B8E-22DF-9742-C777-42DE0CC11A42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920F441-BF1A-7998-FDF9-EF96A454ABA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A6D809C-1197-2DAA-4728-312CF528314E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E865BE4-27F9-2C7E-F7DE-6A5B5C543FEF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8B55342-4D2E-A489-A395-B4BA6CED2043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15FA8BA7-9AB4-6BC1-91F6-E131383547AD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B56ABBE9-B3B7-6C8F-F7E6-1B88A000D11C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FAA63CB-B259-DCC0-32CB-2D8A69206DDD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DA4C18-44B9-6911-8ACF-ACA3546B28B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88" y="130435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1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A61ED8-909A-BE33-2C14-6C234BDFF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113" y="866861"/>
            <a:ext cx="9285013" cy="1103472"/>
          </a:xfrm>
          <a:prstGeom prst="rect">
            <a:avLst/>
          </a:prstGeom>
        </p:spPr>
      </p:pic>
      <p:grpSp>
        <p:nvGrpSpPr>
          <p:cNvPr id="3" name="组合 38">
            <a:extLst>
              <a:ext uri="{FF2B5EF4-FFF2-40B4-BE49-F238E27FC236}">
                <a16:creationId xmlns:a16="http://schemas.microsoft.com/office/drawing/2014/main" id="{3A106FE7-BE30-3E3A-1315-BD6FA1F9188E}"/>
              </a:ext>
            </a:extLst>
          </p:cNvPr>
          <p:cNvGrpSpPr/>
          <p:nvPr/>
        </p:nvGrpSpPr>
        <p:grpSpPr>
          <a:xfrm>
            <a:off x="534684" y="1989999"/>
            <a:ext cx="3747187" cy="3659542"/>
            <a:chOff x="2638" y="3071"/>
            <a:chExt cx="4135" cy="4143"/>
          </a:xfrm>
          <a:solidFill>
            <a:srgbClr val="FFE672"/>
          </a:solidFill>
        </p:grpSpPr>
        <p:sp>
          <p:nvSpPr>
            <p:cNvPr id="4" name="圆角矩形 39">
              <a:extLst>
                <a:ext uri="{FF2B5EF4-FFF2-40B4-BE49-F238E27FC236}">
                  <a16:creationId xmlns:a16="http://schemas.microsoft.com/office/drawing/2014/main" id="{F8EC6462-E816-D1BD-2C85-AF78193ED9D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6" name="文本框 40">
              <a:extLst>
                <a:ext uri="{FF2B5EF4-FFF2-40B4-BE49-F238E27FC236}">
                  <a16:creationId xmlns:a16="http://schemas.microsoft.com/office/drawing/2014/main" id="{D332E8B4-C0F3-DF6A-2DDF-EA9F80B3C609}"/>
                </a:ext>
              </a:extLst>
            </p:cNvPr>
            <p:cNvSpPr txBox="1"/>
            <p:nvPr/>
          </p:nvSpPr>
          <p:spPr>
            <a:xfrm>
              <a:off x="3209" y="3765"/>
              <a:ext cx="3005" cy="289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bằng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giấy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dập</a:t>
              </a:r>
              <a:r>
                <a:rPr lang="en-US" sz="32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endPara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7" name="组合 80">
            <a:extLst>
              <a:ext uri="{FF2B5EF4-FFF2-40B4-BE49-F238E27FC236}">
                <a16:creationId xmlns:a16="http://schemas.microsoft.com/office/drawing/2014/main" id="{C7576221-0920-395D-93FD-0B9036A849AF}"/>
              </a:ext>
            </a:extLst>
          </p:cNvPr>
          <p:cNvGrpSpPr/>
          <p:nvPr/>
        </p:nvGrpSpPr>
        <p:grpSpPr>
          <a:xfrm>
            <a:off x="4306043" y="2452568"/>
            <a:ext cx="3594151" cy="3491874"/>
            <a:chOff x="2638" y="3071"/>
            <a:chExt cx="4135" cy="4143"/>
          </a:xfrm>
          <a:solidFill>
            <a:srgbClr val="FFE672"/>
          </a:solidFill>
        </p:grpSpPr>
        <p:sp>
          <p:nvSpPr>
            <p:cNvPr id="8" name="圆角矩形 81">
              <a:extLst>
                <a:ext uri="{FF2B5EF4-FFF2-40B4-BE49-F238E27FC236}">
                  <a16:creationId xmlns:a16="http://schemas.microsoft.com/office/drawing/2014/main" id="{5C9BAD02-227A-DCF5-8901-162733871CD3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0" name="文本框 82">
              <a:extLst>
                <a:ext uri="{FF2B5EF4-FFF2-40B4-BE49-F238E27FC236}">
                  <a16:creationId xmlns:a16="http://schemas.microsoft.com/office/drawing/2014/main" id="{3E2BDC5B-2EC5-A246-7B7D-FF67FAA7544D}"/>
                </a:ext>
              </a:extLst>
            </p:cNvPr>
            <p:cNvSpPr txBox="1"/>
            <p:nvPr/>
          </p:nvSpPr>
          <p:spPr>
            <a:xfrm>
              <a:off x="3207" y="3981"/>
              <a:ext cx="3005" cy="2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Trang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em</a:t>
              </a:r>
              <a:endParaRPr kumimoji="0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12" name="组合 84">
            <a:extLst>
              <a:ext uri="{FF2B5EF4-FFF2-40B4-BE49-F238E27FC236}">
                <a16:creationId xmlns:a16="http://schemas.microsoft.com/office/drawing/2014/main" id="{102099A8-B215-8B21-DE7D-02FEA451119C}"/>
              </a:ext>
            </a:extLst>
          </p:cNvPr>
          <p:cNvGrpSpPr/>
          <p:nvPr/>
        </p:nvGrpSpPr>
        <p:grpSpPr>
          <a:xfrm>
            <a:off x="8045330" y="2364103"/>
            <a:ext cx="3611986" cy="3890083"/>
            <a:chOff x="2638" y="3071"/>
            <a:chExt cx="4135" cy="4143"/>
          </a:xfrm>
          <a:solidFill>
            <a:srgbClr val="FFE672"/>
          </a:solidFill>
        </p:grpSpPr>
        <p:sp>
          <p:nvSpPr>
            <p:cNvPr id="13" name="圆角矩形 85">
              <a:extLst>
                <a:ext uri="{FF2B5EF4-FFF2-40B4-BE49-F238E27FC236}">
                  <a16:creationId xmlns:a16="http://schemas.microsoft.com/office/drawing/2014/main" id="{BDBBED81-0BC6-732A-E13A-6F70578E4F38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14" name="文本框 86">
              <a:extLst>
                <a:ext uri="{FF2B5EF4-FFF2-40B4-BE49-F238E27FC236}">
                  <a16:creationId xmlns:a16="http://schemas.microsoft.com/office/drawing/2014/main" id="{4284D949-742A-AF87-8039-4129FADAB3E4}"/>
                </a:ext>
              </a:extLst>
            </p:cNvPr>
            <p:cNvSpPr txBox="1"/>
            <p:nvPr/>
          </p:nvSpPr>
          <p:spPr>
            <a:xfrm>
              <a:off x="3207" y="3981"/>
              <a:ext cx="3005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trong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tuần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305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8">
            <a:extLst>
              <a:ext uri="{FF2B5EF4-FFF2-40B4-BE49-F238E27FC236}">
                <a16:creationId xmlns:a16="http://schemas.microsoft.com/office/drawing/2014/main" id="{0A4B0307-F8BE-CABC-F464-C0852A26D620}"/>
              </a:ext>
            </a:extLst>
          </p:cNvPr>
          <p:cNvGrpSpPr/>
          <p:nvPr/>
        </p:nvGrpSpPr>
        <p:grpSpPr>
          <a:xfrm>
            <a:off x="119740" y="2075458"/>
            <a:ext cx="3751874" cy="4068167"/>
            <a:chOff x="2638" y="3071"/>
            <a:chExt cx="4135" cy="4143"/>
          </a:xfrm>
          <a:solidFill>
            <a:srgbClr val="FFE672"/>
          </a:solidFill>
        </p:grpSpPr>
        <p:sp>
          <p:nvSpPr>
            <p:cNvPr id="36" name="圆角矩形 39">
              <a:extLst>
                <a:ext uri="{FF2B5EF4-FFF2-40B4-BE49-F238E27FC236}">
                  <a16:creationId xmlns:a16="http://schemas.microsoft.com/office/drawing/2014/main" id="{FDB3E72E-B0B3-BC1E-44E4-43530AB4E5FB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37" name="文本框 40">
              <a:extLst>
                <a:ext uri="{FF2B5EF4-FFF2-40B4-BE49-F238E27FC236}">
                  <a16:creationId xmlns:a16="http://schemas.microsoft.com/office/drawing/2014/main" id="{C4F74C19-03EF-025C-8F8A-13F72DFAC92D}"/>
                </a:ext>
              </a:extLst>
            </p:cNvPr>
            <p:cNvSpPr txBox="1"/>
            <p:nvPr/>
          </p:nvSpPr>
          <p:spPr>
            <a:xfrm>
              <a:off x="3209" y="3765"/>
              <a:ext cx="3005" cy="282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44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1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Gấp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số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tờ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bìa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A4</a:t>
              </a:r>
              <a:endParaRPr kumimoji="0" lang="en-US" altLang="zh-CN" sz="44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38" name="组合 80">
            <a:extLst>
              <a:ext uri="{FF2B5EF4-FFF2-40B4-BE49-F238E27FC236}">
                <a16:creationId xmlns:a16="http://schemas.microsoft.com/office/drawing/2014/main" id="{6163497F-7325-2E7F-7F71-A6C14AF3C783}"/>
              </a:ext>
            </a:extLst>
          </p:cNvPr>
          <p:cNvGrpSpPr/>
          <p:nvPr/>
        </p:nvGrpSpPr>
        <p:grpSpPr>
          <a:xfrm>
            <a:off x="3910376" y="2222608"/>
            <a:ext cx="3546098" cy="3782689"/>
            <a:chOff x="2638" y="3071"/>
            <a:chExt cx="4135" cy="4143"/>
          </a:xfrm>
          <a:solidFill>
            <a:srgbClr val="FFE672"/>
          </a:solidFill>
        </p:grpSpPr>
        <p:sp>
          <p:nvSpPr>
            <p:cNvPr id="39" name="圆角矩形 81">
              <a:extLst>
                <a:ext uri="{FF2B5EF4-FFF2-40B4-BE49-F238E27FC236}">
                  <a16:creationId xmlns:a16="http://schemas.microsoft.com/office/drawing/2014/main" id="{11C8577E-A231-CC18-4BD1-367D3A605E04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FF9357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0" name="文本框 82">
              <a:extLst>
                <a:ext uri="{FF2B5EF4-FFF2-40B4-BE49-F238E27FC236}">
                  <a16:creationId xmlns:a16="http://schemas.microsoft.com/office/drawing/2014/main" id="{F3721396-E0E4-AA5E-540C-AA2E89F487D3}"/>
                </a:ext>
              </a:extLst>
            </p:cNvPr>
            <p:cNvSpPr txBox="1"/>
            <p:nvPr/>
          </p:nvSpPr>
          <p:spPr>
            <a:xfrm>
              <a:off x="3248" y="3352"/>
              <a:ext cx="3005" cy="3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u="sng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lang="en-US" sz="3600" u="sng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2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D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keo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dán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để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ghim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lại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grpSp>
        <p:nvGrpSpPr>
          <p:cNvPr id="41" name="组合 84">
            <a:extLst>
              <a:ext uri="{FF2B5EF4-FFF2-40B4-BE49-F238E27FC236}">
                <a16:creationId xmlns:a16="http://schemas.microsoft.com/office/drawing/2014/main" id="{A383F380-BBDD-EFF0-75C4-9F767F9CDF17}"/>
              </a:ext>
            </a:extLst>
          </p:cNvPr>
          <p:cNvGrpSpPr/>
          <p:nvPr/>
        </p:nvGrpSpPr>
        <p:grpSpPr>
          <a:xfrm>
            <a:off x="7528844" y="2075458"/>
            <a:ext cx="3752384" cy="3831729"/>
            <a:chOff x="2638" y="3071"/>
            <a:chExt cx="4135" cy="4143"/>
          </a:xfrm>
          <a:solidFill>
            <a:srgbClr val="FFE672"/>
          </a:solidFill>
        </p:grpSpPr>
        <p:sp>
          <p:nvSpPr>
            <p:cNvPr id="42" name="圆角矩形 85">
              <a:extLst>
                <a:ext uri="{FF2B5EF4-FFF2-40B4-BE49-F238E27FC236}">
                  <a16:creationId xmlns:a16="http://schemas.microsoft.com/office/drawing/2014/main" id="{74496FF1-133F-1BFD-54A9-6358220A833D}"/>
                </a:ext>
              </a:extLst>
            </p:cNvPr>
            <p:cNvSpPr/>
            <p:nvPr/>
          </p:nvSpPr>
          <p:spPr>
            <a:xfrm>
              <a:off x="2638" y="3071"/>
              <a:ext cx="4135" cy="4143"/>
            </a:xfrm>
            <a:prstGeom prst="roundRect">
              <a:avLst>
                <a:gd name="adj" fmla="val 50000"/>
              </a:avLst>
            </a:prstGeom>
            <a:solidFill>
              <a:srgbClr val="4C74B2"/>
            </a:solidFill>
            <a:ln>
              <a:solidFill>
                <a:schemeClr val="tx1"/>
              </a:solidFill>
            </a:ln>
            <a:effectLst>
              <a:outerShdw dist="76200" dir="2700000" algn="tl" rotWithShape="0">
                <a:prstClr val="black">
                  <a:alpha val="10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105号-简雅黑"/>
                <a:cs typeface="Arial" panose="020B0604020202020204" pitchFamily="34" charset="0"/>
              </a:endParaRPr>
            </a:p>
          </p:txBody>
        </p:sp>
        <p:sp>
          <p:nvSpPr>
            <p:cNvPr id="43" name="文本框 86">
              <a:extLst>
                <a:ext uri="{FF2B5EF4-FFF2-40B4-BE49-F238E27FC236}">
                  <a16:creationId xmlns:a16="http://schemas.microsoft.com/office/drawing/2014/main" id="{9C21D272-4B9B-3FF1-DE23-E7B37B117B26}"/>
                </a:ext>
              </a:extLst>
            </p:cNvPr>
            <p:cNvSpPr txBox="1"/>
            <p:nvPr/>
          </p:nvSpPr>
          <p:spPr>
            <a:xfrm>
              <a:off x="3219" y="3409"/>
              <a:ext cx="3005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sng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Bước</a:t>
              </a:r>
              <a:r>
                <a:rPr kumimoji="0" lang="en-US" sz="3600" b="0" i="0" u="sng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3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sổ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nhắc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: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Họ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tên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lớp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việc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cần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làm</a:t>
              </a:r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ea typeface="思源宋体 CN Heavy" panose="02020900000000000000" charset="-122"/>
                  <a:cs typeface="Arial" panose="020B0604020202020204" pitchFamily="34" charset="0"/>
                  <a:sym typeface="+mn-lt"/>
                </a:rPr>
                <a:t>..</a:t>
              </a:r>
              <a:endParaRPr kumimoji="0" lang="en-US" altLang="zh-CN" sz="36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宋体 CN Heavy" panose="02020900000000000000" charset="-122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9C9B074-B2DD-0BEE-18A1-3883C149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984" y="849636"/>
            <a:ext cx="7078069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06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6D83E-B77B-03AB-7D37-3C619F34C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48" y="828889"/>
            <a:ext cx="9754445" cy="11766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676AECD-0C82-315E-E0B3-123C1886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1" y="2250659"/>
            <a:ext cx="4967081" cy="318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765FB5E-C365-B595-BC22-C445F88A2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15" y="1971521"/>
            <a:ext cx="3981457" cy="414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070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56D6C42-3F34-3683-2D86-7754ADF21A38}"/>
              </a:ext>
            </a:extLst>
          </p:cNvPr>
          <p:cNvGrpSpPr/>
          <p:nvPr/>
        </p:nvGrpSpPr>
        <p:grpSpPr>
          <a:xfrm>
            <a:off x="0" y="1143000"/>
            <a:ext cx="11361420" cy="5930314"/>
            <a:chOff x="0" y="1143000"/>
            <a:chExt cx="9299448" cy="5930314"/>
          </a:xfrm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D5558DB4-CADC-D539-E893-EDDB9D03B1EE}"/>
                </a:ext>
              </a:extLst>
            </p:cNvPr>
            <p:cNvSpPr/>
            <p:nvPr/>
          </p:nvSpPr>
          <p:spPr>
            <a:xfrm>
              <a:off x="1824338" y="1143000"/>
              <a:ext cx="7475110" cy="4629149"/>
            </a:xfrm>
            <a:custGeom>
              <a:avLst/>
              <a:gdLst/>
              <a:ahLst/>
              <a:cxnLst/>
              <a:rect l="l" t="t" r="r" b="b"/>
              <a:pathLst>
                <a:path w="3120176" h="1758999">
                  <a:moveTo>
                    <a:pt x="0" y="0"/>
                  </a:moveTo>
                  <a:lnTo>
                    <a:pt x="3120177" y="0"/>
                  </a:lnTo>
                  <a:lnTo>
                    <a:pt x="3120177" y="1758999"/>
                  </a:lnTo>
                  <a:lnTo>
                    <a:pt x="0" y="1758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0" name="Picture 9" descr="A group of cartoon kids&#10;&#10;Description automatically generated">
              <a:extLst>
                <a:ext uri="{FF2B5EF4-FFF2-40B4-BE49-F238E27FC236}">
                  <a16:creationId xmlns:a16="http://schemas.microsoft.com/office/drawing/2014/main" id="{3CE5AF6D-FA24-8AD3-7FBF-D92FE4D8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49" b="95554" l="7478" r="47090">
                          <a14:foregroundMark x1="13096" y1="58084" x2="17745" y2="59580"/>
                          <a14:foregroundMark x1="42967" y1="56629" x2="44543" y2="61843"/>
                          <a14:foregroundMark x1="34681" y1="75707" x2="36661" y2="72352"/>
                          <a14:foregroundMark x1="38399" y1="57559" x2="42401" y2="58892"/>
                          <a14:foregroundMark x1="47090" y1="61681" x2="46686" y2="59984"/>
                          <a14:foregroundMark x1="25061" y1="94503" x2="25869" y2="90784"/>
                          <a14:foregroundMark x1="31730" y1="95554" x2="30154" y2="9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4" t="45734" r="50430" b="2866"/>
            <a:stretch/>
          </p:blipFill>
          <p:spPr>
            <a:xfrm>
              <a:off x="0" y="2262712"/>
              <a:ext cx="2909586" cy="48106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E3285EE-9EBF-6843-51B6-50A291AB3DAF}"/>
                </a:ext>
              </a:extLst>
            </p:cNvPr>
            <p:cNvSpPr txBox="1"/>
            <p:nvPr/>
          </p:nvSpPr>
          <p:spPr>
            <a:xfrm>
              <a:off x="3186608" y="1965801"/>
              <a:ext cx="525212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 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Cuốn sổ do tự tay mình làm sẽ là người bạn luôn ở bên chúng ta</a:t>
              </a:r>
              <a:r>
                <a:rPr lang="en-US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4800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nhắc việc cho ta</a:t>
              </a:r>
              <a:endParaRPr lang="en-US" sz="4800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0F0488EB-6224-34EE-EE7F-387077D27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20" y="56153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34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5F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07FA05-7295-4981-0F43-D50A41ECA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181FA8E-4F08-5767-34CC-FA78CF725CE8}"/>
              </a:ext>
            </a:extLst>
          </p:cNvPr>
          <p:cNvSpPr/>
          <p:nvPr/>
        </p:nvSpPr>
        <p:spPr>
          <a:xfrm>
            <a:off x="11483756" y="4539147"/>
            <a:ext cx="1416489" cy="2743200"/>
          </a:xfrm>
          <a:custGeom>
            <a:avLst/>
            <a:gdLst/>
            <a:ahLst/>
            <a:cxnLst/>
            <a:rect l="l" t="t" r="r" b="b"/>
            <a:pathLst>
              <a:path w="2124733" h="4114800">
                <a:moveTo>
                  <a:pt x="0" y="0"/>
                </a:moveTo>
                <a:lnTo>
                  <a:pt x="2124734" y="0"/>
                </a:lnTo>
                <a:lnTo>
                  <a:pt x="21247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EBE7218-99BC-5233-1D13-3CB830EA4543}"/>
              </a:ext>
            </a:extLst>
          </p:cNvPr>
          <p:cNvSpPr/>
          <p:nvPr/>
        </p:nvSpPr>
        <p:spPr>
          <a:xfrm>
            <a:off x="0" y="200684"/>
            <a:ext cx="7667884" cy="6517701"/>
          </a:xfrm>
          <a:custGeom>
            <a:avLst/>
            <a:gdLst/>
            <a:ahLst/>
            <a:cxnLst/>
            <a:rect l="l" t="t" r="r" b="b"/>
            <a:pathLst>
              <a:path w="11501826" h="9776552">
                <a:moveTo>
                  <a:pt x="0" y="0"/>
                </a:moveTo>
                <a:lnTo>
                  <a:pt x="11501826" y="0"/>
                </a:lnTo>
                <a:lnTo>
                  <a:pt x="11501826" y="9776551"/>
                </a:lnTo>
                <a:lnTo>
                  <a:pt x="0" y="97765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1E7F32-C2F9-BCE7-F064-7D7243B32C46}"/>
              </a:ext>
            </a:extLst>
          </p:cNvPr>
          <p:cNvSpPr/>
          <p:nvPr/>
        </p:nvSpPr>
        <p:spPr>
          <a:xfrm>
            <a:off x="166229" y="265728"/>
            <a:ext cx="1031927" cy="838675"/>
          </a:xfrm>
          <a:custGeom>
            <a:avLst/>
            <a:gdLst/>
            <a:ahLst/>
            <a:cxnLst/>
            <a:rect l="l" t="t" r="r" b="b"/>
            <a:pathLst>
              <a:path w="1547890" h="1258013">
                <a:moveTo>
                  <a:pt x="0" y="0"/>
                </a:moveTo>
                <a:lnTo>
                  <a:pt x="1547891" y="0"/>
                </a:lnTo>
                <a:lnTo>
                  <a:pt x="1547891" y="1258012"/>
                </a:lnTo>
                <a:lnTo>
                  <a:pt x="0" y="1258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404F5E-6A36-C482-D04E-859D09339118}"/>
              </a:ext>
            </a:extLst>
          </p:cNvPr>
          <p:cNvSpPr/>
          <p:nvPr/>
        </p:nvSpPr>
        <p:spPr>
          <a:xfrm>
            <a:off x="10937990" y="321382"/>
            <a:ext cx="568210" cy="783021"/>
          </a:xfrm>
          <a:custGeom>
            <a:avLst/>
            <a:gdLst/>
            <a:ahLst/>
            <a:cxnLst/>
            <a:rect l="l" t="t" r="r" b="b"/>
            <a:pathLst>
              <a:path w="852315" h="1174531">
                <a:moveTo>
                  <a:pt x="0" y="0"/>
                </a:moveTo>
                <a:lnTo>
                  <a:pt x="852315" y="0"/>
                </a:lnTo>
                <a:lnTo>
                  <a:pt x="852315" y="1174531"/>
                </a:lnTo>
                <a:lnTo>
                  <a:pt x="0" y="11745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BED773D-FA0E-18D3-194A-4EAACFB27A22}"/>
              </a:ext>
            </a:extLst>
          </p:cNvPr>
          <p:cNvSpPr/>
          <p:nvPr/>
        </p:nvSpPr>
        <p:spPr>
          <a:xfrm>
            <a:off x="199022" y="5910747"/>
            <a:ext cx="785890" cy="787860"/>
          </a:xfrm>
          <a:custGeom>
            <a:avLst/>
            <a:gdLst/>
            <a:ahLst/>
            <a:cxnLst/>
            <a:rect l="l" t="t" r="r" b="b"/>
            <a:pathLst>
              <a:path w="1178835" h="1181790">
                <a:moveTo>
                  <a:pt x="0" y="0"/>
                </a:moveTo>
                <a:lnTo>
                  <a:pt x="1178835" y="0"/>
                </a:lnTo>
                <a:lnTo>
                  <a:pt x="1178835" y="1181789"/>
                </a:lnTo>
                <a:lnTo>
                  <a:pt x="0" y="11817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0334F2D-A8FC-DE1C-86E2-AD1DF1EB8E21}"/>
              </a:ext>
            </a:extLst>
          </p:cNvPr>
          <p:cNvSpPr/>
          <p:nvPr/>
        </p:nvSpPr>
        <p:spPr>
          <a:xfrm>
            <a:off x="10122500" y="2003255"/>
            <a:ext cx="675457" cy="775576"/>
          </a:xfrm>
          <a:custGeom>
            <a:avLst/>
            <a:gdLst/>
            <a:ahLst/>
            <a:cxnLst/>
            <a:rect l="l" t="t" r="r" b="b"/>
            <a:pathLst>
              <a:path w="1013185" h="1163364">
                <a:moveTo>
                  <a:pt x="0" y="0"/>
                </a:moveTo>
                <a:lnTo>
                  <a:pt x="1013184" y="0"/>
                </a:lnTo>
                <a:lnTo>
                  <a:pt x="1013184" y="1163364"/>
                </a:lnTo>
                <a:lnTo>
                  <a:pt x="0" y="1163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E7CFE9E-47E3-000A-8F46-B0A83103A292}"/>
              </a:ext>
            </a:extLst>
          </p:cNvPr>
          <p:cNvSpPr/>
          <p:nvPr/>
        </p:nvSpPr>
        <p:spPr>
          <a:xfrm>
            <a:off x="-1791081" y="2196059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1A5E7D-3424-B15E-97C0-69D70F043785}"/>
              </a:ext>
            </a:extLst>
          </p:cNvPr>
          <p:cNvSpPr/>
          <p:nvPr/>
        </p:nvSpPr>
        <p:spPr>
          <a:xfrm>
            <a:off x="6096000" y="95835"/>
            <a:ext cx="1199137" cy="617056"/>
          </a:xfrm>
          <a:custGeom>
            <a:avLst/>
            <a:gdLst/>
            <a:ahLst/>
            <a:cxnLst/>
            <a:rect l="l" t="t" r="r" b="b"/>
            <a:pathLst>
              <a:path w="1798706" h="925584">
                <a:moveTo>
                  <a:pt x="0" y="0"/>
                </a:moveTo>
                <a:lnTo>
                  <a:pt x="1798706" y="0"/>
                </a:lnTo>
                <a:lnTo>
                  <a:pt x="1798706" y="925585"/>
                </a:lnTo>
                <a:lnTo>
                  <a:pt x="0" y="9255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1B9FDD5B-83EB-8EDD-C18A-A1581DD36F3B}"/>
              </a:ext>
            </a:extLst>
          </p:cNvPr>
          <p:cNvSpPr/>
          <p:nvPr/>
        </p:nvSpPr>
        <p:spPr>
          <a:xfrm flipH="1">
            <a:off x="6695569" y="2142870"/>
            <a:ext cx="5474751" cy="4715130"/>
          </a:xfrm>
          <a:custGeom>
            <a:avLst/>
            <a:gdLst/>
            <a:ahLst/>
            <a:cxnLst/>
            <a:rect l="l" t="t" r="r" b="b"/>
            <a:pathLst>
              <a:path w="8212127" h="7072695">
                <a:moveTo>
                  <a:pt x="8212127" y="0"/>
                </a:moveTo>
                <a:lnTo>
                  <a:pt x="0" y="0"/>
                </a:lnTo>
                <a:lnTo>
                  <a:pt x="0" y="7072695"/>
                </a:lnTo>
                <a:lnTo>
                  <a:pt x="8212127" y="7072695"/>
                </a:lnTo>
                <a:lnTo>
                  <a:pt x="8212127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C8E90D29-4105-B93F-2A1C-49024CC2B543}"/>
              </a:ext>
            </a:extLst>
          </p:cNvPr>
          <p:cNvSpPr txBox="1"/>
          <p:nvPr/>
        </p:nvSpPr>
        <p:spPr>
          <a:xfrm>
            <a:off x="984912" y="1015502"/>
            <a:ext cx="5323334" cy="7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61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22" b="0" i="0" u="none" strike="noStrike" kern="1200" cap="none" spc="0" normalizeH="0" baseline="0" noProof="0">
                <a:ln>
                  <a:noFill/>
                </a:ln>
                <a:solidFill>
                  <a:srgbClr val="4C769F"/>
                </a:solidFill>
                <a:effectLst/>
                <a:uLnTx/>
                <a:uFillTx/>
                <a:latin typeface="210 수퍼사이즈 Black 3D"/>
                <a:ea typeface="210 수퍼사이즈 Black 3D"/>
                <a:cs typeface="210 수퍼사이즈 Black 3D"/>
                <a:sym typeface="210 수퍼사이즈 Black 3D"/>
              </a:rPr>
              <a:t>PROBLEMS</a:t>
            </a:r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3BE88E88-4BE3-4B22-43D9-CF49F11F23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7361" y="1437053"/>
            <a:ext cx="6240739" cy="490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93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209</Words>
  <Application>Microsoft Office PowerPoint</Application>
  <PresentationFormat>Widescreen</PresentationFormat>
  <Paragraphs>20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210 수퍼사이즈 Black 3D</vt:lpstr>
      <vt:lpstr>等线</vt:lpstr>
      <vt:lpstr>Gill Sans</vt:lpstr>
      <vt:lpstr>#9Slide05 SFU Belle</vt:lpstr>
      <vt:lpstr>Aptos</vt:lpstr>
      <vt:lpstr>Aptos Display</vt:lpstr>
      <vt:lpstr>Arial</vt:lpstr>
      <vt:lpstr>Calibri</vt:lpstr>
      <vt:lpstr>Calibri Light</vt:lpstr>
      <vt:lpstr>Cambria</vt:lpstr>
      <vt:lpstr>Questrial</vt:lpstr>
      <vt:lpstr>SVN-DK Clochard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2022-07-19T05:40:10Z</dcterms:created>
  <dcterms:modified xsi:type="dcterms:W3CDTF">2025-08-28T03:35:40Z</dcterms:modified>
</cp:coreProperties>
</file>