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 id="2147483704" r:id="rId3"/>
  </p:sldMasterIdLst>
  <p:notesMasterIdLst>
    <p:notesMasterId r:id="rId24"/>
  </p:notesMasterIdLst>
  <p:sldIdLst>
    <p:sldId id="259" r:id="rId4"/>
    <p:sldId id="2655" r:id="rId5"/>
    <p:sldId id="2632" r:id="rId6"/>
    <p:sldId id="2643" r:id="rId7"/>
    <p:sldId id="2660" r:id="rId8"/>
    <p:sldId id="2658" r:id="rId9"/>
    <p:sldId id="2633" r:id="rId10"/>
    <p:sldId id="257" r:id="rId11"/>
    <p:sldId id="2659" r:id="rId12"/>
    <p:sldId id="2646" r:id="rId13"/>
    <p:sldId id="2647" r:id="rId14"/>
    <p:sldId id="2649" r:id="rId15"/>
    <p:sldId id="2648" r:id="rId16"/>
    <p:sldId id="287" r:id="rId17"/>
    <p:sldId id="2650" r:id="rId18"/>
    <p:sldId id="2651" r:id="rId19"/>
    <p:sldId id="2652" r:id="rId20"/>
    <p:sldId id="2653" r:id="rId21"/>
    <p:sldId id="2654"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1D9B38-9F30-4ED7-ACCD-3BF1C71F8EC7}"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B415A-5A04-4B4C-ACBB-0E987FE2C23E}" type="slidenum">
              <a:rPr lang="en-US" smtClean="0"/>
              <a:t>‹#›</a:t>
            </a:fld>
            <a:endParaRPr lang="en-US"/>
          </a:p>
        </p:txBody>
      </p:sp>
    </p:spTree>
    <p:extLst>
      <p:ext uri="{BB962C8B-B14F-4D97-AF65-F5344CB8AC3E}">
        <p14:creationId xmlns:p14="http://schemas.microsoft.com/office/powerpoint/2010/main" val="253694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3623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765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0706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186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Hương Thảo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4270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5403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035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770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918B-349D-93DC-FB2A-CC2BA5A5DEE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D0EAFEF-43FA-C230-37A5-D137EAE0A9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25E4BD1-4AA0-9BFE-8AFE-0DE3DB2162D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83DEDFC-5611-8012-1B99-DECA1DB109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9061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B8B1-5F48-F86E-5BA9-487D9EC995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B97BC6-00F3-16F0-F771-633C788E2E1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FE8E9B-B5EA-E0CF-1E07-0ABC21FBA658}"/>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E5B3C08-17C1-53C1-CC2E-07AD94D444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6363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738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dirty="0"/>
          </a:p>
        </p:txBody>
      </p:sp>
    </p:spTree>
    <p:extLst>
      <p:ext uri="{BB962C8B-B14F-4D97-AF65-F5344CB8AC3E}">
        <p14:creationId xmlns:p14="http://schemas.microsoft.com/office/powerpoint/2010/main" val="2558199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7814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094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Tree>
    <p:extLst>
      <p:ext uri="{BB962C8B-B14F-4D97-AF65-F5344CB8AC3E}">
        <p14:creationId xmlns:p14="http://schemas.microsoft.com/office/powerpoint/2010/main" val="375606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5468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22998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16842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33236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24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44924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33076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6599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78921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13162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03575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48804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1218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05338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E76AB2A9-BA07-FD11-EE3B-D20042AF6A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0841" y="0"/>
            <a:ext cx="1550635" cy="1550635"/>
          </a:xfrm>
          <a:prstGeom prst="rect">
            <a:avLst/>
          </a:prstGeom>
        </p:spPr>
      </p:pic>
    </p:spTree>
    <p:extLst>
      <p:ext uri="{BB962C8B-B14F-4D97-AF65-F5344CB8AC3E}">
        <p14:creationId xmlns:p14="http://schemas.microsoft.com/office/powerpoint/2010/main" val="9168088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6455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263148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25534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215083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777732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92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1569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792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2556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29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37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8915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19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47491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5686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1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39873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434159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765122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143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0836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8008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408C653-437D-EF10-15FE-EE33F518E0B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4" name="矩形 7">
            <a:extLst>
              <a:ext uri="{FF2B5EF4-FFF2-40B4-BE49-F238E27FC236}">
                <a16:creationId xmlns:a16="http://schemas.microsoft.com/office/drawing/2014/main" id="{AD1E2E4D-4C46-88B2-8923-632AADB434E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608227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6362171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BEDDF99F-C991-6C70-CA39-6DEFB01D5E9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70841" y="0"/>
            <a:ext cx="1550635" cy="1550635"/>
          </a:xfrm>
          <a:prstGeom prst="rect">
            <a:avLst/>
          </a:prstGeom>
        </p:spPr>
      </p:pic>
    </p:spTree>
    <p:extLst>
      <p:ext uri="{BB962C8B-B14F-4D97-AF65-F5344CB8AC3E}">
        <p14:creationId xmlns:p14="http://schemas.microsoft.com/office/powerpoint/2010/main" val="160605452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emf"/><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49.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9.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908117D5-FE91-341C-A5B0-99C7F30AE8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0841" y="0"/>
            <a:ext cx="1550635" cy="155063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D11335A-E55D-45F6-84FC-17A415331A40}"/>
              </a:ext>
            </a:extLst>
          </p:cNvPr>
          <p:cNvSpPr/>
          <p:nvPr/>
        </p:nvSpPr>
        <p:spPr>
          <a:xfrm>
            <a:off x="384048" y="795528"/>
            <a:ext cx="11283696" cy="572414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Google Shape;62;p13">
            <a:extLst>
              <a:ext uri="{FF2B5EF4-FFF2-40B4-BE49-F238E27FC236}">
                <a16:creationId xmlns:a16="http://schemas.microsoft.com/office/drawing/2014/main" id="{C03FFA74-9F7C-4671-89B4-DD2A2AE96CD5}"/>
              </a:ext>
            </a:extLst>
          </p:cNvPr>
          <p:cNvPicPr preferRelativeResize="0"/>
          <p:nvPr/>
        </p:nvPicPr>
        <p:blipFill>
          <a:blip r:embed="rId3">
            <a:alphaModFix/>
          </a:blip>
          <a:stretch>
            <a:fillRect/>
          </a:stretch>
        </p:blipFill>
        <p:spPr>
          <a:xfrm>
            <a:off x="9429233" y="1"/>
            <a:ext cx="2762768" cy="1036033"/>
          </a:xfrm>
          <a:prstGeom prst="rect">
            <a:avLst/>
          </a:prstGeom>
          <a:noFill/>
          <a:ln>
            <a:noFill/>
          </a:ln>
        </p:spPr>
      </p:pic>
      <p:sp>
        <p:nvSpPr>
          <p:cNvPr id="19" name="Hexagon 18">
            <a:extLst>
              <a:ext uri="{FF2B5EF4-FFF2-40B4-BE49-F238E27FC236}">
                <a16:creationId xmlns:a16="http://schemas.microsoft.com/office/drawing/2014/main" id="{46B9EF05-038C-4ABD-9CF2-0B75BB492471}"/>
              </a:ext>
            </a:extLst>
          </p:cNvPr>
          <p:cNvSpPr/>
          <p:nvPr/>
        </p:nvSpPr>
        <p:spPr>
          <a:xfrm>
            <a:off x="1277874" y="608260"/>
            <a:ext cx="9921240" cy="708951"/>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1000"/>
              </a:lnSpc>
            </a:pPr>
            <a:r>
              <a:rPr lang="en-US" sz="3600" dirty="0" err="1">
                <a:solidFill>
                  <a:srgbClr val="002060"/>
                </a:solidFill>
                <a:latin typeface="Cambria" panose="02040503050406030204" pitchFamily="18" charset="0"/>
                <a:ea typeface="Cambria" panose="02040503050406030204" pitchFamily="18" charset="0"/>
              </a:rPr>
              <a:t>Sắm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vai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xử</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lý</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huống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tiêu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dùng</a:t>
            </a:r>
            <a:endParaRPr lang="en-US" sz="36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A9D3C2D-E6C6-4A96-9CE8-CDD7AB40B507}"/>
              </a:ext>
            </a:extLst>
          </p:cNvPr>
          <p:cNvPicPr>
            <a:picLocks noChangeAspect="1"/>
          </p:cNvPicPr>
          <p:nvPr/>
        </p:nvPicPr>
        <p:blipFill>
          <a:blip r:embed="rId4"/>
          <a:stretch>
            <a:fillRect/>
          </a:stretch>
        </p:blipFill>
        <p:spPr>
          <a:xfrm>
            <a:off x="679704" y="2158643"/>
            <a:ext cx="6646735" cy="3657114"/>
          </a:xfrm>
          <a:prstGeom prst="rect">
            <a:avLst/>
          </a:prstGeom>
        </p:spPr>
      </p:pic>
      <p:sp>
        <p:nvSpPr>
          <p:cNvPr id="20" name="Speech Bubble: Rectangle with Corners Rounded 19">
            <a:extLst>
              <a:ext uri="{FF2B5EF4-FFF2-40B4-BE49-F238E27FC236}">
                <a16:creationId xmlns:a16="http://schemas.microsoft.com/office/drawing/2014/main" id="{13B97406-7A79-4889-8393-D228280456B0}"/>
              </a:ext>
            </a:extLst>
          </p:cNvPr>
          <p:cNvSpPr/>
          <p:nvPr/>
        </p:nvSpPr>
        <p:spPr>
          <a:xfrm flipH="1">
            <a:off x="6958584" y="2158643"/>
            <a:ext cx="4553712"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Bạn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muốn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mua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thêm</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cặp</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tóc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màu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tóc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mỗi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ngày</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22" name="Speech Bubble: Rectangle with Corners Rounded 21">
            <a:extLst>
              <a:ext uri="{FF2B5EF4-FFF2-40B4-BE49-F238E27FC236}">
                <a16:creationId xmlns:a16="http://schemas.microsoft.com/office/drawing/2014/main" id="{4876FF1C-3A04-4A15-9466-382BD1AF31D4}"/>
              </a:ext>
            </a:extLst>
          </p:cNvPr>
          <p:cNvSpPr/>
          <p:nvPr/>
        </p:nvSpPr>
        <p:spPr>
          <a:xfrm flipH="1">
            <a:off x="7114032" y="3961754"/>
            <a:ext cx="4306824" cy="152464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Bạn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muốn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mua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hộp</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bút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mới</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cho</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hộp</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bút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cũ</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bị</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rách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góc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8FEABEBB-2420-BA60-C396-40FA3638C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841" y="0"/>
            <a:ext cx="1550635" cy="1550635"/>
          </a:xfrm>
          <a:prstGeom prst="rect">
            <a:avLst/>
          </a:prstGeom>
        </p:spPr>
      </p:pic>
    </p:spTree>
    <p:extLst>
      <p:ext uri="{BB962C8B-B14F-4D97-AF65-F5344CB8AC3E}">
        <p14:creationId xmlns:p14="http://schemas.microsoft.com/office/powerpoint/2010/main" val="399864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58041BE2-FF8A-77C4-2BF5-531C5E769A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428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grpSp>
        <p:nvGrpSpPr>
          <p:cNvPr id="17" name="Group 16">
            <a:extLst>
              <a:ext uri="{FF2B5EF4-FFF2-40B4-BE49-F238E27FC236}">
                <a16:creationId xmlns:a16="http://schemas.microsoft.com/office/drawing/2014/main" id="{991985B2-271C-4FF3-974E-3C936E723C52}"/>
              </a:ext>
            </a:extLst>
          </p:cNvPr>
          <p:cNvGrpSpPr/>
          <p:nvPr/>
        </p:nvGrpSpPr>
        <p:grpSpPr>
          <a:xfrm>
            <a:off x="4462041" y="3498240"/>
            <a:ext cx="3916499" cy="2746185"/>
            <a:chOff x="1197026" y="4232126"/>
            <a:chExt cx="3751815" cy="2630711"/>
          </a:xfrm>
        </p:grpSpPr>
        <p:pic>
          <p:nvPicPr>
            <p:cNvPr id="18" name="Picture 17">
              <a:extLst>
                <a:ext uri="{FF2B5EF4-FFF2-40B4-BE49-F238E27FC236}">
                  <a16:creationId xmlns:a16="http://schemas.microsoft.com/office/drawing/2014/main" id="{42B496E0-F5B7-4486-960E-E6CC46CEBD6C}"/>
                </a:ext>
              </a:extLst>
            </p:cNvPr>
            <p:cNvPicPr>
              <a:picLocks noChangeAspect="1"/>
            </p:cNvPicPr>
            <p:nvPr/>
          </p:nvPicPr>
          <p:blipFill>
            <a:blip r:embed="rId12"/>
            <a:stretch>
              <a:fillRect/>
            </a:stretch>
          </p:blipFill>
          <p:spPr>
            <a:xfrm>
              <a:off x="2901180" y="4246637"/>
              <a:ext cx="2047661" cy="2616200"/>
            </a:xfrm>
            <a:prstGeom prst="rect">
              <a:avLst/>
            </a:prstGeom>
          </p:spPr>
        </p:pic>
        <p:pic>
          <p:nvPicPr>
            <p:cNvPr id="19" name="Picture 18">
              <a:extLst>
                <a:ext uri="{FF2B5EF4-FFF2-40B4-BE49-F238E27FC236}">
                  <a16:creationId xmlns:a16="http://schemas.microsoft.com/office/drawing/2014/main" id="{D2E11461-5A5D-464C-A82C-E18D5532AE49}"/>
                </a:ext>
              </a:extLst>
            </p:cNvPr>
            <p:cNvPicPr>
              <a:picLocks noChangeAspect="1"/>
            </p:cNvPicPr>
            <p:nvPr/>
          </p:nvPicPr>
          <p:blipFill>
            <a:blip r:embed="rId13"/>
            <a:stretch>
              <a:fillRect/>
            </a:stretch>
          </p:blipFill>
          <p:spPr>
            <a:xfrm>
              <a:off x="1197026" y="4232126"/>
              <a:ext cx="1811038" cy="2616200"/>
            </a:xfrm>
            <a:prstGeom prst="rect">
              <a:avLst/>
            </a:prstGeom>
          </p:spPr>
        </p:pic>
      </p:grpSp>
      <p:sp>
        <p:nvSpPr>
          <p:cNvPr id="2" name="TextBox 1">
            <a:extLst>
              <a:ext uri="{FF2B5EF4-FFF2-40B4-BE49-F238E27FC236}">
                <a16:creationId xmlns:a16="http://schemas.microsoft.com/office/drawing/2014/main" id="{4E97C438-DB9D-491E-BBF5-FF998824DF09}"/>
              </a:ext>
            </a:extLst>
          </p:cNvPr>
          <p:cNvSpPr txBox="1"/>
          <p:nvPr/>
        </p:nvSpPr>
        <p:spPr>
          <a:xfrm>
            <a:off x="3621024" y="1725753"/>
            <a:ext cx="4855464" cy="1323439"/>
          </a:xfrm>
          <a:prstGeom prst="rect">
            <a:avLst/>
          </a:prstGeom>
          <a:noFill/>
        </p:spPr>
        <p:txBody>
          <a:bodyPr wrap="square" rtlCol="0">
            <a:spAutoFit/>
          </a:bodyPr>
          <a:lstStyle/>
          <a:p>
            <a:pPr algn="ctr"/>
            <a:r>
              <a:rPr lang="en-US" sz="4000" dirty="0" err="1">
                <a:solidFill>
                  <a:srgbClr val="FF0000"/>
                </a:solidFill>
                <a:latin typeface="Cambria" panose="02040503050406030204" pitchFamily="18" charset="0"/>
                <a:ea typeface="Cambria" panose="02040503050406030204" pitchFamily="18" charset="0"/>
              </a:rPr>
              <a:t>Thực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nhóm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đôi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trước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lớp</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63318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grpSp>
        <p:nvGrpSpPr>
          <p:cNvPr id="15" name="Group 14">
            <a:extLst>
              <a:ext uri="{FF2B5EF4-FFF2-40B4-BE49-F238E27FC236}">
                <a16:creationId xmlns:a16="http://schemas.microsoft.com/office/drawing/2014/main" id="{C63833D3-3C2A-4F76-A895-43800D43CDBC}"/>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5D4A5E0-C5F8-4675-8D36-6F974BFCB4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3" name="Straight Connector 22">
              <a:extLst>
                <a:ext uri="{FF2B5EF4-FFF2-40B4-BE49-F238E27FC236}">
                  <a16:creationId xmlns:a16="http://schemas.microsoft.com/office/drawing/2014/main" id="{7F8DB0CF-ABFE-4D86-9A96-A8FC9FCC4E75}"/>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9DFEBB2-5342-463F-80D4-7ED6B4124D29}"/>
              </a:ext>
            </a:extLst>
          </p:cNvPr>
          <p:cNvSpPr txBox="1"/>
          <p:nvPr/>
        </p:nvSpPr>
        <p:spPr>
          <a:xfrm>
            <a:off x="585216" y="3525887"/>
            <a:ext cx="10689933" cy="1323439"/>
          </a:xfrm>
          <a:prstGeom prst="rect">
            <a:avLst/>
          </a:prstGeom>
          <a:noFill/>
        </p:spPr>
        <p:txBody>
          <a:bodyPr wrap="square" rtlCol="0">
            <a:spAutoFit/>
          </a:bodyPr>
          <a:lstStyle/>
          <a:p>
            <a:pPr lvl="0" algn="ctr"/>
            <a:r>
              <a:rPr lang="en-US" sz="4000" b="1" dirty="0">
                <a:solidFill>
                  <a:srgbClr val="FF2D4E"/>
                </a:solidFill>
                <a:latin typeface="Cambria" panose="02040503050406030204" pitchFamily="18" charset="0"/>
                <a:ea typeface="Cambria" panose="02040503050406030204" pitchFamily="18" charset="0"/>
                <a:cs typeface="Calibri" panose="020F0502020204030204" pitchFamily="34" charset="0"/>
              </a:rPr>
              <a:t>M</a:t>
            </a:r>
            <a:r>
              <a:rPr lang="vi-VN" sz="4000" b="1" dirty="0">
                <a:solidFill>
                  <a:srgbClr val="FF2D4E"/>
                </a:solidFill>
                <a:latin typeface="Cambria" panose="02040503050406030204" pitchFamily="18" charset="0"/>
                <a:ea typeface="Cambria" panose="02040503050406030204" pitchFamily="18" charset="0"/>
                <a:cs typeface="Calibri" panose="020F0502020204030204" pitchFamily="34" charset="0"/>
              </a:rPr>
              <a:t>ỗi khi đi mua sắm, luôn nên “nghĩ lại” bằng cách đặt câu hỏi: Có thật cần thiết không?</a:t>
            </a:r>
            <a:endParaRPr kumimoji="0" lang="en-US" sz="4000" b="1" i="0" u="none" strike="noStrike" kern="1200" cap="none" spc="0" normalizeH="0" baseline="0" noProof="0" dirty="0">
              <a:ln>
                <a:noFill/>
              </a:ln>
              <a:solidFill>
                <a:srgbClr val="FF2D4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8BE691A-1E6A-4052-B636-A0CE53CE2244}"/>
              </a:ext>
            </a:extLst>
          </p:cNvPr>
          <p:cNvGrpSpPr/>
          <p:nvPr/>
        </p:nvGrpSpPr>
        <p:grpSpPr>
          <a:xfrm>
            <a:off x="585216" y="685084"/>
            <a:ext cx="3319272" cy="2529425"/>
            <a:chOff x="1216259" y="668944"/>
            <a:chExt cx="3385354" cy="3045590"/>
          </a:xfrm>
        </p:grpSpPr>
        <p:pic>
          <p:nvPicPr>
            <p:cNvPr id="26" name="Picture 25">
              <a:extLst>
                <a:ext uri="{FF2B5EF4-FFF2-40B4-BE49-F238E27FC236}">
                  <a16:creationId xmlns:a16="http://schemas.microsoft.com/office/drawing/2014/main" id="{DEE1749D-3CAF-4A4E-B052-A52803986DF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7" name="Oval 26">
              <a:extLst>
                <a:ext uri="{FF2B5EF4-FFF2-40B4-BE49-F238E27FC236}">
                  <a16:creationId xmlns:a16="http://schemas.microsoft.com/office/drawing/2014/main" id="{DA535EA5-7D21-4796-9D1A-528F32679661}"/>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440634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p:tgtEl>
                                          <p:spTgt spid="15"/>
                                        </p:tgtEl>
                                        <p:attrNameLst>
                                          <p:attrName>ppt_x</p:attrName>
                                        </p:attrNameLst>
                                      </p:cBhvr>
                                      <p:tavLst>
                                        <p:tav tm="0">
                                          <p:val>
                                            <p:strVal val="#ppt_x-#ppt_w*1.125000"/>
                                          </p:val>
                                        </p:tav>
                                        <p:tav tm="100000">
                                          <p:val>
                                            <p:strVal val="#ppt_x"/>
                                          </p:val>
                                        </p:tav>
                                      </p:tavLst>
                                    </p:anim>
                                    <p:animEffect transition="in" filter="wipe(right)">
                                      <p:cBhvr>
                                        <p:cTn id="13" dur="1000"/>
                                        <p:tgtEl>
                                          <p:spTgt spid="1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ppt_x</p:attrName>
                                        </p:attrNameLst>
                                      </p:cBhvr>
                                      <p:tavLst>
                                        <p:tav tm="0">
                                          <p:val>
                                            <p:strVal val="#ppt_x-#ppt_w*1.125000"/>
                                          </p:val>
                                        </p:tav>
                                        <p:tav tm="100000">
                                          <p:val>
                                            <p:strVal val="#ppt_x"/>
                                          </p:val>
                                        </p:tav>
                                      </p:tavLst>
                                    </p:anim>
                                    <p:animEffect transition="in" filter="wipe(righ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0E727E12-3D70-4902-A810-7034262B1D64}"/>
              </a:ext>
            </a:extLst>
          </p:cNvPr>
          <p:cNvPicPr>
            <a:picLocks noChangeAspect="1"/>
          </p:cNvPicPr>
          <p:nvPr/>
        </p:nvPicPr>
        <p:blipFill>
          <a:blip r:embed="rId7"/>
          <a:stretch>
            <a:fillRect/>
          </a:stretch>
        </p:blipFill>
        <p:spPr>
          <a:xfrm>
            <a:off x="3367764" y="667452"/>
            <a:ext cx="6370872" cy="1390008"/>
          </a:xfrm>
          <a:prstGeom prst="rect">
            <a:avLst/>
          </a:prstGeom>
        </p:spPr>
      </p:pic>
    </p:spTree>
    <p:extLst>
      <p:ext uri="{BB962C8B-B14F-4D97-AF65-F5344CB8AC3E}">
        <p14:creationId xmlns:p14="http://schemas.microsoft.com/office/powerpoint/2010/main" val="333647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1" name="Google Shape;59;p13">
            <a:extLst>
              <a:ext uri="{FF2B5EF4-FFF2-40B4-BE49-F238E27FC236}">
                <a16:creationId xmlns:a16="http://schemas.microsoft.com/office/drawing/2014/main" id="{707E9A59-8ECA-4EBB-9B49-D08DC3A5D5DC}"/>
              </a:ext>
            </a:extLst>
          </p:cNvPr>
          <p:cNvPicPr preferRelativeResize="0"/>
          <p:nvPr/>
        </p:nvPicPr>
        <p:blipFill>
          <a:blip r:embed="rId3">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77E2EA3B-51F6-4234-8625-2BC0AE760023}"/>
              </a:ext>
            </a:extLst>
          </p:cNvPr>
          <p:cNvPicPr preferRelativeResize="0"/>
          <p:nvPr/>
        </p:nvPicPr>
        <p:blipFill>
          <a:blip r:embed="rId3">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E6D5511D-5F5F-43C4-BDCA-31AC2D7F4350}"/>
              </a:ext>
            </a:extLst>
          </p:cNvPr>
          <p:cNvPicPr preferRelativeResize="0"/>
          <p:nvPr/>
        </p:nvPicPr>
        <p:blipFill>
          <a:blip r:embed="rId3">
            <a:alphaModFix/>
          </a:blip>
          <a:stretch>
            <a:fillRect/>
          </a:stretch>
        </p:blipFill>
        <p:spPr>
          <a:xfrm>
            <a:off x="6808567" y="1"/>
            <a:ext cx="2762768" cy="1036033"/>
          </a:xfrm>
          <a:prstGeom prst="rect">
            <a:avLst/>
          </a:prstGeom>
          <a:noFill/>
          <a:ln>
            <a:noFill/>
          </a:ln>
        </p:spPr>
      </p:pic>
      <p:pic>
        <p:nvPicPr>
          <p:cNvPr id="18" name="Google Shape;62;p13">
            <a:extLst>
              <a:ext uri="{FF2B5EF4-FFF2-40B4-BE49-F238E27FC236}">
                <a16:creationId xmlns:a16="http://schemas.microsoft.com/office/drawing/2014/main" id="{C03FFA74-9F7C-4671-89B4-DD2A2AE96CD5}"/>
              </a:ext>
            </a:extLst>
          </p:cNvPr>
          <p:cNvPicPr preferRelativeResize="0"/>
          <p:nvPr/>
        </p:nvPicPr>
        <p:blipFill>
          <a:blip r:embed="rId3">
            <a:alphaModFix/>
          </a:blip>
          <a:stretch>
            <a:fillRect/>
          </a:stretch>
        </p:blipFill>
        <p:spPr>
          <a:xfrm>
            <a:off x="9429233" y="1"/>
            <a:ext cx="2762768" cy="1036033"/>
          </a:xfrm>
          <a:prstGeom prst="rect">
            <a:avLst/>
          </a:prstGeom>
          <a:noFill/>
          <a:ln>
            <a:noFill/>
          </a:ln>
        </p:spPr>
      </p:pic>
      <p:sp>
        <p:nvSpPr>
          <p:cNvPr id="19" name="Hexagon 18">
            <a:extLst>
              <a:ext uri="{FF2B5EF4-FFF2-40B4-BE49-F238E27FC236}">
                <a16:creationId xmlns:a16="http://schemas.microsoft.com/office/drawing/2014/main" id="{46B9EF05-038C-4ABD-9CF2-0B75BB492471}"/>
              </a:ext>
            </a:extLst>
          </p:cNvPr>
          <p:cNvSpPr/>
          <p:nvPr/>
        </p:nvSpPr>
        <p:spPr>
          <a:xfrm>
            <a:off x="852678" y="196272"/>
            <a:ext cx="10326624" cy="708951"/>
          </a:xfrm>
          <a:prstGeom prst="hexagon">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Cùng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bí</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kíp</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A9E021F5-A52D-4F19-9C1F-FD441BFCEB35}"/>
              </a:ext>
            </a:extLst>
          </p:cNvPr>
          <p:cNvPicPr>
            <a:picLocks noChangeAspect="1"/>
          </p:cNvPicPr>
          <p:nvPr/>
        </p:nvPicPr>
        <p:blipFill>
          <a:blip r:embed="rId4"/>
          <a:stretch>
            <a:fillRect/>
          </a:stretch>
        </p:blipFill>
        <p:spPr>
          <a:xfrm>
            <a:off x="1876425" y="1143635"/>
            <a:ext cx="8324850" cy="5229225"/>
          </a:xfrm>
          <a:prstGeom prst="rect">
            <a:avLst/>
          </a:prstGeom>
        </p:spPr>
      </p:pic>
    </p:spTree>
    <p:extLst>
      <p:ext uri="{BB962C8B-B14F-4D97-AF65-F5344CB8AC3E}">
        <p14:creationId xmlns:p14="http://schemas.microsoft.com/office/powerpoint/2010/main" val="1414572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4085017"/>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636586"/>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EA3E46A-5841-4D51-BE18-EB8603A468F0}"/>
              </a:ext>
            </a:extLst>
          </p:cNvPr>
          <p:cNvPicPr>
            <a:picLocks noChangeAspect="1"/>
          </p:cNvPicPr>
          <p:nvPr/>
        </p:nvPicPr>
        <p:blipFill>
          <a:blip r:embed="rId14"/>
          <a:stretch>
            <a:fillRect/>
          </a:stretch>
        </p:blipFill>
        <p:spPr>
          <a:xfrm>
            <a:off x="3458735" y="993578"/>
            <a:ext cx="5383235" cy="1847248"/>
          </a:xfrm>
          <a:prstGeom prst="rect">
            <a:avLst/>
          </a:prstGeom>
        </p:spPr>
      </p:pic>
      <p:pic>
        <p:nvPicPr>
          <p:cNvPr id="19" name="Picture 18">
            <a:extLst>
              <a:ext uri="{FF2B5EF4-FFF2-40B4-BE49-F238E27FC236}">
                <a16:creationId xmlns:a16="http://schemas.microsoft.com/office/drawing/2014/main" id="{727EDCE2-06B9-45BF-8631-D39F10FF3CF7}"/>
              </a:ext>
            </a:extLst>
          </p:cNvPr>
          <p:cNvPicPr>
            <a:picLocks noChangeAspect="1"/>
          </p:cNvPicPr>
          <p:nvPr/>
        </p:nvPicPr>
        <p:blipFill>
          <a:blip r:embed="rId15"/>
          <a:stretch>
            <a:fillRect/>
          </a:stretch>
        </p:blipFill>
        <p:spPr>
          <a:xfrm>
            <a:off x="4267200" y="2541035"/>
            <a:ext cx="3384899" cy="2126212"/>
          </a:xfrm>
          <a:prstGeom prst="rect">
            <a:avLst/>
          </a:prstGeom>
        </p:spPr>
      </p:pic>
    </p:spTree>
    <p:extLst>
      <p:ext uri="{BB962C8B-B14F-4D97-AF65-F5344CB8AC3E}">
        <p14:creationId xmlns:p14="http://schemas.microsoft.com/office/powerpoint/2010/main" val="25905561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grpSp>
        <p:nvGrpSpPr>
          <p:cNvPr id="15" name="Group 14">
            <a:extLst>
              <a:ext uri="{FF2B5EF4-FFF2-40B4-BE49-F238E27FC236}">
                <a16:creationId xmlns:a16="http://schemas.microsoft.com/office/drawing/2014/main" id="{C63833D3-3C2A-4F76-A895-43800D43CDBC}"/>
              </a:ext>
            </a:extLst>
          </p:cNvPr>
          <p:cNvGrpSpPr/>
          <p:nvPr/>
        </p:nvGrpSpPr>
        <p:grpSpPr>
          <a:xfrm>
            <a:off x="1188720" y="3341716"/>
            <a:ext cx="10613554" cy="1670766"/>
            <a:chOff x="1629819" y="733985"/>
            <a:chExt cx="9439138" cy="1670766"/>
          </a:xfrm>
        </p:grpSpPr>
        <p:pic>
          <p:nvPicPr>
            <p:cNvPr id="17" name="图片 16">
              <a:extLst>
                <a:ext uri="{FF2B5EF4-FFF2-40B4-BE49-F238E27FC236}">
                  <a16:creationId xmlns:a16="http://schemas.microsoft.com/office/drawing/2014/main" id="{05D4A5E0-C5F8-4675-8D36-6F974BFCB48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3" name="Straight Connector 22">
              <a:extLst>
                <a:ext uri="{FF2B5EF4-FFF2-40B4-BE49-F238E27FC236}">
                  <a16:creationId xmlns:a16="http://schemas.microsoft.com/office/drawing/2014/main" id="{7F8DB0CF-ABFE-4D86-9A96-A8FC9FCC4E75}"/>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9DFEBB2-5342-463F-80D4-7ED6B4124D29}"/>
              </a:ext>
            </a:extLst>
          </p:cNvPr>
          <p:cNvSpPr txBox="1"/>
          <p:nvPr/>
        </p:nvSpPr>
        <p:spPr>
          <a:xfrm>
            <a:off x="585216" y="3670522"/>
            <a:ext cx="10689933" cy="1384995"/>
          </a:xfrm>
          <a:prstGeom prst="rect">
            <a:avLst/>
          </a:prstGeom>
          <a:noFill/>
        </p:spPr>
        <p:txBody>
          <a:bodyPr wrap="square" rtlCol="0">
            <a:spAutoFit/>
          </a:bodyPr>
          <a:lstStyle/>
          <a:p>
            <a:pPr lvl="0" algn="ctr"/>
            <a:r>
              <a:rPr lang="en-US" sz="4200" b="1">
                <a:solidFill>
                  <a:srgbClr val="FF2D4E"/>
                </a:solidFill>
                <a:latin typeface="Cambria" panose="02040503050406030204" pitchFamily="18" charset="0"/>
                <a:ea typeface="Cambria" panose="02040503050406030204" pitchFamily="18" charset="0"/>
                <a:cs typeface="Calibri" panose="020F0502020204030204" pitchFamily="34" charset="0"/>
              </a:rPr>
              <a:t>Chúng ta cần phải luôn nhớ bí kíp NGHĨ LẠI về việc : MUỐN – CẦN – CÓ THỂ”.</a:t>
            </a:r>
            <a:endParaRPr kumimoji="0" lang="en-US" sz="4200" b="1" i="0" u="none" strike="noStrike" kern="1200" cap="none" spc="0" normalizeH="0" baseline="0" noProof="0" dirty="0">
              <a:ln>
                <a:noFill/>
              </a:ln>
              <a:solidFill>
                <a:srgbClr val="FF2D4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8BE691A-1E6A-4052-B636-A0CE53CE2244}"/>
              </a:ext>
            </a:extLst>
          </p:cNvPr>
          <p:cNvGrpSpPr/>
          <p:nvPr/>
        </p:nvGrpSpPr>
        <p:grpSpPr>
          <a:xfrm>
            <a:off x="585216" y="685084"/>
            <a:ext cx="3319272" cy="2529425"/>
            <a:chOff x="1216259" y="668944"/>
            <a:chExt cx="3385354" cy="3045590"/>
          </a:xfrm>
        </p:grpSpPr>
        <p:pic>
          <p:nvPicPr>
            <p:cNvPr id="26" name="Picture 25">
              <a:extLst>
                <a:ext uri="{FF2B5EF4-FFF2-40B4-BE49-F238E27FC236}">
                  <a16:creationId xmlns:a16="http://schemas.microsoft.com/office/drawing/2014/main" id="{DEE1749D-3CAF-4A4E-B052-A52803986DF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7" name="Oval 26">
              <a:extLst>
                <a:ext uri="{FF2B5EF4-FFF2-40B4-BE49-F238E27FC236}">
                  <a16:creationId xmlns:a16="http://schemas.microsoft.com/office/drawing/2014/main" id="{DA535EA5-7D21-4796-9D1A-528F32679661}"/>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920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p:tgtEl>
                                          <p:spTgt spid="15"/>
                                        </p:tgtEl>
                                        <p:attrNameLst>
                                          <p:attrName>ppt_x</p:attrName>
                                        </p:attrNameLst>
                                      </p:cBhvr>
                                      <p:tavLst>
                                        <p:tav tm="0">
                                          <p:val>
                                            <p:strVal val="#ppt_x-#ppt_w*1.125000"/>
                                          </p:val>
                                        </p:tav>
                                        <p:tav tm="100000">
                                          <p:val>
                                            <p:strVal val="#ppt_x"/>
                                          </p:val>
                                        </p:tav>
                                      </p:tavLst>
                                    </p:anim>
                                    <p:animEffect transition="in" filter="wipe(right)">
                                      <p:cBhvr>
                                        <p:cTn id="13" dur="1000"/>
                                        <p:tgtEl>
                                          <p:spTgt spid="1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ppt_x</p:attrName>
                                        </p:attrNameLst>
                                      </p:cBhvr>
                                      <p:tavLst>
                                        <p:tav tm="0">
                                          <p:val>
                                            <p:strVal val="#ppt_x-#ppt_w*1.125000"/>
                                          </p:val>
                                        </p:tav>
                                        <p:tav tm="100000">
                                          <p:val>
                                            <p:strVal val="#ppt_x"/>
                                          </p:val>
                                        </p:tav>
                                      </p:tavLst>
                                    </p:anim>
                                    <p:animEffect transition="in" filter="wipe(righ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3" name="Picture 2">
            <a:extLst>
              <a:ext uri="{FF2B5EF4-FFF2-40B4-BE49-F238E27FC236}">
                <a16:creationId xmlns:a16="http://schemas.microsoft.com/office/drawing/2014/main" id="{8A2A9272-73EC-4321-BCEC-5698D6B9829F}"/>
              </a:ext>
            </a:extLst>
          </p:cNvPr>
          <p:cNvPicPr>
            <a:picLocks noChangeAspect="1"/>
          </p:cNvPicPr>
          <p:nvPr/>
        </p:nvPicPr>
        <p:blipFill>
          <a:blip r:embed="rId7"/>
          <a:stretch>
            <a:fillRect/>
          </a:stretch>
        </p:blipFill>
        <p:spPr>
          <a:xfrm>
            <a:off x="1891412" y="111674"/>
            <a:ext cx="8754615" cy="1981372"/>
          </a:xfrm>
          <a:prstGeom prst="rect">
            <a:avLst/>
          </a:prstGeom>
        </p:spPr>
      </p:pic>
    </p:spTree>
    <p:extLst>
      <p:ext uri="{BB962C8B-B14F-4D97-AF65-F5344CB8AC3E}">
        <p14:creationId xmlns:p14="http://schemas.microsoft.com/office/powerpoint/2010/main" val="318529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1" name="Google Shape;59;p13">
            <a:extLst>
              <a:ext uri="{FF2B5EF4-FFF2-40B4-BE49-F238E27FC236}">
                <a16:creationId xmlns:a16="http://schemas.microsoft.com/office/drawing/2014/main" id="{707E9A59-8ECA-4EBB-9B49-D08DC3A5D5DC}"/>
              </a:ext>
            </a:extLst>
          </p:cNvPr>
          <p:cNvPicPr preferRelativeResize="0"/>
          <p:nvPr/>
        </p:nvPicPr>
        <p:blipFill>
          <a:blip r:embed="rId3">
            <a:alphaModFix/>
          </a:blip>
          <a:stretch>
            <a:fillRect/>
          </a:stretch>
        </p:blipFill>
        <p:spPr>
          <a:xfrm>
            <a:off x="-90200" y="1"/>
            <a:ext cx="2762768" cy="1036033"/>
          </a:xfrm>
          <a:prstGeom prst="rect">
            <a:avLst/>
          </a:prstGeom>
          <a:noFill/>
          <a:ln>
            <a:noFill/>
          </a:ln>
        </p:spPr>
      </p:pic>
      <p:pic>
        <p:nvPicPr>
          <p:cNvPr id="12" name="Google Shape;60;p13">
            <a:extLst>
              <a:ext uri="{FF2B5EF4-FFF2-40B4-BE49-F238E27FC236}">
                <a16:creationId xmlns:a16="http://schemas.microsoft.com/office/drawing/2014/main" id="{77E2EA3B-51F6-4234-8625-2BC0AE760023}"/>
              </a:ext>
            </a:extLst>
          </p:cNvPr>
          <p:cNvPicPr preferRelativeResize="0"/>
          <p:nvPr/>
        </p:nvPicPr>
        <p:blipFill>
          <a:blip r:embed="rId3">
            <a:alphaModFix/>
          </a:blip>
          <a:stretch>
            <a:fillRect/>
          </a:stretch>
        </p:blipFill>
        <p:spPr>
          <a:xfrm>
            <a:off x="2530467" y="1"/>
            <a:ext cx="2762768" cy="1036033"/>
          </a:xfrm>
          <a:prstGeom prst="rect">
            <a:avLst/>
          </a:prstGeom>
          <a:noFill/>
          <a:ln>
            <a:noFill/>
          </a:ln>
        </p:spPr>
      </p:pic>
      <p:pic>
        <p:nvPicPr>
          <p:cNvPr id="13" name="Google Shape;61;p13">
            <a:extLst>
              <a:ext uri="{FF2B5EF4-FFF2-40B4-BE49-F238E27FC236}">
                <a16:creationId xmlns:a16="http://schemas.microsoft.com/office/drawing/2014/main" id="{E6D5511D-5F5F-43C4-BDCA-31AC2D7F4350}"/>
              </a:ext>
            </a:extLst>
          </p:cNvPr>
          <p:cNvPicPr preferRelativeResize="0"/>
          <p:nvPr/>
        </p:nvPicPr>
        <p:blipFill>
          <a:blip r:embed="rId3">
            <a:alphaModFix/>
          </a:blip>
          <a:stretch>
            <a:fillRect/>
          </a:stretch>
        </p:blipFill>
        <p:spPr>
          <a:xfrm>
            <a:off x="6808567" y="1"/>
            <a:ext cx="2762768" cy="1036033"/>
          </a:xfrm>
          <a:prstGeom prst="rect">
            <a:avLst/>
          </a:prstGeom>
          <a:noFill/>
          <a:ln>
            <a:noFill/>
          </a:ln>
        </p:spPr>
      </p:pic>
      <p:pic>
        <p:nvPicPr>
          <p:cNvPr id="18" name="Google Shape;62;p13">
            <a:extLst>
              <a:ext uri="{FF2B5EF4-FFF2-40B4-BE49-F238E27FC236}">
                <a16:creationId xmlns:a16="http://schemas.microsoft.com/office/drawing/2014/main" id="{C03FFA74-9F7C-4671-89B4-DD2A2AE96CD5}"/>
              </a:ext>
            </a:extLst>
          </p:cNvPr>
          <p:cNvPicPr preferRelativeResize="0"/>
          <p:nvPr/>
        </p:nvPicPr>
        <p:blipFill>
          <a:blip r:embed="rId3">
            <a:alphaModFix/>
          </a:blip>
          <a:stretch>
            <a:fillRect/>
          </a:stretch>
        </p:blipFill>
        <p:spPr>
          <a:xfrm>
            <a:off x="9429233" y="1"/>
            <a:ext cx="2762768" cy="1036033"/>
          </a:xfrm>
          <a:prstGeom prst="rect">
            <a:avLst/>
          </a:prstGeom>
          <a:noFill/>
          <a:ln>
            <a:noFill/>
          </a:ln>
        </p:spPr>
      </p:pic>
      <p:pic>
        <p:nvPicPr>
          <p:cNvPr id="22" name="Picture 21">
            <a:extLst>
              <a:ext uri="{FF2B5EF4-FFF2-40B4-BE49-F238E27FC236}">
                <a16:creationId xmlns:a16="http://schemas.microsoft.com/office/drawing/2014/main" id="{F86361D7-FAF1-48D7-A2B5-D4C636BBD762}"/>
              </a:ext>
            </a:extLst>
          </p:cNvPr>
          <p:cNvPicPr>
            <a:picLocks noChangeAspect="1"/>
          </p:cNvPicPr>
          <p:nvPr/>
        </p:nvPicPr>
        <p:blipFill>
          <a:blip r:embed="rId4"/>
          <a:stretch>
            <a:fillRect/>
          </a:stretch>
        </p:blipFill>
        <p:spPr>
          <a:xfrm>
            <a:off x="1681050" y="1831560"/>
            <a:ext cx="9316746" cy="2832571"/>
          </a:xfrm>
          <a:prstGeom prst="rect">
            <a:avLst/>
          </a:prstGeom>
        </p:spPr>
      </p:pic>
      <p:grpSp>
        <p:nvGrpSpPr>
          <p:cNvPr id="34" name="Group 33">
            <a:extLst>
              <a:ext uri="{FF2B5EF4-FFF2-40B4-BE49-F238E27FC236}">
                <a16:creationId xmlns:a16="http://schemas.microsoft.com/office/drawing/2014/main" id="{71D5F8C1-12AC-4845-AEE0-A109E877CB8B}"/>
              </a:ext>
            </a:extLst>
          </p:cNvPr>
          <p:cNvGrpSpPr/>
          <p:nvPr/>
        </p:nvGrpSpPr>
        <p:grpSpPr>
          <a:xfrm>
            <a:off x="4488203" y="4240647"/>
            <a:ext cx="3916499" cy="2746185"/>
            <a:chOff x="1197026" y="4232126"/>
            <a:chExt cx="3751815" cy="2630711"/>
          </a:xfrm>
        </p:grpSpPr>
        <p:pic>
          <p:nvPicPr>
            <p:cNvPr id="35" name="Picture 34">
              <a:extLst>
                <a:ext uri="{FF2B5EF4-FFF2-40B4-BE49-F238E27FC236}">
                  <a16:creationId xmlns:a16="http://schemas.microsoft.com/office/drawing/2014/main" id="{F57BC93E-A92A-4CD3-8373-21116AB6C2E2}"/>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36" name="Picture 35">
              <a:extLst>
                <a:ext uri="{FF2B5EF4-FFF2-40B4-BE49-F238E27FC236}">
                  <a16:creationId xmlns:a16="http://schemas.microsoft.com/office/drawing/2014/main" id="{BC4FB733-4946-4FAC-B502-E36459C5BE05}"/>
                </a:ext>
              </a:extLst>
            </p:cNvPr>
            <p:cNvPicPr>
              <a:picLocks noChangeAspect="1"/>
            </p:cNvPicPr>
            <p:nvPr/>
          </p:nvPicPr>
          <p:blipFill>
            <a:blip r:embed="rId6"/>
            <a:stretch>
              <a:fillRect/>
            </a:stretch>
          </p:blipFill>
          <p:spPr>
            <a:xfrm>
              <a:off x="1197026" y="4232126"/>
              <a:ext cx="1811038" cy="2616200"/>
            </a:xfrm>
            <a:prstGeom prst="rect">
              <a:avLst/>
            </a:prstGeom>
          </p:spPr>
        </p:pic>
      </p:grpSp>
      <p:pic>
        <p:nvPicPr>
          <p:cNvPr id="37" name="Picture 36">
            <a:extLst>
              <a:ext uri="{FF2B5EF4-FFF2-40B4-BE49-F238E27FC236}">
                <a16:creationId xmlns:a16="http://schemas.microsoft.com/office/drawing/2014/main" id="{1D2021BA-A33A-4F4C-98D2-58183365FBB5}"/>
              </a:ext>
            </a:extLst>
          </p:cNvPr>
          <p:cNvPicPr>
            <a:picLocks noChangeAspect="1"/>
          </p:cNvPicPr>
          <p:nvPr/>
        </p:nvPicPr>
        <p:blipFill>
          <a:blip r:embed="rId7"/>
          <a:stretch>
            <a:fillRect/>
          </a:stretch>
        </p:blipFill>
        <p:spPr>
          <a:xfrm>
            <a:off x="4351909" y="571811"/>
            <a:ext cx="3830502" cy="1615473"/>
          </a:xfrm>
          <a:prstGeom prst="rect">
            <a:avLst/>
          </a:prstGeom>
        </p:spPr>
      </p:pic>
      <p:sp>
        <p:nvSpPr>
          <p:cNvPr id="3" name="TextBox 2">
            <a:extLst>
              <a:ext uri="{FF2B5EF4-FFF2-40B4-BE49-F238E27FC236}">
                <a16:creationId xmlns:a16="http://schemas.microsoft.com/office/drawing/2014/main" id="{CA964178-E39F-47C5-B036-CE414B23235A}"/>
              </a:ext>
            </a:extLst>
          </p:cNvPr>
          <p:cNvSpPr txBox="1"/>
          <p:nvPr/>
        </p:nvSpPr>
        <p:spPr>
          <a:xfrm>
            <a:off x="2133600" y="2346153"/>
            <a:ext cx="8209280" cy="1569660"/>
          </a:xfrm>
          <a:prstGeom prst="rect">
            <a:avLst/>
          </a:prstGeom>
          <a:noFill/>
        </p:spPr>
        <p:txBody>
          <a:bodyPr wrap="square" rtlCol="0">
            <a:spAutoFit/>
          </a:bodyPr>
          <a:lstStyle/>
          <a:p>
            <a:pPr marL="571500" indent="-571500" algn="just">
              <a:buFont typeface="Arial" panose="020B0604020202020204" pitchFamily="34" charset="0"/>
              <a:buChar char="•"/>
            </a:pPr>
            <a:r>
              <a:rPr lang="en-US" sz="3200" dirty="0">
                <a:latin typeface="Cambria" panose="02040503050406030204" pitchFamily="18" charset="0"/>
                <a:ea typeface="Cambria" panose="02040503050406030204" pitchFamily="18" charset="0"/>
                <a:cs typeface="Calibri" panose="020F0502020204030204" pitchFamily="34" charset="0"/>
              </a:rPr>
              <a:t>K</a:t>
            </a:r>
            <a:r>
              <a:rPr lang="vi-VN" sz="3200" dirty="0">
                <a:latin typeface="Cambria" panose="02040503050406030204" pitchFamily="18" charset="0"/>
                <a:ea typeface="Cambria" panose="02040503050406030204" pitchFamily="18" charset="0"/>
                <a:cs typeface="Calibri" panose="020F0502020204030204" pitchFamily="34" charset="0"/>
              </a:rPr>
              <a:t>iểm tra đồ dùng học tập và đồ dùng cá nhân của mình, sau đó lập danh mục các món đồ đã mua mà chưa dùng đến.</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60072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00;p29">
            <a:extLst>
              <a:ext uri="{FF2B5EF4-FFF2-40B4-BE49-F238E27FC236}">
                <a16:creationId xmlns:a16="http://schemas.microsoft.com/office/drawing/2014/main" id="{3BB6C199-088C-992B-973B-0BD1C8D44ACD}"/>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grpSp>
        <p:nvGrpSpPr>
          <p:cNvPr id="4" name="Group 3">
            <a:extLst>
              <a:ext uri="{FF2B5EF4-FFF2-40B4-BE49-F238E27FC236}">
                <a16:creationId xmlns:a16="http://schemas.microsoft.com/office/drawing/2014/main" id="{9E683BA2-A1DF-396A-9E39-3414A758674F}"/>
              </a:ext>
            </a:extLst>
          </p:cNvPr>
          <p:cNvGrpSpPr/>
          <p:nvPr/>
        </p:nvGrpSpPr>
        <p:grpSpPr>
          <a:xfrm>
            <a:off x="-103636" y="2235716"/>
            <a:ext cx="9100648" cy="2762811"/>
            <a:chOff x="-103636" y="2235716"/>
            <a:chExt cx="9100648" cy="2762811"/>
          </a:xfrm>
        </p:grpSpPr>
        <p:sp>
          <p:nvSpPr>
            <p:cNvPr id="5" name="Rectangle: Rounded Corners 4">
              <a:extLst>
                <a:ext uri="{FF2B5EF4-FFF2-40B4-BE49-F238E27FC236}">
                  <a16:creationId xmlns:a16="http://schemas.microsoft.com/office/drawing/2014/main" id="{6E593C07-4A07-2C12-D078-914E6F55516F}"/>
                </a:ext>
              </a:extLst>
            </p:cNvPr>
            <p:cNvSpPr/>
            <p:nvPr/>
          </p:nvSpPr>
          <p:spPr>
            <a:xfrm>
              <a:off x="60505" y="2235716"/>
              <a:ext cx="8936507" cy="2055569"/>
            </a:xfrm>
            <a:custGeom>
              <a:avLst/>
              <a:gdLst>
                <a:gd name="connsiteX0" fmla="*/ 0 w 8936507"/>
                <a:gd name="connsiteY0" fmla="*/ 342602 h 2055569"/>
                <a:gd name="connsiteX1" fmla="*/ 342602 w 8936507"/>
                <a:gd name="connsiteY1" fmla="*/ 0 h 2055569"/>
                <a:gd name="connsiteX2" fmla="*/ 931981 w 8936507"/>
                <a:gd name="connsiteY2" fmla="*/ 0 h 2055569"/>
                <a:gd name="connsiteX3" fmla="*/ 1356334 w 8936507"/>
                <a:gd name="connsiteY3" fmla="*/ 0 h 2055569"/>
                <a:gd name="connsiteX4" fmla="*/ 1780686 w 8936507"/>
                <a:gd name="connsiteY4" fmla="*/ 0 h 2055569"/>
                <a:gd name="connsiteX5" fmla="*/ 2370065 w 8936507"/>
                <a:gd name="connsiteY5" fmla="*/ 0 h 2055569"/>
                <a:gd name="connsiteX6" fmla="*/ 3124470 w 8936507"/>
                <a:gd name="connsiteY6" fmla="*/ 0 h 2055569"/>
                <a:gd name="connsiteX7" fmla="*/ 3466310 w 8936507"/>
                <a:gd name="connsiteY7" fmla="*/ 0 h 2055569"/>
                <a:gd name="connsiteX8" fmla="*/ 3890662 w 8936507"/>
                <a:gd name="connsiteY8" fmla="*/ 0 h 2055569"/>
                <a:gd name="connsiteX9" fmla="*/ 4397528 w 8936507"/>
                <a:gd name="connsiteY9" fmla="*/ 0 h 2055569"/>
                <a:gd name="connsiteX10" fmla="*/ 4986907 w 8936507"/>
                <a:gd name="connsiteY10" fmla="*/ 0 h 2055569"/>
                <a:gd name="connsiteX11" fmla="*/ 5493773 w 8936507"/>
                <a:gd name="connsiteY11" fmla="*/ 0 h 2055569"/>
                <a:gd name="connsiteX12" fmla="*/ 6000638 w 8936507"/>
                <a:gd name="connsiteY12" fmla="*/ 0 h 2055569"/>
                <a:gd name="connsiteX13" fmla="*/ 6672530 w 8936507"/>
                <a:gd name="connsiteY13" fmla="*/ 0 h 2055569"/>
                <a:gd name="connsiteX14" fmla="*/ 7179396 w 8936507"/>
                <a:gd name="connsiteY14" fmla="*/ 0 h 2055569"/>
                <a:gd name="connsiteX15" fmla="*/ 7768775 w 8936507"/>
                <a:gd name="connsiteY15" fmla="*/ 0 h 2055569"/>
                <a:gd name="connsiteX16" fmla="*/ 8593905 w 8936507"/>
                <a:gd name="connsiteY16" fmla="*/ 0 h 2055569"/>
                <a:gd name="connsiteX17" fmla="*/ 8936507 w 8936507"/>
                <a:gd name="connsiteY17" fmla="*/ 342602 h 2055569"/>
                <a:gd name="connsiteX18" fmla="*/ 8936507 w 8936507"/>
                <a:gd name="connsiteY18" fmla="*/ 758279 h 2055569"/>
                <a:gd name="connsiteX19" fmla="*/ 8936507 w 8936507"/>
                <a:gd name="connsiteY19" fmla="*/ 1201364 h 2055569"/>
                <a:gd name="connsiteX20" fmla="*/ 8936507 w 8936507"/>
                <a:gd name="connsiteY20" fmla="*/ 1712967 h 2055569"/>
                <a:gd name="connsiteX21" fmla="*/ 8593905 w 8936507"/>
                <a:gd name="connsiteY21" fmla="*/ 2055569 h 2055569"/>
                <a:gd name="connsiteX22" fmla="*/ 7839500 w 8936507"/>
                <a:gd name="connsiteY22" fmla="*/ 2055569 h 2055569"/>
                <a:gd name="connsiteX23" fmla="*/ 7332634 w 8936507"/>
                <a:gd name="connsiteY23" fmla="*/ 2055569 h 2055569"/>
                <a:gd name="connsiteX24" fmla="*/ 6660743 w 8936507"/>
                <a:gd name="connsiteY24" fmla="*/ 2055569 h 2055569"/>
                <a:gd name="connsiteX25" fmla="*/ 6153877 w 8936507"/>
                <a:gd name="connsiteY25" fmla="*/ 2055569 h 2055569"/>
                <a:gd name="connsiteX26" fmla="*/ 5647011 w 8936507"/>
                <a:gd name="connsiteY26" fmla="*/ 2055569 h 2055569"/>
                <a:gd name="connsiteX27" fmla="*/ 4892606 w 8936507"/>
                <a:gd name="connsiteY27" fmla="*/ 2055569 h 2055569"/>
                <a:gd name="connsiteX28" fmla="*/ 4385740 w 8936507"/>
                <a:gd name="connsiteY28" fmla="*/ 2055569 h 2055569"/>
                <a:gd name="connsiteX29" fmla="*/ 3713849 w 8936507"/>
                <a:gd name="connsiteY29" fmla="*/ 2055569 h 2055569"/>
                <a:gd name="connsiteX30" fmla="*/ 3206983 w 8936507"/>
                <a:gd name="connsiteY30" fmla="*/ 2055569 h 2055569"/>
                <a:gd name="connsiteX31" fmla="*/ 2617604 w 8936507"/>
                <a:gd name="connsiteY31" fmla="*/ 2055569 h 2055569"/>
                <a:gd name="connsiteX32" fmla="*/ 2193251 w 8936507"/>
                <a:gd name="connsiteY32" fmla="*/ 2055569 h 2055569"/>
                <a:gd name="connsiteX33" fmla="*/ 1438847 w 8936507"/>
                <a:gd name="connsiteY33" fmla="*/ 2055569 h 2055569"/>
                <a:gd name="connsiteX34" fmla="*/ 931981 w 8936507"/>
                <a:gd name="connsiteY34" fmla="*/ 2055569 h 2055569"/>
                <a:gd name="connsiteX35" fmla="*/ 342602 w 8936507"/>
                <a:gd name="connsiteY35" fmla="*/ 2055569 h 2055569"/>
                <a:gd name="connsiteX36" fmla="*/ 0 w 8936507"/>
                <a:gd name="connsiteY36" fmla="*/ 1712967 h 2055569"/>
                <a:gd name="connsiteX37" fmla="*/ 0 w 8936507"/>
                <a:gd name="connsiteY37" fmla="*/ 1269882 h 2055569"/>
                <a:gd name="connsiteX38" fmla="*/ 0 w 8936507"/>
                <a:gd name="connsiteY38" fmla="*/ 785687 h 2055569"/>
                <a:gd name="connsiteX39" fmla="*/ 0 w 8936507"/>
                <a:gd name="connsiteY39" fmla="*/ 342602 h 205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36507" h="2055569" fill="none" extrusionOk="0">
                  <a:moveTo>
                    <a:pt x="0" y="342602"/>
                  </a:moveTo>
                  <a:cubicBezTo>
                    <a:pt x="-12075" y="114246"/>
                    <a:pt x="201930" y="2627"/>
                    <a:pt x="342602" y="0"/>
                  </a:cubicBezTo>
                  <a:cubicBezTo>
                    <a:pt x="511162" y="-21018"/>
                    <a:pt x="792023" y="11284"/>
                    <a:pt x="931981" y="0"/>
                  </a:cubicBezTo>
                  <a:cubicBezTo>
                    <a:pt x="1071939" y="-11284"/>
                    <a:pt x="1245404" y="35334"/>
                    <a:pt x="1356334" y="0"/>
                  </a:cubicBezTo>
                  <a:cubicBezTo>
                    <a:pt x="1467264" y="-35334"/>
                    <a:pt x="1632291" y="4921"/>
                    <a:pt x="1780686" y="0"/>
                  </a:cubicBezTo>
                  <a:cubicBezTo>
                    <a:pt x="1929081" y="-4921"/>
                    <a:pt x="2174661" y="69294"/>
                    <a:pt x="2370065" y="0"/>
                  </a:cubicBezTo>
                  <a:cubicBezTo>
                    <a:pt x="2565469" y="-69294"/>
                    <a:pt x="2917867" y="16620"/>
                    <a:pt x="3124470" y="0"/>
                  </a:cubicBezTo>
                  <a:cubicBezTo>
                    <a:pt x="3331073" y="-16620"/>
                    <a:pt x="3312324" y="28780"/>
                    <a:pt x="3466310" y="0"/>
                  </a:cubicBezTo>
                  <a:cubicBezTo>
                    <a:pt x="3620296" y="-28780"/>
                    <a:pt x="3777359" y="25861"/>
                    <a:pt x="3890662" y="0"/>
                  </a:cubicBezTo>
                  <a:cubicBezTo>
                    <a:pt x="4003965" y="-25861"/>
                    <a:pt x="4173148" y="57296"/>
                    <a:pt x="4397528" y="0"/>
                  </a:cubicBezTo>
                  <a:cubicBezTo>
                    <a:pt x="4621908" y="-57296"/>
                    <a:pt x="4756111" y="8197"/>
                    <a:pt x="4986907" y="0"/>
                  </a:cubicBezTo>
                  <a:cubicBezTo>
                    <a:pt x="5217703" y="-8197"/>
                    <a:pt x="5313371" y="14398"/>
                    <a:pt x="5493773" y="0"/>
                  </a:cubicBezTo>
                  <a:cubicBezTo>
                    <a:pt x="5674175" y="-14398"/>
                    <a:pt x="5786296" y="1779"/>
                    <a:pt x="6000638" y="0"/>
                  </a:cubicBezTo>
                  <a:cubicBezTo>
                    <a:pt x="6214980" y="-1779"/>
                    <a:pt x="6513785" y="56351"/>
                    <a:pt x="6672530" y="0"/>
                  </a:cubicBezTo>
                  <a:cubicBezTo>
                    <a:pt x="6831275" y="-56351"/>
                    <a:pt x="7038746" y="50370"/>
                    <a:pt x="7179396" y="0"/>
                  </a:cubicBezTo>
                  <a:cubicBezTo>
                    <a:pt x="7320046" y="-50370"/>
                    <a:pt x="7493739" y="14419"/>
                    <a:pt x="7768775" y="0"/>
                  </a:cubicBezTo>
                  <a:cubicBezTo>
                    <a:pt x="8043811" y="-14419"/>
                    <a:pt x="8389829" y="96643"/>
                    <a:pt x="8593905" y="0"/>
                  </a:cubicBezTo>
                  <a:cubicBezTo>
                    <a:pt x="8809538" y="-10588"/>
                    <a:pt x="8948422" y="172106"/>
                    <a:pt x="8936507" y="342602"/>
                  </a:cubicBezTo>
                  <a:cubicBezTo>
                    <a:pt x="8941188" y="444802"/>
                    <a:pt x="8901035" y="613232"/>
                    <a:pt x="8936507" y="758279"/>
                  </a:cubicBezTo>
                  <a:cubicBezTo>
                    <a:pt x="8971979" y="903326"/>
                    <a:pt x="8887190" y="993509"/>
                    <a:pt x="8936507" y="1201364"/>
                  </a:cubicBezTo>
                  <a:cubicBezTo>
                    <a:pt x="8985824" y="1409220"/>
                    <a:pt x="8923870" y="1547159"/>
                    <a:pt x="8936507" y="1712967"/>
                  </a:cubicBezTo>
                  <a:cubicBezTo>
                    <a:pt x="8902657" y="1872149"/>
                    <a:pt x="8759263" y="2065328"/>
                    <a:pt x="8593905" y="2055569"/>
                  </a:cubicBezTo>
                  <a:cubicBezTo>
                    <a:pt x="8227048" y="2142419"/>
                    <a:pt x="8154424" y="2002877"/>
                    <a:pt x="7839500" y="2055569"/>
                  </a:cubicBezTo>
                  <a:cubicBezTo>
                    <a:pt x="7524576" y="2108261"/>
                    <a:pt x="7462323" y="2036041"/>
                    <a:pt x="7332634" y="2055569"/>
                  </a:cubicBezTo>
                  <a:cubicBezTo>
                    <a:pt x="7202945" y="2075097"/>
                    <a:pt x="6941727" y="2019436"/>
                    <a:pt x="6660743" y="2055569"/>
                  </a:cubicBezTo>
                  <a:cubicBezTo>
                    <a:pt x="6379759" y="2091702"/>
                    <a:pt x="6267317" y="2051320"/>
                    <a:pt x="6153877" y="2055569"/>
                  </a:cubicBezTo>
                  <a:cubicBezTo>
                    <a:pt x="6040437" y="2059818"/>
                    <a:pt x="5769668" y="1998838"/>
                    <a:pt x="5647011" y="2055569"/>
                  </a:cubicBezTo>
                  <a:cubicBezTo>
                    <a:pt x="5524354" y="2112300"/>
                    <a:pt x="5119476" y="1972092"/>
                    <a:pt x="4892606" y="2055569"/>
                  </a:cubicBezTo>
                  <a:cubicBezTo>
                    <a:pt x="4665737" y="2139046"/>
                    <a:pt x="4581464" y="2013668"/>
                    <a:pt x="4385740" y="2055569"/>
                  </a:cubicBezTo>
                  <a:cubicBezTo>
                    <a:pt x="4190016" y="2097470"/>
                    <a:pt x="3899961" y="2016167"/>
                    <a:pt x="3713849" y="2055569"/>
                  </a:cubicBezTo>
                  <a:cubicBezTo>
                    <a:pt x="3527737" y="2094971"/>
                    <a:pt x="3411241" y="2049193"/>
                    <a:pt x="3206983" y="2055569"/>
                  </a:cubicBezTo>
                  <a:cubicBezTo>
                    <a:pt x="3002725" y="2061945"/>
                    <a:pt x="2868826" y="2036346"/>
                    <a:pt x="2617604" y="2055569"/>
                  </a:cubicBezTo>
                  <a:cubicBezTo>
                    <a:pt x="2366382" y="2074792"/>
                    <a:pt x="2303895" y="2029963"/>
                    <a:pt x="2193251" y="2055569"/>
                  </a:cubicBezTo>
                  <a:cubicBezTo>
                    <a:pt x="2082607" y="2081175"/>
                    <a:pt x="1699492" y="2004776"/>
                    <a:pt x="1438847" y="2055569"/>
                  </a:cubicBezTo>
                  <a:cubicBezTo>
                    <a:pt x="1178202" y="2106362"/>
                    <a:pt x="1047511" y="2041707"/>
                    <a:pt x="931981" y="2055569"/>
                  </a:cubicBezTo>
                  <a:cubicBezTo>
                    <a:pt x="816451" y="2069431"/>
                    <a:pt x="494924" y="2041595"/>
                    <a:pt x="342602" y="2055569"/>
                  </a:cubicBezTo>
                  <a:cubicBezTo>
                    <a:pt x="171219" y="2080181"/>
                    <a:pt x="-115" y="1891988"/>
                    <a:pt x="0" y="1712967"/>
                  </a:cubicBezTo>
                  <a:cubicBezTo>
                    <a:pt x="-634" y="1583305"/>
                    <a:pt x="46096" y="1426452"/>
                    <a:pt x="0" y="1269882"/>
                  </a:cubicBezTo>
                  <a:cubicBezTo>
                    <a:pt x="-46096" y="1113313"/>
                    <a:pt x="47778" y="939747"/>
                    <a:pt x="0" y="785687"/>
                  </a:cubicBezTo>
                  <a:cubicBezTo>
                    <a:pt x="-47778" y="631628"/>
                    <a:pt x="53070" y="548747"/>
                    <a:pt x="0" y="342602"/>
                  </a:cubicBezTo>
                  <a:close/>
                </a:path>
                <a:path w="8936507" h="2055569" stroke="0" extrusionOk="0">
                  <a:moveTo>
                    <a:pt x="0" y="342602"/>
                  </a:moveTo>
                  <a:cubicBezTo>
                    <a:pt x="9815" y="156063"/>
                    <a:pt x="156157" y="5769"/>
                    <a:pt x="342602" y="0"/>
                  </a:cubicBezTo>
                  <a:cubicBezTo>
                    <a:pt x="660848" y="-89225"/>
                    <a:pt x="819175" y="55323"/>
                    <a:pt x="1097007" y="0"/>
                  </a:cubicBezTo>
                  <a:cubicBezTo>
                    <a:pt x="1374840" y="-55323"/>
                    <a:pt x="1274802" y="4285"/>
                    <a:pt x="1438847" y="0"/>
                  </a:cubicBezTo>
                  <a:cubicBezTo>
                    <a:pt x="1602892" y="-4285"/>
                    <a:pt x="1793560" y="68994"/>
                    <a:pt x="2110738" y="0"/>
                  </a:cubicBezTo>
                  <a:cubicBezTo>
                    <a:pt x="2427916" y="-68994"/>
                    <a:pt x="2382355" y="26329"/>
                    <a:pt x="2535091" y="0"/>
                  </a:cubicBezTo>
                  <a:cubicBezTo>
                    <a:pt x="2687827" y="-26329"/>
                    <a:pt x="3055093" y="74239"/>
                    <a:pt x="3289496" y="0"/>
                  </a:cubicBezTo>
                  <a:cubicBezTo>
                    <a:pt x="3523899" y="-74239"/>
                    <a:pt x="3728533" y="67031"/>
                    <a:pt x="4043901" y="0"/>
                  </a:cubicBezTo>
                  <a:cubicBezTo>
                    <a:pt x="4359270" y="-67031"/>
                    <a:pt x="4355834" y="24407"/>
                    <a:pt x="4468253" y="0"/>
                  </a:cubicBezTo>
                  <a:cubicBezTo>
                    <a:pt x="4580672" y="-24407"/>
                    <a:pt x="4834437" y="19952"/>
                    <a:pt x="5057632" y="0"/>
                  </a:cubicBezTo>
                  <a:cubicBezTo>
                    <a:pt x="5280827" y="-19952"/>
                    <a:pt x="5556133" y="3588"/>
                    <a:pt x="5812037" y="0"/>
                  </a:cubicBezTo>
                  <a:cubicBezTo>
                    <a:pt x="6067941" y="-3588"/>
                    <a:pt x="6074055" y="7003"/>
                    <a:pt x="6236390" y="0"/>
                  </a:cubicBezTo>
                  <a:cubicBezTo>
                    <a:pt x="6398725" y="-7003"/>
                    <a:pt x="6602263" y="44841"/>
                    <a:pt x="6743256" y="0"/>
                  </a:cubicBezTo>
                  <a:cubicBezTo>
                    <a:pt x="6884249" y="-44841"/>
                    <a:pt x="7188655" y="88128"/>
                    <a:pt x="7497660" y="0"/>
                  </a:cubicBezTo>
                  <a:cubicBezTo>
                    <a:pt x="7806665" y="-88128"/>
                    <a:pt x="7896166" y="54522"/>
                    <a:pt x="8004526" y="0"/>
                  </a:cubicBezTo>
                  <a:cubicBezTo>
                    <a:pt x="8112886" y="-54522"/>
                    <a:pt x="8329653" y="23819"/>
                    <a:pt x="8593905" y="0"/>
                  </a:cubicBezTo>
                  <a:cubicBezTo>
                    <a:pt x="8791829" y="-44207"/>
                    <a:pt x="8901646" y="114308"/>
                    <a:pt x="8936507" y="342602"/>
                  </a:cubicBezTo>
                  <a:cubicBezTo>
                    <a:pt x="8956165" y="529799"/>
                    <a:pt x="8930496" y="630447"/>
                    <a:pt x="8936507" y="826798"/>
                  </a:cubicBezTo>
                  <a:cubicBezTo>
                    <a:pt x="8942518" y="1023149"/>
                    <a:pt x="8915900" y="1184508"/>
                    <a:pt x="8936507" y="1283586"/>
                  </a:cubicBezTo>
                  <a:cubicBezTo>
                    <a:pt x="8957114" y="1382664"/>
                    <a:pt x="8888130" y="1559132"/>
                    <a:pt x="8936507" y="1712967"/>
                  </a:cubicBezTo>
                  <a:cubicBezTo>
                    <a:pt x="8908451" y="1904159"/>
                    <a:pt x="8817864" y="2077383"/>
                    <a:pt x="8593905" y="2055569"/>
                  </a:cubicBezTo>
                  <a:cubicBezTo>
                    <a:pt x="8486188" y="2072210"/>
                    <a:pt x="8360198" y="2034193"/>
                    <a:pt x="8252065" y="2055569"/>
                  </a:cubicBezTo>
                  <a:cubicBezTo>
                    <a:pt x="8143932" y="2076945"/>
                    <a:pt x="8058010" y="2035224"/>
                    <a:pt x="7910226" y="2055569"/>
                  </a:cubicBezTo>
                  <a:cubicBezTo>
                    <a:pt x="7762442" y="2075914"/>
                    <a:pt x="7518051" y="2019571"/>
                    <a:pt x="7403360" y="2055569"/>
                  </a:cubicBezTo>
                  <a:cubicBezTo>
                    <a:pt x="7288669" y="2091567"/>
                    <a:pt x="6998622" y="2005453"/>
                    <a:pt x="6648955" y="2055569"/>
                  </a:cubicBezTo>
                  <a:cubicBezTo>
                    <a:pt x="6299288" y="2105685"/>
                    <a:pt x="6054977" y="2023789"/>
                    <a:pt x="5894550" y="2055569"/>
                  </a:cubicBezTo>
                  <a:cubicBezTo>
                    <a:pt x="5734124" y="2087349"/>
                    <a:pt x="5536207" y="2028610"/>
                    <a:pt x="5222658" y="2055569"/>
                  </a:cubicBezTo>
                  <a:cubicBezTo>
                    <a:pt x="4909109" y="2082528"/>
                    <a:pt x="4838127" y="2036009"/>
                    <a:pt x="4550767" y="2055569"/>
                  </a:cubicBezTo>
                  <a:cubicBezTo>
                    <a:pt x="4263407" y="2075129"/>
                    <a:pt x="4068243" y="2003164"/>
                    <a:pt x="3796362" y="2055569"/>
                  </a:cubicBezTo>
                  <a:cubicBezTo>
                    <a:pt x="3524481" y="2107974"/>
                    <a:pt x="3374347" y="1986210"/>
                    <a:pt x="3206983" y="2055569"/>
                  </a:cubicBezTo>
                  <a:cubicBezTo>
                    <a:pt x="3039619" y="2124928"/>
                    <a:pt x="3032587" y="2017643"/>
                    <a:pt x="2865143" y="2055569"/>
                  </a:cubicBezTo>
                  <a:cubicBezTo>
                    <a:pt x="2697699" y="2093495"/>
                    <a:pt x="2562244" y="2011554"/>
                    <a:pt x="2275764" y="2055569"/>
                  </a:cubicBezTo>
                  <a:cubicBezTo>
                    <a:pt x="1989284" y="2099584"/>
                    <a:pt x="1853971" y="2021030"/>
                    <a:pt x="1521360" y="2055569"/>
                  </a:cubicBezTo>
                  <a:cubicBezTo>
                    <a:pt x="1188749" y="2090108"/>
                    <a:pt x="1126646" y="2017876"/>
                    <a:pt x="931981" y="2055569"/>
                  </a:cubicBezTo>
                  <a:cubicBezTo>
                    <a:pt x="737316" y="2093262"/>
                    <a:pt x="550581" y="1999927"/>
                    <a:pt x="342602" y="2055569"/>
                  </a:cubicBezTo>
                  <a:cubicBezTo>
                    <a:pt x="159223" y="2068975"/>
                    <a:pt x="-6008" y="1954205"/>
                    <a:pt x="0" y="1712967"/>
                  </a:cubicBezTo>
                  <a:cubicBezTo>
                    <a:pt x="-51782" y="1507832"/>
                    <a:pt x="15712" y="1406863"/>
                    <a:pt x="0" y="1269882"/>
                  </a:cubicBezTo>
                  <a:cubicBezTo>
                    <a:pt x="-15712" y="1132902"/>
                    <a:pt x="26890" y="989540"/>
                    <a:pt x="0" y="854205"/>
                  </a:cubicBezTo>
                  <a:cubicBezTo>
                    <a:pt x="-26890" y="718870"/>
                    <a:pt x="20285" y="472548"/>
                    <a:pt x="0" y="342602"/>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6" name="TextBox 5">
              <a:extLst>
                <a:ext uri="{FF2B5EF4-FFF2-40B4-BE49-F238E27FC236}">
                  <a16:creationId xmlns:a16="http://schemas.microsoft.com/office/drawing/2014/main" id="{425DCD39-7A11-8AEA-766D-558941269551}"/>
                </a:ext>
              </a:extLst>
            </p:cNvPr>
            <p:cNvSpPr txBox="1"/>
            <p:nvPr/>
          </p:nvSpPr>
          <p:spPr>
            <a:xfrm>
              <a:off x="-103636" y="2320871"/>
              <a:ext cx="8936507" cy="267765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Tham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con </a:t>
              </a:r>
              <a:r>
                <a:rPr lang="en-US" sz="4000" b="1" dirty="0" err="1">
                  <a:solidFill>
                    <a:srgbClr val="002060"/>
                  </a:solidFill>
                  <a:latin typeface="Cambria" panose="02040503050406030204" pitchFamily="18" charset="0"/>
                  <a:ea typeface="Cambria" panose="02040503050406030204" pitchFamily="18" charset="0"/>
                </a:rPr>
                <a:t>thú</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đòi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mẹ</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mua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món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đến</a:t>
              </a:r>
              <a:endParaRPr lang="en-US" sz="4000" b="1" dirty="0">
                <a:solidFill>
                  <a:srgbClr val="002060"/>
                </a:solidFill>
                <a:latin typeface="Cambria" panose="02040503050406030204" pitchFamily="18" charset="0"/>
                <a:ea typeface="Cambria" panose="02040503050406030204" pitchFamily="18" charset="0"/>
              </a:endParaRPr>
            </a:p>
            <a:p>
              <a:pPr algn="just"/>
              <a:endParaRPr lang="en-US" sz="4800" dirty="0">
                <a:latin typeface="Cambria" panose="02040503050406030204" pitchFamily="18" charset="0"/>
                <a:ea typeface="Cambria" panose="02040503050406030204" pitchFamily="18" charset="0"/>
              </a:endParaRPr>
            </a:p>
          </p:txBody>
        </p:sp>
      </p:grpSp>
      <p:pic>
        <p:nvPicPr>
          <p:cNvPr id="7" name="Picture 6" descr="A picture containing clipart, toy, doll&#10;&#10;Description automatically generated">
            <a:extLst>
              <a:ext uri="{FF2B5EF4-FFF2-40B4-BE49-F238E27FC236}">
                <a16:creationId xmlns:a16="http://schemas.microsoft.com/office/drawing/2014/main" id="{84F84C03-1052-3216-B89C-E59AD36AD7E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grpSp>
        <p:nvGrpSpPr>
          <p:cNvPr id="8" name="Group 7">
            <a:extLst>
              <a:ext uri="{FF2B5EF4-FFF2-40B4-BE49-F238E27FC236}">
                <a16:creationId xmlns:a16="http://schemas.microsoft.com/office/drawing/2014/main" id="{217A185D-7DAB-EB5B-7B5A-E98AA8DF2652}"/>
              </a:ext>
            </a:extLst>
          </p:cNvPr>
          <p:cNvGrpSpPr/>
          <p:nvPr/>
        </p:nvGrpSpPr>
        <p:grpSpPr>
          <a:xfrm>
            <a:off x="-185707" y="4482649"/>
            <a:ext cx="9100648" cy="2762811"/>
            <a:chOff x="-103636" y="2235716"/>
            <a:chExt cx="9100648" cy="2762811"/>
          </a:xfrm>
        </p:grpSpPr>
        <p:sp>
          <p:nvSpPr>
            <p:cNvPr id="9" name="Rectangle: Rounded Corners 8">
              <a:extLst>
                <a:ext uri="{FF2B5EF4-FFF2-40B4-BE49-F238E27FC236}">
                  <a16:creationId xmlns:a16="http://schemas.microsoft.com/office/drawing/2014/main" id="{68382EE5-B8CA-63DF-135A-F298E49F694F}"/>
                </a:ext>
              </a:extLst>
            </p:cNvPr>
            <p:cNvSpPr/>
            <p:nvPr/>
          </p:nvSpPr>
          <p:spPr>
            <a:xfrm>
              <a:off x="60505" y="2235716"/>
              <a:ext cx="8936507" cy="2055569"/>
            </a:xfrm>
            <a:custGeom>
              <a:avLst/>
              <a:gdLst>
                <a:gd name="connsiteX0" fmla="*/ 0 w 8936507"/>
                <a:gd name="connsiteY0" fmla="*/ 342602 h 2055569"/>
                <a:gd name="connsiteX1" fmla="*/ 342602 w 8936507"/>
                <a:gd name="connsiteY1" fmla="*/ 0 h 2055569"/>
                <a:gd name="connsiteX2" fmla="*/ 931981 w 8936507"/>
                <a:gd name="connsiteY2" fmla="*/ 0 h 2055569"/>
                <a:gd name="connsiteX3" fmla="*/ 1356334 w 8936507"/>
                <a:gd name="connsiteY3" fmla="*/ 0 h 2055569"/>
                <a:gd name="connsiteX4" fmla="*/ 1780686 w 8936507"/>
                <a:gd name="connsiteY4" fmla="*/ 0 h 2055569"/>
                <a:gd name="connsiteX5" fmla="*/ 2370065 w 8936507"/>
                <a:gd name="connsiteY5" fmla="*/ 0 h 2055569"/>
                <a:gd name="connsiteX6" fmla="*/ 3124470 w 8936507"/>
                <a:gd name="connsiteY6" fmla="*/ 0 h 2055569"/>
                <a:gd name="connsiteX7" fmla="*/ 3466310 w 8936507"/>
                <a:gd name="connsiteY7" fmla="*/ 0 h 2055569"/>
                <a:gd name="connsiteX8" fmla="*/ 3890662 w 8936507"/>
                <a:gd name="connsiteY8" fmla="*/ 0 h 2055569"/>
                <a:gd name="connsiteX9" fmla="*/ 4397528 w 8936507"/>
                <a:gd name="connsiteY9" fmla="*/ 0 h 2055569"/>
                <a:gd name="connsiteX10" fmla="*/ 4986907 w 8936507"/>
                <a:gd name="connsiteY10" fmla="*/ 0 h 2055569"/>
                <a:gd name="connsiteX11" fmla="*/ 5493773 w 8936507"/>
                <a:gd name="connsiteY11" fmla="*/ 0 h 2055569"/>
                <a:gd name="connsiteX12" fmla="*/ 6000638 w 8936507"/>
                <a:gd name="connsiteY12" fmla="*/ 0 h 2055569"/>
                <a:gd name="connsiteX13" fmla="*/ 6672530 w 8936507"/>
                <a:gd name="connsiteY13" fmla="*/ 0 h 2055569"/>
                <a:gd name="connsiteX14" fmla="*/ 7179396 w 8936507"/>
                <a:gd name="connsiteY14" fmla="*/ 0 h 2055569"/>
                <a:gd name="connsiteX15" fmla="*/ 7768775 w 8936507"/>
                <a:gd name="connsiteY15" fmla="*/ 0 h 2055569"/>
                <a:gd name="connsiteX16" fmla="*/ 8593905 w 8936507"/>
                <a:gd name="connsiteY16" fmla="*/ 0 h 2055569"/>
                <a:gd name="connsiteX17" fmla="*/ 8936507 w 8936507"/>
                <a:gd name="connsiteY17" fmla="*/ 342602 h 2055569"/>
                <a:gd name="connsiteX18" fmla="*/ 8936507 w 8936507"/>
                <a:gd name="connsiteY18" fmla="*/ 758279 h 2055569"/>
                <a:gd name="connsiteX19" fmla="*/ 8936507 w 8936507"/>
                <a:gd name="connsiteY19" fmla="*/ 1201364 h 2055569"/>
                <a:gd name="connsiteX20" fmla="*/ 8936507 w 8936507"/>
                <a:gd name="connsiteY20" fmla="*/ 1712967 h 2055569"/>
                <a:gd name="connsiteX21" fmla="*/ 8593905 w 8936507"/>
                <a:gd name="connsiteY21" fmla="*/ 2055569 h 2055569"/>
                <a:gd name="connsiteX22" fmla="*/ 7839500 w 8936507"/>
                <a:gd name="connsiteY22" fmla="*/ 2055569 h 2055569"/>
                <a:gd name="connsiteX23" fmla="*/ 7332634 w 8936507"/>
                <a:gd name="connsiteY23" fmla="*/ 2055569 h 2055569"/>
                <a:gd name="connsiteX24" fmla="*/ 6660743 w 8936507"/>
                <a:gd name="connsiteY24" fmla="*/ 2055569 h 2055569"/>
                <a:gd name="connsiteX25" fmla="*/ 6153877 w 8936507"/>
                <a:gd name="connsiteY25" fmla="*/ 2055569 h 2055569"/>
                <a:gd name="connsiteX26" fmla="*/ 5647011 w 8936507"/>
                <a:gd name="connsiteY26" fmla="*/ 2055569 h 2055569"/>
                <a:gd name="connsiteX27" fmla="*/ 4892606 w 8936507"/>
                <a:gd name="connsiteY27" fmla="*/ 2055569 h 2055569"/>
                <a:gd name="connsiteX28" fmla="*/ 4385740 w 8936507"/>
                <a:gd name="connsiteY28" fmla="*/ 2055569 h 2055569"/>
                <a:gd name="connsiteX29" fmla="*/ 3713849 w 8936507"/>
                <a:gd name="connsiteY29" fmla="*/ 2055569 h 2055569"/>
                <a:gd name="connsiteX30" fmla="*/ 3206983 w 8936507"/>
                <a:gd name="connsiteY30" fmla="*/ 2055569 h 2055569"/>
                <a:gd name="connsiteX31" fmla="*/ 2617604 w 8936507"/>
                <a:gd name="connsiteY31" fmla="*/ 2055569 h 2055569"/>
                <a:gd name="connsiteX32" fmla="*/ 2193251 w 8936507"/>
                <a:gd name="connsiteY32" fmla="*/ 2055569 h 2055569"/>
                <a:gd name="connsiteX33" fmla="*/ 1438847 w 8936507"/>
                <a:gd name="connsiteY33" fmla="*/ 2055569 h 2055569"/>
                <a:gd name="connsiteX34" fmla="*/ 931981 w 8936507"/>
                <a:gd name="connsiteY34" fmla="*/ 2055569 h 2055569"/>
                <a:gd name="connsiteX35" fmla="*/ 342602 w 8936507"/>
                <a:gd name="connsiteY35" fmla="*/ 2055569 h 2055569"/>
                <a:gd name="connsiteX36" fmla="*/ 0 w 8936507"/>
                <a:gd name="connsiteY36" fmla="*/ 1712967 h 2055569"/>
                <a:gd name="connsiteX37" fmla="*/ 0 w 8936507"/>
                <a:gd name="connsiteY37" fmla="*/ 1269882 h 2055569"/>
                <a:gd name="connsiteX38" fmla="*/ 0 w 8936507"/>
                <a:gd name="connsiteY38" fmla="*/ 785687 h 2055569"/>
                <a:gd name="connsiteX39" fmla="*/ 0 w 8936507"/>
                <a:gd name="connsiteY39" fmla="*/ 342602 h 205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36507" h="2055569" fill="none" extrusionOk="0">
                  <a:moveTo>
                    <a:pt x="0" y="342602"/>
                  </a:moveTo>
                  <a:cubicBezTo>
                    <a:pt x="-12075" y="114246"/>
                    <a:pt x="201930" y="2627"/>
                    <a:pt x="342602" y="0"/>
                  </a:cubicBezTo>
                  <a:cubicBezTo>
                    <a:pt x="511162" y="-21018"/>
                    <a:pt x="792023" y="11284"/>
                    <a:pt x="931981" y="0"/>
                  </a:cubicBezTo>
                  <a:cubicBezTo>
                    <a:pt x="1071939" y="-11284"/>
                    <a:pt x="1245404" y="35334"/>
                    <a:pt x="1356334" y="0"/>
                  </a:cubicBezTo>
                  <a:cubicBezTo>
                    <a:pt x="1467264" y="-35334"/>
                    <a:pt x="1632291" y="4921"/>
                    <a:pt x="1780686" y="0"/>
                  </a:cubicBezTo>
                  <a:cubicBezTo>
                    <a:pt x="1929081" y="-4921"/>
                    <a:pt x="2174661" y="69294"/>
                    <a:pt x="2370065" y="0"/>
                  </a:cubicBezTo>
                  <a:cubicBezTo>
                    <a:pt x="2565469" y="-69294"/>
                    <a:pt x="2917867" y="16620"/>
                    <a:pt x="3124470" y="0"/>
                  </a:cubicBezTo>
                  <a:cubicBezTo>
                    <a:pt x="3331073" y="-16620"/>
                    <a:pt x="3312324" y="28780"/>
                    <a:pt x="3466310" y="0"/>
                  </a:cubicBezTo>
                  <a:cubicBezTo>
                    <a:pt x="3620296" y="-28780"/>
                    <a:pt x="3777359" y="25861"/>
                    <a:pt x="3890662" y="0"/>
                  </a:cubicBezTo>
                  <a:cubicBezTo>
                    <a:pt x="4003965" y="-25861"/>
                    <a:pt x="4173148" y="57296"/>
                    <a:pt x="4397528" y="0"/>
                  </a:cubicBezTo>
                  <a:cubicBezTo>
                    <a:pt x="4621908" y="-57296"/>
                    <a:pt x="4756111" y="8197"/>
                    <a:pt x="4986907" y="0"/>
                  </a:cubicBezTo>
                  <a:cubicBezTo>
                    <a:pt x="5217703" y="-8197"/>
                    <a:pt x="5313371" y="14398"/>
                    <a:pt x="5493773" y="0"/>
                  </a:cubicBezTo>
                  <a:cubicBezTo>
                    <a:pt x="5674175" y="-14398"/>
                    <a:pt x="5786296" y="1779"/>
                    <a:pt x="6000638" y="0"/>
                  </a:cubicBezTo>
                  <a:cubicBezTo>
                    <a:pt x="6214980" y="-1779"/>
                    <a:pt x="6513785" y="56351"/>
                    <a:pt x="6672530" y="0"/>
                  </a:cubicBezTo>
                  <a:cubicBezTo>
                    <a:pt x="6831275" y="-56351"/>
                    <a:pt x="7038746" y="50370"/>
                    <a:pt x="7179396" y="0"/>
                  </a:cubicBezTo>
                  <a:cubicBezTo>
                    <a:pt x="7320046" y="-50370"/>
                    <a:pt x="7493739" y="14419"/>
                    <a:pt x="7768775" y="0"/>
                  </a:cubicBezTo>
                  <a:cubicBezTo>
                    <a:pt x="8043811" y="-14419"/>
                    <a:pt x="8389829" y="96643"/>
                    <a:pt x="8593905" y="0"/>
                  </a:cubicBezTo>
                  <a:cubicBezTo>
                    <a:pt x="8809538" y="-10588"/>
                    <a:pt x="8948422" y="172106"/>
                    <a:pt x="8936507" y="342602"/>
                  </a:cubicBezTo>
                  <a:cubicBezTo>
                    <a:pt x="8941188" y="444802"/>
                    <a:pt x="8901035" y="613232"/>
                    <a:pt x="8936507" y="758279"/>
                  </a:cubicBezTo>
                  <a:cubicBezTo>
                    <a:pt x="8971979" y="903326"/>
                    <a:pt x="8887190" y="993509"/>
                    <a:pt x="8936507" y="1201364"/>
                  </a:cubicBezTo>
                  <a:cubicBezTo>
                    <a:pt x="8985824" y="1409220"/>
                    <a:pt x="8923870" y="1547159"/>
                    <a:pt x="8936507" y="1712967"/>
                  </a:cubicBezTo>
                  <a:cubicBezTo>
                    <a:pt x="8902657" y="1872149"/>
                    <a:pt x="8759263" y="2065328"/>
                    <a:pt x="8593905" y="2055569"/>
                  </a:cubicBezTo>
                  <a:cubicBezTo>
                    <a:pt x="8227048" y="2142419"/>
                    <a:pt x="8154424" y="2002877"/>
                    <a:pt x="7839500" y="2055569"/>
                  </a:cubicBezTo>
                  <a:cubicBezTo>
                    <a:pt x="7524576" y="2108261"/>
                    <a:pt x="7462323" y="2036041"/>
                    <a:pt x="7332634" y="2055569"/>
                  </a:cubicBezTo>
                  <a:cubicBezTo>
                    <a:pt x="7202945" y="2075097"/>
                    <a:pt x="6941727" y="2019436"/>
                    <a:pt x="6660743" y="2055569"/>
                  </a:cubicBezTo>
                  <a:cubicBezTo>
                    <a:pt x="6379759" y="2091702"/>
                    <a:pt x="6267317" y="2051320"/>
                    <a:pt x="6153877" y="2055569"/>
                  </a:cubicBezTo>
                  <a:cubicBezTo>
                    <a:pt x="6040437" y="2059818"/>
                    <a:pt x="5769668" y="1998838"/>
                    <a:pt x="5647011" y="2055569"/>
                  </a:cubicBezTo>
                  <a:cubicBezTo>
                    <a:pt x="5524354" y="2112300"/>
                    <a:pt x="5119476" y="1972092"/>
                    <a:pt x="4892606" y="2055569"/>
                  </a:cubicBezTo>
                  <a:cubicBezTo>
                    <a:pt x="4665737" y="2139046"/>
                    <a:pt x="4581464" y="2013668"/>
                    <a:pt x="4385740" y="2055569"/>
                  </a:cubicBezTo>
                  <a:cubicBezTo>
                    <a:pt x="4190016" y="2097470"/>
                    <a:pt x="3899961" y="2016167"/>
                    <a:pt x="3713849" y="2055569"/>
                  </a:cubicBezTo>
                  <a:cubicBezTo>
                    <a:pt x="3527737" y="2094971"/>
                    <a:pt x="3411241" y="2049193"/>
                    <a:pt x="3206983" y="2055569"/>
                  </a:cubicBezTo>
                  <a:cubicBezTo>
                    <a:pt x="3002725" y="2061945"/>
                    <a:pt x="2868826" y="2036346"/>
                    <a:pt x="2617604" y="2055569"/>
                  </a:cubicBezTo>
                  <a:cubicBezTo>
                    <a:pt x="2366382" y="2074792"/>
                    <a:pt x="2303895" y="2029963"/>
                    <a:pt x="2193251" y="2055569"/>
                  </a:cubicBezTo>
                  <a:cubicBezTo>
                    <a:pt x="2082607" y="2081175"/>
                    <a:pt x="1699492" y="2004776"/>
                    <a:pt x="1438847" y="2055569"/>
                  </a:cubicBezTo>
                  <a:cubicBezTo>
                    <a:pt x="1178202" y="2106362"/>
                    <a:pt x="1047511" y="2041707"/>
                    <a:pt x="931981" y="2055569"/>
                  </a:cubicBezTo>
                  <a:cubicBezTo>
                    <a:pt x="816451" y="2069431"/>
                    <a:pt x="494924" y="2041595"/>
                    <a:pt x="342602" y="2055569"/>
                  </a:cubicBezTo>
                  <a:cubicBezTo>
                    <a:pt x="171219" y="2080181"/>
                    <a:pt x="-115" y="1891988"/>
                    <a:pt x="0" y="1712967"/>
                  </a:cubicBezTo>
                  <a:cubicBezTo>
                    <a:pt x="-634" y="1583305"/>
                    <a:pt x="46096" y="1426452"/>
                    <a:pt x="0" y="1269882"/>
                  </a:cubicBezTo>
                  <a:cubicBezTo>
                    <a:pt x="-46096" y="1113313"/>
                    <a:pt x="47778" y="939747"/>
                    <a:pt x="0" y="785687"/>
                  </a:cubicBezTo>
                  <a:cubicBezTo>
                    <a:pt x="-47778" y="631628"/>
                    <a:pt x="53070" y="548747"/>
                    <a:pt x="0" y="342602"/>
                  </a:cubicBezTo>
                  <a:close/>
                </a:path>
                <a:path w="8936507" h="2055569" stroke="0" extrusionOk="0">
                  <a:moveTo>
                    <a:pt x="0" y="342602"/>
                  </a:moveTo>
                  <a:cubicBezTo>
                    <a:pt x="9815" y="156063"/>
                    <a:pt x="156157" y="5769"/>
                    <a:pt x="342602" y="0"/>
                  </a:cubicBezTo>
                  <a:cubicBezTo>
                    <a:pt x="660848" y="-89225"/>
                    <a:pt x="819175" y="55323"/>
                    <a:pt x="1097007" y="0"/>
                  </a:cubicBezTo>
                  <a:cubicBezTo>
                    <a:pt x="1374840" y="-55323"/>
                    <a:pt x="1274802" y="4285"/>
                    <a:pt x="1438847" y="0"/>
                  </a:cubicBezTo>
                  <a:cubicBezTo>
                    <a:pt x="1602892" y="-4285"/>
                    <a:pt x="1793560" y="68994"/>
                    <a:pt x="2110738" y="0"/>
                  </a:cubicBezTo>
                  <a:cubicBezTo>
                    <a:pt x="2427916" y="-68994"/>
                    <a:pt x="2382355" y="26329"/>
                    <a:pt x="2535091" y="0"/>
                  </a:cubicBezTo>
                  <a:cubicBezTo>
                    <a:pt x="2687827" y="-26329"/>
                    <a:pt x="3055093" y="74239"/>
                    <a:pt x="3289496" y="0"/>
                  </a:cubicBezTo>
                  <a:cubicBezTo>
                    <a:pt x="3523899" y="-74239"/>
                    <a:pt x="3728533" y="67031"/>
                    <a:pt x="4043901" y="0"/>
                  </a:cubicBezTo>
                  <a:cubicBezTo>
                    <a:pt x="4359270" y="-67031"/>
                    <a:pt x="4355834" y="24407"/>
                    <a:pt x="4468253" y="0"/>
                  </a:cubicBezTo>
                  <a:cubicBezTo>
                    <a:pt x="4580672" y="-24407"/>
                    <a:pt x="4834437" y="19952"/>
                    <a:pt x="5057632" y="0"/>
                  </a:cubicBezTo>
                  <a:cubicBezTo>
                    <a:pt x="5280827" y="-19952"/>
                    <a:pt x="5556133" y="3588"/>
                    <a:pt x="5812037" y="0"/>
                  </a:cubicBezTo>
                  <a:cubicBezTo>
                    <a:pt x="6067941" y="-3588"/>
                    <a:pt x="6074055" y="7003"/>
                    <a:pt x="6236390" y="0"/>
                  </a:cubicBezTo>
                  <a:cubicBezTo>
                    <a:pt x="6398725" y="-7003"/>
                    <a:pt x="6602263" y="44841"/>
                    <a:pt x="6743256" y="0"/>
                  </a:cubicBezTo>
                  <a:cubicBezTo>
                    <a:pt x="6884249" y="-44841"/>
                    <a:pt x="7188655" y="88128"/>
                    <a:pt x="7497660" y="0"/>
                  </a:cubicBezTo>
                  <a:cubicBezTo>
                    <a:pt x="7806665" y="-88128"/>
                    <a:pt x="7896166" y="54522"/>
                    <a:pt x="8004526" y="0"/>
                  </a:cubicBezTo>
                  <a:cubicBezTo>
                    <a:pt x="8112886" y="-54522"/>
                    <a:pt x="8329653" y="23819"/>
                    <a:pt x="8593905" y="0"/>
                  </a:cubicBezTo>
                  <a:cubicBezTo>
                    <a:pt x="8791829" y="-44207"/>
                    <a:pt x="8901646" y="114308"/>
                    <a:pt x="8936507" y="342602"/>
                  </a:cubicBezTo>
                  <a:cubicBezTo>
                    <a:pt x="8956165" y="529799"/>
                    <a:pt x="8930496" y="630447"/>
                    <a:pt x="8936507" y="826798"/>
                  </a:cubicBezTo>
                  <a:cubicBezTo>
                    <a:pt x="8942518" y="1023149"/>
                    <a:pt x="8915900" y="1184508"/>
                    <a:pt x="8936507" y="1283586"/>
                  </a:cubicBezTo>
                  <a:cubicBezTo>
                    <a:pt x="8957114" y="1382664"/>
                    <a:pt x="8888130" y="1559132"/>
                    <a:pt x="8936507" y="1712967"/>
                  </a:cubicBezTo>
                  <a:cubicBezTo>
                    <a:pt x="8908451" y="1904159"/>
                    <a:pt x="8817864" y="2077383"/>
                    <a:pt x="8593905" y="2055569"/>
                  </a:cubicBezTo>
                  <a:cubicBezTo>
                    <a:pt x="8486188" y="2072210"/>
                    <a:pt x="8360198" y="2034193"/>
                    <a:pt x="8252065" y="2055569"/>
                  </a:cubicBezTo>
                  <a:cubicBezTo>
                    <a:pt x="8143932" y="2076945"/>
                    <a:pt x="8058010" y="2035224"/>
                    <a:pt x="7910226" y="2055569"/>
                  </a:cubicBezTo>
                  <a:cubicBezTo>
                    <a:pt x="7762442" y="2075914"/>
                    <a:pt x="7518051" y="2019571"/>
                    <a:pt x="7403360" y="2055569"/>
                  </a:cubicBezTo>
                  <a:cubicBezTo>
                    <a:pt x="7288669" y="2091567"/>
                    <a:pt x="6998622" y="2005453"/>
                    <a:pt x="6648955" y="2055569"/>
                  </a:cubicBezTo>
                  <a:cubicBezTo>
                    <a:pt x="6299288" y="2105685"/>
                    <a:pt x="6054977" y="2023789"/>
                    <a:pt x="5894550" y="2055569"/>
                  </a:cubicBezTo>
                  <a:cubicBezTo>
                    <a:pt x="5734124" y="2087349"/>
                    <a:pt x="5536207" y="2028610"/>
                    <a:pt x="5222658" y="2055569"/>
                  </a:cubicBezTo>
                  <a:cubicBezTo>
                    <a:pt x="4909109" y="2082528"/>
                    <a:pt x="4838127" y="2036009"/>
                    <a:pt x="4550767" y="2055569"/>
                  </a:cubicBezTo>
                  <a:cubicBezTo>
                    <a:pt x="4263407" y="2075129"/>
                    <a:pt x="4068243" y="2003164"/>
                    <a:pt x="3796362" y="2055569"/>
                  </a:cubicBezTo>
                  <a:cubicBezTo>
                    <a:pt x="3524481" y="2107974"/>
                    <a:pt x="3374347" y="1986210"/>
                    <a:pt x="3206983" y="2055569"/>
                  </a:cubicBezTo>
                  <a:cubicBezTo>
                    <a:pt x="3039619" y="2124928"/>
                    <a:pt x="3032587" y="2017643"/>
                    <a:pt x="2865143" y="2055569"/>
                  </a:cubicBezTo>
                  <a:cubicBezTo>
                    <a:pt x="2697699" y="2093495"/>
                    <a:pt x="2562244" y="2011554"/>
                    <a:pt x="2275764" y="2055569"/>
                  </a:cubicBezTo>
                  <a:cubicBezTo>
                    <a:pt x="1989284" y="2099584"/>
                    <a:pt x="1853971" y="2021030"/>
                    <a:pt x="1521360" y="2055569"/>
                  </a:cubicBezTo>
                  <a:cubicBezTo>
                    <a:pt x="1188749" y="2090108"/>
                    <a:pt x="1126646" y="2017876"/>
                    <a:pt x="931981" y="2055569"/>
                  </a:cubicBezTo>
                  <a:cubicBezTo>
                    <a:pt x="737316" y="2093262"/>
                    <a:pt x="550581" y="1999927"/>
                    <a:pt x="342602" y="2055569"/>
                  </a:cubicBezTo>
                  <a:cubicBezTo>
                    <a:pt x="159223" y="2068975"/>
                    <a:pt x="-6008" y="1954205"/>
                    <a:pt x="0" y="1712967"/>
                  </a:cubicBezTo>
                  <a:cubicBezTo>
                    <a:pt x="-51782" y="1507832"/>
                    <a:pt x="15712" y="1406863"/>
                    <a:pt x="0" y="1269882"/>
                  </a:cubicBezTo>
                  <a:cubicBezTo>
                    <a:pt x="-15712" y="1132902"/>
                    <a:pt x="26890" y="989540"/>
                    <a:pt x="0" y="854205"/>
                  </a:cubicBezTo>
                  <a:cubicBezTo>
                    <a:pt x="-26890" y="718870"/>
                    <a:pt x="20285" y="472548"/>
                    <a:pt x="0" y="342602"/>
                  </a:cubicBezTo>
                  <a:close/>
                </a:path>
              </a:pathLst>
            </a:custGeom>
            <a:solidFill>
              <a:schemeClr val="accent6">
                <a:lumMod val="20000"/>
                <a:lumOff val="80000"/>
              </a:schemeClr>
            </a:solidFill>
            <a:ln>
              <a:extLst>
                <a:ext uri="{C807C97D-BFC1-408E-A445-0C87EB9F89A2}">
                  <ask:lineSketchStyleProps xmlns:ask="http://schemas.microsoft.com/office/drawing/2018/sketchyshape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sp>
          <p:nvSpPr>
            <p:cNvPr id="10" name="TextBox 9">
              <a:extLst>
                <a:ext uri="{FF2B5EF4-FFF2-40B4-BE49-F238E27FC236}">
                  <a16:creationId xmlns:a16="http://schemas.microsoft.com/office/drawing/2014/main" id="{0AA11F93-AD32-5C23-2E45-72936F627E50}"/>
                </a:ext>
              </a:extLst>
            </p:cNvPr>
            <p:cNvSpPr txBox="1"/>
            <p:nvPr/>
          </p:nvSpPr>
          <p:spPr>
            <a:xfrm>
              <a:off x="-103636" y="2320871"/>
              <a:ext cx="8936507" cy="267765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Giải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phục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con </a:t>
              </a:r>
              <a:r>
                <a:rPr lang="en-US" sz="4000" b="1" dirty="0" err="1">
                  <a:solidFill>
                    <a:srgbClr val="002060"/>
                  </a:solidFill>
                  <a:latin typeface="Cambria" panose="02040503050406030204" pitchFamily="18" charset="0"/>
                  <a:ea typeface="Cambria" panose="02040503050406030204" pitchFamily="18" charset="0"/>
                </a:rPr>
                <a:t>thú</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mua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món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thiết</a:t>
              </a:r>
              <a:r>
                <a:rPr lang="en-US" sz="4000" b="1" dirty="0">
                  <a:solidFill>
                    <a:srgbClr val="002060"/>
                  </a:solidFill>
                  <a:latin typeface="Cambria" panose="02040503050406030204" pitchFamily="18" charset="0"/>
                  <a:ea typeface="Cambria" panose="02040503050406030204" pitchFamily="18" charset="0"/>
                </a:rPr>
                <a:t>.</a:t>
              </a:r>
            </a:p>
            <a:p>
              <a:pPr algn="just"/>
              <a:endParaRPr lang="en-US" sz="4800" dirty="0">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5EA882DD-AA1A-C201-83F3-D3DE69E7ACD9}"/>
              </a:ext>
            </a:extLst>
          </p:cNvPr>
          <p:cNvPicPr>
            <a:picLocks noChangeAspect="1"/>
          </p:cNvPicPr>
          <p:nvPr/>
        </p:nvPicPr>
        <p:blipFill>
          <a:blip r:embed="rId4"/>
          <a:stretch>
            <a:fillRect/>
          </a:stretch>
        </p:blipFill>
        <p:spPr>
          <a:xfrm>
            <a:off x="-579103" y="61258"/>
            <a:ext cx="10870110" cy="2286198"/>
          </a:xfrm>
          <a:prstGeom prst="rect">
            <a:avLst/>
          </a:prstGeom>
        </p:spPr>
      </p:pic>
    </p:spTree>
    <p:extLst>
      <p:ext uri="{BB962C8B-B14F-4D97-AF65-F5344CB8AC3E}">
        <p14:creationId xmlns:p14="http://schemas.microsoft.com/office/powerpoint/2010/main" val="372551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3" name="3d_animation_wide_202509131646_usnxx">
            <a:hlinkClick r:id="" action="ppaction://media"/>
            <a:extLst>
              <a:ext uri="{FF2B5EF4-FFF2-40B4-BE49-F238E27FC236}">
                <a16:creationId xmlns:a16="http://schemas.microsoft.com/office/drawing/2014/main" id="{FD0FF09E-5909-9587-B6A9-DA02337B9F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85413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4" name="Picture 3" descr="A picture containing circle&#10;&#10;Description automatically generated">
            <a:extLst>
              <a:ext uri="{FF2B5EF4-FFF2-40B4-BE49-F238E27FC236}">
                <a16:creationId xmlns:a16="http://schemas.microsoft.com/office/drawing/2014/main" id="{33B025C3-6721-4E37-997D-20DD6BB37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578" y="944778"/>
            <a:ext cx="2604387" cy="1773565"/>
          </a:xfrm>
          <a:prstGeom prst="rect">
            <a:avLst/>
          </a:prstGeom>
        </p:spPr>
      </p:pic>
      <p:pic>
        <p:nvPicPr>
          <p:cNvPr id="19" name="Google Shape;1019;p13">
            <a:extLst>
              <a:ext uri="{FF2B5EF4-FFF2-40B4-BE49-F238E27FC236}">
                <a16:creationId xmlns:a16="http://schemas.microsoft.com/office/drawing/2014/main" id="{7D2A50E9-1CC2-452A-BE8B-479399E4B2C9}"/>
              </a:ext>
            </a:extLst>
          </p:cNvPr>
          <p:cNvPicPr preferRelativeResize="0"/>
          <p:nvPr/>
        </p:nvPicPr>
        <p:blipFill rotWithShape="1">
          <a:blip r:embed="rId4">
            <a:alphaModFix/>
          </a:blip>
          <a:srcRect/>
          <a:stretch/>
        </p:blipFill>
        <p:spPr>
          <a:xfrm rot="663866">
            <a:off x="850198" y="2599565"/>
            <a:ext cx="1777334" cy="3784736"/>
          </a:xfrm>
          <a:prstGeom prst="rect">
            <a:avLst/>
          </a:prstGeom>
          <a:noFill/>
          <a:ln>
            <a:noFill/>
          </a:ln>
          <a:effectLst>
            <a:outerShdw blurRad="50800" dist="38100" dir="5400000" algn="t" rotWithShape="0">
              <a:srgbClr val="000000">
                <a:alpha val="40000"/>
              </a:srgbClr>
            </a:outerShdw>
          </a:effectLst>
        </p:spPr>
      </p:pic>
      <p:sp>
        <p:nvSpPr>
          <p:cNvPr id="20" name="Rounded Rectangular Callout 16">
            <a:extLst>
              <a:ext uri="{FF2B5EF4-FFF2-40B4-BE49-F238E27FC236}">
                <a16:creationId xmlns:a16="http://schemas.microsoft.com/office/drawing/2014/main" id="{B85EE02C-A3CF-40C3-9BE6-EAB7771FC13D}"/>
              </a:ext>
            </a:extLst>
          </p:cNvPr>
          <p:cNvSpPr/>
          <p:nvPr/>
        </p:nvSpPr>
        <p:spPr>
          <a:xfrm>
            <a:off x="1261784" y="1261872"/>
            <a:ext cx="7657719" cy="1036033"/>
          </a:xfrm>
          <a:prstGeom prst="wedgeRoundRectCallout">
            <a:avLst>
              <a:gd name="adj1" fmla="val -33829"/>
              <a:gd name="adj2" fmla="val 91917"/>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Theo các bạn, thỏ có thể đội mũ được không? Vì sao?</a:t>
            </a:r>
            <a:r>
              <a:rPr lang="en-US" sz="3200" kern="0" dirty="0">
                <a:solidFill>
                  <a:srgbClr val="002060"/>
                </a:solidFill>
                <a:latin typeface="Cambria" panose="02040503050406030204" pitchFamily="18" charset="0"/>
                <a:ea typeface="Cambria" panose="02040503050406030204" pitchFamily="18" charset="0"/>
                <a:cs typeface="Arial" panose="020B0604020202020204" pitchFamily="34" charset="0"/>
              </a:rPr>
              <a:t> </a:t>
            </a:r>
            <a:endPar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2">
            <a:extLst>
              <a:ext uri="{FF2B5EF4-FFF2-40B4-BE49-F238E27FC236}">
                <a16:creationId xmlns:a16="http://schemas.microsoft.com/office/drawing/2014/main" id="{DABFB080-CC9B-2BE6-2EF0-B6A0F3B1C3E8}"/>
              </a:ext>
            </a:extLst>
          </p:cNvPr>
          <p:cNvSpPr/>
          <p:nvPr/>
        </p:nvSpPr>
        <p:spPr>
          <a:xfrm>
            <a:off x="3646170" y="3417570"/>
            <a:ext cx="6903720" cy="198882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800" dirty="0" err="1">
                <a:solidFill>
                  <a:prstClr val="black"/>
                </a:solidFill>
                <a:latin typeface="Cambria" panose="02040503050406030204" pitchFamily="18" charset="0"/>
                <a:ea typeface="Cambria" panose="02040503050406030204" pitchFamily="18" charset="0"/>
              </a:rPr>
              <a:t>Thỏ</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không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thể</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đội</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mũ</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vì</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thỏ</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có</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đôi</a:t>
            </a:r>
            <a:r>
              <a:rPr lang="en-US" sz="4800" dirty="0">
                <a:solidFill>
                  <a:prstClr val="black"/>
                </a:solidFill>
                <a:latin typeface="Cambria" panose="02040503050406030204" pitchFamily="18" charset="0"/>
                <a:ea typeface="Cambria" panose="02040503050406030204" pitchFamily="18" charset="0"/>
              </a:rPr>
              <a:t> tai </a:t>
            </a:r>
            <a:r>
              <a:rPr lang="en-US" sz="4800" dirty="0" err="1">
                <a:solidFill>
                  <a:prstClr val="black"/>
                </a:solidFill>
                <a:latin typeface="Cambria" panose="02040503050406030204" pitchFamily="18" charset="0"/>
                <a:ea typeface="Cambria" panose="02040503050406030204" pitchFamily="18" charset="0"/>
              </a:rPr>
              <a:t>dài</a:t>
            </a:r>
            <a:r>
              <a:rPr lang="en-US" sz="48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964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400" fill="hold">
                                          <p:stCondLst>
                                            <p:cond delay="0"/>
                                          </p:stCondLst>
                                        </p:cTn>
                                        <p:tgtEl>
                                          <p:spTgt spid="19"/>
                                        </p:tgtEl>
                                        <p:attrNameLst>
                                          <p:attrName>r</p:attrName>
                                        </p:attrNameLst>
                                      </p:cBhvr>
                                    </p:animRot>
                                    <p:animRot by="-240000">
                                      <p:cBhvr>
                                        <p:cTn id="17" dur="800" fill="hold">
                                          <p:stCondLst>
                                            <p:cond delay="800"/>
                                          </p:stCondLst>
                                        </p:cTn>
                                        <p:tgtEl>
                                          <p:spTgt spid="19"/>
                                        </p:tgtEl>
                                        <p:attrNameLst>
                                          <p:attrName>r</p:attrName>
                                        </p:attrNameLst>
                                      </p:cBhvr>
                                    </p:animRot>
                                    <p:animRot by="240000">
                                      <p:cBhvr>
                                        <p:cTn id="18" dur="800" fill="hold">
                                          <p:stCondLst>
                                            <p:cond delay="1600"/>
                                          </p:stCondLst>
                                        </p:cTn>
                                        <p:tgtEl>
                                          <p:spTgt spid="19"/>
                                        </p:tgtEl>
                                        <p:attrNameLst>
                                          <p:attrName>r</p:attrName>
                                        </p:attrNameLst>
                                      </p:cBhvr>
                                    </p:animRot>
                                    <p:animRot by="-240000">
                                      <p:cBhvr>
                                        <p:cTn id="19" dur="800" fill="hold">
                                          <p:stCondLst>
                                            <p:cond delay="2400"/>
                                          </p:stCondLst>
                                        </p:cTn>
                                        <p:tgtEl>
                                          <p:spTgt spid="19"/>
                                        </p:tgtEl>
                                        <p:attrNameLst>
                                          <p:attrName>r</p:attrName>
                                        </p:attrNameLst>
                                      </p:cBhvr>
                                    </p:animRot>
                                    <p:animRot by="120000">
                                      <p:cBhvr>
                                        <p:cTn id="20" dur="800" fill="hold">
                                          <p:stCondLst>
                                            <p:cond delay="3200"/>
                                          </p:stCondLst>
                                        </p:cTn>
                                        <p:tgtEl>
                                          <p:spTgt spid="1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15" presetClass="emph" presetSubtype="0" grpId="1" nodeType="withEffect">
                                  <p:stCondLst>
                                    <p:cond delay="0"/>
                                  </p:stCondLst>
                                  <p:iterate type="lt">
                                    <p:tmAbs val="25"/>
                                  </p:iterate>
                                  <p:childTnLst>
                                    <p:set>
                                      <p:cBhvr override="childStyle">
                                        <p:cTn id="27" dur="indefinite"/>
                                        <p:tgtEl>
                                          <p:spTgt spid="20"/>
                                        </p:tgtEl>
                                        <p:attrNameLst>
                                          <p:attrName>style.fontWeight</p:attrName>
                                        </p:attrNameLst>
                                      </p:cBhvr>
                                      <p:to>
                                        <p:strVal val="bold"/>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a:extLst>
            <a:ext uri="{FF2B5EF4-FFF2-40B4-BE49-F238E27FC236}">
              <a16:creationId xmlns:a16="http://schemas.microsoft.com/office/drawing/2014/main" id="{C4A8FA89-E9EC-CC98-BB9E-AD52B987AD58}"/>
            </a:ext>
          </a:extLst>
        </p:cNvPr>
        <p:cNvGrpSpPr/>
        <p:nvPr/>
      </p:nvGrpSpPr>
      <p:grpSpPr>
        <a:xfrm>
          <a:off x="0" y="0"/>
          <a:ext cx="0" cy="0"/>
          <a:chOff x="0" y="0"/>
          <a:chExt cx="0" cy="0"/>
        </a:xfrm>
      </p:grpSpPr>
      <p:pic>
        <p:nvPicPr>
          <p:cNvPr id="4" name="Picture 3" descr="A picture containing circle&#10;&#10;Description automatically generated">
            <a:extLst>
              <a:ext uri="{FF2B5EF4-FFF2-40B4-BE49-F238E27FC236}">
                <a16:creationId xmlns:a16="http://schemas.microsoft.com/office/drawing/2014/main" id="{58D59625-27C6-9431-4CD9-A7F7AEA44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578" y="944778"/>
            <a:ext cx="2604387" cy="1773565"/>
          </a:xfrm>
          <a:prstGeom prst="rect">
            <a:avLst/>
          </a:prstGeom>
        </p:spPr>
      </p:pic>
      <p:pic>
        <p:nvPicPr>
          <p:cNvPr id="19" name="Google Shape;1019;p13">
            <a:extLst>
              <a:ext uri="{FF2B5EF4-FFF2-40B4-BE49-F238E27FC236}">
                <a16:creationId xmlns:a16="http://schemas.microsoft.com/office/drawing/2014/main" id="{1CA601F7-36E0-D73A-E252-471D391C9565}"/>
              </a:ext>
            </a:extLst>
          </p:cNvPr>
          <p:cNvPicPr preferRelativeResize="0"/>
          <p:nvPr/>
        </p:nvPicPr>
        <p:blipFill rotWithShape="1">
          <a:blip r:embed="rId4">
            <a:alphaModFix/>
          </a:blip>
          <a:srcRect/>
          <a:stretch/>
        </p:blipFill>
        <p:spPr>
          <a:xfrm rot="663866">
            <a:off x="850198" y="2599565"/>
            <a:ext cx="1777334" cy="3784736"/>
          </a:xfrm>
          <a:prstGeom prst="rect">
            <a:avLst/>
          </a:prstGeom>
          <a:noFill/>
          <a:ln>
            <a:noFill/>
          </a:ln>
          <a:effectLst>
            <a:outerShdw blurRad="50800" dist="38100" dir="5400000" algn="t" rotWithShape="0">
              <a:srgbClr val="000000">
                <a:alpha val="40000"/>
              </a:srgbClr>
            </a:outerShdw>
          </a:effectLst>
        </p:spPr>
      </p:pic>
      <p:sp>
        <p:nvSpPr>
          <p:cNvPr id="20" name="Rounded Rectangular Callout 16">
            <a:extLst>
              <a:ext uri="{FF2B5EF4-FFF2-40B4-BE49-F238E27FC236}">
                <a16:creationId xmlns:a16="http://schemas.microsoft.com/office/drawing/2014/main" id="{8F2E74D1-C3C6-1C6C-3337-89B185A45BC9}"/>
              </a:ext>
            </a:extLst>
          </p:cNvPr>
          <p:cNvSpPr/>
          <p:nvPr/>
        </p:nvSpPr>
        <p:spPr>
          <a:xfrm>
            <a:off x="1261784" y="1261872"/>
            <a:ext cx="7657719" cy="1036033"/>
          </a:xfrm>
          <a:prstGeom prst="wedgeRoundRectCallout">
            <a:avLst>
              <a:gd name="adj1" fmla="val -33829"/>
              <a:gd name="adj2" fmla="val 91917"/>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bạn khuyên và thuyết phục thỏ con không mua mũ như thế nào?</a:t>
            </a:r>
          </a:p>
        </p:txBody>
      </p:sp>
      <p:sp>
        <p:nvSpPr>
          <p:cNvPr id="3" name="Rectangle: Rounded Corners 2">
            <a:extLst>
              <a:ext uri="{FF2B5EF4-FFF2-40B4-BE49-F238E27FC236}">
                <a16:creationId xmlns:a16="http://schemas.microsoft.com/office/drawing/2014/main" id="{E93FD9B8-0D49-28EF-D569-F4FBAE30B4C0}"/>
              </a:ext>
            </a:extLst>
          </p:cNvPr>
          <p:cNvSpPr/>
          <p:nvPr/>
        </p:nvSpPr>
        <p:spPr>
          <a:xfrm>
            <a:off x="3646170" y="3417570"/>
            <a:ext cx="6560820" cy="198882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800">
                <a:solidFill>
                  <a:prstClr val="black"/>
                </a:solidFill>
                <a:latin typeface="Cambria" panose="02040503050406030204" pitchFamily="18" charset="0"/>
                <a:ea typeface="Cambria" panose="02040503050406030204" pitchFamily="18" charset="0"/>
              </a:rPr>
              <a:t>Thỏ ơi, tai thỏ rất dài, đội mũ sẽ vướng lắm!</a:t>
            </a:r>
            <a:endParaRPr lang="vi-VN" sz="4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078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a:extLst>
            <a:ext uri="{FF2B5EF4-FFF2-40B4-BE49-F238E27FC236}">
              <a16:creationId xmlns:a16="http://schemas.microsoft.com/office/drawing/2014/main" id="{1E4C1F9B-5450-1272-E97D-C9CC8973892C}"/>
            </a:ext>
          </a:extLst>
        </p:cNvPr>
        <p:cNvGrpSpPr/>
        <p:nvPr/>
      </p:nvGrpSpPr>
      <p:grpSpPr>
        <a:xfrm>
          <a:off x="0" y="0"/>
          <a:ext cx="0" cy="0"/>
          <a:chOff x="0" y="0"/>
          <a:chExt cx="0" cy="0"/>
        </a:xfrm>
      </p:grpSpPr>
      <p:pic>
        <p:nvPicPr>
          <p:cNvPr id="4" name="Picture 3" descr="A picture containing circle&#10;&#10;Description automatically generated">
            <a:extLst>
              <a:ext uri="{FF2B5EF4-FFF2-40B4-BE49-F238E27FC236}">
                <a16:creationId xmlns:a16="http://schemas.microsoft.com/office/drawing/2014/main" id="{150017A8-897C-0EA6-EEDF-DC6EB374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578" y="944778"/>
            <a:ext cx="2604387" cy="1773565"/>
          </a:xfrm>
          <a:prstGeom prst="rect">
            <a:avLst/>
          </a:prstGeom>
        </p:spPr>
      </p:pic>
      <p:pic>
        <p:nvPicPr>
          <p:cNvPr id="19" name="Google Shape;1019;p13">
            <a:extLst>
              <a:ext uri="{FF2B5EF4-FFF2-40B4-BE49-F238E27FC236}">
                <a16:creationId xmlns:a16="http://schemas.microsoft.com/office/drawing/2014/main" id="{87587A6E-AFBB-CDFF-BA3A-B7EFE31F7C44}"/>
              </a:ext>
            </a:extLst>
          </p:cNvPr>
          <p:cNvPicPr preferRelativeResize="0"/>
          <p:nvPr/>
        </p:nvPicPr>
        <p:blipFill rotWithShape="1">
          <a:blip r:embed="rId4">
            <a:alphaModFix/>
          </a:blip>
          <a:srcRect/>
          <a:stretch/>
        </p:blipFill>
        <p:spPr>
          <a:xfrm rot="663866">
            <a:off x="850198" y="2599565"/>
            <a:ext cx="1777334" cy="3784736"/>
          </a:xfrm>
          <a:prstGeom prst="rect">
            <a:avLst/>
          </a:prstGeom>
          <a:noFill/>
          <a:ln>
            <a:noFill/>
          </a:ln>
          <a:effectLst>
            <a:outerShdw blurRad="50800" dist="38100" dir="5400000" algn="t" rotWithShape="0">
              <a:srgbClr val="000000">
                <a:alpha val="40000"/>
              </a:srgbClr>
            </a:outerShdw>
          </a:effectLst>
        </p:spPr>
      </p:pic>
      <p:sp>
        <p:nvSpPr>
          <p:cNvPr id="20" name="Rounded Rectangular Callout 16">
            <a:extLst>
              <a:ext uri="{FF2B5EF4-FFF2-40B4-BE49-F238E27FC236}">
                <a16:creationId xmlns:a16="http://schemas.microsoft.com/office/drawing/2014/main" id="{153B4A91-BBE8-2855-5BF0-E69D2C7E08D8}"/>
              </a:ext>
            </a:extLst>
          </p:cNvPr>
          <p:cNvSpPr/>
          <p:nvPr/>
        </p:nvSpPr>
        <p:spPr>
          <a:xfrm>
            <a:off x="1261784" y="594360"/>
            <a:ext cx="7657719" cy="1703545"/>
          </a:xfrm>
          <a:prstGeom prst="wedgeRoundRectCallout">
            <a:avLst>
              <a:gd name="adj1" fmla="val -33829"/>
              <a:gd name="adj2" fmla="val 91917"/>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600" kern="0" dirty="0">
                <a:solidFill>
                  <a:srgbClr val="002060"/>
                </a:solidFill>
                <a:latin typeface="Cambria" panose="02040503050406030204" pitchFamily="18" charset="0"/>
                <a:ea typeface="Cambria" panose="02040503050406030204" pitchFamily="18" charset="0"/>
                <a:cs typeface="Arial" panose="020B0604020202020204" pitchFamily="34" charset="0"/>
              </a:rPr>
              <a:t>Thỏ con MUỐN mua mũ điệu để đội cho đẹp, nhưng chiếc mũ ấy thỏ có thực sự CẦN không?</a:t>
            </a:r>
          </a:p>
        </p:txBody>
      </p:sp>
      <p:sp>
        <p:nvSpPr>
          <p:cNvPr id="3" name="Rectangle: Rounded Corners 2">
            <a:extLst>
              <a:ext uri="{FF2B5EF4-FFF2-40B4-BE49-F238E27FC236}">
                <a16:creationId xmlns:a16="http://schemas.microsoft.com/office/drawing/2014/main" id="{5D88A849-458C-7B14-F48D-45A579103CA5}"/>
              </a:ext>
            </a:extLst>
          </p:cNvPr>
          <p:cNvSpPr/>
          <p:nvPr/>
        </p:nvSpPr>
        <p:spPr>
          <a:xfrm>
            <a:off x="3646170" y="3417570"/>
            <a:ext cx="7532370" cy="266319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a:solidFill>
                  <a:prstClr val="black"/>
                </a:solidFill>
                <a:latin typeface="Cambria" panose="02040503050406030204" pitchFamily="18" charset="0"/>
                <a:ea typeface="Cambria" panose="02040503050406030204" pitchFamily="18" charset="0"/>
              </a:rPr>
              <a:t>Như vậy thỏ con MUỐN mua mũ điệu để đội cho đẹp, nhưng chiếc mũ ấy thỏ không thực sự CẦN.</a:t>
            </a:r>
            <a:endParaRPr lang="vi-VN" sz="4000" dirty="0" err="1">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4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3833D3-3C2A-4F76-A895-43800D43CDBC}"/>
              </a:ext>
            </a:extLst>
          </p:cNvPr>
          <p:cNvGrpSpPr/>
          <p:nvPr/>
        </p:nvGrpSpPr>
        <p:grpSpPr>
          <a:xfrm>
            <a:off x="2363136" y="3341716"/>
            <a:ext cx="9439138" cy="1670766"/>
            <a:chOff x="1629819" y="733985"/>
            <a:chExt cx="9439138" cy="1670766"/>
          </a:xfrm>
        </p:grpSpPr>
        <p:pic>
          <p:nvPicPr>
            <p:cNvPr id="17" name="图片 16">
              <a:extLst>
                <a:ext uri="{FF2B5EF4-FFF2-40B4-BE49-F238E27FC236}">
                  <a16:creationId xmlns:a16="http://schemas.microsoft.com/office/drawing/2014/main" id="{05D4A5E0-C5F8-4675-8D36-6F974BFCB48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23" name="Straight Connector 22">
              <a:extLst>
                <a:ext uri="{FF2B5EF4-FFF2-40B4-BE49-F238E27FC236}">
                  <a16:creationId xmlns:a16="http://schemas.microsoft.com/office/drawing/2014/main" id="{7F8DB0CF-ABFE-4D86-9A96-A8FC9FCC4E75}"/>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9DFEBB2-5342-463F-80D4-7ED6B4124D29}"/>
              </a:ext>
            </a:extLst>
          </p:cNvPr>
          <p:cNvSpPr txBox="1"/>
          <p:nvPr/>
        </p:nvSpPr>
        <p:spPr>
          <a:xfrm>
            <a:off x="1444752" y="2242106"/>
            <a:ext cx="9830397" cy="2554545"/>
          </a:xfrm>
          <a:prstGeom prst="rect">
            <a:avLst/>
          </a:prstGeom>
          <a:noFill/>
        </p:spPr>
        <p:txBody>
          <a:bodyPr wrap="square" rtlCol="0">
            <a:spAutoFit/>
          </a:bodyPr>
          <a:lstStyle/>
          <a:p>
            <a:pPr lvl="0" algn="ctr"/>
            <a:r>
              <a:rPr lang="vi-VN" sz="4000" b="1" dirty="0">
                <a:solidFill>
                  <a:srgbClr val="FF2D4E"/>
                </a:solidFill>
                <a:latin typeface="Cambria" panose="02040503050406030204" pitchFamily="18" charset="0"/>
                <a:ea typeface="Cambria" panose="02040503050406030204" pitchFamily="18" charset="0"/>
                <a:cs typeface="Calibri" panose="020F0502020204030204" pitchFamily="34" charset="0"/>
              </a:rPr>
              <a:t>Có những thứ mua về rất cần thiết và có những thứ không dùng đến. Khi muốn mua một món đồ, chúng ta cần nghĩ xem, món đồ ấy có thực sự cần thiết không?</a:t>
            </a:r>
            <a:endParaRPr kumimoji="0" lang="en-US" sz="4000" b="1" i="0" u="none" strike="noStrike" kern="1200" cap="none" spc="0" normalizeH="0" baseline="0" noProof="0" dirty="0">
              <a:ln>
                <a:noFill/>
              </a:ln>
              <a:solidFill>
                <a:srgbClr val="FF2D4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8BE691A-1E6A-4052-B636-A0CE53CE2244}"/>
              </a:ext>
            </a:extLst>
          </p:cNvPr>
          <p:cNvGrpSpPr/>
          <p:nvPr/>
        </p:nvGrpSpPr>
        <p:grpSpPr>
          <a:xfrm>
            <a:off x="0" y="-161129"/>
            <a:ext cx="3319272" cy="2529425"/>
            <a:chOff x="1216259" y="668944"/>
            <a:chExt cx="3385354" cy="3045590"/>
          </a:xfrm>
        </p:grpSpPr>
        <p:pic>
          <p:nvPicPr>
            <p:cNvPr id="26" name="Picture 25">
              <a:extLst>
                <a:ext uri="{FF2B5EF4-FFF2-40B4-BE49-F238E27FC236}">
                  <a16:creationId xmlns:a16="http://schemas.microsoft.com/office/drawing/2014/main" id="{DEE1749D-3CAF-4A4E-B052-A52803986D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7" name="Oval 26">
              <a:extLst>
                <a:ext uri="{FF2B5EF4-FFF2-40B4-BE49-F238E27FC236}">
                  <a16:creationId xmlns:a16="http://schemas.microsoft.com/office/drawing/2014/main" id="{DA535EA5-7D21-4796-9D1A-528F32679661}"/>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64303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p:tgtEl>
                                          <p:spTgt spid="15"/>
                                        </p:tgtEl>
                                        <p:attrNameLst>
                                          <p:attrName>ppt_x</p:attrName>
                                        </p:attrNameLst>
                                      </p:cBhvr>
                                      <p:tavLst>
                                        <p:tav tm="0">
                                          <p:val>
                                            <p:strVal val="#ppt_x-#ppt_w*1.125000"/>
                                          </p:val>
                                        </p:tav>
                                        <p:tav tm="100000">
                                          <p:val>
                                            <p:strVal val="#ppt_x"/>
                                          </p:val>
                                        </p:tav>
                                      </p:tavLst>
                                    </p:anim>
                                    <p:animEffect transition="in" filter="wipe(right)">
                                      <p:cBhvr>
                                        <p:cTn id="13" dur="1000"/>
                                        <p:tgtEl>
                                          <p:spTgt spid="1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p:tgtEl>
                                          <p:spTgt spid="24"/>
                                        </p:tgtEl>
                                        <p:attrNameLst>
                                          <p:attrName>ppt_x</p:attrName>
                                        </p:attrNameLst>
                                      </p:cBhvr>
                                      <p:tavLst>
                                        <p:tav tm="0">
                                          <p:val>
                                            <p:strVal val="#ppt_x-#ppt_w*1.125000"/>
                                          </p:val>
                                        </p:tav>
                                        <p:tav tm="100000">
                                          <p:val>
                                            <p:strVal val="#ppt_x"/>
                                          </p:val>
                                        </p:tav>
                                      </p:tavLst>
                                    </p:anim>
                                    <p:animEffect transition="in" filter="wipe(right)">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8521" y="3977639"/>
            <a:ext cx="3612423" cy="3612423"/>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0" name="Picture 9"/>
          <p:cNvPicPr>
            <a:picLocks noChangeAspect="1"/>
          </p:cNvPicPr>
          <p:nvPr/>
        </p:nvPicPr>
        <p:blipFill rotWithShape="1">
          <a:blip r:embed="rId9"/>
          <a:srcRect b="53723"/>
          <a:stretch/>
        </p:blipFill>
        <p:spPr>
          <a:xfrm rot="182133">
            <a:off x="2723733" y="1153631"/>
            <a:ext cx="7754784" cy="1847969"/>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1026" name="Picture 2">
            <a:extLst>
              <a:ext uri="{FF2B5EF4-FFF2-40B4-BE49-F238E27FC236}">
                <a16:creationId xmlns:a16="http://schemas.microsoft.com/office/drawing/2014/main" id="{003E417B-7D19-93A7-0B47-5565F2ED698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508" b="91693" l="9744" r="89776">
                        <a14:foregroundMark x1="36581" y1="91853" x2="42971" y2="90895"/>
                        <a14:foregroundMark x1="39457" y1="7508" x2="47444" y2="8626"/>
                      </a14:backgroundRemoval>
                    </a14:imgEffect>
                  </a14:imgLayer>
                </a14:imgProps>
              </a:ext>
              <a:ext uri="{28A0092B-C50C-407E-A947-70E740481C1C}">
                <a14:useLocalDpi xmlns:a14="http://schemas.microsoft.com/office/drawing/2010/main" val="0"/>
              </a:ext>
            </a:extLst>
          </a:blip>
          <a:srcRect/>
          <a:stretch>
            <a:fillRect/>
          </a:stretch>
        </p:blipFill>
        <p:spPr bwMode="auto">
          <a:xfrm>
            <a:off x="-396241" y="2937511"/>
            <a:ext cx="4124324" cy="4124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0C26CC-2787-04AC-5B54-33C399753D1E}"/>
              </a:ext>
            </a:extLst>
          </p:cNvPr>
          <p:cNvPicPr>
            <a:picLocks noChangeAspect="1"/>
          </p:cNvPicPr>
          <p:nvPr/>
        </p:nvPicPr>
        <p:blipFill>
          <a:blip r:embed="rId13"/>
          <a:stretch>
            <a:fillRect/>
          </a:stretch>
        </p:blipFill>
        <p:spPr>
          <a:xfrm>
            <a:off x="1554050" y="2461897"/>
            <a:ext cx="9906859" cy="287146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0AAE8-199E-072E-C041-13492FB92457}"/>
            </a:ext>
          </a:extLst>
        </p:cNvPr>
        <p:cNvGrpSpPr/>
        <p:nvPr/>
      </p:nvGrpSpPr>
      <p:grpSpPr>
        <a:xfrm>
          <a:off x="0" y="0"/>
          <a:ext cx="0" cy="0"/>
          <a:chOff x="0" y="0"/>
          <a:chExt cx="0" cy="0"/>
        </a:xfrm>
      </p:grpSpPr>
      <p:pic>
        <p:nvPicPr>
          <p:cNvPr id="2" name="图片 15">
            <a:extLst>
              <a:ext uri="{FF2B5EF4-FFF2-40B4-BE49-F238E27FC236}">
                <a16:creationId xmlns:a16="http://schemas.microsoft.com/office/drawing/2014/main" id="{8C8F9756-FA70-3215-33B1-0CD1A16D9809}"/>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4FA146C6-46C7-072E-3907-43296E2E70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7C68D8EC-9159-26F7-42FE-96E09A744119}"/>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EE56F230-1A14-CC7E-1CD2-2853000BAD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5AFDCF0C-B896-D2FB-8398-0E48CF3084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2ACC30B4-8F39-A604-428D-0178BFA216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44157D69-4211-A279-3390-C198994DEA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B5321B97-42EE-4267-EC86-2931EAD7A3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red and green text on a black background&#10;&#10;AI-generated content may be incorrect.">
            <a:extLst>
              <a:ext uri="{FF2B5EF4-FFF2-40B4-BE49-F238E27FC236}">
                <a16:creationId xmlns:a16="http://schemas.microsoft.com/office/drawing/2014/main" id="{F85EF6D5-CA32-C6E1-450A-1910A4E276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7973" y="636790"/>
            <a:ext cx="7456054" cy="5584420"/>
          </a:xfrm>
          <a:prstGeom prst="rect">
            <a:avLst/>
          </a:prstGeom>
        </p:spPr>
      </p:pic>
    </p:spTree>
    <p:extLst>
      <p:ext uri="{BB962C8B-B14F-4D97-AF65-F5344CB8AC3E}">
        <p14:creationId xmlns:p14="http://schemas.microsoft.com/office/powerpoint/2010/main" val="46299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363</Words>
  <Application>Microsoft Office PowerPoint</Application>
  <PresentationFormat>Widescreen</PresentationFormat>
  <Paragraphs>37</Paragraphs>
  <Slides>20</Slides>
  <Notes>16</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Cambria</vt:lpstr>
      <vt:lpstr>Georgia</vt:lpstr>
      <vt:lpstr>Office 主题​​</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2022-07-19T10:00:07Z</dcterms:created>
  <dcterms:modified xsi:type="dcterms:W3CDTF">2025-09-13T10:23:24Z</dcterms:modified>
</cp:coreProperties>
</file>