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0" r:id="rId3"/>
  </p:sldMasterIdLst>
  <p:notesMasterIdLst>
    <p:notesMasterId r:id="rId23"/>
  </p:notesMasterIdLst>
  <p:sldIdLst>
    <p:sldId id="7759" r:id="rId4"/>
    <p:sldId id="273" r:id="rId5"/>
    <p:sldId id="260" r:id="rId6"/>
    <p:sldId id="7761" r:id="rId7"/>
    <p:sldId id="7762" r:id="rId8"/>
    <p:sldId id="259" r:id="rId9"/>
    <p:sldId id="284" r:id="rId10"/>
    <p:sldId id="283" r:id="rId11"/>
    <p:sldId id="285" r:id="rId12"/>
    <p:sldId id="286" r:id="rId13"/>
    <p:sldId id="287" r:id="rId14"/>
    <p:sldId id="288" r:id="rId15"/>
    <p:sldId id="262" r:id="rId16"/>
    <p:sldId id="7760" r:id="rId17"/>
    <p:sldId id="290" r:id="rId18"/>
    <p:sldId id="291" r:id="rId19"/>
    <p:sldId id="261" r:id="rId20"/>
    <p:sldId id="7758" r:id="rId21"/>
    <p:sldId id="3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020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5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848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52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583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49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69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5327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33519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07183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10945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46915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0724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884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9105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88496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91128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15755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5475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7239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2524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118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544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69739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53413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262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00951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6370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81665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4953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7784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3483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431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6622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3631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413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459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0537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42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2927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4908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7812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455A1-AF7A-482D-85EF-54495235788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DB83D-CB63-4497-85F8-B6EA6739123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94654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3.jpe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image" Target="../media/image2.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D7B57350-20FA-E4E5-8B21-A014397AD3C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12" name="组合 11"/>
          <p:cNvGrpSpPr/>
          <p:nvPr/>
        </p:nvGrpSpPr>
        <p:grpSpPr>
          <a:xfrm>
            <a:off x="339458" y="769256"/>
            <a:ext cx="11513083" cy="5791201"/>
            <a:chOff x="375986" y="819150"/>
            <a:chExt cx="9865870" cy="5334000"/>
          </a:xfrm>
        </p:grpSpPr>
        <p:sp>
          <p:nvSpPr>
            <p:cNvPr id="15" name="圆角矩形 14"/>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6" name="圆角矩形 15"/>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5" name="Picture 4" descr="A round pink circle with white text and a black background&#10;&#10;AI-generated content may be incorrect.">
            <a:extLst>
              <a:ext uri="{FF2B5EF4-FFF2-40B4-BE49-F238E27FC236}">
                <a16:creationId xmlns:a16="http://schemas.microsoft.com/office/drawing/2014/main" id="{18C52C9C-F96E-3088-CCDD-C60D7AFCE7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6704914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1" name="组合 9">
            <a:extLst>
              <a:ext uri="{FF2B5EF4-FFF2-40B4-BE49-F238E27FC236}">
                <a16:creationId xmlns:a16="http://schemas.microsoft.com/office/drawing/2014/main" id="{73534EC1-010B-AA4C-F7B2-B1D96E4CEC0D}"/>
              </a:ext>
            </a:extLst>
          </p:cNvPr>
          <p:cNvGrpSpPr/>
          <p:nvPr userDrawn="1"/>
        </p:nvGrpSpPr>
        <p:grpSpPr>
          <a:xfrm>
            <a:off x="0" y="-28721"/>
            <a:ext cx="12192000" cy="6886721"/>
            <a:chOff x="0" y="-28721"/>
            <a:chExt cx="12192000" cy="6886721"/>
          </a:xfrm>
        </p:grpSpPr>
        <p:pic>
          <p:nvPicPr>
            <p:cNvPr id="22" name="图片 1">
              <a:extLst>
                <a:ext uri="{FF2B5EF4-FFF2-40B4-BE49-F238E27FC236}">
                  <a16:creationId xmlns:a16="http://schemas.microsoft.com/office/drawing/2014/main" id="{004BE442-A965-90C5-796A-D2F191BD3EC6}"/>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23" name="图片 2">
              <a:extLst>
                <a:ext uri="{FF2B5EF4-FFF2-40B4-BE49-F238E27FC236}">
                  <a16:creationId xmlns:a16="http://schemas.microsoft.com/office/drawing/2014/main" id="{FBC64436-C074-5E0A-2C32-62E92C8FB1C3}"/>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grpSp>
        <p:nvGrpSpPr>
          <p:cNvPr id="24" name="组合 11">
            <a:extLst>
              <a:ext uri="{FF2B5EF4-FFF2-40B4-BE49-F238E27FC236}">
                <a16:creationId xmlns:a16="http://schemas.microsoft.com/office/drawing/2014/main" id="{7E97954B-B1C3-3634-D22F-CF6C9C507B0F}"/>
              </a:ext>
            </a:extLst>
          </p:cNvPr>
          <p:cNvGrpSpPr/>
          <p:nvPr userDrawn="1"/>
        </p:nvGrpSpPr>
        <p:grpSpPr>
          <a:xfrm>
            <a:off x="339458" y="189186"/>
            <a:ext cx="11513083" cy="6371271"/>
            <a:chOff x="375986" y="819150"/>
            <a:chExt cx="9865870" cy="5334000"/>
          </a:xfrm>
        </p:grpSpPr>
        <p:sp>
          <p:nvSpPr>
            <p:cNvPr id="25" name="圆角矩形 14">
              <a:extLst>
                <a:ext uri="{FF2B5EF4-FFF2-40B4-BE49-F238E27FC236}">
                  <a16:creationId xmlns:a16="http://schemas.microsoft.com/office/drawing/2014/main" id="{4750AE74-031A-13E9-4C0B-92A30090196C}"/>
                </a:ext>
              </a:extLst>
            </p:cNvPr>
            <p:cNvSpPr/>
            <p:nvPr/>
          </p:nvSpPr>
          <p:spPr>
            <a:xfrm>
              <a:off x="375986" y="819150"/>
              <a:ext cx="986587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26" name="圆角矩形 15">
              <a:extLst>
                <a:ext uri="{FF2B5EF4-FFF2-40B4-BE49-F238E27FC236}">
                  <a16:creationId xmlns:a16="http://schemas.microsoft.com/office/drawing/2014/main" id="{8A857928-696A-7676-6A85-D1F8F7B81DEC}"/>
                </a:ext>
              </a:extLst>
            </p:cNvPr>
            <p:cNvSpPr/>
            <p:nvPr/>
          </p:nvSpPr>
          <p:spPr>
            <a:xfrm>
              <a:off x="518921" y="943428"/>
              <a:ext cx="9586120" cy="504935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id="{D1BD1056-75D3-CC78-1E31-425E100F92B2}"/>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86758" y="0"/>
            <a:ext cx="1529614" cy="1529614"/>
          </a:xfrm>
          <a:prstGeom prst="rect">
            <a:avLst/>
          </a:prstGeom>
        </p:spPr>
      </p:pic>
    </p:spTree>
    <p:extLst>
      <p:ext uri="{BB962C8B-B14F-4D97-AF65-F5344CB8AC3E}">
        <p14:creationId xmlns:p14="http://schemas.microsoft.com/office/powerpoint/2010/main" val="39671515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2.xml"/><Relationship Id="rId5" Type="http://schemas.openxmlformats.org/officeDocument/2006/relationships/image" Target="../media/image2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5.pn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179325" y="922235"/>
            <a:ext cx="7456676" cy="4908608"/>
            <a:chOff x="1295400" y="132653"/>
            <a:chExt cx="7031276" cy="4429761"/>
          </a:xfrm>
        </p:grpSpPr>
        <p:grpSp>
          <p:nvGrpSpPr>
            <p:cNvPr id="12" name="组合 11"/>
            <p:cNvGrpSpPr/>
            <p:nvPr/>
          </p:nvGrpSpPr>
          <p:grpSpPr>
            <a:xfrm>
              <a:off x="1295400" y="912554"/>
              <a:ext cx="7031276" cy="3649860"/>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p:cNvGrpSpPr/>
          <p:nvPr/>
        </p:nvGrpSpPr>
        <p:grpSpPr>
          <a:xfrm>
            <a:off x="8201566" y="1786441"/>
            <a:ext cx="3816457" cy="5041072"/>
            <a:chOff x="5680682" y="694672"/>
            <a:chExt cx="3588441" cy="4739890"/>
          </a:xfrm>
        </p:grpSpPr>
        <p:pic>
          <p:nvPicPr>
            <p:cNvPr id="7" name="图片 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id="{3B03CD82-7293-7379-E5E0-304D3AE50454}"/>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4" name="Picture 3" descr="A red and green text on a black background&#10;&#10;AI-generated content may be incorrect.">
            <a:extLst>
              <a:ext uri="{FF2B5EF4-FFF2-40B4-BE49-F238E27FC236}">
                <a16:creationId xmlns:a16="http://schemas.microsoft.com/office/drawing/2014/main" id="{0E5F52D5-D252-9AA4-4EBB-EF81B05974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6631" y="2077599"/>
            <a:ext cx="5464243" cy="4210382"/>
          </a:xfrm>
          <a:prstGeom prst="rect">
            <a:avLst/>
          </a:prstGeom>
        </p:spPr>
      </p:pic>
    </p:spTree>
    <p:extLst>
      <p:ext uri="{BB962C8B-B14F-4D97-AF65-F5344CB8AC3E}">
        <p14:creationId xmlns:p14="http://schemas.microsoft.com/office/powerpoint/2010/main" val="1429203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451432" y="2899751"/>
            <a:ext cx="11241795" cy="707886"/>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Bút đỏ thì thấp một mẩu vì được gọt quá nhiều.</a:t>
            </a:r>
            <a:endParaRPr kumimoji="0" lang="en-US" sz="40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875615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518003" y="4527926"/>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5248664" y="4542459"/>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9087044" y="45450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55859" y="3047853"/>
            <a:ext cx="10880282" cy="1323439"/>
          </a:xfrm>
          <a:prstGeom prst="rect">
            <a:avLst/>
          </a:prstGeom>
          <a:solidFill>
            <a:schemeClr val="accent2">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 Tớ dùng keo gắn bút đỏ vào bên cạnh tớ để bạn nhìn được ra ngoài hộp bút.</a:t>
            </a:r>
          </a:p>
        </p:txBody>
      </p:sp>
      <p:sp>
        <p:nvSpPr>
          <p:cNvPr id="10" name="Oval 9"/>
          <p:cNvSpPr/>
          <p:nvPr/>
        </p:nvSpPr>
        <p:spPr>
          <a:xfrm>
            <a:off x="631780" y="4609435"/>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360960" y="4603974"/>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8191895" y="46120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00622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4"/>
                                        </p:tgtEl>
                                        <p:attrNameLst>
                                          <p:attrName>style.color</p:attrName>
                                        </p:attrNameLst>
                                      </p:cBhvr>
                                      <p:by>
                                        <p:hsl h="-7200000" s="0" l="0"/>
                                      </p:by>
                                    </p:animClr>
                                    <p:animClr clrSpc="hsl" dir="cw">
                                      <p:cBhvr>
                                        <p:cTn id="33" dur="500" fill="hold"/>
                                        <p:tgtEl>
                                          <p:spTgt spid="24"/>
                                        </p:tgtEl>
                                        <p:attrNameLst>
                                          <p:attrName>fillcolor</p:attrName>
                                        </p:attrNameLst>
                                      </p:cBhvr>
                                      <p:by>
                                        <p:hsl h="-7200000" s="0" l="0"/>
                                      </p:by>
                                    </p:animClr>
                                    <p:animClr clrSpc="hsl" dir="cw">
                                      <p:cBhvr>
                                        <p:cTn id="34" dur="500" fill="hold"/>
                                        <p:tgtEl>
                                          <p:spTgt spid="24"/>
                                        </p:tgtEl>
                                        <p:attrNameLst>
                                          <p:attrName>stroke.color</p:attrName>
                                        </p:attrNameLst>
                                      </p:cBhvr>
                                      <p:by>
                                        <p:hsl h="-7200000" s="0" l="0"/>
                                      </p:by>
                                    </p:animClr>
                                    <p:set>
                                      <p:cBhvr>
                                        <p:cTn id="35" dur="500" fill="hold"/>
                                        <p:tgtEl>
                                          <p:spTgt spid="24"/>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4"/>
                                        </p:tgtEl>
                                        <p:attrNameLst>
                                          <p:attrName>style.color</p:attrName>
                                        </p:attrNameLst>
                                      </p:cBhvr>
                                      <p:by>
                                        <p:hsl h="-7200000" s="0" l="0"/>
                                      </p:by>
                                    </p:animClr>
                                    <p:animClr clrSpc="hsl" dir="cw">
                                      <p:cBhvr>
                                        <p:cTn id="38" dur="500" fill="hold"/>
                                        <p:tgtEl>
                                          <p:spTgt spid="14"/>
                                        </p:tgtEl>
                                        <p:attrNameLst>
                                          <p:attrName>fillcolor</p:attrName>
                                        </p:attrNameLst>
                                      </p:cBhvr>
                                      <p:by>
                                        <p:hsl h="-7200000" s="0" l="0"/>
                                      </p:by>
                                    </p:animClr>
                                    <p:animClr clrSpc="hsl" dir="cw">
                                      <p:cBhvr>
                                        <p:cTn id="39" dur="500" fill="hold"/>
                                        <p:tgtEl>
                                          <p:spTgt spid="14"/>
                                        </p:tgtEl>
                                        <p:attrNameLst>
                                          <p:attrName>stroke.color</p:attrName>
                                        </p:attrNameLst>
                                      </p:cBhvr>
                                      <p:by>
                                        <p:hsl h="-7200000" s="0" l="0"/>
                                      </p:by>
                                    </p:animClr>
                                    <p:set>
                                      <p:cBhvr>
                                        <p:cTn id="40" dur="500" fill="hold"/>
                                        <p:tgtEl>
                                          <p:spTgt spid="14"/>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P spid="14" grpId="1" animBg="1"/>
      <p:bldP spid="9" grpId="0" animBg="1"/>
      <p:bldP spid="5" grpId="0" animBg="1"/>
      <p:bldP spid="10" grpId="0" animBg="1"/>
      <p:bldP spid="22" grpId="0"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805664" y="4705095"/>
            <a:ext cx="4422828"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 (3)</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6169836" y="4705095"/>
            <a:ext cx="4889601"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 (4) </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3472745" y="5781547"/>
            <a:ext cx="4151479" cy="914400"/>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r>
              <a:rPr kumimoji="0" lang="en-US" altLang="zh-CN" sz="32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(5)</a:t>
            </a:r>
            <a:endParaRPr kumimoji="0" lang="zh-CN" altLang="en-US" sz="3200" b="0" i="0" u="none" strike="noStrike" kern="1200" cap="none" spc="0" normalizeH="0" baseline="0" noProof="0" dirty="0">
              <a:ln>
                <a:noFill/>
              </a:ln>
              <a:solidFill>
                <a:srgbClr val="C0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256572" y="1708894"/>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39835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4">
            <a:extLst>
              <a:ext uri="{FF2B5EF4-FFF2-40B4-BE49-F238E27FC236}">
                <a16:creationId xmlns:a16="http://schemas.microsoft.com/office/drawing/2014/main" id="{26BC8C43-3762-471F-961A-A5FBD363BB8E}"/>
              </a:ext>
            </a:extLst>
          </p:cNvPr>
          <p:cNvSpPr/>
          <p:nvPr/>
        </p:nvSpPr>
        <p:spPr>
          <a:xfrm>
            <a:off x="2598403" y="1553850"/>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tả</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thiệu</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5" name="矩形 26">
            <a:extLst>
              <a:ext uri="{FF2B5EF4-FFF2-40B4-BE49-F238E27FC236}">
                <a16:creationId xmlns:a16="http://schemas.microsoft.com/office/drawing/2014/main" id="{902F907E-80C1-4F68-8630-618515348FFF}"/>
              </a:ext>
            </a:extLst>
          </p:cNvPr>
          <p:cNvSpPr/>
          <p:nvPr/>
        </p:nvSpPr>
        <p:spPr>
          <a:xfrm>
            <a:off x="2598403" y="2906718"/>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Dùng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hỏi</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6" name="TextBox 15">
            <a:extLst>
              <a:ext uri="{FF2B5EF4-FFF2-40B4-BE49-F238E27FC236}">
                <a16:creationId xmlns:a16="http://schemas.microsoft.com/office/drawing/2014/main" id="{C25133DE-CDA0-45CC-8B57-DA29957F6AEF}"/>
              </a:ext>
            </a:extLst>
          </p:cNvPr>
          <p:cNvSpPr txBox="1"/>
          <p:nvPr/>
        </p:nvSpPr>
        <p:spPr>
          <a:xfrm>
            <a:off x="1157354" y="475773"/>
            <a:ext cx="105441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Chọn</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đúng</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kể</a:t>
            </a:r>
            <a:endParaRPr kumimoji="0" lang="vi-VN" sz="4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7" name="矩形 26">
            <a:extLst>
              <a:ext uri="{FF2B5EF4-FFF2-40B4-BE49-F238E27FC236}">
                <a16:creationId xmlns:a16="http://schemas.microsoft.com/office/drawing/2014/main" id="{902F907E-80C1-4F68-8630-618515348FFF}"/>
              </a:ext>
            </a:extLst>
          </p:cNvPr>
          <p:cNvSpPr/>
          <p:nvPr/>
        </p:nvSpPr>
        <p:spPr>
          <a:xfrm>
            <a:off x="2543000" y="4247771"/>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sp>
        <p:nvSpPr>
          <p:cNvPr id="18" name="矩形 26">
            <a:extLst>
              <a:ext uri="{FF2B5EF4-FFF2-40B4-BE49-F238E27FC236}">
                <a16:creationId xmlns:a16="http://schemas.microsoft.com/office/drawing/2014/main" id="{902F907E-80C1-4F68-8630-618515348FFF}"/>
              </a:ext>
            </a:extLst>
          </p:cNvPr>
          <p:cNvSpPr/>
          <p:nvPr/>
        </p:nvSpPr>
        <p:spPr>
          <a:xfrm>
            <a:off x="2543000" y="5588660"/>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Kết</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thúc</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bằng</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dấu</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altLang="zh-CN" sz="4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chấm</a:t>
            </a:r>
            <a:r>
              <a:rPr kumimoji="0" lang="en-US" altLang="zh-C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than</a:t>
            </a: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Medium" panose="020B0600000000000000" pitchFamily="34" charset="-122"/>
              <a:cs typeface="+mn-cs"/>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a:extLst>
                <a:ext uri="{FF2B5EF4-FFF2-40B4-BE49-F238E27FC236}">
                  <a16:creationId xmlns:a16="http://schemas.microsoft.com/office/drawing/2014/main" id="{1037F9BB-933B-4BF7-B5C8-512BD4E0E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9Slide07 SVNDessert Menu Scrip" panose="00000500000000000000" pitchFamily="2" charset="0"/>
                  <a:ea typeface="+mn-ea"/>
                  <a:cs typeface="+mn-cs"/>
                </a:rPr>
                <a:t>2</a:t>
              </a:r>
            </a:p>
          </p:txBody>
        </p:sp>
      </p:grpSp>
    </p:spTree>
    <p:extLst>
      <p:ext uri="{BB962C8B-B14F-4D97-AF65-F5344CB8AC3E}">
        <p14:creationId xmlns:p14="http://schemas.microsoft.com/office/powerpoint/2010/main" val="4018694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BC931DF1-8D69-43CF-9343-745949037EAB}"/>
              </a:ext>
            </a:extLst>
          </p:cNvPr>
          <p:cNvPicPr>
            <a:picLocks noChangeAspect="1"/>
          </p:cNvPicPr>
          <p:nvPr/>
        </p:nvPicPr>
        <p:blipFill>
          <a:blip r:embed="rId2"/>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a:extLst>
              <a:ext uri="{FF2B5EF4-FFF2-40B4-BE49-F238E27FC236}">
                <a16:creationId xmlns:a16="http://schemas.microsoft.com/office/drawing/2014/main" id="{75C01CC4-6FDF-408A-9B7E-E06091668D27}"/>
              </a:ext>
            </a:extLst>
          </p:cNvPr>
          <p:cNvSpPr txBox="1"/>
          <p:nvPr/>
        </p:nvSpPr>
        <p:spPr>
          <a:xfrm>
            <a:off x="3002068" y="2723629"/>
            <a:ext cx="570905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là</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dùng</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tả</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Cuối</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kể</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0" u="none" strike="noStrike" kern="1200" cap="none" spc="0" normalizeH="0" baseline="0" noProof="0" dirty="0" err="1">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có</a:t>
            </a:r>
            <a:r>
              <a:rPr kumimoji="0" lang="en-US" altLang="zh-CN" sz="5400" b="0" i="0" u="none" strike="noStrike" kern="1200" cap="none" spc="0" normalizeH="0" baseline="0" noProof="0" dirty="0">
                <a:ln>
                  <a:noFill/>
                </a:ln>
                <a:solidFill>
                  <a:prstClr val="black">
                    <a:lumMod val="75000"/>
                    <a:lumOff val="25000"/>
                  </a:prst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dấu</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5400" b="0" i="1" u="none" strike="noStrike" kern="1200" cap="none" spc="0" normalizeH="0" baseline="0" noProof="0" dirty="0" err="1">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chấm</a:t>
            </a:r>
            <a:r>
              <a:rPr kumimoji="0" lang="en-US" altLang="zh-CN" sz="5400" b="0" i="1"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t>
            </a:r>
            <a:r>
              <a:rPr kumimoji="0" lang="en-US" altLang="zh-CN"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cs typeface="+mn-cs"/>
            </a:endParaRPr>
          </a:p>
        </p:txBody>
      </p:sp>
      <p:pic>
        <p:nvPicPr>
          <p:cNvPr id="3" name="Picture 2"/>
          <p:cNvPicPr>
            <a:picLocks noChangeAspect="1"/>
          </p:cNvPicPr>
          <p:nvPr/>
        </p:nvPicPr>
        <p:blipFill>
          <a:blip r:embed="rId3"/>
          <a:stretch>
            <a:fillRect/>
          </a:stretch>
        </p:blipFill>
        <p:spPr>
          <a:xfrm>
            <a:off x="3417982" y="1266559"/>
            <a:ext cx="4877223" cy="1457070"/>
          </a:xfrm>
          <a:prstGeom prst="rect">
            <a:avLst/>
          </a:prstGeom>
        </p:spPr>
      </p:pic>
      <p:pic>
        <p:nvPicPr>
          <p:cNvPr id="11" name="图片 6">
            <a:extLst>
              <a:ext uri="{FF2B5EF4-FFF2-40B4-BE49-F238E27FC236}">
                <a16:creationId xmlns:a16="http://schemas.microsoft.com/office/drawing/2014/main" id="{245EE5CF-164A-4243-BC1A-2F58699E2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940298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Xếp các câu dưới đây vào </a:t>
            </a:r>
            <a:r>
              <a:rPr kumimoji="0" lang="nl-NL" sz="40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thích hợp và nêu lý do</a:t>
            </a:r>
            <a:endPar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5239335" y="1917950"/>
            <a:ext cx="2862777" cy="1093177"/>
            <a:chOff x="1521654" y="1917951"/>
            <a:chExt cx="2862777" cy="1093177"/>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1024099" y="3162805"/>
            <a:ext cx="5071901"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1024099" y="4086703"/>
            <a:ext cx="6372065"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1024099" y="4998046"/>
            <a:ext cx="10638938" cy="62889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1024099" y="5759705"/>
            <a:ext cx="9423734" cy="757130"/>
          </a:xfrm>
          <a:prstGeom prst="rect">
            <a:avLst/>
          </a:prstGeom>
          <a:ln>
            <a:solidFill>
              <a:schemeClr val="tx1"/>
            </a:solidFill>
            <a:prstDash val="dash"/>
          </a:ln>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06043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275274" y="-187569"/>
            <a:ext cx="3905968" cy="3250101"/>
            <a:chOff x="9275274" y="-187569"/>
            <a:chExt cx="3905968" cy="3250101"/>
          </a:xfrm>
        </p:grpSpPr>
        <p:pic>
          <p:nvPicPr>
            <p:cNvPr id="4" name="图片 3">
              <a:extLst>
                <a:ext uri="{FF2B5EF4-FFF2-40B4-BE49-F238E27FC236}">
                  <a16:creationId xmlns:a16="http://schemas.microsoft.com/office/drawing/2014/main" id="{E34CA79B-7D8A-4A34-A19B-260981D1B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a:extLst>
                <a:ext uri="{FF2B5EF4-FFF2-40B4-BE49-F238E27FC236}">
                  <a16:creationId xmlns:a16="http://schemas.microsoft.com/office/drawing/2014/main" id="{FEF478D4-7089-4E49-BD5D-F8D7F7D078FE}"/>
                </a:ext>
              </a:extLst>
            </p:cNvPr>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Xếp các câu dưới đây vào </a:t>
            </a:r>
            <a:r>
              <a:rPr kumimoji="0" lang="nl-NL" sz="40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rPr>
              <a:t>thích hợp và nêu lý do</a:t>
            </a:r>
            <a:endPar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mn-cs"/>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kể</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grpSp>
        <p:nvGrpSpPr>
          <p:cNvPr id="14" name="Group 13"/>
          <p:cNvGrpSpPr/>
          <p:nvPr/>
        </p:nvGrpSpPr>
        <p:grpSpPr>
          <a:xfrm>
            <a:off x="7585056" y="1897015"/>
            <a:ext cx="2862777" cy="1093177"/>
            <a:chOff x="1521654" y="1917951"/>
            <a:chExt cx="2862777" cy="109317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Câu</a:t>
              </a:r>
              <a:r>
                <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rPr>
                <a:t> </a:t>
              </a:r>
              <a:r>
                <a:rPr kumimoji="0" lang="en-US" sz="4800" b="0" i="0" u="none" strike="noStrike" kern="1200" cap="none" spc="0" normalizeH="0" baseline="0" noProof="0" dirty="0" err="1">
                  <a:ln>
                    <a:noFill/>
                  </a:ln>
                  <a:solidFill>
                    <a:srgbClr val="0070C0"/>
                  </a:solidFill>
                  <a:effectLst/>
                  <a:uLnTx/>
                  <a:uFillTx/>
                  <a:latin typeface="#9Slide07 FS North Land Sans" panose="00000500000000000000" pitchFamily="2" charset="0"/>
                  <a:ea typeface="Cambria" panose="02040503050406030204" pitchFamily="18" charset="0"/>
                  <a:cs typeface="+mn-cs"/>
                </a:rPr>
                <a:t>hỏi</a:t>
              </a:r>
              <a:endParaRPr kumimoji="0" lang="en-US" sz="4800" b="0" i="0" u="none" strike="noStrike" kern="1200" cap="none" spc="0" normalizeH="0" baseline="0" noProof="0" dirty="0">
                <a:ln>
                  <a:noFill/>
                </a:ln>
                <a:solidFill>
                  <a:srgbClr val="0070C0"/>
                </a:solidFill>
                <a:effectLst/>
                <a:uLnTx/>
                <a:uFillTx/>
                <a:latin typeface="#9Slide07 FS North Land Sans" panose="00000500000000000000" pitchFamily="2" charset="0"/>
                <a:ea typeface="Cambria" panose="02040503050406030204" pitchFamily="18" charset="0"/>
                <a:cs typeface="+mn-cs"/>
              </a:endParaRPr>
            </a:p>
          </p:txBody>
        </p:sp>
      </p:grpSp>
      <p:sp>
        <p:nvSpPr>
          <p:cNvPr id="17" name="Rectangle 16"/>
          <p:cNvSpPr/>
          <p:nvPr/>
        </p:nvSpPr>
        <p:spPr>
          <a:xfrm>
            <a:off x="6297848" y="3195301"/>
            <a:ext cx="5132152" cy="757130"/>
          </a:xfrm>
          <a:prstGeom prst="rect">
            <a:avLst/>
          </a:prstGeom>
          <a:solidFill>
            <a:schemeClr val="accent1">
              <a:lumMod val="40000"/>
              <a:lumOff val="6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781929" y="3257175"/>
            <a:ext cx="4963551" cy="1421928"/>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781929" y="4736822"/>
            <a:ext cx="4963551" cy="1865126"/>
          </a:xfrm>
          <a:prstGeom prst="rect">
            <a:avLst/>
          </a:prstGeom>
          <a:solidFill>
            <a:schemeClr val="accent2">
              <a:lumMod val="60000"/>
              <a:lumOff val="4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6297848" y="4177464"/>
            <a:ext cx="5132152" cy="1421928"/>
          </a:xfrm>
          <a:prstGeom prst="rect">
            <a:avLst/>
          </a:prstGeom>
          <a:solidFill>
            <a:schemeClr val="accent1">
              <a:lumMod val="40000"/>
              <a:lumOff val="60000"/>
            </a:schemeClr>
          </a:solidFill>
          <a:ln>
            <a:solidFill>
              <a:schemeClr val="tx1"/>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44643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2778033" cy="2021477"/>
            <a:chOff x="-112938" y="-136900"/>
            <a:chExt cx="2778033" cy="2021477"/>
          </a:xfrm>
        </p:grpSpPr>
        <p:pic>
          <p:nvPicPr>
            <p:cNvPr id="4" name="图片 3">
              <a:extLst>
                <a:ext uri="{FF2B5EF4-FFF2-40B4-BE49-F238E27FC236}">
                  <a16:creationId xmlns:a16="http://schemas.microsoft.com/office/drawing/2014/main" id="{B7A0E323-DE29-4FD5-8BC8-518F12A68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a:extLst>
                <a:ext uri="{FF2B5EF4-FFF2-40B4-BE49-F238E27FC236}">
                  <a16:creationId xmlns:a16="http://schemas.microsoft.com/office/drawing/2014/main" id="{1D6364E0-59CB-4101-AE19-2F2E2D506119}"/>
                </a:ext>
              </a:extLst>
            </p:cNvPr>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cs typeface="+mn-cs"/>
              </a:endParaRPr>
            </a:p>
          </p:txBody>
        </p:sp>
      </p:grpSp>
      <p:sp>
        <p:nvSpPr>
          <p:cNvPr id="5" name="Rectangle 4"/>
          <p:cNvSpPr/>
          <p:nvPr/>
        </p:nvSpPr>
        <p:spPr>
          <a:xfrm>
            <a:off x="2053319" y="483585"/>
            <a:ext cx="947193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1"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chấm</a:t>
            </a:r>
            <a:r>
              <a:rPr kumimoji="0" lang="en-US" sz="4000" b="1" i="1"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than)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ô </a:t>
            </a:r>
            <a:r>
              <a:rPr kumimoji="0" lang="en-US" sz="40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vuông</a:t>
            </a:r>
            <a:endParaRPr kumimoji="0" lang="en-US" sz="40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p:cNvSpPr/>
          <p:nvPr/>
        </p:nvSpPr>
        <p:spPr>
          <a:xfrm>
            <a:off x="1188720" y="1841242"/>
            <a:ext cx="1014984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Minh là thành viên mới của lớp 3A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Minh vừa chuyển từ trường khác đến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ấy vui vẻ giới thiệu: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Tớ tên là Tuệ Minh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Tớ thích chơi cờ vua và múa ba lê</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Các bạn xôn xao đáp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Tên của cậu đẹp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Tớ cũng thích chơi cờ vua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Cậu có muốn tham gia câu lạc bộ cờ vua cùng chúng tớ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Việt Phương)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7330440"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p:cNvSpPr/>
          <p:nvPr/>
        </p:nvSpPr>
        <p:spPr>
          <a:xfrm>
            <a:off x="4221480" y="239379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p:cNvSpPr/>
          <p:nvPr/>
        </p:nvSpPr>
        <p:spPr>
          <a:xfrm>
            <a:off x="11287125"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p:cNvSpPr/>
          <p:nvPr/>
        </p:nvSpPr>
        <p:spPr>
          <a:xfrm>
            <a:off x="5048250" y="3886868"/>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Rectangle 15"/>
          <p:cNvSpPr/>
          <p:nvPr/>
        </p:nvSpPr>
        <p:spPr>
          <a:xfrm>
            <a:off x="6705464" y="433751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Rectangle 16"/>
          <p:cNvSpPr/>
          <p:nvPr/>
        </p:nvSpPr>
        <p:spPr>
          <a:xfrm>
            <a:off x="2397033" y="53585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Rectangle 17"/>
          <p:cNvSpPr/>
          <p:nvPr/>
        </p:nvSpPr>
        <p:spPr>
          <a:xfrm>
            <a:off x="7330440" y="19061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Rectangle 18"/>
          <p:cNvSpPr/>
          <p:nvPr/>
        </p:nvSpPr>
        <p:spPr>
          <a:xfrm>
            <a:off x="4221480" y="239379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0" name="Rectangle 19"/>
          <p:cNvSpPr/>
          <p:nvPr/>
        </p:nvSpPr>
        <p:spPr>
          <a:xfrm>
            <a:off x="4983480" y="288317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11291888" y="28754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2" name="Rectangle 21"/>
          <p:cNvSpPr/>
          <p:nvPr/>
        </p:nvSpPr>
        <p:spPr>
          <a:xfrm>
            <a:off x="5048250" y="388111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3" name="Rectangle 22"/>
          <p:cNvSpPr/>
          <p:nvPr/>
        </p:nvSpPr>
        <p:spPr>
          <a:xfrm>
            <a:off x="6698211" y="4337512"/>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4" name="Rectangle 23"/>
          <p:cNvSpPr/>
          <p:nvPr/>
        </p:nvSpPr>
        <p:spPr>
          <a:xfrm>
            <a:off x="2397033" y="534554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94426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2" name="whoosh.wav"/>
                                        </p:tgtEl>
                                      </p:cMediaNode>
                                    </p:audio>
                                  </p:sub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500"/>
                                        <p:tgtEl>
                                          <p:spTgt spid="21"/>
                                        </p:tgtEl>
                                      </p:cBhvr>
                                    </p:animEffect>
                                  </p:childTnLst>
                                  <p:subTnLst>
                                    <p:audio>
                                      <p:cMediaNode>
                                        <p:cTn display="0" masterRel="sameClick">
                                          <p:stCondLst>
                                            <p:cond evt="begin" delay="0">
                                              <p:tn val="52"/>
                                            </p:cond>
                                          </p:stCondLst>
                                          <p:endCondLst>
                                            <p:cond evt="onStopAudio" delay="0">
                                              <p:tgtEl>
                                                <p:sldTgt/>
                                              </p:tgtEl>
                                            </p:cond>
                                          </p:endCondLst>
                                        </p:cTn>
                                        <p:tgtEl>
                                          <p:sndTgt r:embed="rId2" name="whoosh.wav"/>
                                        </p:tgtEl>
                                      </p:cMediaNode>
                                    </p:audio>
                                  </p:sub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2" name="whoosh.wav"/>
                                        </p:tgtEl>
                                      </p:cMediaNode>
                                    </p:audio>
                                  </p:sub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randombar(horizontal)">
                                      <p:cBhvr>
                                        <p:cTn id="64" dur="500"/>
                                        <p:tgtEl>
                                          <p:spTgt spid="23"/>
                                        </p:tgtEl>
                                      </p:cBhvr>
                                    </p:animEffect>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subTnLst>
                                    <p:audio>
                                      <p:cMediaNode>
                                        <p:cTn display="0" masterRel="sameClick">
                                          <p:stCondLst>
                                            <p:cond evt="begin" delay="0">
                                              <p:tn val="6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kern="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học</a:t>
            </a:r>
            <a:endParaRPr lang="en-US" sz="3600" b="1" kern="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kể</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chấm</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chấm</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Đặt</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được</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kể</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Dấm</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chấm</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hỏi</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Đặt</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câu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nêu</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hoạt</a:t>
            </a:r>
            <a:r>
              <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600" kern="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endParaRPr lang="en-US" sz="3600" kern="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893116" y="1402"/>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91F9E52-15F1-DFBA-E999-C1492B0DF89C}"/>
              </a:ext>
            </a:extLst>
          </p:cNvPr>
          <p:cNvPicPr>
            <a:picLocks noChangeAspect="1"/>
          </p:cNvPicPr>
          <p:nvPr/>
        </p:nvPicPr>
        <p:blipFill>
          <a:blip r:embed="rId10"/>
          <a:stretch>
            <a:fillRect/>
          </a:stretch>
        </p:blipFill>
        <p:spPr>
          <a:xfrm>
            <a:off x="2286874" y="2084272"/>
            <a:ext cx="8212024" cy="2969009"/>
          </a:xfrm>
          <a:prstGeom prst="rect">
            <a:avLst/>
          </a:prstGeom>
        </p:spPr>
      </p:pic>
      <p:pic>
        <p:nvPicPr>
          <p:cNvPr id="6" name="Picture 5">
            <a:extLst>
              <a:ext uri="{FF2B5EF4-FFF2-40B4-BE49-F238E27FC236}">
                <a16:creationId xmlns:a16="http://schemas.microsoft.com/office/drawing/2014/main" id="{DEC54D08-BA3E-35C0-A50A-956C7C024789}"/>
              </a:ext>
            </a:extLst>
          </p:cNvPr>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63042" y="6150063"/>
            <a:ext cx="2188654" cy="890093"/>
          </a:xfrm>
          <a:prstGeom prst="rect">
            <a:avLst/>
          </a:prstGeom>
        </p:spPr>
      </p:pic>
    </p:spTree>
    <p:extLst>
      <p:ext uri="{BB962C8B-B14F-4D97-AF65-F5344CB8AC3E}">
        <p14:creationId xmlns:p14="http://schemas.microsoft.com/office/powerpoint/2010/main" val="327150471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34807" y="375298"/>
            <a:ext cx="2725087" cy="2119513"/>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p:cNvGrpSpPr/>
          <p:nvPr/>
        </p:nvGrpSpPr>
        <p:grpSpPr>
          <a:xfrm>
            <a:off x="1928508" y="27243"/>
            <a:ext cx="8999540" cy="6100496"/>
            <a:chOff x="1295400" y="132653"/>
            <a:chExt cx="6898608" cy="4429761"/>
          </a:xfrm>
        </p:grpSpPr>
        <p:grpSp>
          <p:nvGrpSpPr>
            <p:cNvPr id="12" name="组合 11"/>
            <p:cNvGrpSpPr/>
            <p:nvPr/>
          </p:nvGrpSpPr>
          <p:grpSpPr>
            <a:xfrm>
              <a:off x="1295400" y="912554"/>
              <a:ext cx="6898608" cy="3649860"/>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7770" y="132653"/>
              <a:ext cx="987470" cy="1121571"/>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463" y="132653"/>
              <a:ext cx="987470" cy="1121571"/>
            </a:xfrm>
            <a:prstGeom prst="rect">
              <a:avLst/>
            </a:prstGeom>
          </p:spPr>
        </p:pic>
      </p:grpSp>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8341" y="2459158"/>
            <a:ext cx="3385312" cy="4470519"/>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448800" y="4409129"/>
            <a:ext cx="2489200" cy="2429921"/>
          </a:xfrm>
          <a:prstGeom prst="rect">
            <a:avLst/>
          </a:prstGeom>
        </p:spPr>
      </p:pic>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85096" y="4983286"/>
            <a:ext cx="2235200" cy="2006600"/>
          </a:xfrm>
          <a:prstGeom prst="rect">
            <a:avLst/>
          </a:prstGeom>
        </p:spPr>
      </p:pic>
      <p:pic>
        <p:nvPicPr>
          <p:cNvPr id="42" name="图片 41"/>
          <p:cNvPicPr>
            <a:picLocks noChangeAspect="1"/>
          </p:cNvPicPr>
          <p:nvPr/>
        </p:nvPicPr>
        <p:blipFill rotWithShape="1">
          <a:blip r:embed="rId9" cstate="print">
            <a:extLst>
              <a:ext uri="{28A0092B-C50C-407E-A947-70E740481C1C}">
                <a14:useLocalDpi xmlns:a14="http://schemas.microsoft.com/office/drawing/2010/main" val="0"/>
              </a:ext>
            </a:extLst>
          </a:blip>
          <a:srcRect r="-18453"/>
          <a:stretch/>
        </p:blipFill>
        <p:spPr>
          <a:xfrm rot="924036">
            <a:off x="9998883" y="826326"/>
            <a:ext cx="2305227" cy="206946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589D471-9202-FAFE-6E16-28F8B8407FFC}"/>
              </a:ext>
            </a:extLst>
          </p:cNvPr>
          <p:cNvPicPr>
            <a:picLocks noChangeAspect="1"/>
          </p:cNvPicPr>
          <p:nvPr/>
        </p:nvPicPr>
        <p:blipFill>
          <a:blip r:embed="rId10"/>
          <a:stretch>
            <a:fillRect/>
          </a:stretch>
        </p:blipFill>
        <p:spPr>
          <a:xfrm>
            <a:off x="4930796" y="0"/>
            <a:ext cx="3670110" cy="1286367"/>
          </a:xfrm>
          <a:prstGeom prst="rect">
            <a:avLst/>
          </a:prstGeom>
        </p:spPr>
      </p:pic>
      <p:pic>
        <p:nvPicPr>
          <p:cNvPr id="13" name="Picture 12">
            <a:extLst>
              <a:ext uri="{FF2B5EF4-FFF2-40B4-BE49-F238E27FC236}">
                <a16:creationId xmlns:a16="http://schemas.microsoft.com/office/drawing/2014/main" id="{78D34BA5-D18B-0C69-64E5-12535335107D}"/>
              </a:ext>
            </a:extLst>
          </p:cNvPr>
          <p:cNvPicPr>
            <a:picLocks noChangeAspect="1"/>
          </p:cNvPicPr>
          <p:nvPr/>
        </p:nvPicPr>
        <p:blipFill>
          <a:blip r:embed="rId11"/>
          <a:stretch>
            <a:fillRect/>
          </a:stretch>
        </p:blipFill>
        <p:spPr>
          <a:xfrm>
            <a:off x="2283745" y="1485913"/>
            <a:ext cx="7858425" cy="3779848"/>
          </a:xfrm>
          <a:prstGeom prst="rect">
            <a:avLst/>
          </a:prstGeom>
        </p:spPr>
      </p:pic>
    </p:spTree>
    <p:extLst>
      <p:ext uri="{BB962C8B-B14F-4D97-AF65-F5344CB8AC3E}">
        <p14:creationId xmlns:p14="http://schemas.microsoft.com/office/powerpoint/2010/main" val="1243094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58E4-4278-FD7D-FF1D-2622DF034A1B}"/>
            </a:ext>
          </a:extLst>
        </p:cNvPr>
        <p:cNvGrpSpPr/>
        <p:nvPr/>
      </p:nvGrpSpPr>
      <p:grpSpPr>
        <a:xfrm>
          <a:off x="0" y="0"/>
          <a:ext cx="0" cy="0"/>
          <a:chOff x="0" y="0"/>
          <a:chExt cx="0" cy="0"/>
        </a:xfrm>
      </p:grpSpPr>
      <p:pic>
        <p:nvPicPr>
          <p:cNvPr id="44" name="图片 43">
            <a:extLst>
              <a:ext uri="{FF2B5EF4-FFF2-40B4-BE49-F238E27FC236}">
                <a16:creationId xmlns:a16="http://schemas.microsoft.com/office/drawing/2014/main" id="{1D4392B2-A123-54BB-1CE0-9FD2FEC588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1" name="图片 30">
            <a:extLst>
              <a:ext uri="{FF2B5EF4-FFF2-40B4-BE49-F238E27FC236}">
                <a16:creationId xmlns:a16="http://schemas.microsoft.com/office/drawing/2014/main" id="{3DF2095F-202B-5407-5147-5C17EF881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9" name="组合 28">
            <a:extLst>
              <a:ext uri="{FF2B5EF4-FFF2-40B4-BE49-F238E27FC236}">
                <a16:creationId xmlns:a16="http://schemas.microsoft.com/office/drawing/2014/main" id="{590EC84E-4528-D5D1-3373-52F639076B2C}"/>
              </a:ext>
            </a:extLst>
          </p:cNvPr>
          <p:cNvGrpSpPr/>
          <p:nvPr/>
        </p:nvGrpSpPr>
        <p:grpSpPr>
          <a:xfrm>
            <a:off x="1179325" y="922235"/>
            <a:ext cx="7456676" cy="4908608"/>
            <a:chOff x="1295400" y="132653"/>
            <a:chExt cx="7031276" cy="4429761"/>
          </a:xfrm>
        </p:grpSpPr>
        <p:grpSp>
          <p:nvGrpSpPr>
            <p:cNvPr id="12" name="组合 11">
              <a:extLst>
                <a:ext uri="{FF2B5EF4-FFF2-40B4-BE49-F238E27FC236}">
                  <a16:creationId xmlns:a16="http://schemas.microsoft.com/office/drawing/2014/main" id="{B97B61BC-A748-35EE-5CC4-698CE343B03D}"/>
                </a:ext>
              </a:extLst>
            </p:cNvPr>
            <p:cNvGrpSpPr/>
            <p:nvPr/>
          </p:nvGrpSpPr>
          <p:grpSpPr>
            <a:xfrm>
              <a:off x="1295400" y="912554"/>
              <a:ext cx="7031276" cy="3649860"/>
              <a:chOff x="375986" y="819150"/>
              <a:chExt cx="9708177" cy="5334000"/>
            </a:xfrm>
          </p:grpSpPr>
          <p:sp>
            <p:nvSpPr>
              <p:cNvPr id="11" name="圆角矩形 10">
                <a:extLst>
                  <a:ext uri="{FF2B5EF4-FFF2-40B4-BE49-F238E27FC236}">
                    <a16:creationId xmlns:a16="http://schemas.microsoft.com/office/drawing/2014/main" id="{12549733-08BF-C36D-11C0-A38278533537}"/>
                  </a:ext>
                </a:extLst>
              </p:cNvPr>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a:extLst>
                  <a:ext uri="{FF2B5EF4-FFF2-40B4-BE49-F238E27FC236}">
                    <a16:creationId xmlns:a16="http://schemas.microsoft.com/office/drawing/2014/main" id="{88DD8A04-1009-DDED-FEB5-DAA94A2A74D5}"/>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图片 27">
              <a:extLst>
                <a:ext uri="{FF2B5EF4-FFF2-40B4-BE49-F238E27FC236}">
                  <a16:creationId xmlns:a16="http://schemas.microsoft.com/office/drawing/2014/main" id="{BA7C94D9-4D8C-BED9-FDFB-CEFE5D33F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529" y="132653"/>
              <a:ext cx="987469" cy="1121571"/>
            </a:xfrm>
            <a:prstGeom prst="rect">
              <a:avLst/>
            </a:prstGeom>
          </p:spPr>
        </p:pic>
        <p:pic>
          <p:nvPicPr>
            <p:cNvPr id="22" name="图片 21">
              <a:extLst>
                <a:ext uri="{FF2B5EF4-FFF2-40B4-BE49-F238E27FC236}">
                  <a16:creationId xmlns:a16="http://schemas.microsoft.com/office/drawing/2014/main" id="{AC4A2681-C788-D4F9-C108-870CFDAF7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227" y="132653"/>
              <a:ext cx="987469" cy="1121571"/>
            </a:xfrm>
            <a:prstGeom prst="rect">
              <a:avLst/>
            </a:prstGeom>
          </p:spPr>
        </p:pic>
      </p:grpSp>
      <p:pic>
        <p:nvPicPr>
          <p:cNvPr id="34" name="图片 33">
            <a:extLst>
              <a:ext uri="{FF2B5EF4-FFF2-40B4-BE49-F238E27FC236}">
                <a16:creationId xmlns:a16="http://schemas.microsoft.com/office/drawing/2014/main" id="{E6E94726-78F0-6FA0-136D-71DECB4D06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6" name="图片 25">
            <a:extLst>
              <a:ext uri="{FF2B5EF4-FFF2-40B4-BE49-F238E27FC236}">
                <a16:creationId xmlns:a16="http://schemas.microsoft.com/office/drawing/2014/main" id="{BD18D826-63D3-BE02-16AC-5CB7EDDBF5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27997" y="146392"/>
            <a:ext cx="2725087" cy="2119513"/>
          </a:xfrm>
          <a:prstGeom prst="rect">
            <a:avLst/>
          </a:prstGeom>
        </p:spPr>
      </p:pic>
      <p:grpSp>
        <p:nvGrpSpPr>
          <p:cNvPr id="9" name="组合 8">
            <a:extLst>
              <a:ext uri="{FF2B5EF4-FFF2-40B4-BE49-F238E27FC236}">
                <a16:creationId xmlns:a16="http://schemas.microsoft.com/office/drawing/2014/main" id="{23E82498-B7A1-E8F6-4CE2-85C3DD26E906}"/>
              </a:ext>
            </a:extLst>
          </p:cNvPr>
          <p:cNvGrpSpPr/>
          <p:nvPr/>
        </p:nvGrpSpPr>
        <p:grpSpPr>
          <a:xfrm>
            <a:off x="8201566" y="1786441"/>
            <a:ext cx="3816457" cy="5041072"/>
            <a:chOff x="5680682" y="694672"/>
            <a:chExt cx="3588441" cy="4739890"/>
          </a:xfrm>
        </p:grpSpPr>
        <p:pic>
          <p:nvPicPr>
            <p:cNvPr id="7" name="图片 6">
              <a:extLst>
                <a:ext uri="{FF2B5EF4-FFF2-40B4-BE49-F238E27FC236}">
                  <a16:creationId xmlns:a16="http://schemas.microsoft.com/office/drawing/2014/main" id="{6BA894C1-0B23-55DE-17F0-8A6F8B07E8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680682" y="2558010"/>
              <a:ext cx="3588441" cy="2876552"/>
            </a:xfrm>
            <a:prstGeom prst="rect">
              <a:avLst/>
            </a:prstGeom>
          </p:spPr>
        </p:pic>
        <p:pic>
          <p:nvPicPr>
            <p:cNvPr id="8" name="图片 7">
              <a:extLst>
                <a:ext uri="{FF2B5EF4-FFF2-40B4-BE49-F238E27FC236}">
                  <a16:creationId xmlns:a16="http://schemas.microsoft.com/office/drawing/2014/main" id="{A0D3A961-88EF-5A0A-F9F5-3BBB505CE6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238156" y="694672"/>
              <a:ext cx="2286001" cy="4038599"/>
            </a:xfrm>
            <a:prstGeom prst="rect">
              <a:avLst/>
            </a:prstGeom>
          </p:spPr>
        </p:pic>
      </p:grpSp>
      <p:pic>
        <p:nvPicPr>
          <p:cNvPr id="41" name="图片 40">
            <a:extLst>
              <a:ext uri="{FF2B5EF4-FFF2-40B4-BE49-F238E27FC236}">
                <a16:creationId xmlns:a16="http://schemas.microsoft.com/office/drawing/2014/main" id="{8FC20E92-E9D8-E752-0583-5BD8080694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63909" y="4771818"/>
            <a:ext cx="2064497" cy="1853356"/>
          </a:xfrm>
          <a:prstGeom prst="rect">
            <a:avLst/>
          </a:prstGeom>
        </p:spPr>
      </p:pic>
      <p:pic>
        <p:nvPicPr>
          <p:cNvPr id="14" name="Picture 13">
            <a:extLst>
              <a:ext uri="{FF2B5EF4-FFF2-40B4-BE49-F238E27FC236}">
                <a16:creationId xmlns:a16="http://schemas.microsoft.com/office/drawing/2014/main" id="{AD5F2D52-893B-6404-3174-3374951D491B}"/>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brightnessContrast bright="-40000" contrast="40000"/>
                    </a14:imgEffect>
                  </a14:imgLayer>
                </a14:imgProps>
              </a:ext>
            </a:extLst>
          </a:blip>
          <a:stretch>
            <a:fillRect/>
          </a:stretch>
        </p:blipFill>
        <p:spPr>
          <a:xfrm>
            <a:off x="-663042" y="6150063"/>
            <a:ext cx="2188654" cy="890093"/>
          </a:xfrm>
          <a:prstGeom prst="rect">
            <a:avLst/>
          </a:prstGeom>
        </p:spPr>
      </p:pic>
      <p:pic>
        <p:nvPicPr>
          <p:cNvPr id="3" name="Picture 2" descr="A red and green text&#10;&#10;AI-generated content may be incorrect.">
            <a:extLst>
              <a:ext uri="{FF2B5EF4-FFF2-40B4-BE49-F238E27FC236}">
                <a16:creationId xmlns:a16="http://schemas.microsoft.com/office/drawing/2014/main" id="{450F506D-31D3-E909-11E3-F9F3861CE3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0139" y="1998921"/>
            <a:ext cx="4526977" cy="3711344"/>
          </a:xfrm>
          <a:prstGeom prst="rect">
            <a:avLst/>
          </a:prstGeom>
        </p:spPr>
      </p:pic>
    </p:spTree>
    <p:extLst>
      <p:ext uri="{BB962C8B-B14F-4D97-AF65-F5344CB8AC3E}">
        <p14:creationId xmlns:p14="http://schemas.microsoft.com/office/powerpoint/2010/main" val="4147267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6D04FD44-D453-F108-DAED-34E61E46DF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59771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3"/>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4590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5116653" y="1835532"/>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4"/>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5"/>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549893" y="183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5" name="TextBox 14">
            <a:extLst>
              <a:ext uri="{FF2B5EF4-FFF2-40B4-BE49-F238E27FC236}">
                <a16:creationId xmlns:a16="http://schemas.microsoft.com/office/drawing/2014/main" id="{F0E52632-629D-4EB3-8135-AF50704BC82C}"/>
              </a:ext>
            </a:extLst>
          </p:cNvPr>
          <p:cNvSpPr txBox="1"/>
          <p:nvPr/>
        </p:nvSpPr>
        <p:spPr>
          <a:xfrm>
            <a:off x="176589" y="3053627"/>
            <a:ext cx="11678855" cy="2862322"/>
          </a:xfrm>
          <a:prstGeom prst="rect">
            <a:avLst/>
          </a:prstGeom>
          <a:solidFill>
            <a:schemeClr val="accent4">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Nguyễn Trà)</a:t>
            </a:r>
          </a:p>
        </p:txBody>
      </p:sp>
    </p:spTree>
    <p:extLst>
      <p:ext uri="{BB962C8B-B14F-4D97-AF65-F5344CB8AC3E}">
        <p14:creationId xmlns:p14="http://schemas.microsoft.com/office/powerpoint/2010/main" val="2446323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4"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12"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3484732" y="2901424"/>
            <a:ext cx="5175199"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Arial-Rounded" panose="020B0500000000000000" pitchFamily="34" charset="0"/>
              </a:rPr>
              <a:t>(1) Tớ là bút nâu. </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023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193202" y="1650821"/>
            <a:ext cx="11998798"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193202" y="2876201"/>
            <a:ext cx="11998798"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 Tớ cao nhất hộp bút vì hiếm khi được gọt.</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3598221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fill="hold" grpId="1" nodeType="clickEffect">
                                  <p:stCondLst>
                                    <p:cond delay="0"/>
                                  </p:stCondLst>
                                  <p:childTnLst>
                                    <p:animClr clrSpc="hsl" dir="cw">
                                      <p:cBhvr override="childStyle">
                                        <p:cTn id="32" dur="500" fill="hold"/>
                                        <p:tgtEl>
                                          <p:spTgt spid="22"/>
                                        </p:tgtEl>
                                        <p:attrNameLst>
                                          <p:attrName>style.color</p:attrName>
                                        </p:attrNameLst>
                                      </p:cBhvr>
                                      <p:by>
                                        <p:hsl h="10842353" s="0" l="0"/>
                                      </p:by>
                                    </p:animClr>
                                    <p:animClr clrSpc="hsl" dir="cw">
                                      <p:cBhvr>
                                        <p:cTn id="33" dur="500" fill="hold"/>
                                        <p:tgtEl>
                                          <p:spTgt spid="22"/>
                                        </p:tgtEl>
                                        <p:attrNameLst>
                                          <p:attrName>fillcolor</p:attrName>
                                        </p:attrNameLst>
                                      </p:cBhvr>
                                      <p:by>
                                        <p:hsl h="10842353" s="0" l="0"/>
                                      </p:by>
                                    </p:animClr>
                                    <p:animClr clrSpc="hsl" dir="cw">
                                      <p:cBhvr>
                                        <p:cTn id="34" dur="500" fill="hold"/>
                                        <p:tgtEl>
                                          <p:spTgt spid="22"/>
                                        </p:tgtEl>
                                        <p:attrNameLst>
                                          <p:attrName>stroke.color</p:attrName>
                                        </p:attrNameLst>
                                      </p:cBhvr>
                                      <p:by>
                                        <p:hsl h="10842353" s="0" l="0"/>
                                      </p:by>
                                    </p:animClr>
                                    <p:set>
                                      <p:cBhvr>
                                        <p:cTn id="35" dur="500" fill="hold"/>
                                        <p:tgtEl>
                                          <p:spTgt spid="22"/>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3" presetClass="emph" presetSubtype="0" fill="hold" grpId="1" nodeType="withEffect">
                                  <p:stCondLst>
                                    <p:cond delay="0"/>
                                  </p:stCondLst>
                                  <p:childTnLst>
                                    <p:animClr clrSpc="hsl" dir="cw">
                                      <p:cBhvr override="childStyle">
                                        <p:cTn id="37" dur="500" fill="hold"/>
                                        <p:tgtEl>
                                          <p:spTgt spid="27"/>
                                        </p:tgtEl>
                                        <p:attrNameLst>
                                          <p:attrName>style.color</p:attrName>
                                        </p:attrNameLst>
                                      </p:cBhvr>
                                      <p:by>
                                        <p:hsl h="10842353" s="0" l="0"/>
                                      </p:by>
                                    </p:animClr>
                                    <p:animClr clrSpc="hsl" dir="cw">
                                      <p:cBhvr>
                                        <p:cTn id="38" dur="500" fill="hold"/>
                                        <p:tgtEl>
                                          <p:spTgt spid="27"/>
                                        </p:tgtEl>
                                        <p:attrNameLst>
                                          <p:attrName>fillcolor</p:attrName>
                                        </p:attrNameLst>
                                      </p:cBhvr>
                                      <p:by>
                                        <p:hsl h="10842353" s="0" l="0"/>
                                      </p:by>
                                    </p:animClr>
                                    <p:animClr clrSpc="hsl" dir="cw">
                                      <p:cBhvr>
                                        <p:cTn id="39" dur="500" fill="hold"/>
                                        <p:tgtEl>
                                          <p:spTgt spid="27"/>
                                        </p:tgtEl>
                                        <p:attrNameLst>
                                          <p:attrName>stroke.color</p:attrName>
                                        </p:attrNameLst>
                                      </p:cBhvr>
                                      <p:by>
                                        <p:hsl h="10842353" s="0" l="0"/>
                                      </p:by>
                                    </p:animClr>
                                    <p:set>
                                      <p:cBhvr>
                                        <p:cTn id="40" dur="500" fill="hold"/>
                                        <p:tgtEl>
                                          <p:spTgt spid="27"/>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7" grpId="1" animBg="1"/>
      <p:bldP spid="14" grpId="0" animBg="1"/>
      <p:bldP spid="9" grpId="0" animBg="1"/>
      <p:bldP spid="5" grpId="0" animBg="1"/>
      <p:bldP spid="10" grpId="0" animBg="1"/>
      <p:bldP spid="22" grpId="0" animBg="1"/>
      <p:bldP spid="22" grpId="1"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84953" y="-133879"/>
            <a:ext cx="1808887" cy="1687729"/>
            <a:chOff x="-64270" y="61186"/>
            <a:chExt cx="1808887" cy="1687729"/>
          </a:xfrm>
        </p:grpSpPr>
        <p:pic>
          <p:nvPicPr>
            <p:cNvPr id="18" name="图片 17">
              <a:extLst>
                <a:ext uri="{FF2B5EF4-FFF2-40B4-BE49-F238E27FC236}">
                  <a16:creationId xmlns:a16="http://schemas.microsoft.com/office/drawing/2014/main" id="{02BDCA54-3D71-4C72-A84C-F420417B3D3F}"/>
                </a:ext>
              </a:extLst>
            </p:cNvPr>
            <p:cNvPicPr>
              <a:picLocks noChangeAspect="1"/>
            </p:cNvPicPr>
            <p:nvPr/>
          </p:nvPicPr>
          <p:blipFill>
            <a:blip r:embed="rId4"/>
            <a:stretch>
              <a:fillRect/>
            </a:stretch>
          </p:blipFill>
          <p:spPr>
            <a:xfrm>
              <a:off x="4520" y="61186"/>
              <a:ext cx="1740097" cy="1687729"/>
            </a:xfrm>
            <a:prstGeom prst="rect">
              <a:avLst/>
            </a:prstGeom>
            <a:effectLst>
              <a:outerShdw blurRad="12700" dist="12700" dir="2700000" algn="tl" rotWithShape="0">
                <a:prstClr val="black">
                  <a:alpha val="40000"/>
                </a:prstClr>
              </a:outerShdw>
            </a:effectLst>
          </p:spPr>
        </p:pic>
        <p:sp>
          <p:nvSpPr>
            <p:cNvPr id="19" name="文本框 18">
              <a:extLst>
                <a:ext uri="{FF2B5EF4-FFF2-40B4-BE49-F238E27FC236}">
                  <a16:creationId xmlns:a16="http://schemas.microsoft.com/office/drawing/2014/main" id="{A4E83582-84E0-4D85-B5E2-B8C8447BBCAA}"/>
                </a:ext>
              </a:extLst>
            </p:cNvPr>
            <p:cNvSpPr txBox="1"/>
            <p:nvPr/>
          </p:nvSpPr>
          <p:spPr>
            <a:xfrm>
              <a:off x="-64270" y="173900"/>
              <a:ext cx="18088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rPr>
                <a:t>1</a:t>
              </a:r>
              <a:endParaRPr kumimoji="0" lang="zh-CN" altLang="en-US" sz="8000" b="0" i="0" u="none" strike="noStrike" kern="1200" cap="none" spc="0" normalizeH="0" baseline="0" noProof="0" dirty="0">
                <a:ln>
                  <a:noFill/>
                </a:ln>
                <a:solidFill>
                  <a:prstClr val="black"/>
                </a:solidFill>
                <a:effectLst>
                  <a:outerShdw blurRad="12700" dist="12700" dir="2700000" algn="tl" rotWithShape="0">
                    <a:prstClr val="black">
                      <a:alpha val="40000"/>
                    </a:prstClr>
                  </a:outerShdw>
                </a:effectLst>
                <a:uLnTx/>
                <a:uFillTx/>
                <a:latin typeface="字魂115号-刀刀体" panose="00000500000000000000" pitchFamily="2" charset="-122"/>
                <a:ea typeface="字魂115号-刀刀体" panose="00000500000000000000" pitchFamily="2" charset="-122"/>
                <a:cs typeface="+mn-cs"/>
              </a:endParaRPr>
            </a:p>
          </p:txBody>
        </p:sp>
      </p:grpSp>
      <p:sp>
        <p:nvSpPr>
          <p:cNvPr id="25" name="矩形 24">
            <a:extLst>
              <a:ext uri="{FF2B5EF4-FFF2-40B4-BE49-F238E27FC236}">
                <a16:creationId xmlns:a16="http://schemas.microsoft.com/office/drawing/2014/main" id="{26BC8C43-3762-471F-961A-A5FBD363BB8E}"/>
              </a:ext>
            </a:extLst>
          </p:cNvPr>
          <p:cNvSpPr/>
          <p:nvPr/>
        </p:nvSpPr>
        <p:spPr>
          <a:xfrm>
            <a:off x="1242396" y="4110998"/>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giới</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thiệu</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7" name="矩形 26">
            <a:extLst>
              <a:ext uri="{FF2B5EF4-FFF2-40B4-BE49-F238E27FC236}">
                <a16:creationId xmlns:a16="http://schemas.microsoft.com/office/drawing/2014/main" id="{902F907E-80C1-4F68-8630-618515348FFF}"/>
              </a:ext>
            </a:extLst>
          </p:cNvPr>
          <p:cNvSpPr/>
          <p:nvPr/>
        </p:nvSpPr>
        <p:spPr>
          <a:xfrm>
            <a:off x="4973057" y="4125531"/>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đặc</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điểm</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0" y="5661425"/>
            <a:ext cx="1186258" cy="1196574"/>
          </a:xfrm>
          <a:prstGeom prst="rect">
            <a:avLst/>
          </a:prstGeom>
          <a:effectLst>
            <a:outerShdw blurRad="12700" dist="12700" dir="2700000" algn="tl" rotWithShape="0">
              <a:prstClr val="black">
                <a:alpha val="40000"/>
              </a:prstClr>
            </a:outerShdw>
          </a:effectLst>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6"/>
          <a:stretch>
            <a:fillRect/>
          </a:stretch>
        </p:blipFill>
        <p:spPr>
          <a:xfrm>
            <a:off x="9910711" y="5720074"/>
            <a:ext cx="2297452" cy="1271804"/>
          </a:xfrm>
          <a:prstGeom prst="rect">
            <a:avLst/>
          </a:prstGeom>
          <a:effectLst>
            <a:outerShdw blurRad="12700" dist="12700" dir="18900000" algn="bl" rotWithShape="0">
              <a:prstClr val="black">
                <a:alpha val="40000"/>
              </a:prstClr>
            </a:outerShdw>
          </a:effectLst>
        </p:spPr>
      </p:pic>
      <p:sp>
        <p:nvSpPr>
          <p:cNvPr id="12" name="TextBox 11">
            <a:extLst>
              <a:ext uri="{FF2B5EF4-FFF2-40B4-BE49-F238E27FC236}">
                <a16:creationId xmlns:a16="http://schemas.microsoft.com/office/drawing/2014/main" id="{C25133DE-CDA0-45CC-8B57-DA29957F6AEF}"/>
              </a:ext>
            </a:extLst>
          </p:cNvPr>
          <p:cNvSpPr txBox="1"/>
          <p:nvPr/>
        </p:nvSpPr>
        <p:spPr>
          <a:xfrm>
            <a:off x="1202508" y="415077"/>
            <a:ext cx="10544175"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Các câu trong đoạn dưới đây được gọi là </a:t>
            </a:r>
            <a:r>
              <a:rPr kumimoji="0" lang="vi-VN" sz="3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Rounded" panose="020B0500000000000000" pitchFamily="34" charset="0"/>
              </a:rPr>
              <a:t>câu kể</a:t>
            </a: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Hãy sắp xếp các câu đó vào nhóm thích hợp.</a:t>
            </a:r>
          </a:p>
        </p:txBody>
      </p:sp>
      <p:sp>
        <p:nvSpPr>
          <p:cNvPr id="14" name="矩形 26">
            <a:extLst>
              <a:ext uri="{FF2B5EF4-FFF2-40B4-BE49-F238E27FC236}">
                <a16:creationId xmlns:a16="http://schemas.microsoft.com/office/drawing/2014/main" id="{902F907E-80C1-4F68-8630-618515348FFF}"/>
              </a:ext>
            </a:extLst>
          </p:cNvPr>
          <p:cNvSpPr/>
          <p:nvPr/>
        </p:nvSpPr>
        <p:spPr>
          <a:xfrm>
            <a:off x="8811437" y="4128103"/>
            <a:ext cx="2198547" cy="1084217"/>
          </a:xfrm>
          <a:prstGeom prst="rect">
            <a:avLst/>
          </a:prstGeom>
          <a:solidFill>
            <a:schemeClr val="accent4">
              <a:lumMod val="40000"/>
              <a:lumOff val="6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nêu</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hoạt</a:t>
            </a:r>
            <a:r>
              <a:rPr kumimoji="0" lang="en-US" altLang="zh-CN"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altLang="zh-CN" sz="3600" b="0" i="0" u="none" strike="noStrike" kern="1200" cap="none" spc="0" normalizeH="0" baseline="0" noProof="0" dirty="0" err="1">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động</a:t>
            </a: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9" name="TextBox 8"/>
          <p:cNvSpPr txBox="1"/>
          <p:nvPr/>
        </p:nvSpPr>
        <p:spPr>
          <a:xfrm>
            <a:off x="593128" y="1628540"/>
            <a:ext cx="10958406" cy="230832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đúng</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đây</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thuộc</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nhóm</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gì</a:t>
            </a:r>
            <a:r>
              <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2237498" y="2907063"/>
            <a:ext cx="7669664" cy="830997"/>
          </a:xfrm>
          <a:prstGeom prst="rect">
            <a:avLst/>
          </a:prstGeom>
          <a:solidFill>
            <a:schemeClr val="accent2">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Đây là bút đỏ, bạn của tớ.</a:t>
            </a:r>
            <a:endParaRPr kumimoji="0" lang="en-US" sz="4800" b="1" i="0" u="none" strike="noStrike" kern="1200" cap="none" spc="0" normalizeH="0" baseline="0" noProof="0" dirty="0">
              <a:ln>
                <a:noFill/>
              </a:ln>
              <a:solidFill>
                <a:prstClr val="black">
                  <a:lumMod val="75000"/>
                  <a:lumOff val="25000"/>
                </a:prstClr>
              </a:solidFill>
              <a:effectLst/>
              <a:uLnTx/>
              <a:uFillTx/>
              <a:latin typeface="等线" panose="020F0502020204030204"/>
              <a:ea typeface="+mn-ea"/>
              <a:cs typeface="+mn-cs"/>
            </a:endParaRPr>
          </a:p>
        </p:txBody>
      </p:sp>
      <p:sp>
        <p:nvSpPr>
          <p:cNvPr id="10" name="Oval 9"/>
          <p:cNvSpPr/>
          <p:nvPr/>
        </p:nvSpPr>
        <p:spPr>
          <a:xfrm>
            <a:off x="356173" y="4192507"/>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a:t>
            </a:r>
          </a:p>
        </p:txBody>
      </p:sp>
      <p:sp>
        <p:nvSpPr>
          <p:cNvPr id="22" name="Oval 21"/>
          <p:cNvSpPr/>
          <p:nvPr/>
        </p:nvSpPr>
        <p:spPr>
          <a:xfrm>
            <a:off x="4085353" y="4187046"/>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t>
            </a:r>
          </a:p>
        </p:txBody>
      </p:sp>
      <p:sp>
        <p:nvSpPr>
          <p:cNvPr id="24" name="Oval 23"/>
          <p:cNvSpPr/>
          <p:nvPr/>
        </p:nvSpPr>
        <p:spPr>
          <a:xfrm>
            <a:off x="7916288" y="4195079"/>
            <a:ext cx="995423" cy="95026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t>
            </a:r>
          </a:p>
        </p:txBody>
      </p:sp>
    </p:spTree>
    <p:extLst>
      <p:ext uri="{BB962C8B-B14F-4D97-AF65-F5344CB8AC3E}">
        <p14:creationId xmlns:p14="http://schemas.microsoft.com/office/powerpoint/2010/main" val="14169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7200000" s="0" l="0"/>
                                      </p:by>
                                    </p:animClr>
                                    <p:animClr clrSpc="hsl" dir="cw">
                                      <p:cBhvr>
                                        <p:cTn id="33" dur="500" fill="hold"/>
                                        <p:tgtEl>
                                          <p:spTgt spid="25"/>
                                        </p:tgtEl>
                                        <p:attrNameLst>
                                          <p:attrName>fillcolor</p:attrName>
                                        </p:attrNameLst>
                                      </p:cBhvr>
                                      <p:by>
                                        <p:hsl h="-7200000" s="0" l="0"/>
                                      </p:by>
                                    </p:animClr>
                                    <p:animClr clrSpc="hsl" dir="cw">
                                      <p:cBhvr>
                                        <p:cTn id="34" dur="500" fill="hold"/>
                                        <p:tgtEl>
                                          <p:spTgt spid="25"/>
                                        </p:tgtEl>
                                        <p:attrNameLst>
                                          <p:attrName>stroke.color</p:attrName>
                                        </p:attrNameLst>
                                      </p:cBhvr>
                                      <p:by>
                                        <p:hsl h="-7200000" s="0" l="0"/>
                                      </p:by>
                                    </p:animClr>
                                    <p:set>
                                      <p:cBhvr>
                                        <p:cTn id="35" dur="500" fill="hold"/>
                                        <p:tgtEl>
                                          <p:spTgt spid="25"/>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6" presetID="22" presetClass="emph" presetSubtype="0" fill="hold" grpId="1" nodeType="withEffect">
                                  <p:stCondLst>
                                    <p:cond delay="0"/>
                                  </p:stCondLst>
                                  <p:childTnLst>
                                    <p:animClr clrSpc="hsl" dir="cw">
                                      <p:cBhvr override="childStyle">
                                        <p:cTn id="37" dur="500" fill="hold"/>
                                        <p:tgtEl>
                                          <p:spTgt spid="10"/>
                                        </p:tgtEl>
                                        <p:attrNameLst>
                                          <p:attrName>style.color</p:attrName>
                                        </p:attrNameLst>
                                      </p:cBhvr>
                                      <p:by>
                                        <p:hsl h="-7200000" s="0" l="0"/>
                                      </p:by>
                                    </p:animClr>
                                    <p:animClr clrSpc="hsl" dir="cw">
                                      <p:cBhvr>
                                        <p:cTn id="38" dur="500" fill="hold"/>
                                        <p:tgtEl>
                                          <p:spTgt spid="10"/>
                                        </p:tgtEl>
                                        <p:attrNameLst>
                                          <p:attrName>fillcolor</p:attrName>
                                        </p:attrNameLst>
                                      </p:cBhvr>
                                      <p:by>
                                        <p:hsl h="-7200000" s="0" l="0"/>
                                      </p:by>
                                    </p:animClr>
                                    <p:animClr clrSpc="hsl" dir="cw">
                                      <p:cBhvr>
                                        <p:cTn id="39" dur="500" fill="hold"/>
                                        <p:tgtEl>
                                          <p:spTgt spid="10"/>
                                        </p:tgtEl>
                                        <p:attrNameLst>
                                          <p:attrName>stroke.color</p:attrName>
                                        </p:attrNameLst>
                                      </p:cBhvr>
                                      <p:by>
                                        <p:hsl h="-7200000" s="0" l="0"/>
                                      </p:by>
                                    </p:animClr>
                                    <p:set>
                                      <p:cBhvr>
                                        <p:cTn id="40" dur="500" fill="hold"/>
                                        <p:tgtEl>
                                          <p:spTgt spid="1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7" grpId="0" animBg="1"/>
      <p:bldP spid="14" grpId="0" animBg="1"/>
      <p:bldP spid="9" grpId="0" animBg="1"/>
      <p:bldP spid="5" grpId="0" animBg="1"/>
      <p:bldP spid="10" grpId="0" animBg="1"/>
      <p:bldP spid="10" grpId="1" animBg="1"/>
      <p:bldP spid="22" grpId="0" animBg="1"/>
      <p:bldP spid="2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897</Words>
  <Application>Microsoft Office PowerPoint</Application>
  <PresentationFormat>Widescreen</PresentationFormat>
  <Paragraphs>133</Paragraphs>
  <Slides>19</Slides>
  <Notes>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等线</vt:lpstr>
      <vt:lpstr>微软雅黑</vt:lpstr>
      <vt:lpstr>字魂115号-刀刀体</vt:lpstr>
      <vt:lpstr>#9Slide07 FS North Land Sans</vt:lpstr>
      <vt:lpstr>#9Slide07 SVNDessert Menu Scrip</vt:lpstr>
      <vt:lpstr>Arial</vt:lpstr>
      <vt:lpstr>Calibri</vt:lpstr>
      <vt:lpstr>Cambria</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2022-06-26T08:15:33Z</dcterms:created>
  <dcterms:modified xsi:type="dcterms:W3CDTF">2025-09-06T05:59:26Z</dcterms:modified>
</cp:coreProperties>
</file>