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9" r:id="rId3"/>
    <p:sldMasterId id="2147483693" r:id="rId4"/>
    <p:sldMasterId id="2147483705" r:id="rId5"/>
    <p:sldMasterId id="2147483719" r:id="rId6"/>
    <p:sldMasterId id="2147483749" r:id="rId7"/>
    <p:sldMasterId id="2147483761" r:id="rId8"/>
  </p:sldMasterIdLst>
  <p:notesMasterIdLst>
    <p:notesMasterId r:id="rId37"/>
  </p:notesMasterIdLst>
  <p:sldIdLst>
    <p:sldId id="889" r:id="rId9"/>
    <p:sldId id="886" r:id="rId10"/>
    <p:sldId id="887" r:id="rId11"/>
    <p:sldId id="890" r:id="rId12"/>
    <p:sldId id="269" r:id="rId13"/>
    <p:sldId id="270" r:id="rId14"/>
    <p:sldId id="271" r:id="rId15"/>
    <p:sldId id="873" r:id="rId16"/>
    <p:sldId id="884" r:id="rId17"/>
    <p:sldId id="275" r:id="rId18"/>
    <p:sldId id="273" r:id="rId19"/>
    <p:sldId id="257" r:id="rId20"/>
    <p:sldId id="888" r:id="rId21"/>
    <p:sldId id="874" r:id="rId22"/>
    <p:sldId id="876" r:id="rId23"/>
    <p:sldId id="869" r:id="rId24"/>
    <p:sldId id="879" r:id="rId25"/>
    <p:sldId id="331" r:id="rId26"/>
    <p:sldId id="272" r:id="rId27"/>
    <p:sldId id="881" r:id="rId28"/>
    <p:sldId id="274" r:id="rId29"/>
    <p:sldId id="882" r:id="rId30"/>
    <p:sldId id="276" r:id="rId31"/>
    <p:sldId id="277" r:id="rId32"/>
    <p:sldId id="278" r:id="rId33"/>
    <p:sldId id="279" r:id="rId34"/>
    <p:sldId id="880" r:id="rId35"/>
    <p:sldId id="44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621" autoAdjust="0"/>
  </p:normalViewPr>
  <p:slideViewPr>
    <p:cSldViewPr snapToGrid="0">
      <p:cViewPr>
        <p:scale>
          <a:sx n="50" d="100"/>
          <a:sy n="50" d="100"/>
        </p:scale>
        <p:origin x="1284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69079-FF43-43A6-8853-D445A3751AA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849F9-4826-465F-AC28-A73E638A7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57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nhỏ ham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,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gì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849F9-4826-465F-AC28-A73E638A7B5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48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76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68BC9-BD20-CD9C-DF0A-057155177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2366D-0104-429C-3D1F-9749BF7FB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701DC-53AF-FE7E-B880-DD25895E8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DAD15-4C0B-3747-1A2D-707F6B9EF0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B92643-2674-AF08-55E5-409F8013EF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9BFC3-480B-8620-62BF-D58DE2AC1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97813-17E2-4498-8EB0-4591F18BA1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C2BEDD-3EFC-A7D0-30F3-8F4FBC681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351A3B-2343-EC51-8727-CF808E62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5DF11-A008-4D9E-8A25-BB707A2A9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20421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5C69F-8725-8AD8-E1B5-66C477D3F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0D3403-FB29-9AE8-4F6E-F91E0644B2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504947-11CB-C510-343D-F4CB59FF2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859DC3-2B2E-3C66-D094-90774CCAC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63524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EFE105-529F-C2F3-3F81-CFEA02F684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0911C7-FAE1-19A9-9C57-F427607CA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EC6F1-3F8B-CB58-589C-5E0ECE6BF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6753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03F05-DEE2-64DD-2B67-599D95EB4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83150-336B-A36A-C360-C551E05C3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AB6EFF-54E7-773A-098D-DE1F4E0B56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679FBD-89A1-3C8A-356C-9015F7563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1F6DF8-FDA8-7EAA-771B-0551023E2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45D26E-E319-6F04-1784-B0C55DF20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02458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947AD-4EA0-59A5-3D37-69F86D936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8FDC1F-6378-18E2-4731-02F1A98DF9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5986CC-6EF6-9F39-9E01-83EDAB095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AC6B31-2251-7CF7-E899-E720CA76AA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341311-FBCE-2F1C-72B7-F22DE741B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1466B3-1EE1-055E-61F9-8E49D1E9D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0742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99A6C-6B4B-B4B5-3677-352DA6BEB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32D203-6AA9-5C57-0C65-A5D60B8E8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8B4DF-1866-3865-E508-EC9EBDF44B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EFE13-59FD-3B87-0081-57BD5BD44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19F83-2A22-8B0E-DFC4-CA2A17D81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1353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1C5988-E390-B1DC-B27E-4A86074926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9EC36B-A838-608C-F692-5544A74CA1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6B6D2-C6EE-7E43-F393-0DA6DDE432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53597-8A41-F793-27FA-6D5F3CE19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04AF2-504A-CDA2-7FA0-7CA3E5D48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785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5AD31-BC5F-4992-9827-D55BE7C36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B153B0-FB8A-01E9-A16F-9C8318A1F7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97813-17E2-4498-8EB0-4591F18BA1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A136C-C1AD-A2AD-C592-6CD53B89E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FD8EEF-E131-BB46-51A1-A8185F831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5DF11-A008-4D9E-8A25-BB707A2A9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409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8F2661-7922-ADB4-CA51-1FCBD967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97813-17E2-4498-8EB0-4591F18BA1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012E27-E1B2-E6B3-07C2-E8ED00C8E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47854-F8F9-6223-CC07-36CF5F9C7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5DF11-A008-4D9E-8A25-BB707A2A9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263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8F2661-7922-ADB4-CA51-1FCBD967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97813-17E2-4498-8EB0-4591F18BA1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012E27-E1B2-E6B3-07C2-E8ED00C8E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47854-F8F9-6223-CC07-36CF5F9C7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5DF11-A008-4D9E-8A25-BB707A2A9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499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96E09-E631-B8C4-474B-6A106B4CD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490C0-00E8-72A8-DE27-5E401A39C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F90D78-4B19-0A44-0218-D9248A7B0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1D766F-9A6A-AC02-55A5-9601CC6A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97813-17E2-4498-8EB0-4591F18BA1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A5A81A-9B6B-FCB3-07AF-DCC2183D3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100173-4047-D10E-0371-7A2255120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5DF11-A008-4D9E-8A25-BB707A2A9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450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0ED4-09FE-771D-82DA-FFB60D479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780B00-DA5C-4A64-2B63-9549316AF1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EEA9C0-B8B5-7593-5274-90AC72693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FE02ED-93A1-3C19-CDD8-6D947FCDCE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97813-17E2-4498-8EB0-4591F18BA1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9FE55F-248A-1C11-2817-BFF6E5475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908EC6-2BDA-571B-E8B8-44FF245E7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5DF11-A008-4D9E-8A25-BB707A2A9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421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159B9-D6D9-A114-21B6-B572CC006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949243-E999-653F-EBB5-E13DD7037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D6370-BC57-6F54-02AF-2FD756239A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97813-17E2-4498-8EB0-4591F18BA1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7D7484-856F-DDCA-EEDB-D04720D9B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9DC86-A269-92C9-5B7A-AA03B24DC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5DF11-A008-4D9E-8A25-BB707A2A9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403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4F2264-33D4-6255-EE08-DB396DE452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33146A-D26B-7923-CF5F-D598870E2B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6515B-6D82-14FC-2F30-F520C6A0AB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97813-17E2-4498-8EB0-4591F18BA1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0F74A-654B-F86F-5811-6ED344A0E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1D72A-7ACF-5913-9A9F-E9E736533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5DF11-A008-4D9E-8A25-BB707A2A9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8757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44130D-A665-472F-95E3-F9409D5424F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8240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44130D-A665-472F-95E3-F9409D5424F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941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62E54EE-AD81-4C0F-A791-1C8D905E6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619" y="850900"/>
            <a:ext cx="2608164" cy="197087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FE7E2C0-858F-46F1-A9A5-86C28BC097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60" y="2917792"/>
            <a:ext cx="3500120" cy="350012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B953025-45E5-417A-A32A-E3DE0A6332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1026391" y="2672884"/>
            <a:ext cx="1212844" cy="89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7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44130D-A665-472F-95E3-F9409D5424F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747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44130D-A665-472F-95E3-F9409D5424F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8890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44130D-A665-472F-95E3-F9409D5424F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430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44130D-A665-472F-95E3-F9409D5424F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511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44130D-A665-472F-95E3-F9409D5424F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1914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44130D-A665-472F-95E3-F9409D5424F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7006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44130D-A665-472F-95E3-F9409D5424F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9272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44130D-A665-472F-95E3-F9409D5424F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16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44130D-A665-472F-95E3-F9409D5424F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6099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44130D-A665-472F-95E3-F9409D5424F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048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275330" y="929275"/>
            <a:ext cx="6325870" cy="4090399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1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44130D-A665-472F-95E3-F9409D5424F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407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42CE3-4409-4C75-AFF9-C184F81216F7}" type="datetimeFigureOut">
              <a:rPr lang="en-GB" smtClean="0"/>
              <a:t>13/09/2025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DC335F-D224-40F5-BAE7-D5B4C517F6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79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42CE3-4409-4C75-AFF9-C184F81216F7}" type="datetimeFigureOut">
              <a:rPr lang="en-GB" smtClean="0"/>
              <a:t>13/09/2025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DC335F-D224-40F5-BAE7-D5B4C517F6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55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42CE3-4409-4C75-AFF9-C184F81216F7}" type="datetimeFigureOut">
              <a:rPr lang="en-GB" smtClean="0"/>
              <a:t>13/09/2025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DC335F-D224-40F5-BAE7-D5B4C517F6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45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42CE3-4409-4C75-AFF9-C184F81216F7}" type="datetimeFigureOut">
              <a:rPr lang="en-GB" smtClean="0"/>
              <a:t>13/09/2025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DC335F-D224-40F5-BAE7-D5B4C517F6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29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42CE3-4409-4C75-AFF9-C184F81216F7}" type="datetimeFigureOut">
              <a:rPr lang="en-GB" smtClean="0"/>
              <a:t>13/09/2025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DC335F-D224-40F5-BAE7-D5B4C517F6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21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42CE3-4409-4C75-AFF9-C184F81216F7}" type="datetimeFigureOut">
              <a:rPr lang="en-GB" smtClean="0"/>
              <a:t>13/09/2025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DC335F-D224-40F5-BAE7-D5B4C517F6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00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42CE3-4409-4C75-AFF9-C184F81216F7}" type="datetimeFigureOut">
              <a:rPr lang="en-GB" smtClean="0"/>
              <a:t>13/09/2025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DC335F-D224-40F5-BAE7-D5B4C517F6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41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42CE3-4409-4C75-AFF9-C184F81216F7}" type="datetimeFigureOut">
              <a:rPr lang="en-GB" smtClean="0"/>
              <a:t>13/09/2025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DC335F-D224-40F5-BAE7-D5B4C517F6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704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42CE3-4409-4C75-AFF9-C184F81216F7}" type="datetimeFigureOut">
              <a:rPr lang="en-GB" smtClean="0"/>
              <a:t>13/09/2025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DC335F-D224-40F5-BAE7-D5B4C517F6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616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935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42CE3-4409-4C75-AFF9-C184F81216F7}" type="datetimeFigureOut">
              <a:rPr lang="en-GB" smtClean="0"/>
              <a:t>13/09/2025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DC335F-D224-40F5-BAE7-D5B4C517F6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630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42CE3-4409-4C75-AFF9-C184F81216F7}" type="datetimeFigureOut">
              <a:rPr lang="en-GB" smtClean="0"/>
              <a:t>13/09/2025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DC335F-D224-40F5-BAE7-D5B4C517F6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9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99083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4603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0337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6624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52679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36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25487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257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FAA156B-1D7F-FC25-6BBC-5F9F66C0EC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39097" y="-403123"/>
            <a:ext cx="13263716" cy="726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936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7317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3284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7582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67877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13568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2270821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797071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732684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49028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49595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3E0D224-555A-D855-B666-564DE7B23A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5639" y="-98323"/>
            <a:ext cx="12545961" cy="730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957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422306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173520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543173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600793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076178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214273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554734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7081659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0174321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06672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F79E036-54C2-58EC-6E74-ED5570F253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819" y="-29029"/>
            <a:ext cx="12421419" cy="71700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5503EA-B5F1-A6EA-978C-EAD0764AB1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18179" y="-220885"/>
            <a:ext cx="2021306" cy="946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38DD52-0730-11D8-C29F-B396164DC8E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19395" y="6316809"/>
            <a:ext cx="1971214" cy="784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89461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540500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25733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727214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199964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953633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9278003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579858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0131735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773306"/>
      </p:ext>
    </p:extLst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023378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F79E036-54C2-58EC-6E74-ED5570F253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00" y="-29029"/>
            <a:ext cx="12395200" cy="71700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1D3F93-15A7-EE22-B6E5-08AE14D3FA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7843" y="-240549"/>
            <a:ext cx="2021306" cy="946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45A710-2A72-E1D2-5324-A9A330D7B4C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19395" y="6316809"/>
            <a:ext cx="1971214" cy="784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84702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887735"/>
      </p:ext>
    </p:extLst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1523898"/>
      </p:ext>
    </p:extLst>
  </p:cSld>
  <p:clrMapOvr>
    <a:masterClrMapping/>
  </p:clrMapOvr>
  <p:transition spd="slow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2151562"/>
      </p:ext>
    </p:extLst>
  </p:cSld>
  <p:clrMapOvr>
    <a:masterClrMapping/>
  </p:clrMapOvr>
  <p:transition spd="slow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257941"/>
      </p:ext>
    </p:extLst>
  </p:cSld>
  <p:clrMapOvr>
    <a:masterClrMapping/>
  </p:clrMapOvr>
  <p:transition spd="slow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36822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0090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1140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4906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3584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96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2579A-7AEC-871D-CD24-ECE8D9787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E5A3D-9832-C49A-EFB5-577BAF762A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01DE7D-020E-707C-C687-86F470488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4C63DB-C6F0-EEBE-CE25-0632AC93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97813-17E2-4498-8EB0-4591F18BA1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6A609-509B-D699-39E2-182C820E1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B2C08-7C54-A52B-B313-C62C8E31A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5DF11-A008-4D9E-8A25-BB707A2A9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5604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6638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2420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91222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3392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24584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9529D-08D3-AFEC-8627-B8CC5F043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8B746A-8164-9C1B-1AC6-E38B2E435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733BA-5852-DDFC-80C8-6DDD1FDDE1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0E768-3734-DB2D-FCA0-714317EA5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091B1-0248-540D-A11E-49DDA5649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66448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C9850-6225-B942-D40A-A65BBC7D8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F8AE8-FF54-24F8-5618-4616F18A4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DB95D-567B-B808-1F0D-319747D9A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9D648A-FAE8-8EE7-9BDA-CDF9B804D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ADDA9-1C25-E9C7-DB9A-B283B18BD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7095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0CE41-D352-5276-C2D2-55E74D9FF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67809-D96E-677A-F058-D55328B972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9608E-EE8F-799D-204D-9D946108A9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CC3FD-AABB-3B5B-771E-F29230724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34027-43F4-5293-71A0-079E5C9B2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58900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9083F-E461-FE58-9868-C3EBF4670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407C6-F915-A76F-12BB-2205B9C33F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2A525C-329A-E0B5-F44D-8F0927356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1A0015-A309-09E1-719C-7D35AA9D6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D4E1C4-AD2A-6DE9-C59C-5E41F7DED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D3AFF5-9EB1-119B-3F36-9F7E6507A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62419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B2C7E-49E3-4071-2B18-1ADFD0EF1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BE8041-621C-C2FF-E751-E3B39BF2A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B7C824-4A35-D282-18CF-BB6D3C6DB2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7ACADF-361E-1858-B5D9-CE0FE9B622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AB4E4-A74B-0661-55A1-322F74CAAB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280F6D-76B7-67C9-58E0-B50331204F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07E485-41C1-4B80-6DD1-FEB87D403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3E42B1-8DAC-D1EF-F217-B543F8364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852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29" Type="http://schemas.openxmlformats.org/officeDocument/2006/relationships/slideLayout" Target="../slideLayouts/slideLayout83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31" Type="http://schemas.openxmlformats.org/officeDocument/2006/relationships/image" Target="../media/image16.jpeg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81.xml"/><Relationship Id="rId30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image" Target="../media/image19.png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01D36B7-14F4-6307-46E8-0275A0A0DC4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3393" y="91607"/>
            <a:ext cx="1582166" cy="158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7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25ABB3B-7962-9C6C-B095-A63E63DFAF1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3393" y="91607"/>
            <a:ext cx="1582166" cy="158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38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8B135DE-FB44-481D-A3F6-CC2EF0211B8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3393" y="91607"/>
            <a:ext cx="1582166" cy="158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BD7B70E-3338-026F-921A-D928381EB70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3393" y="91607"/>
            <a:ext cx="1582166" cy="158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35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D7E38DC-D747-3EC5-0971-AEFC3F8A077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3393" y="91607"/>
            <a:ext cx="1582166" cy="158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61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8276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  <p:sldLayoutId id="2147483739" r:id="rId20"/>
    <p:sldLayoutId id="2147483740" r:id="rId21"/>
    <p:sldLayoutId id="2147483741" r:id="rId22"/>
    <p:sldLayoutId id="2147483742" r:id="rId23"/>
    <p:sldLayoutId id="2147483743" r:id="rId24"/>
    <p:sldLayoutId id="2147483744" r:id="rId25"/>
    <p:sldLayoutId id="2147483745" r:id="rId26"/>
    <p:sldLayoutId id="2147483746" r:id="rId27"/>
    <p:sldLayoutId id="2147483747" r:id="rId28"/>
    <p:sldLayoutId id="2147483748" r:id="rId29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509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EFA29981-85A2-A572-0EF1-666C185043F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1215" t="-87474" r="-10533" b="-2896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433AB1F4-82DF-0D12-D236-D8321F18F0B6}"/>
              </a:ext>
            </a:extLst>
          </p:cNvPr>
          <p:cNvSpPr/>
          <p:nvPr userDrawn="1"/>
        </p:nvSpPr>
        <p:spPr>
          <a:xfrm>
            <a:off x="-2063643" y="4912522"/>
            <a:ext cx="15788409" cy="3263767"/>
          </a:xfrm>
          <a:custGeom>
            <a:avLst/>
            <a:gdLst/>
            <a:ahLst/>
            <a:cxnLst/>
            <a:rect l="l" t="t" r="r" b="b"/>
            <a:pathLst>
              <a:path w="23682613" h="4895651">
                <a:moveTo>
                  <a:pt x="0" y="0"/>
                </a:moveTo>
                <a:lnTo>
                  <a:pt x="23682613" y="0"/>
                </a:lnTo>
                <a:lnTo>
                  <a:pt x="23682613" y="4895651"/>
                </a:lnTo>
                <a:lnTo>
                  <a:pt x="0" y="489565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2333" r="-233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CE6A3BB1-E9CA-D07C-EE81-5E1451A61A86}"/>
              </a:ext>
            </a:extLst>
          </p:cNvPr>
          <p:cNvSpPr/>
          <p:nvPr userDrawn="1"/>
        </p:nvSpPr>
        <p:spPr>
          <a:xfrm>
            <a:off x="685800" y="1900196"/>
            <a:ext cx="10820400" cy="5054029"/>
          </a:xfrm>
          <a:custGeom>
            <a:avLst/>
            <a:gdLst/>
            <a:ahLst/>
            <a:cxnLst/>
            <a:rect l="l" t="t" r="r" b="b"/>
            <a:pathLst>
              <a:path w="16230600" h="7581043">
                <a:moveTo>
                  <a:pt x="0" y="0"/>
                </a:moveTo>
                <a:lnTo>
                  <a:pt x="16230600" y="0"/>
                </a:lnTo>
                <a:lnTo>
                  <a:pt x="16230600" y="7581042"/>
                </a:lnTo>
                <a:lnTo>
                  <a:pt x="0" y="758104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3923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microsoft.com/office/2007/relationships/media" Target="../media/media3.wav"/><Relationship Id="rId7" Type="http://schemas.openxmlformats.org/officeDocument/2006/relationships/slideLayout" Target="../slideLayouts/slideLayout90.xml"/><Relationship Id="rId12" Type="http://schemas.openxmlformats.org/officeDocument/2006/relationships/image" Target="../media/image4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image" Target="../media/image4.png"/><Relationship Id="rId5" Type="http://schemas.microsoft.com/office/2007/relationships/media" Target="../media/media4.wav"/><Relationship Id="rId10" Type="http://schemas.openxmlformats.org/officeDocument/2006/relationships/image" Target="../media/image47.gif"/><Relationship Id="rId4" Type="http://schemas.openxmlformats.org/officeDocument/2006/relationships/audio" Target="../media/media3.wav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microsoft.com/office/2007/relationships/media" Target="../media/media6.wav"/><Relationship Id="rId7" Type="http://schemas.openxmlformats.org/officeDocument/2006/relationships/slideLayout" Target="../slideLayouts/slideLayout90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11" Type="http://schemas.openxmlformats.org/officeDocument/2006/relationships/image" Target="../media/image48.png"/><Relationship Id="rId5" Type="http://schemas.microsoft.com/office/2007/relationships/media" Target="../media/media7.wav"/><Relationship Id="rId10" Type="http://schemas.openxmlformats.org/officeDocument/2006/relationships/image" Target="../media/image47.gif"/><Relationship Id="rId4" Type="http://schemas.openxmlformats.org/officeDocument/2006/relationships/audio" Target="../media/media6.wav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7.png"/><Relationship Id="rId7" Type="http://schemas.openxmlformats.org/officeDocument/2006/relationships/slide" Target="slide23.xml"/><Relationship Id="rId2" Type="http://schemas.openxmlformats.org/officeDocument/2006/relationships/slide" Target="slide21.xml"/><Relationship Id="rId1" Type="http://schemas.openxmlformats.org/officeDocument/2006/relationships/slideLayout" Target="../slideLayouts/slideLayout5.xml"/><Relationship Id="rId6" Type="http://schemas.openxmlformats.org/officeDocument/2006/relationships/slide" Target="slide24.xml"/><Relationship Id="rId5" Type="http://schemas.openxmlformats.org/officeDocument/2006/relationships/slide" Target="slide25.xml"/><Relationship Id="rId4" Type="http://schemas.openxmlformats.org/officeDocument/2006/relationships/slide" Target="slide2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5.wav"/><Relationship Id="rId7" Type="http://schemas.openxmlformats.org/officeDocument/2006/relationships/image" Target="../media/image7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slide" Target="slide20.xml"/><Relationship Id="rId4" Type="http://schemas.openxmlformats.org/officeDocument/2006/relationships/image" Target="../media/image67.png"/><Relationship Id="rId9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5.wav"/><Relationship Id="rId7" Type="http://schemas.openxmlformats.org/officeDocument/2006/relationships/image" Target="../media/image7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slide" Target="slide20.xml"/><Relationship Id="rId4" Type="http://schemas.openxmlformats.org/officeDocument/2006/relationships/image" Target="../media/image67.png"/><Relationship Id="rId9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5.wav"/><Relationship Id="rId7" Type="http://schemas.openxmlformats.org/officeDocument/2006/relationships/image" Target="../media/image7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slide" Target="slide20.xml"/><Relationship Id="rId4" Type="http://schemas.openxmlformats.org/officeDocument/2006/relationships/image" Target="../media/image67.png"/><Relationship Id="rId9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5.wav"/><Relationship Id="rId7" Type="http://schemas.openxmlformats.org/officeDocument/2006/relationships/image" Target="../media/image7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67.png"/><Relationship Id="rId10" Type="http://schemas.openxmlformats.org/officeDocument/2006/relationships/slide" Target="slide20.xml"/><Relationship Id="rId4" Type="http://schemas.openxmlformats.org/officeDocument/2006/relationships/image" Target="../media/image70.png"/><Relationship Id="rId9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5.wav"/><Relationship Id="rId7" Type="http://schemas.openxmlformats.org/officeDocument/2006/relationships/image" Target="../media/image7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slide" Target="slide26.xml"/><Relationship Id="rId4" Type="http://schemas.openxmlformats.org/officeDocument/2006/relationships/image" Target="../media/image67.png"/><Relationship Id="rId9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A7F74-D3EC-5E12-A7E5-4ED32FE2C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F457B74F-47B3-288C-0FB2-69644182DC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17852404-8586-2FF0-D758-10A9CEC123AC}"/>
              </a:ext>
            </a:extLst>
          </p:cNvPr>
          <p:cNvGrpSpPr/>
          <p:nvPr/>
        </p:nvGrpSpPr>
        <p:grpSpPr>
          <a:xfrm>
            <a:off x="1736436" y="749301"/>
            <a:ext cx="8672946" cy="3723845"/>
            <a:chOff x="781050" y="749301"/>
            <a:chExt cx="10420350" cy="5480049"/>
          </a:xfrm>
        </p:grpSpPr>
        <p:sp>
          <p:nvSpPr>
            <p:cNvPr id="23" name="圆角矩形 22">
              <a:extLst>
                <a:ext uri="{FF2B5EF4-FFF2-40B4-BE49-F238E27FC236}">
                  <a16:creationId xmlns:a16="http://schemas.microsoft.com/office/drawing/2014/main" id="{8B04A54C-B317-456F-B754-50B0E095F4D1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26" name="圆角矩形 25">
              <a:extLst>
                <a:ext uri="{FF2B5EF4-FFF2-40B4-BE49-F238E27FC236}">
                  <a16:creationId xmlns:a16="http://schemas.microsoft.com/office/drawing/2014/main" id="{19093C39-BC1A-F876-701D-FA3739777089}"/>
                </a:ext>
              </a:extLst>
            </p:cNvPr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FC78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EE91B99E-1E85-67AB-CA32-CC66E819A505}"/>
              </a:ext>
            </a:extLst>
          </p:cNvPr>
          <p:cNvGrpSpPr/>
          <p:nvPr/>
        </p:nvGrpSpPr>
        <p:grpSpPr>
          <a:xfrm>
            <a:off x="-159199" y="3526659"/>
            <a:ext cx="12459966" cy="4724400"/>
            <a:chOff x="-371477" y="3244397"/>
            <a:chExt cx="12934954" cy="497205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5D4DCC-5746-31D1-CCBA-A2B7A3380F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266D4BF-3C86-F1AD-9D33-D67CFB5EA7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D347A3C-CF6F-E529-56CE-0C038E7331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9D250D1-7C6E-7A43-B64E-9970865F10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B6F66BD3-21AB-B810-82E2-967AB5B53B47}"/>
              </a:ext>
            </a:extLst>
          </p:cNvPr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733973B-5B2D-7642-8E04-88F3FA0CAFB4}"/>
                </a:ext>
              </a:extLst>
            </p:cNvPr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00D202F0-AD17-0BA3-AF35-CA5F47E61F48}"/>
                </a:ext>
              </a:extLst>
            </p:cNvPr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6F48011A-B65B-635D-50B5-69B078686D1F}"/>
                </a:ext>
              </a:extLst>
            </p:cNvPr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DD02A696-2FD6-862B-1FB0-7128C03E2EF7}"/>
                  </a:ext>
                </a:extLst>
              </p:cNvPr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1F032EE1-6F0E-E589-619C-C12BC200CCB2}"/>
                  </a:ext>
                </a:extLst>
              </p:cNvPr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19C3DBFC-4CE5-C7E6-0910-660920E3BD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4" y="-7371"/>
            <a:ext cx="12193057" cy="2066723"/>
          </a:xfrm>
          <a:prstGeom prst="rect">
            <a:avLst/>
          </a:prstGeom>
        </p:spPr>
      </p:pic>
      <p:pic>
        <p:nvPicPr>
          <p:cNvPr id="10" name="Picture 9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2A1C73EC-AB98-2CF0-BA3B-217DBC7485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337" y="556394"/>
            <a:ext cx="5978242" cy="460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446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3D1EBEF-3220-43DB-AC57-95F7808FFD93}"/>
              </a:ext>
            </a:extLst>
          </p:cNvPr>
          <p:cNvGrpSpPr/>
          <p:nvPr/>
        </p:nvGrpSpPr>
        <p:grpSpPr>
          <a:xfrm>
            <a:off x="1356243" y="1471780"/>
            <a:ext cx="9729958" cy="1515759"/>
            <a:chOff x="1191498" y="1487055"/>
            <a:chExt cx="4988496" cy="142252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40360D8-FB9F-449E-832B-09AD4F4B1AAA}"/>
                </a:ext>
              </a:extLst>
            </p:cNvPr>
            <p:cNvSpPr/>
            <p:nvPr/>
          </p:nvSpPr>
          <p:spPr>
            <a:xfrm>
              <a:off x="1191498" y="1487055"/>
              <a:ext cx="4988496" cy="1422528"/>
            </a:xfrm>
            <a:prstGeom prst="roundRect">
              <a:avLst/>
            </a:prstGeom>
            <a:noFill/>
            <a:ln w="57150" cap="flat" cmpd="sng" algn="ctr">
              <a:solidFill>
                <a:srgbClr val="865B3E"/>
              </a:solidFill>
              <a:prstDash val="dash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文本框 18">
              <a:extLst>
                <a:ext uri="{FF2B5EF4-FFF2-40B4-BE49-F238E27FC236}">
                  <a16:creationId xmlns:a16="http://schemas.microsoft.com/office/drawing/2014/main" id="{17D95211-C8CF-417F-A30B-6632D9F280A8}"/>
                </a:ext>
              </a:extLst>
            </p:cNvPr>
            <p:cNvSpPr txBox="1"/>
            <p:nvPr/>
          </p:nvSpPr>
          <p:spPr>
            <a:xfrm>
              <a:off x="1302533" y="1635068"/>
              <a:ext cx="4877461" cy="1126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thêm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trường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học</a:t>
              </a:r>
              <a:endPara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9863102-DD81-43B8-8CB4-A2BCA2900F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137">
            <a:off x="581235" y="1060196"/>
            <a:ext cx="1038216" cy="1195069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799784B4-8674-000D-7F05-C6046CC547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37" y="2691054"/>
            <a:ext cx="3088150" cy="379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55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1ADFA21-59C9-4D1F-9EDF-C23C3337A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040" y="1533463"/>
            <a:ext cx="10199947" cy="4399977"/>
          </a:xfrm>
          <a:prstGeom prst="rect">
            <a:avLst/>
          </a:prstGeom>
        </p:spPr>
      </p:pic>
      <p:sp>
        <p:nvSpPr>
          <p:cNvPr id="2" name="矩形 35">
            <a:extLst>
              <a:ext uri="{FF2B5EF4-FFF2-40B4-BE49-F238E27FC236}">
                <a16:creationId xmlns:a16="http://schemas.microsoft.com/office/drawing/2014/main" id="{5EEFBDF5-4337-636F-83CA-5272853D3153}"/>
              </a:ext>
            </a:extLst>
          </p:cNvPr>
          <p:cNvSpPr/>
          <p:nvPr/>
        </p:nvSpPr>
        <p:spPr>
          <a:xfrm>
            <a:off x="1568305" y="595349"/>
            <a:ext cx="8952708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spc="-15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02. </a:t>
            </a:r>
            <a:r>
              <a:rPr lang="en-US" altLang="zh-CN" sz="3600" b="1" spc="-15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altLang="zh-CN" sz="3600" b="1" spc="-15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spc="-15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altLang="zh-CN" sz="3600" b="1" spc="-15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spc="-15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altLang="zh-CN" sz="3600" b="1" spc="-15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spc="-15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altLang="zh-CN" sz="3600" b="1" spc="-15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altLang="zh-CN" sz="3600" b="1" spc="-15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3600" b="1" spc="-15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altLang="zh-CN" sz="3600" b="1" spc="-15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600" b="1" spc="-15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spc="-15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altLang="zh-CN" sz="3600" b="1" spc="-15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spc="-15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altLang="zh-CN" sz="3600" b="1" spc="-15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spc="-15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endParaRPr lang="zh-CN" altLang="en-US" sz="3600" b="1" spc="-15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字魂3号-英雄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56270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000" b="-50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879600" y="2004337"/>
            <a:ext cx="8591337" cy="4853663"/>
          </a:xfrm>
          <a:custGeom>
            <a:avLst/>
            <a:gdLst/>
            <a:ahLst/>
            <a:cxnLst/>
            <a:rect l="l" t="t" r="r" b="b"/>
            <a:pathLst>
              <a:path w="12887006" h="7280494">
                <a:moveTo>
                  <a:pt x="0" y="0"/>
                </a:moveTo>
                <a:lnTo>
                  <a:pt x="12887006" y="0"/>
                </a:lnTo>
                <a:lnTo>
                  <a:pt x="12887006" y="7280494"/>
                </a:lnTo>
                <a:lnTo>
                  <a:pt x="0" y="72804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3FFBDB-BA79-6EB2-8CA5-9352B5F74EA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6600">
            <a:off x="3458761" y="3489208"/>
            <a:ext cx="203200" cy="101600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DF3F23E1-DCD7-AF28-50EA-BCB60B91C2AD}"/>
              </a:ext>
            </a:extLst>
          </p:cNvPr>
          <p:cNvSpPr/>
          <p:nvPr/>
        </p:nvSpPr>
        <p:spPr>
          <a:xfrm>
            <a:off x="762000" y="1498600"/>
            <a:ext cx="2387600" cy="1371600"/>
          </a:xfrm>
          <a:prstGeom prst="wedgeEllipseCallout">
            <a:avLst>
              <a:gd name="adj1" fmla="val 42755"/>
              <a:gd name="adj2" fmla="val 49167"/>
            </a:avLst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2133" dirty="0" err="1">
                <a:solidFill>
                  <a:prstClr val="black"/>
                </a:solidFill>
                <a:latin typeface="Calibri"/>
              </a:rPr>
              <a:t>Cậu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đi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đôi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giày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này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đẹp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9C9AB8-0A8D-F8F0-2F60-3E3A44144A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5250">
            <a:off x="4531997" y="2950257"/>
            <a:ext cx="203200" cy="101600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C0AC9B0C-07A1-EB1F-196F-69A633EED15C}"/>
              </a:ext>
            </a:extLst>
          </p:cNvPr>
          <p:cNvSpPr/>
          <p:nvPr/>
        </p:nvSpPr>
        <p:spPr>
          <a:xfrm>
            <a:off x="2794000" y="635000"/>
            <a:ext cx="2032000" cy="1371600"/>
          </a:xfrm>
          <a:prstGeom prst="wedgeEllipseCallout">
            <a:avLst>
              <a:gd name="adj1" fmla="val 20755"/>
              <a:gd name="adj2" fmla="val 64723"/>
            </a:avLst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2133" dirty="0" err="1">
                <a:solidFill>
                  <a:prstClr val="black"/>
                </a:solidFill>
                <a:latin typeface="Calibri"/>
              </a:rPr>
              <a:t>Hôm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nay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chúng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tớ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chơi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vui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BB4360-204D-6929-FA19-D48E0F32A0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8899">
            <a:off x="6309997" y="2899457"/>
            <a:ext cx="203200" cy="101600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C840C2A1-BA62-FC7B-7DC6-76BF76D630FC}"/>
              </a:ext>
            </a:extLst>
          </p:cNvPr>
          <p:cNvSpPr/>
          <p:nvPr/>
        </p:nvSpPr>
        <p:spPr>
          <a:xfrm>
            <a:off x="4978400" y="533400"/>
            <a:ext cx="2032000" cy="1371600"/>
          </a:xfrm>
          <a:prstGeom prst="wedgeEllipseCallout">
            <a:avLst>
              <a:gd name="adj1" fmla="val 20755"/>
              <a:gd name="adj2" fmla="val 64723"/>
            </a:avLst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2400" dirty="0" err="1">
                <a:solidFill>
                  <a:prstClr val="black"/>
                </a:solidFill>
                <a:latin typeface="Calibri"/>
              </a:rPr>
              <a:t>Cậu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muộn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A9A2C58-28D0-1B05-395D-90F3CB0745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6845" y="199892"/>
            <a:ext cx="1582166" cy="1582166"/>
          </a:xfrm>
          <a:prstGeom prst="rect">
            <a:avLst/>
          </a:prstGeom>
        </p:spPr>
      </p:pic>
      <p:pic>
        <p:nvPicPr>
          <p:cNvPr id="14" name="1">
            <a:hlinkClick r:id="" action="ppaction://media"/>
            <a:extLst>
              <a:ext uri="{FF2B5EF4-FFF2-40B4-BE49-F238E27FC236}">
                <a16:creationId xmlns:a16="http://schemas.microsoft.com/office/drawing/2014/main" id="{9DE2AE7C-2665-3131-9AE8-206316A13A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00100" y="431800"/>
            <a:ext cx="406400" cy="406400"/>
          </a:xfrm>
          <a:prstGeom prst="rect">
            <a:avLst/>
          </a:prstGeom>
        </p:spPr>
      </p:pic>
      <p:pic>
        <p:nvPicPr>
          <p:cNvPr id="15" name="2">
            <a:hlinkClick r:id="" action="ppaction://media"/>
            <a:extLst>
              <a:ext uri="{FF2B5EF4-FFF2-40B4-BE49-F238E27FC236}">
                <a16:creationId xmlns:a16="http://schemas.microsoft.com/office/drawing/2014/main" id="{930B8BE1-0F04-4331-B361-07948DAB00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71500" y="1066800"/>
            <a:ext cx="406400" cy="406400"/>
          </a:xfrm>
          <a:prstGeom prst="rect">
            <a:avLst/>
          </a:prstGeom>
        </p:spPr>
      </p:pic>
      <p:pic>
        <p:nvPicPr>
          <p:cNvPr id="16" name="3">
            <a:hlinkClick r:id="" action="ppaction://media"/>
            <a:extLst>
              <a:ext uri="{FF2B5EF4-FFF2-40B4-BE49-F238E27FC236}">
                <a16:creationId xmlns:a16="http://schemas.microsoft.com/office/drawing/2014/main" id="{F59155EC-B948-8C0E-8C21-E08C4E0E9F4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74700" y="1727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9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13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000" b="-50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879600" y="2004337"/>
            <a:ext cx="8591337" cy="4853663"/>
          </a:xfrm>
          <a:custGeom>
            <a:avLst/>
            <a:gdLst/>
            <a:ahLst/>
            <a:cxnLst/>
            <a:rect l="l" t="t" r="r" b="b"/>
            <a:pathLst>
              <a:path w="12887006" h="7280494">
                <a:moveTo>
                  <a:pt x="0" y="0"/>
                </a:moveTo>
                <a:lnTo>
                  <a:pt x="12887006" y="0"/>
                </a:lnTo>
                <a:lnTo>
                  <a:pt x="12887006" y="7280494"/>
                </a:lnTo>
                <a:lnTo>
                  <a:pt x="0" y="72804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3FFBDB-BA79-6EB2-8CA5-9352B5F74EA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6600">
            <a:off x="3458761" y="3489208"/>
            <a:ext cx="203200" cy="101600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DF3F23E1-DCD7-AF28-50EA-BCB60B91C2AD}"/>
              </a:ext>
            </a:extLst>
          </p:cNvPr>
          <p:cNvSpPr/>
          <p:nvPr/>
        </p:nvSpPr>
        <p:spPr>
          <a:xfrm>
            <a:off x="762000" y="1498600"/>
            <a:ext cx="2387600" cy="1371600"/>
          </a:xfrm>
          <a:prstGeom prst="wedgeEllipseCallout">
            <a:avLst>
              <a:gd name="adj1" fmla="val 42755"/>
              <a:gd name="adj2" fmla="val 49167"/>
            </a:avLst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2133" dirty="0" err="1">
                <a:solidFill>
                  <a:prstClr val="black"/>
                </a:solidFill>
                <a:latin typeface="Calibri"/>
              </a:rPr>
              <a:t>Cậu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đi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đôi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giày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này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đẹp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quá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9C9AB8-0A8D-F8F0-2F60-3E3A44144A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5250">
            <a:off x="4531997" y="2950257"/>
            <a:ext cx="203200" cy="101600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C0AC9B0C-07A1-EB1F-196F-69A633EED15C}"/>
              </a:ext>
            </a:extLst>
          </p:cNvPr>
          <p:cNvSpPr/>
          <p:nvPr/>
        </p:nvSpPr>
        <p:spPr>
          <a:xfrm>
            <a:off x="2794000" y="635000"/>
            <a:ext cx="2032000" cy="1371600"/>
          </a:xfrm>
          <a:prstGeom prst="wedgeEllipseCallout">
            <a:avLst>
              <a:gd name="adj1" fmla="val 20755"/>
              <a:gd name="adj2" fmla="val 64723"/>
            </a:avLst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2133" dirty="0" err="1">
                <a:solidFill>
                  <a:prstClr val="black"/>
                </a:solidFill>
                <a:latin typeface="Calibri"/>
              </a:rPr>
              <a:t>Hôm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nay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chúng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tớ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chơi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vui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Calibri"/>
              </a:rPr>
              <a:t>lắm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BB4360-204D-6929-FA19-D48E0F32A0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8899">
            <a:off x="6309997" y="2899457"/>
            <a:ext cx="203200" cy="101600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C840C2A1-BA62-FC7B-7DC6-76BF76D630FC}"/>
              </a:ext>
            </a:extLst>
          </p:cNvPr>
          <p:cNvSpPr/>
          <p:nvPr/>
        </p:nvSpPr>
        <p:spPr>
          <a:xfrm>
            <a:off x="4978400" y="533400"/>
            <a:ext cx="2032000" cy="1371600"/>
          </a:xfrm>
          <a:prstGeom prst="wedgeEllipseCallout">
            <a:avLst>
              <a:gd name="adj1" fmla="val 20755"/>
              <a:gd name="adj2" fmla="val 64723"/>
            </a:avLst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2400" dirty="0" err="1">
                <a:solidFill>
                  <a:prstClr val="black"/>
                </a:solidFill>
                <a:latin typeface="Calibri"/>
              </a:rPr>
              <a:t>Cậu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muộn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thế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!</a:t>
            </a:r>
          </a:p>
        </p:txBody>
      </p:sp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6CCB49CB-21E3-702A-EC49-E640C74842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8200" y="292100"/>
            <a:ext cx="406400" cy="406400"/>
          </a:xfrm>
          <a:prstGeom prst="rect">
            <a:avLst/>
          </a:prstGeom>
        </p:spPr>
      </p:pic>
      <p:pic>
        <p:nvPicPr>
          <p:cNvPr id="14" name="2">
            <a:hlinkClick r:id="" action="ppaction://media"/>
            <a:extLst>
              <a:ext uri="{FF2B5EF4-FFF2-40B4-BE49-F238E27FC236}">
                <a16:creationId xmlns:a16="http://schemas.microsoft.com/office/drawing/2014/main" id="{0F95E8CD-D6BA-D6A5-0F63-CDCFB1D9AFE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35000" y="1130300"/>
            <a:ext cx="406400" cy="406400"/>
          </a:xfrm>
          <a:prstGeom prst="rect">
            <a:avLst/>
          </a:prstGeom>
        </p:spPr>
      </p:pic>
      <p:pic>
        <p:nvPicPr>
          <p:cNvPr id="15" name="3">
            <a:hlinkClick r:id="" action="ppaction://media"/>
            <a:extLst>
              <a:ext uri="{FF2B5EF4-FFF2-40B4-BE49-F238E27FC236}">
                <a16:creationId xmlns:a16="http://schemas.microsoft.com/office/drawing/2014/main" id="{54F68DAB-5558-8C6B-2834-093D01DDB7F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62000" y="17780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4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DE0407B-D36D-4D42-922B-28E73DD01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6789" y="575862"/>
            <a:ext cx="3066200" cy="646986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việc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0E01A8-5C32-42CA-8DD7-1F1ACB3E1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941" y="1502420"/>
            <a:ext cx="5546169" cy="64389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Quan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sát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tranh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A64DA9-67F6-4490-A394-3945CDD91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3429000"/>
            <a:ext cx="5188766" cy="263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3DBB582-4E0F-40EF-BE3D-A7BAF9594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17" y="2294954"/>
            <a:ext cx="7691163" cy="64389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S</a:t>
            </a:r>
            <a:r>
              <a:rPr lang="vi-VN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o sánh câu nói được viết trong 2 tranh.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74503F-92E6-4FE7-B44E-FA286E656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853" y="3619500"/>
            <a:ext cx="5364134" cy="231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5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3">
            <a:extLst>
              <a:ext uri="{FF2B5EF4-FFF2-40B4-BE49-F238E27FC236}">
                <a16:creationId xmlns:a16="http://schemas.microsoft.com/office/drawing/2014/main" id="{2B26C65C-7EFE-162F-DD12-1FFDB0C4F64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E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10">
            <a:extLst>
              <a:ext uri="{FF2B5EF4-FFF2-40B4-BE49-F238E27FC236}">
                <a16:creationId xmlns:a16="http://schemas.microsoft.com/office/drawing/2014/main" id="{B473C305-9805-1752-3626-E696CE7729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6136" y="0"/>
            <a:ext cx="1284515" cy="1030456"/>
          </a:xfrm>
          <a:prstGeom prst="rect">
            <a:avLst/>
          </a:prstGeom>
        </p:spPr>
      </p:pic>
      <p:pic>
        <p:nvPicPr>
          <p:cNvPr id="5" name="图片 15">
            <a:extLst>
              <a:ext uri="{FF2B5EF4-FFF2-40B4-BE49-F238E27FC236}">
                <a16:creationId xmlns:a16="http://schemas.microsoft.com/office/drawing/2014/main" id="{AE712540-3A9F-7D27-4591-7E788FB660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3214" y="5791349"/>
            <a:ext cx="1262743" cy="1081372"/>
          </a:xfrm>
          <a:prstGeom prst="rect">
            <a:avLst/>
          </a:prstGeom>
        </p:spPr>
      </p:pic>
      <p:pic>
        <p:nvPicPr>
          <p:cNvPr id="6" name="图片 17">
            <a:extLst>
              <a:ext uri="{FF2B5EF4-FFF2-40B4-BE49-F238E27FC236}">
                <a16:creationId xmlns:a16="http://schemas.microsoft.com/office/drawing/2014/main" id="{5FA8D1DA-CA99-70CA-94FD-86E8AA9E03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1257" y="-14721"/>
            <a:ext cx="950743" cy="878056"/>
          </a:xfrm>
          <a:prstGeom prst="rect">
            <a:avLst/>
          </a:prstGeom>
        </p:spPr>
      </p:pic>
      <p:pic>
        <p:nvPicPr>
          <p:cNvPr id="7" name="图片 19">
            <a:extLst>
              <a:ext uri="{FF2B5EF4-FFF2-40B4-BE49-F238E27FC236}">
                <a16:creationId xmlns:a16="http://schemas.microsoft.com/office/drawing/2014/main" id="{AE4E88CD-272B-8BA2-B4C5-A8972C50A2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4086" y="3028797"/>
            <a:ext cx="1114029" cy="1099459"/>
          </a:xfrm>
          <a:prstGeom prst="rect">
            <a:avLst/>
          </a:prstGeom>
        </p:spPr>
      </p:pic>
      <p:grpSp>
        <p:nvGrpSpPr>
          <p:cNvPr id="8" name="组合 21">
            <a:extLst>
              <a:ext uri="{FF2B5EF4-FFF2-40B4-BE49-F238E27FC236}">
                <a16:creationId xmlns:a16="http://schemas.microsoft.com/office/drawing/2014/main" id="{7C639E1B-242E-97D4-91A4-D77B0748CA0D}"/>
              </a:ext>
            </a:extLst>
          </p:cNvPr>
          <p:cNvGrpSpPr/>
          <p:nvPr/>
        </p:nvGrpSpPr>
        <p:grpSpPr>
          <a:xfrm>
            <a:off x="2416656" y="175413"/>
            <a:ext cx="9559444" cy="6523625"/>
            <a:chOff x="3561906" y="175413"/>
            <a:chExt cx="8414193" cy="6523625"/>
          </a:xfrm>
        </p:grpSpPr>
        <p:sp>
          <p:nvSpPr>
            <p:cNvPr id="9" name="任意多边形 5">
              <a:extLst>
                <a:ext uri="{FF2B5EF4-FFF2-40B4-BE49-F238E27FC236}">
                  <a16:creationId xmlns:a16="http://schemas.microsoft.com/office/drawing/2014/main" id="{DD4FAE8F-DE74-4650-7D1B-8AE4093B0DE4}"/>
                </a:ext>
              </a:extLst>
            </p:cNvPr>
            <p:cNvSpPr/>
            <p:nvPr/>
          </p:nvSpPr>
          <p:spPr>
            <a:xfrm>
              <a:off x="3561906" y="175413"/>
              <a:ext cx="8414193" cy="6523625"/>
            </a:xfrm>
            <a:custGeom>
              <a:avLst/>
              <a:gdLst>
                <a:gd name="connsiteX0" fmla="*/ 3031406 w 6324600"/>
                <a:gd name="connsiteY0" fmla="*/ 910 h 6523625"/>
                <a:gd name="connsiteX1" fmla="*/ 6324600 w 6324600"/>
                <a:gd name="connsiteY1" fmla="*/ 91075 h 6523625"/>
                <a:gd name="connsiteX2" fmla="*/ 6324600 w 6324600"/>
                <a:gd name="connsiteY2" fmla="*/ 6523625 h 6523625"/>
                <a:gd name="connsiteX3" fmla="*/ 457200 w 6324600"/>
                <a:gd name="connsiteY3" fmla="*/ 6444250 h 6523625"/>
                <a:gd name="connsiteX4" fmla="*/ 53321 w 6324600"/>
                <a:gd name="connsiteY4" fmla="*/ 6361310 h 6523625"/>
                <a:gd name="connsiteX5" fmla="*/ 0 w 6324600"/>
                <a:gd name="connsiteY5" fmla="*/ 6353166 h 6523625"/>
                <a:gd name="connsiteX6" fmla="*/ 0 w 6324600"/>
                <a:gd name="connsiteY6" fmla="*/ 181898 h 6523625"/>
                <a:gd name="connsiteX7" fmla="*/ 457200 w 6324600"/>
                <a:gd name="connsiteY7" fmla="*/ 259350 h 6523625"/>
                <a:gd name="connsiteX8" fmla="*/ 3031406 w 6324600"/>
                <a:gd name="connsiteY8" fmla="*/ 910 h 652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24600" h="6523625">
                  <a:moveTo>
                    <a:pt x="3031406" y="910"/>
                  </a:moveTo>
                  <a:cubicBezTo>
                    <a:pt x="4212233" y="-12443"/>
                    <a:pt x="5102225" y="126133"/>
                    <a:pt x="6324600" y="91075"/>
                  </a:cubicBezTo>
                  <a:lnTo>
                    <a:pt x="6324600" y="6523625"/>
                  </a:lnTo>
                  <a:cubicBezTo>
                    <a:pt x="4368800" y="6497167"/>
                    <a:pt x="2628900" y="5873808"/>
                    <a:pt x="457200" y="6444250"/>
                  </a:cubicBezTo>
                  <a:cubicBezTo>
                    <a:pt x="320940" y="6412566"/>
                    <a:pt x="186366" y="6385050"/>
                    <a:pt x="53321" y="6361310"/>
                  </a:cubicBezTo>
                  <a:lnTo>
                    <a:pt x="0" y="6353166"/>
                  </a:lnTo>
                  <a:lnTo>
                    <a:pt x="0" y="181898"/>
                  </a:lnTo>
                  <a:lnTo>
                    <a:pt x="457200" y="259350"/>
                  </a:lnTo>
                  <a:cubicBezTo>
                    <a:pt x="1509713" y="71628"/>
                    <a:pt x="2322910" y="8922"/>
                    <a:pt x="3031406" y="9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3号-英雄黑体" panose="00000500000000000000" pitchFamily="2" charset="-122"/>
                <a:ea typeface="字魂3号-英雄黑体" panose="00000500000000000000" pitchFamily="2" charset="-122"/>
              </a:endParaRPr>
            </a:p>
          </p:txBody>
        </p:sp>
        <p:cxnSp>
          <p:nvCxnSpPr>
            <p:cNvPr id="10" name="直接连接符 23">
              <a:extLst>
                <a:ext uri="{FF2B5EF4-FFF2-40B4-BE49-F238E27FC236}">
                  <a16:creationId xmlns:a16="http://schemas.microsoft.com/office/drawing/2014/main" id="{14866190-46F0-EB77-433B-30A1E31F08A9}"/>
                </a:ext>
              </a:extLst>
            </p:cNvPr>
            <p:cNvCxnSpPr/>
            <p:nvPr/>
          </p:nvCxnSpPr>
          <p:spPr>
            <a:xfrm flipH="1">
              <a:off x="4092039" y="423756"/>
              <a:ext cx="17010" cy="6162888"/>
            </a:xfrm>
            <a:prstGeom prst="line">
              <a:avLst/>
            </a:prstGeom>
            <a:ln w="38100">
              <a:solidFill>
                <a:srgbClr val="73C8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图片 32">
            <a:extLst>
              <a:ext uri="{FF2B5EF4-FFF2-40B4-BE49-F238E27FC236}">
                <a16:creationId xmlns:a16="http://schemas.microsoft.com/office/drawing/2014/main" id="{06B4C502-E198-CFAC-453C-068AA54887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-7331" y="0"/>
            <a:ext cx="3467743" cy="2322814"/>
          </a:xfrm>
          <a:prstGeom prst="rect">
            <a:avLst/>
          </a:prstGeom>
        </p:spPr>
      </p:pic>
      <p:pic>
        <p:nvPicPr>
          <p:cNvPr id="12" name="图片 33">
            <a:extLst>
              <a:ext uri="{FF2B5EF4-FFF2-40B4-BE49-F238E27FC236}">
                <a16:creationId xmlns:a16="http://schemas.microsoft.com/office/drawing/2014/main" id="{66658888-41E5-18F3-A0B2-5CD2FF78719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7331" y="4473950"/>
            <a:ext cx="1972572" cy="2384050"/>
          </a:xfrm>
          <a:prstGeom prst="rect">
            <a:avLst/>
          </a:prstGeom>
        </p:spPr>
      </p:pic>
      <p:pic>
        <p:nvPicPr>
          <p:cNvPr id="13" name="图片 34">
            <a:extLst>
              <a:ext uri="{FF2B5EF4-FFF2-40B4-BE49-F238E27FC236}">
                <a16:creationId xmlns:a16="http://schemas.microsoft.com/office/drawing/2014/main" id="{B09D17A7-57AE-1BE9-7E09-781CF57A36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290464" flipH="1">
            <a:off x="1265751" y="3460549"/>
            <a:ext cx="786902" cy="668133"/>
          </a:xfrm>
          <a:prstGeom prst="rect">
            <a:avLst/>
          </a:prstGeom>
        </p:spPr>
      </p:pic>
      <p:pic>
        <p:nvPicPr>
          <p:cNvPr id="14" name="图片 35">
            <a:extLst>
              <a:ext uri="{FF2B5EF4-FFF2-40B4-BE49-F238E27FC236}">
                <a16:creationId xmlns:a16="http://schemas.microsoft.com/office/drawing/2014/main" id="{06BFA6FD-574A-23AE-06DF-FCF7E84B108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0366" y="5577159"/>
            <a:ext cx="1095770" cy="1288201"/>
          </a:xfrm>
          <a:prstGeom prst="rect">
            <a:avLst/>
          </a:prstGeom>
        </p:spPr>
      </p:pic>
      <p:pic>
        <p:nvPicPr>
          <p:cNvPr id="15" name="图片 36">
            <a:extLst>
              <a:ext uri="{FF2B5EF4-FFF2-40B4-BE49-F238E27FC236}">
                <a16:creationId xmlns:a16="http://schemas.microsoft.com/office/drawing/2014/main" id="{C60DFF77-8612-1B0E-0639-B89C1CF3E9A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90114" y="1513294"/>
            <a:ext cx="856788" cy="727471"/>
          </a:xfrm>
          <a:prstGeom prst="rect">
            <a:avLst/>
          </a:prstGeom>
        </p:spPr>
      </p:pic>
      <p:pic>
        <p:nvPicPr>
          <p:cNvPr id="16" name="图片 37">
            <a:extLst>
              <a:ext uri="{FF2B5EF4-FFF2-40B4-BE49-F238E27FC236}">
                <a16:creationId xmlns:a16="http://schemas.microsoft.com/office/drawing/2014/main" id="{8DB51BB0-36A4-5767-EC93-A320233EEF8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0354" y="769282"/>
            <a:ext cx="1362182" cy="2568934"/>
          </a:xfrm>
          <a:prstGeom prst="rect">
            <a:avLst/>
          </a:prstGeom>
        </p:spPr>
      </p:pic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117BAB4A-21EE-4A61-2C75-74D0F8AFEA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535279"/>
              </p:ext>
            </p:extLst>
          </p:nvPr>
        </p:nvGraphicFramePr>
        <p:xfrm>
          <a:off x="3171671" y="1309959"/>
          <a:ext cx="8671027" cy="4267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39751">
                  <a:extLst>
                    <a:ext uri="{9D8B030D-6E8A-4147-A177-3AD203B41FA5}">
                      <a16:colId xmlns:a16="http://schemas.microsoft.com/office/drawing/2014/main" val="30125377"/>
                    </a:ext>
                  </a:extLst>
                </a:gridCol>
                <a:gridCol w="2965638">
                  <a:extLst>
                    <a:ext uri="{9D8B030D-6E8A-4147-A177-3AD203B41FA5}">
                      <a16:colId xmlns:a16="http://schemas.microsoft.com/office/drawing/2014/main" val="3701245167"/>
                    </a:ext>
                  </a:extLst>
                </a:gridCol>
                <a:gridCol w="2965638">
                  <a:extLst>
                    <a:ext uri="{9D8B030D-6E8A-4147-A177-3AD203B41FA5}">
                      <a16:colId xmlns:a16="http://schemas.microsoft.com/office/drawing/2014/main" val="4280212298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được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ở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tranh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A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được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ở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tranh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B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159928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ngữ</a:t>
                      </a:r>
                      <a:endParaRPr lang="en-US" sz="32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1892878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Dấu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endParaRPr lang="en-US" sz="32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8660233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Mục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đích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nói</a:t>
                      </a:r>
                      <a:endParaRPr lang="en-US" sz="32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2465099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5CF6D8E9-9DA0-6AB0-E03C-0CE8CDABDC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6834" y="2714704"/>
            <a:ext cx="4304149" cy="4310246"/>
          </a:xfrm>
          <a:prstGeom prst="rect">
            <a:avLst/>
          </a:prstGeom>
        </p:spPr>
      </p:pic>
      <p:sp>
        <p:nvSpPr>
          <p:cNvPr id="19" name="Rectangle: Rounded Corners 21">
            <a:extLst>
              <a:ext uri="{FF2B5EF4-FFF2-40B4-BE49-F238E27FC236}">
                <a16:creationId xmlns:a16="http://schemas.microsoft.com/office/drawing/2014/main" id="{B268C43C-450F-0243-0274-BDEE5A97E9F5}"/>
              </a:ext>
            </a:extLst>
          </p:cNvPr>
          <p:cNvSpPr/>
          <p:nvPr/>
        </p:nvSpPr>
        <p:spPr>
          <a:xfrm>
            <a:off x="5409891" y="260387"/>
            <a:ext cx="4482126" cy="964599"/>
          </a:xfrm>
          <a:prstGeom prst="roundRect">
            <a:avLst/>
          </a:prstGeom>
          <a:noFill/>
          <a:ln w="28575">
            <a:noFill/>
            <a:prstDash val="sysDash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Phiếu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tập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E62919-3DE3-A97E-D1CF-742A4E19EEC2}"/>
              </a:ext>
            </a:extLst>
          </p:cNvPr>
          <p:cNvSpPr txBox="1"/>
          <p:nvPr/>
        </p:nvSpPr>
        <p:spPr>
          <a:xfrm>
            <a:off x="6031840" y="2438207"/>
            <a:ext cx="260985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endParaRPr lang="en-US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4D71D5-A6E2-E950-1A7D-C55B45182925}"/>
              </a:ext>
            </a:extLst>
          </p:cNvPr>
          <p:cNvSpPr txBox="1"/>
          <p:nvPr/>
        </p:nvSpPr>
        <p:spPr>
          <a:xfrm>
            <a:off x="9045657" y="2632867"/>
            <a:ext cx="260985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endParaRPr lang="en-US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DCD425-AD68-87C6-0AE6-D9A945486A80}"/>
              </a:ext>
            </a:extLst>
          </p:cNvPr>
          <p:cNvSpPr txBox="1"/>
          <p:nvPr/>
        </p:nvSpPr>
        <p:spPr>
          <a:xfrm>
            <a:off x="6081032" y="3727795"/>
            <a:ext cx="260985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AEAFDD-9BF4-48A2-8FF7-4AEACF26B489}"/>
              </a:ext>
            </a:extLst>
          </p:cNvPr>
          <p:cNvSpPr txBox="1"/>
          <p:nvPr/>
        </p:nvSpPr>
        <p:spPr>
          <a:xfrm>
            <a:off x="9045657" y="3724967"/>
            <a:ext cx="260985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than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5234622-2DC6-5124-903B-938D38468860}"/>
              </a:ext>
            </a:extLst>
          </p:cNvPr>
          <p:cNvSpPr txBox="1"/>
          <p:nvPr/>
        </p:nvSpPr>
        <p:spPr>
          <a:xfrm>
            <a:off x="6122760" y="4783981"/>
            <a:ext cx="260985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413469-25C1-819B-9785-AE945F3009A3}"/>
              </a:ext>
            </a:extLst>
          </p:cNvPr>
          <p:cNvSpPr txBox="1"/>
          <p:nvPr/>
        </p:nvSpPr>
        <p:spPr>
          <a:xfrm>
            <a:off x="9069161" y="4568537"/>
            <a:ext cx="260985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thán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3477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4">
            <a:extLst>
              <a:ext uri="{FF2B5EF4-FFF2-40B4-BE49-F238E27FC236}">
                <a16:creationId xmlns:a16="http://schemas.microsoft.com/office/drawing/2014/main" id="{248534FA-FBCE-393B-A697-200250639AEF}"/>
              </a:ext>
            </a:extLst>
          </p:cNvPr>
          <p:cNvGrpSpPr/>
          <p:nvPr/>
        </p:nvGrpSpPr>
        <p:grpSpPr>
          <a:xfrm>
            <a:off x="980461" y="601303"/>
            <a:ext cx="10821485" cy="726471"/>
            <a:chOff x="695325" y="561975"/>
            <a:chExt cx="10821485" cy="726471"/>
          </a:xfrm>
        </p:grpSpPr>
        <p:sp>
          <p:nvSpPr>
            <p:cNvPr id="4" name="矩形 35">
              <a:extLst>
                <a:ext uri="{FF2B5EF4-FFF2-40B4-BE49-F238E27FC236}">
                  <a16:creationId xmlns:a16="http://schemas.microsoft.com/office/drawing/2014/main" id="{58B9FDC8-4DEA-81C2-C82F-B8114E3DED2E}"/>
                </a:ext>
              </a:extLst>
            </p:cNvPr>
            <p:cNvSpPr/>
            <p:nvPr/>
          </p:nvSpPr>
          <p:spPr>
            <a:xfrm>
              <a:off x="978369" y="605182"/>
              <a:ext cx="1053844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CN" sz="3600" b="1" spc="-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Từ</a:t>
              </a:r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in </a:t>
              </a:r>
              <a:r>
                <a:rPr lang="en-US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đậm</a:t>
              </a:r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ở </a:t>
              </a:r>
              <a:r>
                <a:rPr lang="en-US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bài</a:t>
              </a:r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tập</a:t>
              </a:r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2 </a:t>
              </a:r>
              <a:r>
                <a:rPr lang="en-US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bổ</a:t>
              </a:r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sung </a:t>
              </a:r>
              <a:r>
                <a:rPr lang="en-US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điều</a:t>
              </a:r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gì</a:t>
              </a:r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cho</a:t>
              </a:r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câu</a:t>
              </a:r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?</a:t>
              </a:r>
              <a:endParaRPr lang="vi-VN" sz="3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矩形 36">
              <a:extLst>
                <a:ext uri="{FF2B5EF4-FFF2-40B4-BE49-F238E27FC236}">
                  <a16:creationId xmlns:a16="http://schemas.microsoft.com/office/drawing/2014/main" id="{7A854CF2-B05A-F130-8732-366DC0A065DB}"/>
                </a:ext>
              </a:extLst>
            </p:cNvPr>
            <p:cNvSpPr/>
            <p:nvPr/>
          </p:nvSpPr>
          <p:spPr>
            <a:xfrm>
              <a:off x="695325" y="561975"/>
              <a:ext cx="271663" cy="726471"/>
            </a:xfrm>
            <a:prstGeom prst="rect">
              <a:avLst/>
            </a:prstGeom>
            <a:solidFill>
              <a:srgbClr val="B071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字魂3号-英雄黑体" panose="00000500000000000000" pitchFamily="2" charset="-122"/>
              </a:endParaRPr>
            </a:p>
          </p:txBody>
        </p:sp>
      </p:grpSp>
      <p:grpSp>
        <p:nvGrpSpPr>
          <p:cNvPr id="11" name="A">
            <a:extLst>
              <a:ext uri="{FF2B5EF4-FFF2-40B4-BE49-F238E27FC236}">
                <a16:creationId xmlns:a16="http://schemas.microsoft.com/office/drawing/2014/main" id="{66703CD6-1D14-0FC1-50FB-7FE42CFAC9F4}"/>
              </a:ext>
            </a:extLst>
          </p:cNvPr>
          <p:cNvGrpSpPr/>
          <p:nvPr/>
        </p:nvGrpSpPr>
        <p:grpSpPr>
          <a:xfrm>
            <a:off x="2830271" y="1543780"/>
            <a:ext cx="5359793" cy="1473589"/>
            <a:chOff x="464231" y="2355461"/>
            <a:chExt cx="5359793" cy="1473589"/>
          </a:xfrm>
        </p:grpSpPr>
        <p:sp>
          <p:nvSpPr>
            <p:cNvPr id="12" name="Rounded Rectangle 10">
              <a:extLst>
                <a:ext uri="{FF2B5EF4-FFF2-40B4-BE49-F238E27FC236}">
                  <a16:creationId xmlns:a16="http://schemas.microsoft.com/office/drawing/2014/main" id="{0F63E559-970F-CF06-BAA0-9446BA8DA12D}"/>
                </a:ext>
              </a:extLst>
            </p:cNvPr>
            <p:cNvSpPr/>
            <p:nvPr/>
          </p:nvSpPr>
          <p:spPr>
            <a:xfrm>
              <a:off x="1448972" y="2599009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Rounded Rectangle 11">
              <a:extLst>
                <a:ext uri="{FF2B5EF4-FFF2-40B4-BE49-F238E27FC236}">
                  <a16:creationId xmlns:a16="http://schemas.microsoft.com/office/drawing/2014/main" id="{5127D73A-B4BE-35CC-D2D4-7243ED15E4B9}"/>
                </a:ext>
              </a:extLst>
            </p:cNvPr>
            <p:cNvSpPr/>
            <p:nvPr/>
          </p:nvSpPr>
          <p:spPr>
            <a:xfrm>
              <a:off x="1674054" y="2538781"/>
              <a:ext cx="4149970" cy="1106951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5389AC9-5E1D-C418-C7A8-CF3C201CD4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" r="78596" b="84410"/>
            <a:stretch/>
          </p:blipFill>
          <p:spPr>
            <a:xfrm>
              <a:off x="464231" y="2355461"/>
              <a:ext cx="1570535" cy="1473589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469BEF5-3CFF-4297-BAFC-EC643BDFA9D0}"/>
                </a:ext>
              </a:extLst>
            </p:cNvPr>
            <p:cNvSpPr/>
            <p:nvPr/>
          </p:nvSpPr>
          <p:spPr>
            <a:xfrm>
              <a:off x="1813968" y="2560020"/>
              <a:ext cx="380571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600" dirty="0" err="1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GB" sz="3600" dirty="0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xúc</a:t>
              </a:r>
              <a:r>
                <a:rPr lang="en-GB" sz="3600" dirty="0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3600" dirty="0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/>
              <a:r>
                <a:rPr lang="en-GB" sz="3600" dirty="0" err="1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GB" sz="3600" dirty="0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endParaRPr lang="en-GB" sz="360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B">
            <a:extLst>
              <a:ext uri="{FF2B5EF4-FFF2-40B4-BE49-F238E27FC236}">
                <a16:creationId xmlns:a16="http://schemas.microsoft.com/office/drawing/2014/main" id="{A3A0C934-386D-B768-EDDD-3DD1045354F5}"/>
              </a:ext>
            </a:extLst>
          </p:cNvPr>
          <p:cNvGrpSpPr/>
          <p:nvPr/>
        </p:nvGrpSpPr>
        <p:grpSpPr>
          <a:xfrm>
            <a:off x="2770168" y="3050324"/>
            <a:ext cx="5382603" cy="1667899"/>
            <a:chOff x="6026734" y="2243358"/>
            <a:chExt cx="5382603" cy="1667899"/>
          </a:xfrm>
        </p:grpSpPr>
        <p:sp>
          <p:nvSpPr>
            <p:cNvPr id="17" name="Rounded Rectangle 15">
              <a:extLst>
                <a:ext uri="{FF2B5EF4-FFF2-40B4-BE49-F238E27FC236}">
                  <a16:creationId xmlns:a16="http://schemas.microsoft.com/office/drawing/2014/main" id="{50791C93-DCB0-D986-E7D5-20FB30D39CF3}"/>
                </a:ext>
              </a:extLst>
            </p:cNvPr>
            <p:cNvSpPr/>
            <p:nvPr/>
          </p:nvSpPr>
          <p:spPr>
            <a:xfrm>
              <a:off x="7033847" y="2570873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88EA308-941D-B91D-3AA0-3875670DDD26}"/>
                </a:ext>
              </a:extLst>
            </p:cNvPr>
            <p:cNvSpPr/>
            <p:nvPr/>
          </p:nvSpPr>
          <p:spPr>
            <a:xfrm>
              <a:off x="7529535" y="2524754"/>
              <a:ext cx="3454890" cy="1200329"/>
            </a:xfrm>
            <a:prstGeom prst="rect">
              <a:avLst/>
            </a:prstGeom>
            <a:ln w="381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3600" dirty="0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Mong </a:t>
              </a:r>
              <a:r>
                <a:rPr lang="en-GB" sz="3600" dirty="0" err="1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endParaRPr lang="en-GB" sz="360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GB" sz="3600" dirty="0" err="1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3600" dirty="0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GB" sz="3600" dirty="0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endParaRPr lang="en-GB" sz="360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Rounded Rectangle 17">
              <a:extLst>
                <a:ext uri="{FF2B5EF4-FFF2-40B4-BE49-F238E27FC236}">
                  <a16:creationId xmlns:a16="http://schemas.microsoft.com/office/drawing/2014/main" id="{B21BDAB5-0899-6FF9-2191-9C91C8610146}"/>
                </a:ext>
              </a:extLst>
            </p:cNvPr>
            <p:cNvSpPr/>
            <p:nvPr/>
          </p:nvSpPr>
          <p:spPr>
            <a:xfrm>
              <a:off x="7104624" y="2501827"/>
              <a:ext cx="4304713" cy="1111347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684EE9B-4B32-C158-2232-82CD5141D2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34" t="-410" r="63173" b="84820"/>
            <a:stretch/>
          </p:blipFill>
          <p:spPr>
            <a:xfrm>
              <a:off x="6026734" y="2243358"/>
              <a:ext cx="1330669" cy="1667899"/>
            </a:xfrm>
            <a:prstGeom prst="rect">
              <a:avLst/>
            </a:prstGeom>
            <a:ln w="38100">
              <a:noFill/>
            </a:ln>
          </p:spPr>
        </p:pic>
      </p:grpSp>
      <p:grpSp>
        <p:nvGrpSpPr>
          <p:cNvPr id="27" name="C">
            <a:extLst>
              <a:ext uri="{FF2B5EF4-FFF2-40B4-BE49-F238E27FC236}">
                <a16:creationId xmlns:a16="http://schemas.microsoft.com/office/drawing/2014/main" id="{5A3C29EB-7DA8-73FC-D20E-4F2D843CD721}"/>
              </a:ext>
            </a:extLst>
          </p:cNvPr>
          <p:cNvGrpSpPr/>
          <p:nvPr/>
        </p:nvGrpSpPr>
        <p:grpSpPr>
          <a:xfrm>
            <a:off x="2757259" y="4848786"/>
            <a:ext cx="5294521" cy="1556748"/>
            <a:chOff x="529503" y="4096574"/>
            <a:chExt cx="5294521" cy="1556748"/>
          </a:xfrm>
        </p:grpSpPr>
        <p:sp>
          <p:nvSpPr>
            <p:cNvPr id="28" name="Rounded Rectangle 20">
              <a:extLst>
                <a:ext uri="{FF2B5EF4-FFF2-40B4-BE49-F238E27FC236}">
                  <a16:creationId xmlns:a16="http://schemas.microsoft.com/office/drawing/2014/main" id="{51F105F2-16F5-5A53-4DFE-053538D5D8F9}"/>
                </a:ext>
              </a:extLst>
            </p:cNvPr>
            <p:cNvSpPr/>
            <p:nvPr/>
          </p:nvSpPr>
          <p:spPr>
            <a:xfrm>
              <a:off x="1448971" y="4269546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570EAA2-29A3-B955-4420-6D0D096D62D1}"/>
                </a:ext>
              </a:extLst>
            </p:cNvPr>
            <p:cNvSpPr/>
            <p:nvPr/>
          </p:nvSpPr>
          <p:spPr>
            <a:xfrm>
              <a:off x="1895806" y="4254313"/>
              <a:ext cx="367903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600" dirty="0" err="1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GB" sz="3600" dirty="0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GB" sz="3600" dirty="0" err="1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GB" sz="3600" dirty="0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3600" dirty="0" err="1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lang="en-GB" sz="3600" dirty="0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</a:t>
              </a:r>
            </a:p>
            <a:p>
              <a:pPr algn="ctr"/>
              <a:r>
                <a:rPr lang="en-GB" sz="3600" dirty="0" err="1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GB" sz="3600" dirty="0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endParaRPr lang="en-GB" sz="360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Rounded Rectangle 22">
              <a:extLst>
                <a:ext uri="{FF2B5EF4-FFF2-40B4-BE49-F238E27FC236}">
                  <a16:creationId xmlns:a16="http://schemas.microsoft.com/office/drawing/2014/main" id="{16E9927C-54B8-989F-7B79-7893C4FD7001}"/>
                </a:ext>
              </a:extLst>
            </p:cNvPr>
            <p:cNvSpPr/>
            <p:nvPr/>
          </p:nvSpPr>
          <p:spPr>
            <a:xfrm>
              <a:off x="1519311" y="4199650"/>
              <a:ext cx="4304713" cy="1111347"/>
            </a:xfrm>
            <a:prstGeom prst="roundRect">
              <a:avLst/>
            </a:prstGeom>
            <a:noFill/>
            <a:ln w="3810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8A9285D-68A6-4249-AEBA-2A86FA0A94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49" t="-1026" r="49486" b="84616"/>
            <a:stretch/>
          </p:blipFill>
          <p:spPr>
            <a:xfrm rot="20512849">
              <a:off x="529503" y="4096574"/>
              <a:ext cx="1439992" cy="1556748"/>
            </a:xfrm>
            <a:prstGeom prst="rect">
              <a:avLst/>
            </a:prstGeom>
          </p:spPr>
        </p:pic>
      </p:grpSp>
      <p:grpSp>
        <p:nvGrpSpPr>
          <p:cNvPr id="32" name="mattroi">
            <a:extLst>
              <a:ext uri="{FF2B5EF4-FFF2-40B4-BE49-F238E27FC236}">
                <a16:creationId xmlns:a16="http://schemas.microsoft.com/office/drawing/2014/main" id="{E7BA3E09-37AA-B039-72CC-9DCF2846ED69}"/>
              </a:ext>
            </a:extLst>
          </p:cNvPr>
          <p:cNvGrpSpPr/>
          <p:nvPr/>
        </p:nvGrpSpPr>
        <p:grpSpPr>
          <a:xfrm flipH="1">
            <a:off x="7390369" y="1155938"/>
            <a:ext cx="1242915" cy="1262779"/>
            <a:chOff x="2178000" y="1370575"/>
            <a:chExt cx="1417475" cy="1417450"/>
          </a:xfrm>
        </p:grpSpPr>
        <p:sp>
          <p:nvSpPr>
            <p:cNvPr id="33" name="Google Shape;1409;p39">
              <a:extLst>
                <a:ext uri="{FF2B5EF4-FFF2-40B4-BE49-F238E27FC236}">
                  <a16:creationId xmlns:a16="http://schemas.microsoft.com/office/drawing/2014/main" id="{1D696749-B66B-630B-9CFB-FFCB30562342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410;p39">
              <a:extLst>
                <a:ext uri="{FF2B5EF4-FFF2-40B4-BE49-F238E27FC236}">
                  <a16:creationId xmlns:a16="http://schemas.microsoft.com/office/drawing/2014/main" id="{1BFE3416-01CB-F431-1789-4DD50874A3E1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411;p39">
              <a:extLst>
                <a:ext uri="{FF2B5EF4-FFF2-40B4-BE49-F238E27FC236}">
                  <a16:creationId xmlns:a16="http://schemas.microsoft.com/office/drawing/2014/main" id="{7C283B68-F414-61F2-FD0F-BD24FF23C7C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412;p39">
              <a:extLst>
                <a:ext uri="{FF2B5EF4-FFF2-40B4-BE49-F238E27FC236}">
                  <a16:creationId xmlns:a16="http://schemas.microsoft.com/office/drawing/2014/main" id="{CB02F9F8-365A-8E59-4C46-22D0814A8C3D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413;p39">
              <a:extLst>
                <a:ext uri="{FF2B5EF4-FFF2-40B4-BE49-F238E27FC236}">
                  <a16:creationId xmlns:a16="http://schemas.microsoft.com/office/drawing/2014/main" id="{D389006D-4BBF-69C1-3B06-2394A5808696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414;p39">
              <a:extLst>
                <a:ext uri="{FF2B5EF4-FFF2-40B4-BE49-F238E27FC236}">
                  <a16:creationId xmlns:a16="http://schemas.microsoft.com/office/drawing/2014/main" id="{DA38E363-BCD6-FA1E-6146-D55DF191BC73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415;p39">
              <a:extLst>
                <a:ext uri="{FF2B5EF4-FFF2-40B4-BE49-F238E27FC236}">
                  <a16:creationId xmlns:a16="http://schemas.microsoft.com/office/drawing/2014/main" id="{84D37F87-AA78-54CC-875A-55BA7506117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416;p39">
              <a:extLst>
                <a:ext uri="{FF2B5EF4-FFF2-40B4-BE49-F238E27FC236}">
                  <a16:creationId xmlns:a16="http://schemas.microsoft.com/office/drawing/2014/main" id="{FF245198-7D4B-3E96-EE38-89541370912A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417;p39">
              <a:extLst>
                <a:ext uri="{FF2B5EF4-FFF2-40B4-BE49-F238E27FC236}">
                  <a16:creationId xmlns:a16="http://schemas.microsoft.com/office/drawing/2014/main" id="{81FA59CA-94CD-B97D-B6F7-3E2FFFC2DF0C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418;p39">
              <a:extLst>
                <a:ext uri="{FF2B5EF4-FFF2-40B4-BE49-F238E27FC236}">
                  <a16:creationId xmlns:a16="http://schemas.microsoft.com/office/drawing/2014/main" id="{8A62B419-45D6-5180-A356-5229AE73423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419;p39">
              <a:extLst>
                <a:ext uri="{FF2B5EF4-FFF2-40B4-BE49-F238E27FC236}">
                  <a16:creationId xmlns:a16="http://schemas.microsoft.com/office/drawing/2014/main" id="{648E761F-8384-149D-0AFE-9F33AA32B11D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420;p39">
              <a:extLst>
                <a:ext uri="{FF2B5EF4-FFF2-40B4-BE49-F238E27FC236}">
                  <a16:creationId xmlns:a16="http://schemas.microsoft.com/office/drawing/2014/main" id="{663968DA-915B-81C0-DE46-879372912C00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421;p39">
              <a:extLst>
                <a:ext uri="{FF2B5EF4-FFF2-40B4-BE49-F238E27FC236}">
                  <a16:creationId xmlns:a16="http://schemas.microsoft.com/office/drawing/2014/main" id="{7C3C2627-4E86-4276-BE05-C78D08943368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422;p39">
              <a:extLst>
                <a:ext uri="{FF2B5EF4-FFF2-40B4-BE49-F238E27FC236}">
                  <a16:creationId xmlns:a16="http://schemas.microsoft.com/office/drawing/2014/main" id="{CB0B19C2-25FA-8596-AE1E-1BF888406134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" name="saib">
            <a:extLst>
              <a:ext uri="{FF2B5EF4-FFF2-40B4-BE49-F238E27FC236}">
                <a16:creationId xmlns:a16="http://schemas.microsoft.com/office/drawing/2014/main" id="{F772A662-C1E5-B123-5776-C63AC399FE79}"/>
              </a:ext>
            </a:extLst>
          </p:cNvPr>
          <p:cNvSpPr/>
          <p:nvPr/>
        </p:nvSpPr>
        <p:spPr>
          <a:xfrm rot="19980337">
            <a:off x="7532721" y="2875842"/>
            <a:ext cx="1139606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saic">
            <a:extLst>
              <a:ext uri="{FF2B5EF4-FFF2-40B4-BE49-F238E27FC236}">
                <a16:creationId xmlns:a16="http://schemas.microsoft.com/office/drawing/2014/main" id="{BD2D4A15-8CF7-54CA-9E4E-A765B2EA2604}"/>
              </a:ext>
            </a:extLst>
          </p:cNvPr>
          <p:cNvSpPr/>
          <p:nvPr/>
        </p:nvSpPr>
        <p:spPr>
          <a:xfrm rot="19980337">
            <a:off x="7325558" y="5475040"/>
            <a:ext cx="1139606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6A80814C-5E3A-34C3-CB2B-B8CA1E11BB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0318" y="2678281"/>
            <a:ext cx="4677428" cy="468695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E89FEFD-D8FC-0508-5041-04DB473B09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384" y="3711822"/>
            <a:ext cx="3581900" cy="359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126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CBA10AF-2B96-4FCF-FD75-04C5B5C5DFE1}"/>
              </a:ext>
            </a:extLst>
          </p:cNvPr>
          <p:cNvSpPr/>
          <p:nvPr/>
        </p:nvSpPr>
        <p:spPr>
          <a:xfrm>
            <a:off x="161925" y="321276"/>
            <a:ext cx="11887200" cy="60671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pc="-15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组合 34">
            <a:extLst>
              <a:ext uri="{FF2B5EF4-FFF2-40B4-BE49-F238E27FC236}">
                <a16:creationId xmlns:a16="http://schemas.microsoft.com/office/drawing/2014/main" id="{5AB344EE-6048-9CD5-C57C-008677215C4D}"/>
              </a:ext>
            </a:extLst>
          </p:cNvPr>
          <p:cNvGrpSpPr/>
          <p:nvPr/>
        </p:nvGrpSpPr>
        <p:grpSpPr>
          <a:xfrm>
            <a:off x="695325" y="561975"/>
            <a:ext cx="10669588" cy="726471"/>
            <a:chOff x="695325" y="561975"/>
            <a:chExt cx="4371975" cy="726471"/>
          </a:xfrm>
        </p:grpSpPr>
        <p:sp>
          <p:nvSpPr>
            <p:cNvPr id="11" name="矩形 35">
              <a:extLst>
                <a:ext uri="{FF2B5EF4-FFF2-40B4-BE49-F238E27FC236}">
                  <a16:creationId xmlns:a16="http://schemas.microsoft.com/office/drawing/2014/main" id="{ED9584D1-5A96-1D18-9662-7DF9E2CF4919}"/>
                </a:ext>
              </a:extLst>
            </p:cNvPr>
            <p:cNvSpPr/>
            <p:nvPr/>
          </p:nvSpPr>
          <p:spPr>
            <a:xfrm>
              <a:off x="978370" y="605182"/>
              <a:ext cx="4088930" cy="6288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en-US" altLang="zh-C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04. </a:t>
              </a:r>
              <a:r>
                <a:rPr lang="en-US" altLang="zh-C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Chuyển</a:t>
              </a:r>
              <a:r>
                <a:rPr lang="en-US" altLang="zh-C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altLang="zh-C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altLang="zh-C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altLang="zh-C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altLang="zh-C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altLang="zh-C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altLang="zh-C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altLang="zh-C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altLang="zh-C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altLang="zh-C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altLang="zh-C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zh-CN" altLang="en-US" sz="3200" dirty="0">
                <a:solidFill>
                  <a:srgbClr val="002060"/>
                </a:solidFill>
                <a:latin typeface="Cambria" panose="02040503050406030204" pitchFamily="18" charset="0"/>
                <a:ea typeface="字魂3号-英雄黑体" panose="00000500000000000000" pitchFamily="2" charset="-122"/>
              </a:endParaRPr>
            </a:p>
          </p:txBody>
        </p:sp>
        <p:sp>
          <p:nvSpPr>
            <p:cNvPr id="12" name="矩形 36">
              <a:extLst>
                <a:ext uri="{FF2B5EF4-FFF2-40B4-BE49-F238E27FC236}">
                  <a16:creationId xmlns:a16="http://schemas.microsoft.com/office/drawing/2014/main" id="{46CEC4F7-14D6-0E48-BC12-A939225A3475}"/>
                </a:ext>
              </a:extLst>
            </p:cNvPr>
            <p:cNvSpPr/>
            <p:nvPr/>
          </p:nvSpPr>
          <p:spPr>
            <a:xfrm>
              <a:off x="695325" y="561975"/>
              <a:ext cx="271663" cy="726471"/>
            </a:xfrm>
            <a:prstGeom prst="rect">
              <a:avLst/>
            </a:prstGeom>
            <a:solidFill>
              <a:srgbClr val="B071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字魂3号-英雄黑体" panose="00000500000000000000" pitchFamily="2" charset="-122"/>
              </a:endParaRPr>
            </a:p>
          </p:txBody>
        </p:sp>
      </p:grpSp>
      <p:sp>
        <p:nvSpPr>
          <p:cNvPr id="13" name="矩形 8">
            <a:extLst>
              <a:ext uri="{FF2B5EF4-FFF2-40B4-BE49-F238E27FC236}">
                <a16:creationId xmlns:a16="http://schemas.microsoft.com/office/drawing/2014/main" id="{8E623538-6DF3-2552-7CCB-56808B56CF95}"/>
              </a:ext>
            </a:extLst>
          </p:cNvPr>
          <p:cNvSpPr/>
          <p:nvPr/>
        </p:nvSpPr>
        <p:spPr>
          <a:xfrm>
            <a:off x="334726" y="1463777"/>
            <a:ext cx="1156335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M: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Quyển từ điển này hữu ích 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--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&gt; Quyển từ điển này hữu ích quá!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C52AB9-0313-073C-BCED-0E6890349B91}"/>
              </a:ext>
            </a:extLst>
          </p:cNvPr>
          <p:cNvSpPr/>
          <p:nvPr/>
        </p:nvSpPr>
        <p:spPr>
          <a:xfrm>
            <a:off x="446432" y="1849991"/>
            <a:ext cx="860231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200000"/>
              </a:lnSpc>
              <a:defRPr/>
            </a:pP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Bạn ấy đọc nhiều sách.</a:t>
            </a:r>
          </a:p>
          <a:p>
            <a:pPr lvl="0" algn="just">
              <a:lnSpc>
                <a:spcPct val="200000"/>
              </a:lnSpc>
              <a:defRPr/>
            </a:pP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Thư viện trường mình rộng.</a:t>
            </a:r>
          </a:p>
          <a:p>
            <a:pPr lvl="0" algn="just">
              <a:lnSpc>
                <a:spcPct val="200000"/>
              </a:lnSpc>
              <a:defRPr/>
            </a:pP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Thư viện đón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cửa muộn.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CC4B36-BF74-036C-535C-9821FAB073D1}"/>
              </a:ext>
            </a:extLst>
          </p:cNvPr>
          <p:cNvSpPr/>
          <p:nvPr/>
        </p:nvSpPr>
        <p:spPr>
          <a:xfrm>
            <a:off x="2541684" y="5825567"/>
            <a:ext cx="6802341" cy="97155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endParaRPr lang="en-US" sz="2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1D0ADF-2B0D-E72A-84DF-542F65B74490}"/>
              </a:ext>
            </a:extLst>
          </p:cNvPr>
          <p:cNvSpPr txBox="1"/>
          <p:nvPr/>
        </p:nvSpPr>
        <p:spPr>
          <a:xfrm>
            <a:off x="903631" y="5250017"/>
            <a:ext cx="11430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viện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muộn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</a:p>
          <a:p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viện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muộn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661880-957D-5B9D-CDF6-A1B7CDD65800}"/>
              </a:ext>
            </a:extLst>
          </p:cNvPr>
          <p:cNvSpPr txBox="1"/>
          <p:nvPr/>
        </p:nvSpPr>
        <p:spPr>
          <a:xfrm>
            <a:off x="401400" y="2864902"/>
            <a:ext cx="11430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 /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70CBCB-8640-0E71-17A3-D9998DB98892}"/>
              </a:ext>
            </a:extLst>
          </p:cNvPr>
          <p:cNvSpPr txBox="1"/>
          <p:nvPr/>
        </p:nvSpPr>
        <p:spPr>
          <a:xfrm>
            <a:off x="446432" y="4205037"/>
            <a:ext cx="11430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viện</a:t>
            </a:r>
            <a:r>
              <a:rPr lang="en-US" sz="3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3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 / </a:t>
            </a:r>
            <a:r>
              <a:rPr lang="en-US" sz="30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viện</a:t>
            </a:r>
            <a:r>
              <a:rPr lang="en-US" sz="3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531485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/>
      <p:bldP spid="15" grpId="0" animBg="1"/>
      <p:bldP spid="15" grpId="1" animBg="1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736A2E1-C8D0-4040-B0B2-06617BE852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161" y="1167319"/>
            <a:ext cx="5882928" cy="58829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81D2FB-2003-4ABA-22FB-E607AB327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953" y="1365345"/>
            <a:ext cx="7645047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33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9A17F04-6C54-A695-8348-6884AB0D5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30" y="3683704"/>
            <a:ext cx="11327350" cy="371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7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2F628-BD53-7ED6-A3E3-806760A8C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ate.com - Bài hát Vì sao lại thế  ST Lưu Hà An_v720P">
            <a:hlinkClick r:id="" action="ppaction://media"/>
            <a:extLst>
              <a:ext uri="{FF2B5EF4-FFF2-40B4-BE49-F238E27FC236}">
                <a16:creationId xmlns:a16="http://schemas.microsoft.com/office/drawing/2014/main" id="{7FDFEDC6-DDBC-15ED-8772-F85611EE7F0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91726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AAB64F0E-3261-E839-467F-E697E3923C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58" t="-4859" r="68082" b="72053"/>
          <a:stretch/>
        </p:blipFill>
        <p:spPr>
          <a:xfrm>
            <a:off x="1371602" y="4347134"/>
            <a:ext cx="2102068" cy="1659528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9FB841AA-4BC8-19B5-B527-238FBE3082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1" t="-3966" r="31893" b="71160"/>
          <a:stretch/>
        </p:blipFill>
        <p:spPr>
          <a:xfrm>
            <a:off x="2253552" y="2537224"/>
            <a:ext cx="2102068" cy="1659528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CFFA8909-1011-AEC6-C3E8-7F4334186A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6" t="35009" r="66080" b="32185"/>
          <a:stretch/>
        </p:blipFill>
        <p:spPr>
          <a:xfrm>
            <a:off x="9004742" y="1122256"/>
            <a:ext cx="2102068" cy="1659528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D3254FA6-F5EC-46C1-939F-217D9CDA4F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2" t="35137" r="31812" b="32057"/>
          <a:stretch/>
        </p:blipFill>
        <p:spPr>
          <a:xfrm>
            <a:off x="6502503" y="1028372"/>
            <a:ext cx="2102068" cy="1659528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BF557063-49DA-C464-06BC-BDF1F786ED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8" t="72951" r="256" b="-5757"/>
          <a:stretch/>
        </p:blipFill>
        <p:spPr>
          <a:xfrm>
            <a:off x="4435369" y="1573096"/>
            <a:ext cx="1655379" cy="1659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974FA6-77F1-9FB4-0BC7-971F2C345F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124" y="4347134"/>
            <a:ext cx="2711839" cy="260519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D4D66D6-0751-08DE-03EA-3973E61C3AA2}"/>
              </a:ext>
            </a:extLst>
          </p:cNvPr>
          <p:cNvGrpSpPr/>
          <p:nvPr/>
        </p:nvGrpSpPr>
        <p:grpSpPr>
          <a:xfrm>
            <a:off x="302875" y="3878006"/>
            <a:ext cx="2266293" cy="859946"/>
            <a:chOff x="302875" y="3878006"/>
            <a:chExt cx="2266293" cy="859946"/>
          </a:xfrm>
        </p:grpSpPr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1D2AB6CC-313B-F84C-A786-F80B9A9FBDF0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64667E8-FC92-6B86-6C70-655D86569DF4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1C6010-4BEC-B7C0-8CA2-C1FE9216F991}"/>
              </a:ext>
            </a:extLst>
          </p:cNvPr>
          <p:cNvGrpSpPr/>
          <p:nvPr/>
        </p:nvGrpSpPr>
        <p:grpSpPr>
          <a:xfrm>
            <a:off x="907831" y="2137266"/>
            <a:ext cx="2266293" cy="859946"/>
            <a:chOff x="302875" y="3878006"/>
            <a:chExt cx="2266293" cy="859946"/>
          </a:xfrm>
        </p:grpSpPr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B02E95A0-EB39-80B9-75F8-46AA45C3896A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0CDEF5A-F80C-6632-4420-BCA901145F0B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0A7838F-16A3-1692-4BB7-635493546886}"/>
              </a:ext>
            </a:extLst>
          </p:cNvPr>
          <p:cNvGrpSpPr/>
          <p:nvPr/>
        </p:nvGrpSpPr>
        <p:grpSpPr>
          <a:xfrm>
            <a:off x="3302222" y="992741"/>
            <a:ext cx="2266293" cy="859946"/>
            <a:chOff x="302875" y="3878006"/>
            <a:chExt cx="2266293" cy="859946"/>
          </a:xfrm>
        </p:grpSpPr>
        <p:sp>
          <p:nvSpPr>
            <p:cNvPr id="17" name="Speech Bubble: Oval 16">
              <a:extLst>
                <a:ext uri="{FF2B5EF4-FFF2-40B4-BE49-F238E27FC236}">
                  <a16:creationId xmlns:a16="http://schemas.microsoft.com/office/drawing/2014/main" id="{B2DFAF44-C391-87B2-C833-BDECD8121BF8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37F0AA9-D0B9-44ED-7D79-BAEEDA58EC00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7513B2B-BBE0-DE01-4275-2402D8093955}"/>
              </a:ext>
            </a:extLst>
          </p:cNvPr>
          <p:cNvGrpSpPr/>
          <p:nvPr/>
        </p:nvGrpSpPr>
        <p:grpSpPr>
          <a:xfrm>
            <a:off x="5561563" y="339795"/>
            <a:ext cx="2266293" cy="859946"/>
            <a:chOff x="238540" y="4046369"/>
            <a:chExt cx="2266293" cy="859946"/>
          </a:xfrm>
        </p:grpSpPr>
        <p:sp>
          <p:nvSpPr>
            <p:cNvPr id="20" name="Speech Bubble: Oval 19">
              <a:extLst>
                <a:ext uri="{FF2B5EF4-FFF2-40B4-BE49-F238E27FC236}">
                  <a16:creationId xmlns:a16="http://schemas.microsoft.com/office/drawing/2014/main" id="{EE61050B-4355-BEA3-9D07-DC42D4E406D5}"/>
                </a:ext>
              </a:extLst>
            </p:cNvPr>
            <p:cNvSpPr/>
            <p:nvPr/>
          </p:nvSpPr>
          <p:spPr>
            <a:xfrm>
              <a:off x="467100" y="4046369"/>
              <a:ext cx="1847112" cy="859946"/>
            </a:xfrm>
            <a:prstGeom prst="wedgeEllipseCallout">
              <a:avLst>
                <a:gd name="adj1" fmla="val 32764"/>
                <a:gd name="adj2" fmla="val 70619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FB3739-EE95-415E-EA34-A59D233100E2}"/>
                </a:ext>
              </a:extLst>
            </p:cNvPr>
            <p:cNvSpPr txBox="1"/>
            <p:nvPr/>
          </p:nvSpPr>
          <p:spPr>
            <a:xfrm>
              <a:off x="238540" y="4234363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B922A35-1184-AFF6-B0B6-7DEC564CD7A9}"/>
              </a:ext>
            </a:extLst>
          </p:cNvPr>
          <p:cNvGrpSpPr/>
          <p:nvPr/>
        </p:nvGrpSpPr>
        <p:grpSpPr>
          <a:xfrm>
            <a:off x="8223733" y="218102"/>
            <a:ext cx="2266293" cy="859946"/>
            <a:chOff x="238540" y="4046369"/>
            <a:chExt cx="2266293" cy="859946"/>
          </a:xfrm>
        </p:grpSpPr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id="{3628AAB6-9283-BEC6-ED56-1F7A09C64AEB}"/>
                </a:ext>
              </a:extLst>
            </p:cNvPr>
            <p:cNvSpPr/>
            <p:nvPr/>
          </p:nvSpPr>
          <p:spPr>
            <a:xfrm>
              <a:off x="467100" y="4046369"/>
              <a:ext cx="1847112" cy="859946"/>
            </a:xfrm>
            <a:prstGeom prst="wedgeEllipseCallout">
              <a:avLst>
                <a:gd name="adj1" fmla="val 23166"/>
                <a:gd name="adj2" fmla="val 70619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DF07D8F-F5D3-E604-4169-EC358CEFA74B}"/>
                </a:ext>
              </a:extLst>
            </p:cNvPr>
            <p:cNvSpPr txBox="1"/>
            <p:nvPr/>
          </p:nvSpPr>
          <p:spPr>
            <a:xfrm>
              <a:off x="238540" y="4234363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5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213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2.22222E-6 L 0.00378 -0.25 E" pathEditMode="fixed" ptsTypes="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25 L 0.19037 -0.35231 " pathEditMode="fixed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036 -0.35232 L 0.303 -0.32361 " pathEditMode="fixed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3 -0.32361 L 0.49753 -0.3071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7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3FBE1A-12C5-2E24-9EFB-FB2B44D8F0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58" t="-4859" r="68082" b="72053"/>
          <a:stretch/>
        </p:blipFill>
        <p:spPr>
          <a:xfrm>
            <a:off x="1294132" y="325706"/>
            <a:ext cx="2102068" cy="165952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42EA7BB-F818-6B56-85F9-8CDCF9A10C3E}"/>
              </a:ext>
            </a:extLst>
          </p:cNvPr>
          <p:cNvGrpSpPr/>
          <p:nvPr/>
        </p:nvGrpSpPr>
        <p:grpSpPr>
          <a:xfrm>
            <a:off x="0" y="0"/>
            <a:ext cx="2266293" cy="859946"/>
            <a:chOff x="302875" y="3878006"/>
            <a:chExt cx="2266293" cy="859946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88EF8AAF-1885-E1D4-38FE-B9287C929FE6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7482C70-07CE-2B2B-CEB2-EDBA8F735562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483243" y="698670"/>
            <a:ext cx="7229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Cuối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cảm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dấu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gì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?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F5F092C-8148-A68F-0E9F-2939CB256417}"/>
              </a:ext>
            </a:extLst>
          </p:cNvPr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chấm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than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998F50A-6F94-FE80-E068-C76608D55CD7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345CF5A-DC5D-8D01-7CF9-27421FAA64E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D635D41-A30F-4054-11B5-153EE02CF3CA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chấm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4477869-13A9-6519-4355-8710D3D30DA1}"/>
              </a:ext>
            </a:extLst>
          </p:cNvPr>
          <p:cNvGrpSpPr/>
          <p:nvPr/>
        </p:nvGrpSpPr>
        <p:grpSpPr>
          <a:xfrm>
            <a:off x="956935" y="4745740"/>
            <a:ext cx="4537107" cy="1129886"/>
            <a:chOff x="981375" y="4872764"/>
            <a:chExt cx="4537107" cy="1129886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95B389C-7933-F035-764A-BFC959F1B44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F5252F5-F542-1C42-1C01-0876DA718AD9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chấm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hỏi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20E9211-3C12-45E2-3A96-E20F54E84B00}"/>
              </a:ext>
            </a:extLst>
          </p:cNvPr>
          <p:cNvGrpSpPr/>
          <p:nvPr/>
        </p:nvGrpSpPr>
        <p:grpSpPr>
          <a:xfrm>
            <a:off x="6830721" y="4714800"/>
            <a:ext cx="4587858" cy="1129886"/>
            <a:chOff x="6830721" y="4714800"/>
            <a:chExt cx="4587858" cy="112988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30EEEC8C-B92B-0B3A-4A1E-49C8E56D24B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B13FCE4-291E-4D2D-E8D5-2F1CD55EF9EA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phẩy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1888303-18A8-A54E-5DB5-9D399A20A9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E649AE-92BD-FC24-5287-4A138A0102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66054" y="4602507"/>
            <a:ext cx="957111" cy="13653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A623C1-62B8-F274-3793-A0373774D16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AF1EB8-DCBE-6FEC-59DD-C89B2F9D725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1C6CA03-ABE9-0706-2ECC-F8544732312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4C3AD3E-A09A-B951-3514-DB139D5B5F8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4B64A01-D5C0-6AD1-AEDA-A0245E7154D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28416" y="4876301"/>
            <a:ext cx="891076" cy="89646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AF012C2-493A-04BC-ADD8-C716DF9B79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sp>
        <p:nvSpPr>
          <p:cNvPr id="30" name="Arrow: Right 4">
            <a:hlinkClick r:id="rId10" action="ppaction://hlinksldjump"/>
            <a:extLst>
              <a:ext uri="{FF2B5EF4-FFF2-40B4-BE49-F238E27FC236}">
                <a16:creationId xmlns:a16="http://schemas.microsoft.com/office/drawing/2014/main" id="{889D5ED8-6D44-00BB-FF40-170AC5DA982D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03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568290" y="671599"/>
            <a:ext cx="6600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cảm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để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….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BE01AA-A31E-FEA9-0A2C-EA287F1161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1" t="-3966" r="31893" b="71160"/>
          <a:stretch/>
        </p:blipFill>
        <p:spPr>
          <a:xfrm>
            <a:off x="1447605" y="506285"/>
            <a:ext cx="2102068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63223FA-0C4E-6CB7-0C4F-1A8B6CD994D7}"/>
              </a:ext>
            </a:extLst>
          </p:cNvPr>
          <p:cNvGrpSpPr/>
          <p:nvPr/>
        </p:nvGrpSpPr>
        <p:grpSpPr>
          <a:xfrm>
            <a:off x="-4141" y="132685"/>
            <a:ext cx="2266293" cy="859946"/>
            <a:chOff x="302875" y="3878006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13682C50-C503-F446-99CD-4CC5D9D4294A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CE5F2A7-6830-36AD-AFDD-1586B3364CAD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9156A5-03E5-8AC6-6A63-3085120D0BE6}"/>
              </a:ext>
            </a:extLst>
          </p:cNvPr>
          <p:cNvGrpSpPr/>
          <p:nvPr/>
        </p:nvGrpSpPr>
        <p:grpSpPr>
          <a:xfrm>
            <a:off x="1161676" y="2881469"/>
            <a:ext cx="4537107" cy="1129886"/>
            <a:chOff x="6830721" y="2864057"/>
            <a:chExt cx="4537107" cy="1129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700F6EC-E7A8-0469-86C5-A0B5F80EDDAD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2EB50C9-1F4E-567A-BF94-EE943B72F216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cảm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xúc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E6070F6-022C-7414-C15C-F7D0AA5B217B}"/>
              </a:ext>
            </a:extLst>
          </p:cNvPr>
          <p:cNvGrpSpPr/>
          <p:nvPr/>
        </p:nvGrpSpPr>
        <p:grpSpPr>
          <a:xfrm>
            <a:off x="6846899" y="2846430"/>
            <a:ext cx="4537107" cy="1129886"/>
            <a:chOff x="981375" y="2864057"/>
            <a:chExt cx="4537107" cy="112988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78A6CCA-B600-4B6B-13C4-396E4A4C37E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95E693B-0D78-9EFC-80DF-1992EDC6525D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Giới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thiệu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56AE6A9-F567-2F11-1100-2A424E8C4040}"/>
              </a:ext>
            </a:extLst>
          </p:cNvPr>
          <p:cNvGrpSpPr/>
          <p:nvPr/>
        </p:nvGrpSpPr>
        <p:grpSpPr>
          <a:xfrm>
            <a:off x="1037540" y="4786487"/>
            <a:ext cx="4537107" cy="1129886"/>
            <a:chOff x="981375" y="4872764"/>
            <a:chExt cx="4537107" cy="112988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F37AF966-A9D9-5A30-3CE0-0A6B34A4728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FF6680C-ABCD-4EED-E6DC-6A8B4086F3E6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Hỏi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30536AC-B6E6-5BB8-3F5C-9486580A9E3B}"/>
              </a:ext>
            </a:extLst>
          </p:cNvPr>
          <p:cNvGrpSpPr/>
          <p:nvPr/>
        </p:nvGrpSpPr>
        <p:grpSpPr>
          <a:xfrm>
            <a:off x="6830721" y="4714800"/>
            <a:ext cx="4587858" cy="1129886"/>
            <a:chOff x="6830721" y="4714800"/>
            <a:chExt cx="4587858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A87BF548-8300-1D3C-4A9C-32EF4C8079F2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9A70305-A223-E872-5B42-EC8C9A7C823F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Cầu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khiến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BEEC13F7-A02B-0158-8112-178435E561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36E599A-9EF6-10BA-7D8A-F3D0AE02A8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546659" y="4643254"/>
            <a:ext cx="957111" cy="13653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B79ACC9-D89B-0FA4-FD23-DA55BFF3495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D3D4D59-6672-6764-0018-0FED58F6E33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17DDD75-026C-006D-047C-8551EBA6A6F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258362" y="3085480"/>
            <a:ext cx="953350" cy="8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FF523C5-9017-EE1C-2703-244D8DF5519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3794" y="2899628"/>
            <a:ext cx="891076" cy="89646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E237583-3BBB-6B19-851F-2583DB5BB44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09021" y="4917048"/>
            <a:ext cx="891076" cy="8964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53714F5-3B77-B8B6-5D1C-D7309971EC2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sp>
        <p:nvSpPr>
          <p:cNvPr id="29" name="Arrow: Right 4">
            <a:hlinkClick r:id="rId10" action="ppaction://hlinksldjump"/>
            <a:extLst>
              <a:ext uri="{FF2B5EF4-FFF2-40B4-BE49-F238E27FC236}">
                <a16:creationId xmlns:a16="http://schemas.microsoft.com/office/drawing/2014/main" id="{889D5ED8-6D44-00BB-FF40-170AC5DA982D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61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141244" y="566608"/>
            <a:ext cx="731069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thuộc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Sách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thẻ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thư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viện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giá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sách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B1F8C3-8BF3-D38C-1857-AB6B136938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8" t="72951" r="256" b="-5757"/>
          <a:stretch/>
        </p:blipFill>
        <p:spPr>
          <a:xfrm>
            <a:off x="1485865" y="692588"/>
            <a:ext cx="1655379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2A6547B-BE05-D944-D3B7-52C9AA08F23B}"/>
              </a:ext>
            </a:extLst>
          </p:cNvPr>
          <p:cNvGrpSpPr/>
          <p:nvPr/>
        </p:nvGrpSpPr>
        <p:grpSpPr>
          <a:xfrm>
            <a:off x="352718" y="112233"/>
            <a:ext cx="2266293" cy="859946"/>
            <a:chOff x="302875" y="3878006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A5285F21-936A-C15F-F62D-FBA195CF981C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493D47E-4E9B-6B8B-FA4C-536BB2266370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4D42021-D925-7FEF-91CF-7CDDBE1FC743}"/>
              </a:ext>
            </a:extLst>
          </p:cNvPr>
          <p:cNvGrpSpPr/>
          <p:nvPr/>
        </p:nvGrpSpPr>
        <p:grpSpPr>
          <a:xfrm>
            <a:off x="7029327" y="4667041"/>
            <a:ext cx="4973146" cy="1129886"/>
            <a:chOff x="6830721" y="2864057"/>
            <a:chExt cx="4973146" cy="1129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A0B609F-7F6B-63C5-2928-24015C99CA6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C9E1ECB-6F7A-7221-F6D1-15882BC04055}"/>
                </a:ext>
              </a:extLst>
            </p:cNvPr>
            <p:cNvSpPr txBox="1"/>
            <p:nvPr/>
          </p:nvSpPr>
          <p:spPr>
            <a:xfrm>
              <a:off x="8053038" y="3074693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Đồ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vật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79B80B-DD0B-9D9B-3F7F-07A944A5FDDD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6B76F1E5-78CD-2B01-6A0E-379A409EDE1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6BB7C07-BFB4-3E24-3D59-7241503372C9}"/>
                </a:ext>
              </a:extLst>
            </p:cNvPr>
            <p:cNvSpPr txBox="1"/>
            <p:nvPr/>
          </p:nvSpPr>
          <p:spPr>
            <a:xfrm>
              <a:off x="1767653" y="300565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Hoạt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động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BFAE3F9-8161-E45C-D2D8-58DBCFE6904C}"/>
              </a:ext>
            </a:extLst>
          </p:cNvPr>
          <p:cNvGrpSpPr/>
          <p:nvPr/>
        </p:nvGrpSpPr>
        <p:grpSpPr>
          <a:xfrm>
            <a:off x="872690" y="4714800"/>
            <a:ext cx="4707940" cy="1129886"/>
            <a:chOff x="981375" y="4872764"/>
            <a:chExt cx="4707940" cy="112988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F2A091A-1A0C-2EF6-E004-7CFFDEF7B5F2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B7AE0EC-ABE5-B6D1-F04F-18AF539F360A}"/>
                </a:ext>
              </a:extLst>
            </p:cNvPr>
            <p:cNvSpPr txBox="1"/>
            <p:nvPr/>
          </p:nvSpPr>
          <p:spPr>
            <a:xfrm>
              <a:off x="1938486" y="50529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Đặc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điểm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8B6557A-200F-9875-84C7-171A3368F85A}"/>
              </a:ext>
            </a:extLst>
          </p:cNvPr>
          <p:cNvGrpSpPr/>
          <p:nvPr/>
        </p:nvGrpSpPr>
        <p:grpSpPr>
          <a:xfrm>
            <a:off x="6909508" y="2892856"/>
            <a:ext cx="4587858" cy="1129886"/>
            <a:chOff x="6830721" y="4714800"/>
            <a:chExt cx="4587858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BC16345D-F261-9FBC-EF3A-F5E8F3D98560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5DAB5B1-DF8E-DFD8-A924-61A521E06E64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Con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người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91D85C25-2CF2-0D0A-9FF9-D5BC6AD3B0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FF74026-3A62-11AE-0F68-EACD6980CA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381809" y="4571567"/>
            <a:ext cx="957111" cy="13653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173A3B4-1B79-5283-C89C-644C9DF9174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4C76C2F-486C-1523-AFED-408E91507DF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CCF5B55-24F1-2091-099F-EA1FC6D090E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26013" y="4871052"/>
            <a:ext cx="953350" cy="8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B1391AF-0809-2BD9-E472-9852306E073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2AFB42E-9994-7EA7-E30F-6AFE511733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844171" y="4845361"/>
            <a:ext cx="891076" cy="8964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1A9213C-1940-67BB-A0C8-6E5792DC55A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17905" y="3009567"/>
            <a:ext cx="891076" cy="896464"/>
          </a:xfrm>
          <a:prstGeom prst="rect">
            <a:avLst/>
          </a:prstGeom>
        </p:spPr>
      </p:pic>
      <p:sp>
        <p:nvSpPr>
          <p:cNvPr id="5" name="Arrow: Right 4">
            <a:hlinkClick r:id="rId10" action="ppaction://hlinksldjump"/>
            <a:extLst>
              <a:ext uri="{FF2B5EF4-FFF2-40B4-BE49-F238E27FC236}">
                <a16:creationId xmlns:a16="http://schemas.microsoft.com/office/drawing/2014/main" id="{889D5ED8-6D44-00BB-FF40-170AC5DA982D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81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463282" y="325706"/>
            <a:ext cx="8315339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767143" y="444915"/>
            <a:ext cx="55255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sau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bộc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lộ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cảm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xúc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1E649AE-92BD-FC24-5287-4A138A0102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294865" y="4598974"/>
            <a:ext cx="957111" cy="1365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089543-2578-741F-0F54-9AD81AB586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2" t="35137" r="31812" b="32057"/>
          <a:stretch/>
        </p:blipFill>
        <p:spPr>
          <a:xfrm>
            <a:off x="1413379" y="763116"/>
            <a:ext cx="2102068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552373-A292-07E7-DF1E-E836EC2642BB}"/>
              </a:ext>
            </a:extLst>
          </p:cNvPr>
          <p:cNvGrpSpPr/>
          <p:nvPr/>
        </p:nvGrpSpPr>
        <p:grpSpPr>
          <a:xfrm>
            <a:off x="472439" y="74539"/>
            <a:ext cx="2266293" cy="859946"/>
            <a:chOff x="238540" y="4046369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E1968276-030C-E7CB-C05A-7892FB8228AF}"/>
                </a:ext>
              </a:extLst>
            </p:cNvPr>
            <p:cNvSpPr/>
            <p:nvPr/>
          </p:nvSpPr>
          <p:spPr>
            <a:xfrm>
              <a:off x="467100" y="4046369"/>
              <a:ext cx="1847112" cy="859946"/>
            </a:xfrm>
            <a:prstGeom prst="wedgeEllipseCallout">
              <a:avLst>
                <a:gd name="adj1" fmla="val 32764"/>
                <a:gd name="adj2" fmla="val 70619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55F121-7EF4-633C-F9A4-12748A76AE07}"/>
                </a:ext>
              </a:extLst>
            </p:cNvPr>
            <p:cNvSpPr txBox="1"/>
            <p:nvPr/>
          </p:nvSpPr>
          <p:spPr>
            <a:xfrm>
              <a:off x="238540" y="4234363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F0C8D6A-3BE6-DF58-FF51-6A6A39CB0D0B}"/>
              </a:ext>
            </a:extLst>
          </p:cNvPr>
          <p:cNvGrpSpPr/>
          <p:nvPr/>
        </p:nvGrpSpPr>
        <p:grpSpPr>
          <a:xfrm>
            <a:off x="6830721" y="2864057"/>
            <a:ext cx="4746308" cy="1129886"/>
            <a:chOff x="6830721" y="2864057"/>
            <a:chExt cx="4746308" cy="1129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8E642E4-CE87-CB74-1A31-F88576C934ED}"/>
                </a:ext>
              </a:extLst>
            </p:cNvPr>
            <p:cNvSpPr/>
            <p:nvPr/>
          </p:nvSpPr>
          <p:spPr>
            <a:xfrm>
              <a:off x="6830721" y="2864057"/>
              <a:ext cx="4746308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D8C2864-30B6-3C57-92F6-2327CBA38A51}"/>
                </a:ext>
              </a:extLst>
            </p:cNvPr>
            <p:cNvSpPr txBox="1"/>
            <p:nvPr/>
          </p:nvSpPr>
          <p:spPr>
            <a:xfrm>
              <a:off x="7191480" y="3168167"/>
              <a:ext cx="43855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Thư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đẹp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quá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!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7D7A5F6-102F-5D29-C2A4-7594FC97138D}"/>
              </a:ext>
            </a:extLst>
          </p:cNvPr>
          <p:cNvGrpSpPr/>
          <p:nvPr/>
        </p:nvGrpSpPr>
        <p:grpSpPr>
          <a:xfrm>
            <a:off x="981375" y="2864057"/>
            <a:ext cx="4614950" cy="1129886"/>
            <a:chOff x="981375" y="2864057"/>
            <a:chExt cx="4614950" cy="112988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64B32AF7-F5FD-4CA1-6444-7499ADBBFEC4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FA137C8-C2A6-5C83-7572-B78F7212EA92}"/>
                </a:ext>
              </a:extLst>
            </p:cNvPr>
            <p:cNvSpPr txBox="1"/>
            <p:nvPr/>
          </p:nvSpPr>
          <p:spPr>
            <a:xfrm>
              <a:off x="1474686" y="3105834"/>
              <a:ext cx="41216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Thư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đẹp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67433BE-824F-AB97-C9B4-60E21008ECD8}"/>
              </a:ext>
            </a:extLst>
          </p:cNvPr>
          <p:cNvGrpSpPr/>
          <p:nvPr/>
        </p:nvGrpSpPr>
        <p:grpSpPr>
          <a:xfrm>
            <a:off x="785746" y="4742207"/>
            <a:ext cx="4810579" cy="1129886"/>
            <a:chOff x="981375" y="4872764"/>
            <a:chExt cx="4810579" cy="112988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09B72704-FC01-5676-0601-C2D8D0A9D66D}"/>
                </a:ext>
              </a:extLst>
            </p:cNvPr>
            <p:cNvSpPr/>
            <p:nvPr/>
          </p:nvSpPr>
          <p:spPr>
            <a:xfrm>
              <a:off x="981375" y="4872764"/>
              <a:ext cx="4810579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CE37796-5782-3F41-16F9-3DCF7617D799}"/>
                </a:ext>
              </a:extLst>
            </p:cNvPr>
            <p:cNvSpPr txBox="1"/>
            <p:nvPr/>
          </p:nvSpPr>
          <p:spPr>
            <a:xfrm>
              <a:off x="1314135" y="5138985"/>
              <a:ext cx="43246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Thư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đẹp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lắm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8780812-553B-A206-846A-0B130D78C81D}"/>
              </a:ext>
            </a:extLst>
          </p:cNvPr>
          <p:cNvGrpSpPr/>
          <p:nvPr/>
        </p:nvGrpSpPr>
        <p:grpSpPr>
          <a:xfrm>
            <a:off x="6830721" y="4714800"/>
            <a:ext cx="4889046" cy="1129886"/>
            <a:chOff x="6830721" y="4714800"/>
            <a:chExt cx="4889046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F85DE20E-9914-A067-531B-45EAE404BBE6}"/>
                </a:ext>
              </a:extLst>
            </p:cNvPr>
            <p:cNvSpPr/>
            <p:nvPr/>
          </p:nvSpPr>
          <p:spPr>
            <a:xfrm>
              <a:off x="6830721" y="4714800"/>
              <a:ext cx="4746308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B8E0509-A6EE-7ABE-DFF4-DF70F5757B45}"/>
                </a:ext>
              </a:extLst>
            </p:cNvPr>
            <p:cNvSpPr txBox="1"/>
            <p:nvPr/>
          </p:nvSpPr>
          <p:spPr>
            <a:xfrm>
              <a:off x="7400680" y="5039205"/>
              <a:ext cx="43190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Thư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đẹp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7A0C643-23F2-3043-F116-E2EC3BA8F76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E97957D-6BE3-D7FE-41AE-27378E7367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294865" y="4598974"/>
            <a:ext cx="957111" cy="13653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890D07D-63EA-D88C-EA4E-8E42702A399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FCCCAC0-10CC-9C24-D3A8-12065AACE61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78C4A79-A36C-80A0-9D3F-C300FD28EDE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891153" y="2372490"/>
            <a:ext cx="953350" cy="8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49E2D3C-D993-C23A-ED6E-37F53A40852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20717" y="2453188"/>
            <a:ext cx="891076" cy="89646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A3E564D-8CD5-501D-92FB-87BD057A93B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7794" y="4347171"/>
            <a:ext cx="891076" cy="8964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CEB21EF-8B52-9959-1A19-3B3C702DFA3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53427" y="4324744"/>
            <a:ext cx="891076" cy="896464"/>
          </a:xfrm>
          <a:prstGeom prst="rect">
            <a:avLst/>
          </a:prstGeom>
        </p:spPr>
      </p:pic>
      <p:sp>
        <p:nvSpPr>
          <p:cNvPr id="5" name="Arrow: Right 4">
            <a:hlinkClick r:id="rId10" action="ppaction://hlinksldjump"/>
            <a:extLst>
              <a:ext uri="{FF2B5EF4-FFF2-40B4-BE49-F238E27FC236}">
                <a16:creationId xmlns:a16="http://schemas.microsoft.com/office/drawing/2014/main" id="{29B998CF-1D90-F284-DEA6-B220913AB490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1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512125" y="505489"/>
            <a:ext cx="6720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không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nên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AAF025-1CBF-A97C-1CFA-1028EDBE29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6" t="35009" r="66080" b="32185"/>
          <a:stretch/>
        </p:blipFill>
        <p:spPr>
          <a:xfrm>
            <a:off x="1410057" y="521355"/>
            <a:ext cx="2102068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B2CF390-4550-A72F-8396-FF134D23C298}"/>
              </a:ext>
            </a:extLst>
          </p:cNvPr>
          <p:cNvGrpSpPr/>
          <p:nvPr/>
        </p:nvGrpSpPr>
        <p:grpSpPr>
          <a:xfrm>
            <a:off x="0" y="91382"/>
            <a:ext cx="2266293" cy="859946"/>
            <a:chOff x="238540" y="4046369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2A1A93B5-4E7C-F964-7693-1B5CD5EF0162}"/>
                </a:ext>
              </a:extLst>
            </p:cNvPr>
            <p:cNvSpPr/>
            <p:nvPr/>
          </p:nvSpPr>
          <p:spPr>
            <a:xfrm>
              <a:off x="467100" y="4046369"/>
              <a:ext cx="1847112" cy="859946"/>
            </a:xfrm>
            <a:prstGeom prst="wedgeEllipseCallout">
              <a:avLst>
                <a:gd name="adj1" fmla="val 23166"/>
                <a:gd name="adj2" fmla="val 70619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2734BE-90A9-724C-29E0-48AD1EE86F18}"/>
                </a:ext>
              </a:extLst>
            </p:cNvPr>
            <p:cNvSpPr txBox="1"/>
            <p:nvPr/>
          </p:nvSpPr>
          <p:spPr>
            <a:xfrm>
              <a:off x="238540" y="4234363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5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A9B34F-BB9F-2AAA-B780-46EFE55D5A4A}"/>
              </a:ext>
            </a:extLst>
          </p:cNvPr>
          <p:cNvGrpSpPr/>
          <p:nvPr/>
        </p:nvGrpSpPr>
        <p:grpSpPr>
          <a:xfrm>
            <a:off x="927417" y="4615245"/>
            <a:ext cx="4537107" cy="1200329"/>
            <a:chOff x="6830721" y="2793614"/>
            <a:chExt cx="4537107" cy="120032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515E6D1-0BA1-9D99-9F48-79063FCD264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75B809B-E308-92A6-56C8-C5702881D670}"/>
                </a:ext>
              </a:extLst>
            </p:cNvPr>
            <p:cNvSpPr txBox="1"/>
            <p:nvPr/>
          </p:nvSpPr>
          <p:spPr>
            <a:xfrm>
              <a:off x="7229000" y="2793614"/>
              <a:ext cx="3750829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Nói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chuyện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gây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ồn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ào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9528F8-C83B-20E7-2C42-5639B92EA9CE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402427EF-C8BA-756B-9021-6694BBA5E377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E507DE5-6187-AA47-C2A9-B9D9665FF452}"/>
                </a:ext>
              </a:extLst>
            </p:cNvPr>
            <p:cNvSpPr txBox="1"/>
            <p:nvPr/>
          </p:nvSpPr>
          <p:spPr>
            <a:xfrm>
              <a:off x="1497001" y="3038687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nhẹ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nói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khẽ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FC459A0-DE21-D281-358B-D1A0A1977867}"/>
              </a:ext>
            </a:extLst>
          </p:cNvPr>
          <p:cNvGrpSpPr/>
          <p:nvPr/>
        </p:nvGrpSpPr>
        <p:grpSpPr>
          <a:xfrm>
            <a:off x="6830721" y="2825721"/>
            <a:ext cx="4537107" cy="1129886"/>
            <a:chOff x="981375" y="4872764"/>
            <a:chExt cx="4537107" cy="112988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0B98890-06D0-6D25-B71E-3AFE8CB6C7C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9A74728-41C7-309F-0FC5-76249A150B84}"/>
                </a:ext>
              </a:extLst>
            </p:cNvPr>
            <p:cNvSpPr txBox="1"/>
            <p:nvPr/>
          </p:nvSpPr>
          <p:spPr>
            <a:xfrm>
              <a:off x="1262316" y="4925432"/>
              <a:ext cx="39795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Đặt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qui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định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1FCD99E-212C-9471-AFBE-1D3A94D42579}"/>
              </a:ext>
            </a:extLst>
          </p:cNvPr>
          <p:cNvGrpSpPr/>
          <p:nvPr/>
        </p:nvGrpSpPr>
        <p:grpSpPr>
          <a:xfrm>
            <a:off x="6830721" y="4714800"/>
            <a:ext cx="4537107" cy="1129886"/>
            <a:chOff x="6830721" y="4714800"/>
            <a:chExt cx="4537107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0D3D2E4D-F0F7-F795-21D5-36A853C40B73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31DB269-E4CA-073E-1775-79108803AB9B}"/>
                </a:ext>
              </a:extLst>
            </p:cNvPr>
            <p:cNvSpPr txBox="1"/>
            <p:nvPr/>
          </p:nvSpPr>
          <p:spPr>
            <a:xfrm>
              <a:off x="7427763" y="5019409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hẹn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EF016824-A5CD-0E82-D166-A977E8903E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CD77150-5504-985F-0F21-69A4A83449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21006" y="4504157"/>
            <a:ext cx="957111" cy="13653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6D1C2C6-A727-BEF5-84B5-43A44A51E16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894567D-B88E-8BEE-D955-E814F9ACEA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917E6BF-4ADA-C40C-8CEF-467C7AECC3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024103" y="4889699"/>
            <a:ext cx="953350" cy="8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3BC37AE-8FC9-DF5D-CE75-0302633011F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47830" y="2942432"/>
            <a:ext cx="891076" cy="89646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C8B9D82-629C-6E22-C6C1-906D36944BC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02202" y="2956282"/>
            <a:ext cx="891076" cy="8964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7EEEABC-42E1-9E4E-6694-1844CDB3F15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73794" y="4796094"/>
            <a:ext cx="891076" cy="896464"/>
          </a:xfrm>
          <a:prstGeom prst="rect">
            <a:avLst/>
          </a:prstGeom>
        </p:spPr>
      </p:pic>
      <p:sp>
        <p:nvSpPr>
          <p:cNvPr id="5" name="Arrow: Right 4">
            <a:hlinkClick r:id="rId10" action="ppaction://hlinksldjump"/>
            <a:extLst>
              <a:ext uri="{FF2B5EF4-FFF2-40B4-BE49-F238E27FC236}">
                <a16:creationId xmlns:a16="http://schemas.microsoft.com/office/drawing/2014/main" id="{F418DF1B-093E-A0C6-E6B6-6662B099583A}"/>
              </a:ext>
            </a:extLst>
          </p:cNvPr>
          <p:cNvSpPr/>
          <p:nvPr/>
        </p:nvSpPr>
        <p:spPr>
          <a:xfrm>
            <a:off x="10732585" y="6094884"/>
            <a:ext cx="1270486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07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7A1FC3-24B4-3F64-6E17-DC276730C5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6" t="44911" r="14604" b="21828"/>
          <a:stretch/>
        </p:blipFill>
        <p:spPr>
          <a:xfrm>
            <a:off x="-348343" y="1"/>
            <a:ext cx="12626482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7CFB93-31E2-DF1F-2D66-F2D098E82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2867" y="5562976"/>
            <a:ext cx="5353934" cy="179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83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loud 10">
            <a:extLst>
              <a:ext uri="{FF2B5EF4-FFF2-40B4-BE49-F238E27FC236}">
                <a16:creationId xmlns:a16="http://schemas.microsoft.com/office/drawing/2014/main" id="{CFB3F545-67D2-4E85-B546-86E9AE4DF57B}"/>
              </a:ext>
            </a:extLst>
          </p:cNvPr>
          <p:cNvSpPr/>
          <p:nvPr/>
        </p:nvSpPr>
        <p:spPr>
          <a:xfrm>
            <a:off x="623834" y="1553498"/>
            <a:ext cx="2981324" cy="2105232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C9EBE800-4998-4CCC-AFBA-6372C97F4D18}"/>
              </a:ext>
            </a:extLst>
          </p:cNvPr>
          <p:cNvSpPr/>
          <p:nvPr/>
        </p:nvSpPr>
        <p:spPr>
          <a:xfrm>
            <a:off x="3686888" y="147658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FACB30-A434-4FEA-BDE3-074565CAD8AB}"/>
              </a:ext>
            </a:extLst>
          </p:cNvPr>
          <p:cNvSpPr/>
          <p:nvPr/>
        </p:nvSpPr>
        <p:spPr>
          <a:xfrm>
            <a:off x="4125035" y="919370"/>
            <a:ext cx="2247903" cy="13144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ngữ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thư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viện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DFA8DC-9A35-43F3-BB9C-0DB6DDD0967C}"/>
              </a:ext>
            </a:extLst>
          </p:cNvPr>
          <p:cNvSpPr/>
          <p:nvPr/>
        </p:nvSpPr>
        <p:spPr>
          <a:xfrm>
            <a:off x="4125035" y="3814970"/>
            <a:ext cx="2362203" cy="10310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cảm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2934432-A689-44E9-BCB0-BA1523419B85}"/>
              </a:ext>
            </a:extLst>
          </p:cNvPr>
          <p:cNvCxnSpPr>
            <a:cxnSpLocks/>
          </p:cNvCxnSpPr>
          <p:nvPr/>
        </p:nvCxnSpPr>
        <p:spPr>
          <a:xfrm flipV="1">
            <a:off x="6532376" y="3564965"/>
            <a:ext cx="761998" cy="771525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0831C0C-ED0F-4CCF-94CF-F2704E8A0F54}"/>
              </a:ext>
            </a:extLst>
          </p:cNvPr>
          <p:cNvSpPr/>
          <p:nvPr/>
        </p:nvSpPr>
        <p:spPr>
          <a:xfrm>
            <a:off x="7294372" y="2914650"/>
            <a:ext cx="4068952" cy="10408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Nhận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biết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cảm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FA201E2-75AB-4982-87E3-AEFFDD476097}"/>
              </a:ext>
            </a:extLst>
          </p:cNvPr>
          <p:cNvCxnSpPr>
            <a:cxnSpLocks/>
          </p:cNvCxnSpPr>
          <p:nvPr/>
        </p:nvCxnSpPr>
        <p:spPr>
          <a:xfrm>
            <a:off x="6509807" y="4336490"/>
            <a:ext cx="784565" cy="676275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8B794A3-16E1-43AC-AFDC-F3905840FA3F}"/>
              </a:ext>
            </a:extLst>
          </p:cNvPr>
          <p:cNvSpPr/>
          <p:nvPr/>
        </p:nvSpPr>
        <p:spPr>
          <a:xfrm>
            <a:off x="7294371" y="4600574"/>
            <a:ext cx="4307694" cy="11119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Chuyển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kể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sang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cảm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FE7B25C-C6DF-4267-A32B-2FA7C0774F02}"/>
              </a:ext>
            </a:extLst>
          </p:cNvPr>
          <p:cNvCxnSpPr>
            <a:cxnSpLocks/>
          </p:cNvCxnSpPr>
          <p:nvPr/>
        </p:nvCxnSpPr>
        <p:spPr>
          <a:xfrm flipV="1">
            <a:off x="6372938" y="1583729"/>
            <a:ext cx="971552" cy="1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3F5565C-1E41-47EB-A30F-DD6F65AAD4D3}"/>
              </a:ext>
            </a:extLst>
          </p:cNvPr>
          <p:cNvSpPr/>
          <p:nvPr/>
        </p:nvSpPr>
        <p:spPr>
          <a:xfrm>
            <a:off x="7363538" y="853878"/>
            <a:ext cx="3599429" cy="13144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ngữ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thư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viện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54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8" grpId="0" animBg="1"/>
      <p:bldP spid="20" grpId="0" animBg="1"/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736436" y="749301"/>
            <a:ext cx="8672946" cy="3723845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FC78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159199" y="3526659"/>
            <a:ext cx="12459966" cy="472440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4" y="-7371"/>
            <a:ext cx="12193057" cy="20667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3EC710-D83C-5DEC-3F07-A2972C0B52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9464" y="965520"/>
            <a:ext cx="9792167" cy="337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03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3D1EBEF-3220-43DB-AC57-95F7808FFD93}"/>
              </a:ext>
            </a:extLst>
          </p:cNvPr>
          <p:cNvGrpSpPr/>
          <p:nvPr/>
        </p:nvGrpSpPr>
        <p:grpSpPr>
          <a:xfrm>
            <a:off x="1356243" y="1471780"/>
            <a:ext cx="10278294" cy="1515759"/>
            <a:chOff x="1191498" y="1487055"/>
            <a:chExt cx="4988496" cy="142252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40360D8-FB9F-449E-832B-09AD4F4B1AAA}"/>
                </a:ext>
              </a:extLst>
            </p:cNvPr>
            <p:cNvSpPr/>
            <p:nvPr/>
          </p:nvSpPr>
          <p:spPr>
            <a:xfrm>
              <a:off x="1191498" y="1487055"/>
              <a:ext cx="4988496" cy="1422528"/>
            </a:xfrm>
            <a:prstGeom prst="roundRect">
              <a:avLst/>
            </a:prstGeom>
            <a:noFill/>
            <a:ln w="57150" cap="flat" cmpd="sng" algn="ctr">
              <a:solidFill>
                <a:srgbClr val="865B3E"/>
              </a:solidFill>
              <a:prstDash val="dash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文本框 18">
              <a:extLst>
                <a:ext uri="{FF2B5EF4-FFF2-40B4-BE49-F238E27FC236}">
                  <a16:creationId xmlns:a16="http://schemas.microsoft.com/office/drawing/2014/main" id="{17D95211-C8CF-417F-A30B-6632D9F280A8}"/>
                </a:ext>
              </a:extLst>
            </p:cNvPr>
            <p:cNvSpPr txBox="1"/>
            <p:nvPr/>
          </p:nvSpPr>
          <p:spPr>
            <a:xfrm>
              <a:off x="1302533" y="1635068"/>
              <a:ext cx="4877461" cy="1126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thử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nhớ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xem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“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Vì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sao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thế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xuất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đầu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9863102-DD81-43B8-8CB4-A2BCA2900F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137">
            <a:off x="581235" y="1060196"/>
            <a:ext cx="1038216" cy="1195069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799784B4-8674-000D-7F05-C6046CC547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37" y="2691054"/>
            <a:ext cx="3088150" cy="379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68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B2501-DAD0-AF82-D110-4CA19B825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room with bookshelves and a chair&#10;&#10;AI-generated content may be incorrect.">
            <a:extLst>
              <a:ext uri="{FF2B5EF4-FFF2-40B4-BE49-F238E27FC236}">
                <a16:creationId xmlns:a16="http://schemas.microsoft.com/office/drawing/2014/main" id="{FBB126C9-46C9-2F17-1DCC-9D138A36B0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283" y="0"/>
            <a:ext cx="12300284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004EEE-9CC6-C8F9-D1FA-7A0740A42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032" y="0"/>
            <a:ext cx="1799968" cy="17999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78472A-4DAB-3C13-092F-0D6B39BC7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954" y="438061"/>
            <a:ext cx="9169179" cy="5931922"/>
          </a:xfrm>
          <a:prstGeom prst="rect">
            <a:avLst/>
          </a:prstGeom>
        </p:spPr>
      </p:pic>
      <p:sp>
        <p:nvSpPr>
          <p:cNvPr id="9" name="矩形: 圆角 14">
            <a:extLst>
              <a:ext uri="{FF2B5EF4-FFF2-40B4-BE49-F238E27FC236}">
                <a16:creationId xmlns:a16="http://schemas.microsoft.com/office/drawing/2014/main" id="{14E8ABFB-E0C8-DD84-D611-D99440FE4511}"/>
              </a:ext>
            </a:extLst>
          </p:cNvPr>
          <p:cNvSpPr/>
          <p:nvPr/>
        </p:nvSpPr>
        <p:spPr>
          <a:xfrm>
            <a:off x="2987381" y="132684"/>
            <a:ext cx="2539971" cy="682388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Tiếng</a:t>
            </a:r>
            <a:r>
              <a:rPr kumimoji="0" lang="en-US" altLang="zh-CN" sz="4000" b="1" i="0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Việt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366FBBAB-ABA7-6D03-36EC-EC9601EF6558}"/>
              </a:ext>
            </a:extLst>
          </p:cNvPr>
          <p:cNvSpPr/>
          <p:nvPr/>
        </p:nvSpPr>
        <p:spPr>
          <a:xfrm>
            <a:off x="7291137" y="4162926"/>
            <a:ext cx="4487613" cy="2573124"/>
          </a:xfrm>
          <a:custGeom>
            <a:avLst/>
            <a:gdLst/>
            <a:ahLst/>
            <a:cxnLst/>
            <a:rect l="l" t="t" r="r" b="b"/>
            <a:pathLst>
              <a:path w="13655341" h="7442161">
                <a:moveTo>
                  <a:pt x="0" y="0"/>
                </a:moveTo>
                <a:lnTo>
                  <a:pt x="13655342" y="0"/>
                </a:lnTo>
                <a:lnTo>
                  <a:pt x="13655342" y="7442161"/>
                </a:lnTo>
                <a:lnTo>
                  <a:pt x="0" y="74421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719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0BF47F4-296C-45E6-BED4-55E5DE0BFFAF}"/>
              </a:ext>
            </a:extLst>
          </p:cNvPr>
          <p:cNvGrpSpPr/>
          <p:nvPr/>
        </p:nvGrpSpPr>
        <p:grpSpPr>
          <a:xfrm>
            <a:off x="541668" y="4148503"/>
            <a:ext cx="3152512" cy="2541489"/>
            <a:chOff x="975360" y="2895482"/>
            <a:chExt cx="2794914" cy="21005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6599FF4-A2B8-460C-8393-4A8E5795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9F0568-62AA-43A2-9F00-0792D628DEAB}"/>
                </a:ext>
              </a:extLst>
            </p:cNvPr>
            <p:cNvSpPr txBox="1"/>
            <p:nvPr/>
          </p:nvSpPr>
          <p:spPr>
            <a:xfrm>
              <a:off x="1524812" y="3877634"/>
              <a:ext cx="1849917" cy="71227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Người</a:t>
              </a:r>
              <a:endParaRPr kumimoji="0" lang="en-VN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1009BD4-CE0F-4D01-AA34-9FD7A67E86BB}"/>
              </a:ext>
            </a:extLst>
          </p:cNvPr>
          <p:cNvGrpSpPr/>
          <p:nvPr/>
        </p:nvGrpSpPr>
        <p:grpSpPr>
          <a:xfrm>
            <a:off x="4313932" y="3907786"/>
            <a:ext cx="3081845" cy="2660660"/>
            <a:chOff x="3428999" y="2897792"/>
            <a:chExt cx="2311384" cy="19954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D26F042-F6CD-48AF-87AE-E2248C940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61" b="98842" l="9667" r="90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28999" y="2897792"/>
              <a:ext cx="2311384" cy="19954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1C291D-2139-44B9-A153-1068C302F59E}"/>
                </a:ext>
              </a:extLst>
            </p:cNvPr>
            <p:cNvSpPr txBox="1"/>
            <p:nvPr/>
          </p:nvSpPr>
          <p:spPr>
            <a:xfrm>
              <a:off x="3780358" y="3926219"/>
              <a:ext cx="1608665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50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Đồ</a:t>
              </a:r>
              <a:r>
                <a:rPr lang="en-US" sz="50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50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vật</a:t>
              </a:r>
              <a:endParaRPr kumimoji="0" lang="en-VN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026750-B471-4659-8433-95261BD37FDC}"/>
              </a:ext>
            </a:extLst>
          </p:cNvPr>
          <p:cNvGrpSpPr/>
          <p:nvPr/>
        </p:nvGrpSpPr>
        <p:grpSpPr>
          <a:xfrm>
            <a:off x="8423223" y="4008277"/>
            <a:ext cx="3152512" cy="2541489"/>
            <a:chOff x="975360" y="2895482"/>
            <a:chExt cx="2794914" cy="210058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40A9B1D-54AB-4FE0-B899-042F6D476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2046691-A8B0-41BD-AA5E-FF7446D83E9D}"/>
                </a:ext>
              </a:extLst>
            </p:cNvPr>
            <p:cNvSpPr txBox="1"/>
            <p:nvPr/>
          </p:nvSpPr>
          <p:spPr>
            <a:xfrm>
              <a:off x="1541028" y="3802746"/>
              <a:ext cx="1916913" cy="109384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Hoạt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động</a:t>
              </a:r>
              <a:endParaRPr kumimoji="0" lang="en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E6D4030-2EFF-4138-A649-D9D92E92354B}"/>
              </a:ext>
            </a:extLst>
          </p:cNvPr>
          <p:cNvSpPr/>
          <p:nvPr/>
        </p:nvSpPr>
        <p:spPr>
          <a:xfrm>
            <a:off x="541668" y="1447800"/>
            <a:ext cx="191578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4ADF3C3-41A5-4A91-8DC0-D58F9BAD995D}"/>
              </a:ext>
            </a:extLst>
          </p:cNvPr>
          <p:cNvSpPr/>
          <p:nvPr/>
        </p:nvSpPr>
        <p:spPr>
          <a:xfrm>
            <a:off x="3694180" y="1457325"/>
            <a:ext cx="258253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thẻ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thư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viện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04B43C8-419A-4D67-A04D-586C3647F634}"/>
              </a:ext>
            </a:extLst>
          </p:cNvPr>
          <p:cNvSpPr/>
          <p:nvPr/>
        </p:nvSpPr>
        <p:spPr>
          <a:xfrm>
            <a:off x="7331724" y="1447800"/>
            <a:ext cx="3409436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phiếu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mượn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A603565-FAB0-4573-83F5-9C72AA9FD64B}"/>
              </a:ext>
            </a:extLst>
          </p:cNvPr>
          <p:cNvSpPr/>
          <p:nvPr/>
        </p:nvSpPr>
        <p:spPr>
          <a:xfrm>
            <a:off x="541668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7FE4FFD-27F8-40D2-A92D-0696BF7E01C9}"/>
              </a:ext>
            </a:extLst>
          </p:cNvPr>
          <p:cNvSpPr/>
          <p:nvPr/>
        </p:nvSpPr>
        <p:spPr>
          <a:xfrm>
            <a:off x="2970280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mượn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756FE4C-8024-4225-B8B9-416D93CE4381}"/>
              </a:ext>
            </a:extLst>
          </p:cNvPr>
          <p:cNvSpPr/>
          <p:nvPr/>
        </p:nvSpPr>
        <p:spPr>
          <a:xfrm>
            <a:off x="5790208" y="2348520"/>
            <a:ext cx="235366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D6EDFCB-0F27-4FC7-A2EF-E980C84D1450}"/>
              </a:ext>
            </a:extLst>
          </p:cNvPr>
          <p:cNvSpPr/>
          <p:nvPr/>
        </p:nvSpPr>
        <p:spPr>
          <a:xfrm>
            <a:off x="8822645" y="2329470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mượn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14DF056-01A9-4FF9-A48C-10074E77EF70}"/>
              </a:ext>
            </a:extLst>
          </p:cNvPr>
          <p:cNvSpPr/>
          <p:nvPr/>
        </p:nvSpPr>
        <p:spPr>
          <a:xfrm>
            <a:off x="1096350" y="3188554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đọc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AEAD824-2504-4F4E-9350-D7A84ED00749}"/>
              </a:ext>
            </a:extLst>
          </p:cNvPr>
          <p:cNvSpPr/>
          <p:nvPr/>
        </p:nvSpPr>
        <p:spPr>
          <a:xfrm>
            <a:off x="4238608" y="3175426"/>
            <a:ext cx="155160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báo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511215C-9ED6-4251-8665-09F87CFF183E}"/>
              </a:ext>
            </a:extLst>
          </p:cNvPr>
          <p:cNvSpPr/>
          <p:nvPr/>
        </p:nvSpPr>
        <p:spPr>
          <a:xfrm>
            <a:off x="6401794" y="3188554"/>
            <a:ext cx="1742081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thủ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thư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42D7B40-824B-49A4-9040-4EDFF8C797E8}"/>
              </a:ext>
            </a:extLst>
          </p:cNvPr>
          <p:cNvSpPr/>
          <p:nvPr/>
        </p:nvSpPr>
        <p:spPr>
          <a:xfrm>
            <a:off x="8423223" y="3236179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đọc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5970544-1D2C-40A2-8557-91C21253B6A1}"/>
              </a:ext>
            </a:extLst>
          </p:cNvPr>
          <p:cNvSpPr/>
          <p:nvPr/>
        </p:nvSpPr>
        <p:spPr>
          <a:xfrm>
            <a:off x="10242498" y="3224333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trả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DAA2F10-7259-4D43-B810-0843648BCA38}"/>
              </a:ext>
            </a:extLst>
          </p:cNvPr>
          <p:cNvCxnSpPr>
            <a:cxnSpLocks/>
          </p:cNvCxnSpPr>
          <p:nvPr/>
        </p:nvCxnSpPr>
        <p:spPr>
          <a:xfrm>
            <a:off x="1924051" y="1045681"/>
            <a:ext cx="23898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111A751A-952F-42B0-815E-F7327AD7C1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9546" y="426851"/>
            <a:ext cx="8394920" cy="963251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4BC1545-C42E-41CC-9EF2-52E7FCFEE940}"/>
              </a:ext>
            </a:extLst>
          </p:cNvPr>
          <p:cNvCxnSpPr>
            <a:cxnSpLocks/>
          </p:cNvCxnSpPr>
          <p:nvPr/>
        </p:nvCxnSpPr>
        <p:spPr>
          <a:xfrm>
            <a:off x="6646561" y="1045681"/>
            <a:ext cx="23898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0299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DE0407B-D36D-4D42-922B-28E73DD01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6789" y="575862"/>
            <a:ext cx="3066200" cy="646986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việc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0E01A8-5C32-42CA-8DD7-1F1ACB3E1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941" y="1502420"/>
            <a:ext cx="10446524" cy="57490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Xếp các từ ngữ vào nhóm thích hợp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A64DA9-67F6-4490-A394-3945CDD91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3429000"/>
            <a:ext cx="5188766" cy="263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3DBB582-4E0F-40EF-BE3D-A7BAF9594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17" y="2294954"/>
            <a:ext cx="10446524" cy="57490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bảng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phụ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BE3C68-A701-4A20-9921-06B22B814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3428999"/>
            <a:ext cx="5624513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6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98F5A533-E8B9-4BB1-93A2-49A7BE89A4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268" y="5504638"/>
            <a:ext cx="1231407" cy="110034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44C7841-19C9-4FFE-9BF0-D5172178AE37}"/>
              </a:ext>
            </a:extLst>
          </p:cNvPr>
          <p:cNvGrpSpPr/>
          <p:nvPr/>
        </p:nvGrpSpPr>
        <p:grpSpPr>
          <a:xfrm flipH="1">
            <a:off x="4659687" y="3928215"/>
            <a:ext cx="1875627" cy="2433908"/>
            <a:chOff x="10081587" y="2304414"/>
            <a:chExt cx="2014077" cy="3390653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13E0413-C852-46C2-B75B-CFEB6C5289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5" name="图片 5">
              <a:extLst>
                <a:ext uri="{FF2B5EF4-FFF2-40B4-BE49-F238E27FC236}">
                  <a16:creationId xmlns:a16="http://schemas.microsoft.com/office/drawing/2014/main" id="{042C5AD3-9552-476D-AEB7-2E9229EF1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6" name="图片 2">
            <a:extLst>
              <a:ext uri="{FF2B5EF4-FFF2-40B4-BE49-F238E27FC236}">
                <a16:creationId xmlns:a16="http://schemas.microsoft.com/office/drawing/2014/main" id="{32096F5B-4031-4CFD-B235-FA82E6AC29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983" y="3977652"/>
            <a:ext cx="1246611" cy="24069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EDA051-7AD8-416B-8C4B-AD506AE95A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877" y="1069098"/>
            <a:ext cx="7014212" cy="288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0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E832AC-3238-4FBF-A941-73705774E9EC}"/>
              </a:ext>
            </a:extLst>
          </p:cNvPr>
          <p:cNvSpPr txBox="1"/>
          <p:nvPr/>
        </p:nvSpPr>
        <p:spPr>
          <a:xfrm>
            <a:off x="1209368" y="535952"/>
            <a:ext cx="9507793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1.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Xếp các từ ngữ dưới đây vào nhóm thích hợp.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BF47F4-296C-45E6-BED4-55E5DE0BFFAF}"/>
              </a:ext>
            </a:extLst>
          </p:cNvPr>
          <p:cNvGrpSpPr/>
          <p:nvPr/>
        </p:nvGrpSpPr>
        <p:grpSpPr>
          <a:xfrm>
            <a:off x="541668" y="4148503"/>
            <a:ext cx="3152512" cy="2541489"/>
            <a:chOff x="975360" y="2895482"/>
            <a:chExt cx="2794914" cy="21005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6599FF4-A2B8-460C-8393-4A8E5795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9F0568-62AA-43A2-9F00-0792D628DEAB}"/>
                </a:ext>
              </a:extLst>
            </p:cNvPr>
            <p:cNvSpPr txBox="1"/>
            <p:nvPr/>
          </p:nvSpPr>
          <p:spPr>
            <a:xfrm>
              <a:off x="1524812" y="3877634"/>
              <a:ext cx="1849917" cy="71227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Người</a:t>
              </a:r>
              <a:endParaRPr kumimoji="0" lang="en-VN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1009BD4-CE0F-4D01-AA34-9FD7A67E86BB}"/>
              </a:ext>
            </a:extLst>
          </p:cNvPr>
          <p:cNvGrpSpPr/>
          <p:nvPr/>
        </p:nvGrpSpPr>
        <p:grpSpPr>
          <a:xfrm>
            <a:off x="4313932" y="3907786"/>
            <a:ext cx="3081845" cy="2660660"/>
            <a:chOff x="3428999" y="2897792"/>
            <a:chExt cx="2311384" cy="19954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D26F042-F6CD-48AF-87AE-E2248C940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61" b="98842" l="9667" r="90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28999" y="2897792"/>
              <a:ext cx="2311384" cy="19954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1C291D-2139-44B9-A153-1068C302F59E}"/>
                </a:ext>
              </a:extLst>
            </p:cNvPr>
            <p:cNvSpPr txBox="1"/>
            <p:nvPr/>
          </p:nvSpPr>
          <p:spPr>
            <a:xfrm>
              <a:off x="3780358" y="3926219"/>
              <a:ext cx="1608665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Đồ</a:t>
              </a:r>
              <a:r>
                <a:rPr kumimoji="0" lang="en-US" sz="5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vật</a:t>
              </a:r>
              <a:endParaRPr kumimoji="0" lang="en-VN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026750-B471-4659-8433-95261BD37FDC}"/>
              </a:ext>
            </a:extLst>
          </p:cNvPr>
          <p:cNvGrpSpPr/>
          <p:nvPr/>
        </p:nvGrpSpPr>
        <p:grpSpPr>
          <a:xfrm>
            <a:off x="8423223" y="4008277"/>
            <a:ext cx="3152512" cy="2541489"/>
            <a:chOff x="975360" y="2895482"/>
            <a:chExt cx="2794914" cy="210058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40A9B1D-54AB-4FE0-B899-042F6D476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2046691-A8B0-41BD-AA5E-FF7446D83E9D}"/>
                </a:ext>
              </a:extLst>
            </p:cNvPr>
            <p:cNvSpPr txBox="1"/>
            <p:nvPr/>
          </p:nvSpPr>
          <p:spPr>
            <a:xfrm>
              <a:off x="1541028" y="3802746"/>
              <a:ext cx="1916913" cy="109384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Hoạt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động</a:t>
              </a:r>
              <a:endParaRPr kumimoji="0" lang="en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E6D4030-2EFF-4138-A649-D9D92E92354B}"/>
              </a:ext>
            </a:extLst>
          </p:cNvPr>
          <p:cNvSpPr/>
          <p:nvPr/>
        </p:nvSpPr>
        <p:spPr>
          <a:xfrm>
            <a:off x="541668" y="1447800"/>
            <a:ext cx="191578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4ADF3C3-41A5-4A91-8DC0-D58F9BAD995D}"/>
              </a:ext>
            </a:extLst>
          </p:cNvPr>
          <p:cNvSpPr/>
          <p:nvPr/>
        </p:nvSpPr>
        <p:spPr>
          <a:xfrm>
            <a:off x="3694180" y="1457325"/>
            <a:ext cx="258253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04B43C8-419A-4D67-A04D-586C3647F634}"/>
              </a:ext>
            </a:extLst>
          </p:cNvPr>
          <p:cNvSpPr/>
          <p:nvPr/>
        </p:nvSpPr>
        <p:spPr>
          <a:xfrm>
            <a:off x="7331724" y="1447800"/>
            <a:ext cx="3409436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phiếu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mượn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A603565-FAB0-4573-83F5-9C72AA9FD64B}"/>
              </a:ext>
            </a:extLst>
          </p:cNvPr>
          <p:cNvSpPr/>
          <p:nvPr/>
        </p:nvSpPr>
        <p:spPr>
          <a:xfrm>
            <a:off x="541668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7FE4FFD-27F8-40D2-A92D-0696BF7E01C9}"/>
              </a:ext>
            </a:extLst>
          </p:cNvPr>
          <p:cNvSpPr/>
          <p:nvPr/>
        </p:nvSpPr>
        <p:spPr>
          <a:xfrm>
            <a:off x="2970280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mượn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756FE4C-8024-4225-B8B9-416D93CE4381}"/>
              </a:ext>
            </a:extLst>
          </p:cNvPr>
          <p:cNvSpPr/>
          <p:nvPr/>
        </p:nvSpPr>
        <p:spPr>
          <a:xfrm>
            <a:off x="5790208" y="2348520"/>
            <a:ext cx="235366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D6EDFCB-0F27-4FC7-A2EF-E980C84D1450}"/>
              </a:ext>
            </a:extLst>
          </p:cNvPr>
          <p:cNvSpPr/>
          <p:nvPr/>
        </p:nvSpPr>
        <p:spPr>
          <a:xfrm>
            <a:off x="8822645" y="2329470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mượn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14DF056-01A9-4FF9-A48C-10074E77EF70}"/>
              </a:ext>
            </a:extLst>
          </p:cNvPr>
          <p:cNvSpPr/>
          <p:nvPr/>
        </p:nvSpPr>
        <p:spPr>
          <a:xfrm>
            <a:off x="1096350" y="3188554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AEAD824-2504-4F4E-9350-D7A84ED00749}"/>
              </a:ext>
            </a:extLst>
          </p:cNvPr>
          <p:cNvSpPr/>
          <p:nvPr/>
        </p:nvSpPr>
        <p:spPr>
          <a:xfrm>
            <a:off x="4238608" y="3175426"/>
            <a:ext cx="155160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báo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511215C-9ED6-4251-8665-09F87CFF183E}"/>
              </a:ext>
            </a:extLst>
          </p:cNvPr>
          <p:cNvSpPr/>
          <p:nvPr/>
        </p:nvSpPr>
        <p:spPr>
          <a:xfrm>
            <a:off x="6401794" y="3188554"/>
            <a:ext cx="1742081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42D7B40-824B-49A4-9040-4EDFF8C797E8}"/>
              </a:ext>
            </a:extLst>
          </p:cNvPr>
          <p:cNvSpPr/>
          <p:nvPr/>
        </p:nvSpPr>
        <p:spPr>
          <a:xfrm>
            <a:off x="8423223" y="3236179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5970544-1D2C-40A2-8557-91C21253B6A1}"/>
              </a:ext>
            </a:extLst>
          </p:cNvPr>
          <p:cNvSpPr/>
          <p:nvPr/>
        </p:nvSpPr>
        <p:spPr>
          <a:xfrm>
            <a:off x="10242498" y="3224333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0956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65052 0.430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26" y="2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02019 0.4652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" y="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8464 0.4791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2" y="2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0.38125 0.2942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62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0.49701 0.2650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44" y="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-0.01484 0.277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59583 0.3284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92" y="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-0.01484 0.125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08476 0.27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-0.45976 0.2134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95" y="1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13008 0.15717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97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-0.06003 0.2166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8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9">
            <a:extLst>
              <a:ext uri="{FF2B5EF4-FFF2-40B4-BE49-F238E27FC236}">
                <a16:creationId xmlns:a16="http://schemas.microsoft.com/office/drawing/2014/main" id="{F29633A6-822B-E501-A4B3-54D9BC36ACFB}"/>
              </a:ext>
            </a:extLst>
          </p:cNvPr>
          <p:cNvSpPr/>
          <p:nvPr/>
        </p:nvSpPr>
        <p:spPr>
          <a:xfrm>
            <a:off x="7195033" y="1713523"/>
            <a:ext cx="2602187" cy="964599"/>
          </a:xfrm>
          <a:prstGeom prst="roundRect">
            <a:avLst/>
          </a:prstGeom>
          <a:noFill/>
          <a:ln w="28575">
            <a:noFill/>
            <a:prstDash val="sysDash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thủ</a:t>
            </a:r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thư</a:t>
            </a:r>
            <a:endParaRPr lang="en-US" sz="48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3" name="Picture 2" descr="Bản mô tả công việc thủ thư và những yêu cầu tuyển dụng - Blog Chia Sẻ AZ">
            <a:extLst>
              <a:ext uri="{FF2B5EF4-FFF2-40B4-BE49-F238E27FC236}">
                <a16:creationId xmlns:a16="http://schemas.microsoft.com/office/drawing/2014/main" id="{CAF9922A-CC82-1D71-73E4-0FAB12223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96" y="1827806"/>
            <a:ext cx="4751705" cy="33321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220D558-61D9-2F80-4D33-5BC00C8230F6}"/>
              </a:ext>
            </a:extLst>
          </p:cNvPr>
          <p:cNvSpPr/>
          <p:nvPr/>
        </p:nvSpPr>
        <p:spPr>
          <a:xfrm>
            <a:off x="5481937" y="2606352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phụ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lưu trữ,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 loại, sắp xếp sách vở, đánh bút lục, lau, quét sách ở các kệ sách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viện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阿里巴巴普惠体 Medium"/>
        <a:ea typeface="阿里巴巴普惠体 Medium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638</Words>
  <Application>Microsoft Office PowerPoint</Application>
  <PresentationFormat>Widescreen</PresentationFormat>
  <Paragraphs>130</Paragraphs>
  <Slides>28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字魂3号-英雄黑体</vt:lpstr>
      <vt:lpstr>思源黑体 CN</vt:lpstr>
      <vt:lpstr>#9Slide03 AllRoundGothic</vt:lpstr>
      <vt:lpstr>Arial</vt:lpstr>
      <vt:lpstr>Calibri</vt:lpstr>
      <vt:lpstr>Cambria</vt:lpstr>
      <vt:lpstr>Wingdings</vt:lpstr>
      <vt:lpstr>Office 主题​​</vt:lpstr>
      <vt:lpstr>1_Office Theme</vt:lpstr>
      <vt:lpstr>2_Office Theme</vt:lpstr>
      <vt:lpstr>3_Office Theme</vt:lpstr>
      <vt:lpstr>1_Office 主题​​</vt:lpstr>
      <vt:lpstr>2_Office 主题​​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60</cp:revision>
  <dcterms:created xsi:type="dcterms:W3CDTF">2022-06-28T11:55:46Z</dcterms:created>
  <dcterms:modified xsi:type="dcterms:W3CDTF">2025-09-13T00:59:54Z</dcterms:modified>
</cp:coreProperties>
</file>