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88" r:id="rId4"/>
  </p:sldMasterIdLst>
  <p:notesMasterIdLst>
    <p:notesMasterId r:id="rId24"/>
  </p:notesMasterIdLst>
  <p:sldIdLst>
    <p:sldId id="2645" r:id="rId5"/>
    <p:sldId id="2637" r:id="rId6"/>
    <p:sldId id="259" r:id="rId7"/>
    <p:sldId id="260" r:id="rId8"/>
    <p:sldId id="2639" r:id="rId9"/>
    <p:sldId id="2638" r:id="rId10"/>
    <p:sldId id="2646" r:id="rId11"/>
    <p:sldId id="2647" r:id="rId12"/>
    <p:sldId id="285" r:id="rId13"/>
    <p:sldId id="2636" r:id="rId14"/>
    <p:sldId id="268" r:id="rId15"/>
    <p:sldId id="286" r:id="rId16"/>
    <p:sldId id="287" r:id="rId17"/>
    <p:sldId id="288" r:id="rId18"/>
    <p:sldId id="308" r:id="rId19"/>
    <p:sldId id="310" r:id="rId20"/>
    <p:sldId id="2642" r:id="rId21"/>
    <p:sldId id="2644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6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4235A6-A732-1E1E-3348-211E94A74C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65179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14770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06587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058622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7804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346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234477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710938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6585549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51141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08187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36146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4CE31F-806A-7B36-3FA9-E9730546DE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65179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32A161-0BDE-C4B5-D087-FDDE3768D46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65179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5523D3-9E91-65BF-8AF4-7BD916ABF8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65179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7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5.jpeg"/><Relationship Id="rId2" Type="http://schemas.openxmlformats.org/officeDocument/2006/relationships/audio" Target="../media/media2.mp3"/><Relationship Id="rId16" Type="http://schemas.openxmlformats.org/officeDocument/2006/relationships/image" Target="../media/image2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6.jpeg"/><Relationship Id="rId2" Type="http://schemas.openxmlformats.org/officeDocument/2006/relationships/audio" Target="../media/media2.mp3"/><Relationship Id="rId16" Type="http://schemas.openxmlformats.org/officeDocument/2006/relationships/image" Target="../media/image2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5FAEE-1B21-536C-D38D-451A919D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643" y="1282862"/>
            <a:ext cx="7736509" cy="20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493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119575" y="421863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51836" y="994910"/>
            <a:ext cx="113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 Các em có Ό˘ đǌ bất kì ǕίΐϜn sáε wào có ở đây.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212653" y="152034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Cứ κ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NĞu juū,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27593" y="2064831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  Nǖưng đǌ x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127593" y="2588051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4418597" y="2445866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14718" y="955433"/>
            <a:ext cx="2762565" cy="1479559"/>
            <a:chOff x="4714718" y="955433"/>
            <a:chExt cx="2762565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18648" y="1665551"/>
              <a:ext cx="22525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0120" y="184525"/>
            <a:ext cx="11876568" cy="69579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Ghép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trân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 </a:t>
            </a:r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 tạo thành từ.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77" y="805638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3413051" y="4307680"/>
            <a:ext cx="1599314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3211032" y="2990072"/>
            <a:ext cx="1801333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4412290" y="1988733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6250615" y="1883958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6955465" y="3211529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28" y="5244288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28" y="5244288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3821739" y="5945905"/>
            <a:ext cx="1079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6962609" y="5945905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4" name="文本框 12">
            <a:extLst>
              <a:ext uri="{FF2B5EF4-FFF2-40B4-BE49-F238E27FC236}">
                <a16:creationId xmlns:a16="http://schemas.microsoft.com/office/drawing/2014/main" id="{9CFCD777-64C8-4710-B014-BD43BE5CD6E7}"/>
              </a:ext>
            </a:extLst>
          </p:cNvPr>
          <p:cNvSpPr txBox="1"/>
          <p:nvPr/>
        </p:nvSpPr>
        <p:spPr>
          <a:xfrm>
            <a:off x="8196778" y="4374366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03" y="138307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10234 0.467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05911 0.2835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25625 0.1208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1526 0.5157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27735 0.2328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16" grpId="0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B3612-B264-9290-C9A7-FDBAD93848DF}"/>
              </a:ext>
            </a:extLst>
          </p:cNvPr>
          <p:cNvSpPr txBox="1"/>
          <p:nvPr/>
        </p:nvSpPr>
        <p:spPr>
          <a:xfrm>
            <a:off x="2933856" y="822727"/>
            <a:ext cx="763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a.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hay 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tr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ô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vuông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0B3034-09D5-94B8-B193-ED85BB70C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990828"/>
              </p:ext>
            </p:extLst>
          </p:nvPr>
        </p:nvGraphicFramePr>
        <p:xfrm>
          <a:off x="2653237" y="1746057"/>
          <a:ext cx="7617814" cy="3855720"/>
        </p:xfrm>
        <a:graphic>
          <a:graphicData uri="http://schemas.openxmlformats.org/drawingml/2006/table">
            <a:tbl>
              <a:tblPr/>
              <a:tblGrid>
                <a:gridCol w="3295000">
                  <a:extLst>
                    <a:ext uri="{9D8B030D-6E8A-4147-A177-3AD203B41FA5}">
                      <a16:colId xmlns:a16="http://schemas.microsoft.com/office/drawing/2014/main" val="3420120046"/>
                    </a:ext>
                  </a:extLst>
                </a:gridCol>
                <a:gridCol w="4322814">
                  <a:extLst>
                    <a:ext uri="{9D8B030D-6E8A-4147-A177-3AD203B41FA5}">
                      <a16:colId xmlns:a16="http://schemas.microsoft.com/office/drawing/2014/main" val="2658505512"/>
                    </a:ext>
                  </a:extLst>
                </a:gridCol>
              </a:tblGrid>
              <a:tr h="1530012">
                <a:tc>
                  <a:txBody>
                    <a:bodyPr/>
                    <a:lstStyle/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Bố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mẹ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đi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làm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Ta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đi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nhé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Áo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quần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sạch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sẽ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Bầu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en-US" sz="2700" b="1" dirty="0" err="1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tr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ời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xanh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Con đường thì dài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Đôi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ân thì ngắn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Thời giờ nghiêm lắm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ẳng thích rong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ơi.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59412"/>
                  </a:ext>
                </a:extLst>
              </a:tr>
              <a:tr h="1893580"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Giữ gìn bàn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ân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Đừng quên đôi dép.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Giữ gương mặt đẹp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Nhớ đừng giận nhau.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Nhưng mà bạn ơi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Xin đừng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ạy vội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Có đoàn có đội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Tới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tr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ường cùng nhau.</a:t>
                      </a:r>
                    </a:p>
                    <a:p>
                      <a:pPr algn="r" fontAlgn="t"/>
                      <a:r>
                        <a:rPr lang="vi-VN" sz="2700" b="0" i="1" dirty="0">
                          <a:effectLst/>
                          <a:latin typeface="Cambria" panose="02040503050406030204" pitchFamily="18" charset="0"/>
                        </a:rPr>
                        <a:t>(Theo Nguyễn Trọng Tạo)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13944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E8B567F-6D26-C747-E3EA-F49D87489349}"/>
              </a:ext>
            </a:extLst>
          </p:cNvPr>
          <p:cNvSpPr/>
          <p:nvPr/>
        </p:nvSpPr>
        <p:spPr>
          <a:xfrm>
            <a:off x="3317358" y="3062177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9B4AB-573A-D899-F8C2-89D9A1B83932}"/>
              </a:ext>
            </a:extLst>
          </p:cNvPr>
          <p:cNvSpPr/>
          <p:nvPr/>
        </p:nvSpPr>
        <p:spPr>
          <a:xfrm>
            <a:off x="4444409" y="3501138"/>
            <a:ext cx="325652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EC3AD-CE41-F501-A0C4-2446C1684506}"/>
              </a:ext>
            </a:extLst>
          </p:cNvPr>
          <p:cNvSpPr/>
          <p:nvPr/>
        </p:nvSpPr>
        <p:spPr>
          <a:xfrm>
            <a:off x="6586504" y="2228775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52EAE4-C121-3FBC-7204-D10C6056651A}"/>
              </a:ext>
            </a:extLst>
          </p:cNvPr>
          <p:cNvSpPr/>
          <p:nvPr/>
        </p:nvSpPr>
        <p:spPr>
          <a:xfrm>
            <a:off x="5996762" y="3062176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DF446E-7763-32E3-C21C-C1395221AE26}"/>
              </a:ext>
            </a:extLst>
          </p:cNvPr>
          <p:cNvSpPr/>
          <p:nvPr/>
        </p:nvSpPr>
        <p:spPr>
          <a:xfrm>
            <a:off x="8571613" y="3062176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2AF831-8999-88DF-749E-DE89D7A9802F}"/>
              </a:ext>
            </a:extLst>
          </p:cNvPr>
          <p:cNvSpPr/>
          <p:nvPr/>
        </p:nvSpPr>
        <p:spPr>
          <a:xfrm>
            <a:off x="7352413" y="3915808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838B35-7933-1A70-A3ED-474DBB132364}"/>
              </a:ext>
            </a:extLst>
          </p:cNvPr>
          <p:cNvSpPr/>
          <p:nvPr/>
        </p:nvSpPr>
        <p:spPr>
          <a:xfrm>
            <a:off x="6540428" y="4780589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5942753-9FA4-0EC6-F725-649953B8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949" y="599290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552D25-B141-5D54-0857-E248D314DF9B}"/>
              </a:ext>
            </a:extLst>
          </p:cNvPr>
          <p:cNvSpPr txBox="1"/>
          <p:nvPr/>
        </p:nvSpPr>
        <p:spPr>
          <a:xfrm>
            <a:off x="2933856" y="822727"/>
            <a:ext cx="76349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b.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Ghép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tiếng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phù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với</a:t>
            </a:r>
            <a:endParaRPr lang="en-US" sz="3600" b="1" i="1" dirty="0">
              <a:solidFill>
                <a:srgbClr val="333333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dâng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tạo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từ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9AE06E-712E-5D77-6AFA-48FA6463D433}"/>
              </a:ext>
            </a:extLst>
          </p:cNvPr>
          <p:cNvGrpSpPr/>
          <p:nvPr/>
        </p:nvGrpSpPr>
        <p:grpSpPr>
          <a:xfrm>
            <a:off x="3703028" y="2415363"/>
            <a:ext cx="2200939" cy="923330"/>
            <a:chOff x="3455582" y="2505670"/>
            <a:chExt cx="2200939" cy="9233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9CE8F6C-FB29-9AAC-36CC-CD76BADAEA61}"/>
                </a:ext>
              </a:extLst>
            </p:cNvPr>
            <p:cNvSpPr/>
            <p:nvPr/>
          </p:nvSpPr>
          <p:spPr>
            <a:xfrm>
              <a:off x="3455582" y="2505670"/>
              <a:ext cx="2200939" cy="92333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D0E79F-3B7C-902F-74E6-517C8F83A6E5}"/>
                </a:ext>
              </a:extLst>
            </p:cNvPr>
            <p:cNvSpPr txBox="1"/>
            <p:nvPr/>
          </p:nvSpPr>
          <p:spPr>
            <a:xfrm>
              <a:off x="3843670" y="2551836"/>
              <a:ext cx="16639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dân</a:t>
              </a: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841A24-9E6E-C3EA-D563-EED934D6BCC4}"/>
              </a:ext>
            </a:extLst>
          </p:cNvPr>
          <p:cNvGrpSpPr/>
          <p:nvPr/>
        </p:nvGrpSpPr>
        <p:grpSpPr>
          <a:xfrm>
            <a:off x="6431924" y="2393420"/>
            <a:ext cx="2200939" cy="923330"/>
            <a:chOff x="3455582" y="2505670"/>
            <a:chExt cx="2200939" cy="9233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19B1C4A-2071-DF00-0244-84230D3F17CC}"/>
                </a:ext>
              </a:extLst>
            </p:cNvPr>
            <p:cNvSpPr/>
            <p:nvPr/>
          </p:nvSpPr>
          <p:spPr>
            <a:xfrm>
              <a:off x="3455582" y="2505670"/>
              <a:ext cx="2200939" cy="92333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08E82C-14A9-4AC6-FA95-EBCE7EB20793}"/>
                </a:ext>
              </a:extLst>
            </p:cNvPr>
            <p:cNvSpPr txBox="1"/>
            <p:nvPr/>
          </p:nvSpPr>
          <p:spPr>
            <a:xfrm>
              <a:off x="3592032" y="2555495"/>
              <a:ext cx="19280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dâng</a:t>
              </a: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endParaRPr lang="en-US" sz="2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391DA7-669E-970A-E9B0-FC49E395A5B3}"/>
              </a:ext>
            </a:extLst>
          </p:cNvPr>
          <p:cNvGrpSpPr/>
          <p:nvPr/>
        </p:nvGrpSpPr>
        <p:grpSpPr>
          <a:xfrm>
            <a:off x="1293781" y="2796292"/>
            <a:ext cx="1930166" cy="908181"/>
            <a:chOff x="1" y="2228827"/>
            <a:chExt cx="1930166" cy="908181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1F69EC65-B78E-2450-37C8-666A0594E953}"/>
                </a:ext>
              </a:extLst>
            </p:cNvPr>
            <p:cNvSpPr/>
            <p:nvPr/>
          </p:nvSpPr>
          <p:spPr>
            <a:xfrm>
              <a:off x="1" y="2228827"/>
              <a:ext cx="1793716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6981D7-E06C-2984-3515-490F7755DBA8}"/>
                </a:ext>
              </a:extLst>
            </p:cNvPr>
            <p:cNvSpPr txBox="1"/>
            <p:nvPr/>
          </p:nvSpPr>
          <p:spPr>
            <a:xfrm>
              <a:off x="136451" y="2359751"/>
              <a:ext cx="17937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trào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8A8C61-82CA-858E-0280-1CD634B61359}"/>
              </a:ext>
            </a:extLst>
          </p:cNvPr>
          <p:cNvGrpSpPr/>
          <p:nvPr/>
        </p:nvGrpSpPr>
        <p:grpSpPr>
          <a:xfrm>
            <a:off x="1578578" y="4076857"/>
            <a:ext cx="1682960" cy="908181"/>
            <a:chOff x="1" y="2228827"/>
            <a:chExt cx="1682960" cy="908181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EA9BBCD9-7B30-7204-109D-F3DA2BF297EC}"/>
                </a:ext>
              </a:extLst>
            </p:cNvPr>
            <p:cNvSpPr/>
            <p:nvPr/>
          </p:nvSpPr>
          <p:spPr>
            <a:xfrm>
              <a:off x="1" y="2228827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C4CAA6-B8AA-C8A3-050F-0A33D4264425}"/>
                </a:ext>
              </a:extLst>
            </p:cNvPr>
            <p:cNvSpPr txBox="1"/>
            <p:nvPr/>
          </p:nvSpPr>
          <p:spPr>
            <a:xfrm>
              <a:off x="136451" y="2359751"/>
              <a:ext cx="14499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số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FCE0D2-3FC8-F73F-F819-4118BAA7AADD}"/>
              </a:ext>
            </a:extLst>
          </p:cNvPr>
          <p:cNvGrpSpPr/>
          <p:nvPr/>
        </p:nvGrpSpPr>
        <p:grpSpPr>
          <a:xfrm>
            <a:off x="4102752" y="4919332"/>
            <a:ext cx="1968794" cy="908181"/>
            <a:chOff x="96581" y="2228825"/>
            <a:chExt cx="1968794" cy="908181"/>
          </a:xfrm>
        </p:grpSpPr>
        <p:sp>
          <p:nvSpPr>
            <p:cNvPr id="21" name="任意多边形: 形状 34">
              <a:extLst>
                <a:ext uri="{FF2B5EF4-FFF2-40B4-BE49-F238E27FC236}">
                  <a16:creationId xmlns:a16="http://schemas.microsoft.com/office/drawing/2014/main" id="{5D73F2EE-2774-5269-4EA0-F0CAD51EEC38}"/>
                </a:ext>
              </a:extLst>
            </p:cNvPr>
            <p:cNvSpPr/>
            <p:nvPr/>
          </p:nvSpPr>
          <p:spPr>
            <a:xfrm>
              <a:off x="96581" y="2228825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082415-D585-7B0D-2A6E-E1AB59437925}"/>
                </a:ext>
              </a:extLst>
            </p:cNvPr>
            <p:cNvSpPr txBox="1"/>
            <p:nvPr/>
          </p:nvSpPr>
          <p:spPr>
            <a:xfrm>
              <a:off x="136451" y="2359751"/>
              <a:ext cx="19289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làng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DCC8F5-95A7-CC5B-6CD6-385D8680E718}"/>
              </a:ext>
            </a:extLst>
          </p:cNvPr>
          <p:cNvGrpSpPr/>
          <p:nvPr/>
        </p:nvGrpSpPr>
        <p:grpSpPr>
          <a:xfrm>
            <a:off x="6751309" y="4530948"/>
            <a:ext cx="1880189" cy="908181"/>
            <a:chOff x="96581" y="2228825"/>
            <a:chExt cx="1880189" cy="908181"/>
          </a:xfrm>
        </p:grpSpPr>
        <p:sp>
          <p:nvSpPr>
            <p:cNvPr id="30" name="任意多边形: 形状 34">
              <a:extLst>
                <a:ext uri="{FF2B5EF4-FFF2-40B4-BE49-F238E27FC236}">
                  <a16:creationId xmlns:a16="http://schemas.microsoft.com/office/drawing/2014/main" id="{1C1D0AA5-B894-E5C9-C59E-4FC7070329C9}"/>
                </a:ext>
              </a:extLst>
            </p:cNvPr>
            <p:cNvSpPr/>
            <p:nvPr/>
          </p:nvSpPr>
          <p:spPr>
            <a:xfrm>
              <a:off x="96581" y="2228825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312DF4-4E30-2DD1-A9E9-1EC902346950}"/>
                </a:ext>
              </a:extLst>
            </p:cNvPr>
            <p:cNvSpPr txBox="1"/>
            <p:nvPr/>
          </p:nvSpPr>
          <p:spPr>
            <a:xfrm>
              <a:off x="136451" y="2359751"/>
              <a:ext cx="18403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hiến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DB073-37DF-E7C6-6E03-45DB638D9D1D}"/>
              </a:ext>
            </a:extLst>
          </p:cNvPr>
          <p:cNvGrpSpPr/>
          <p:nvPr/>
        </p:nvGrpSpPr>
        <p:grpSpPr>
          <a:xfrm>
            <a:off x="8870731" y="4011151"/>
            <a:ext cx="1880189" cy="908181"/>
            <a:chOff x="96581" y="2228825"/>
            <a:chExt cx="1880189" cy="908181"/>
          </a:xfrm>
        </p:grpSpPr>
        <p:sp>
          <p:nvSpPr>
            <p:cNvPr id="33" name="任意多边形: 形状 34">
              <a:extLst>
                <a:ext uri="{FF2B5EF4-FFF2-40B4-BE49-F238E27FC236}">
                  <a16:creationId xmlns:a16="http://schemas.microsoft.com/office/drawing/2014/main" id="{70B776FF-78B4-4C1A-BA16-282F2EE9EB82}"/>
                </a:ext>
              </a:extLst>
            </p:cNvPr>
            <p:cNvSpPr/>
            <p:nvPr/>
          </p:nvSpPr>
          <p:spPr>
            <a:xfrm>
              <a:off x="96581" y="2228825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B65F6CF-569A-D4E7-C751-67371A4E68C2}"/>
                </a:ext>
              </a:extLst>
            </p:cNvPr>
            <p:cNvSpPr txBox="1"/>
            <p:nvPr/>
          </p:nvSpPr>
          <p:spPr>
            <a:xfrm>
              <a:off x="136451" y="2359751"/>
              <a:ext cx="18403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tộc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D14471-7254-3D51-2DA3-B50F56D4D47B}"/>
              </a:ext>
            </a:extLst>
          </p:cNvPr>
          <p:cNvGrpSpPr/>
          <p:nvPr/>
        </p:nvGrpSpPr>
        <p:grpSpPr>
          <a:xfrm>
            <a:off x="9331030" y="2565590"/>
            <a:ext cx="1880189" cy="908181"/>
            <a:chOff x="96581" y="2228825"/>
            <a:chExt cx="1880189" cy="908181"/>
          </a:xfrm>
        </p:grpSpPr>
        <p:sp>
          <p:nvSpPr>
            <p:cNvPr id="36" name="任意多边形: 形状 34">
              <a:extLst>
                <a:ext uri="{FF2B5EF4-FFF2-40B4-BE49-F238E27FC236}">
                  <a16:creationId xmlns:a16="http://schemas.microsoft.com/office/drawing/2014/main" id="{BB8C17C1-1439-3DD5-813B-011CA2A1061B}"/>
                </a:ext>
              </a:extLst>
            </p:cNvPr>
            <p:cNvSpPr/>
            <p:nvPr/>
          </p:nvSpPr>
          <p:spPr>
            <a:xfrm>
              <a:off x="96581" y="2228825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2A5D1F-8EC9-82A5-496E-B3C4DBF54382}"/>
                </a:ext>
              </a:extLst>
            </p:cNvPr>
            <p:cNvSpPr txBox="1"/>
            <p:nvPr/>
          </p:nvSpPr>
          <p:spPr>
            <a:xfrm>
              <a:off x="136451" y="2359751"/>
              <a:ext cx="18403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cư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97D4905-DD3E-ED2B-EFDF-09D6F2020317}"/>
              </a:ext>
            </a:extLst>
          </p:cNvPr>
          <p:cNvCxnSpPr>
            <a:stCxn id="5" idx="1"/>
            <a:endCxn id="18" idx="4"/>
          </p:cNvCxnSpPr>
          <p:nvPr/>
        </p:nvCxnSpPr>
        <p:spPr>
          <a:xfrm flipH="1">
            <a:off x="2904339" y="2877028"/>
            <a:ext cx="798689" cy="12628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0A8DA9A-2D8A-AA75-9C3D-5FD890CD0D1A}"/>
              </a:ext>
            </a:extLst>
          </p:cNvPr>
          <p:cNvCxnSpPr>
            <a:cxnSpLocks/>
          </p:cNvCxnSpPr>
          <p:nvPr/>
        </p:nvCxnSpPr>
        <p:spPr>
          <a:xfrm>
            <a:off x="4832755" y="3292526"/>
            <a:ext cx="180716" cy="165121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67963B0-2355-118A-EC18-3C907DB0973D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5600668" y="3312065"/>
            <a:ext cx="4109379" cy="69908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42F34DDF-B9AB-8338-D4F5-581B41B0D630}"/>
              </a:ext>
            </a:extLst>
          </p:cNvPr>
          <p:cNvCxnSpPr>
            <a:cxnSpLocks/>
            <a:stCxn id="8" idx="0"/>
            <a:endCxn id="36" idx="0"/>
          </p:cNvCxnSpPr>
          <p:nvPr/>
        </p:nvCxnSpPr>
        <p:spPr>
          <a:xfrm rot="16200000" flipH="1">
            <a:off x="7494699" y="-110057"/>
            <a:ext cx="104061" cy="5247232"/>
          </a:xfrm>
          <a:prstGeom prst="curvedConnector4">
            <a:avLst>
              <a:gd name="adj1" fmla="val -219679"/>
              <a:gd name="adj2" fmla="val 115368"/>
            </a:avLst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883A818-D729-9108-6457-6BB744A295BC}"/>
              </a:ext>
            </a:extLst>
          </p:cNvPr>
          <p:cNvCxnSpPr>
            <a:cxnSpLocks/>
            <a:stCxn id="13" idx="2"/>
            <a:endCxn id="30" idx="0"/>
          </p:cNvCxnSpPr>
          <p:nvPr/>
        </p:nvCxnSpPr>
        <p:spPr>
          <a:xfrm>
            <a:off x="7532393" y="3274242"/>
            <a:ext cx="58232" cy="125670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9CADF6D-408B-3366-04EA-271ED338076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2972474" y="3316750"/>
            <a:ext cx="4559920" cy="16199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C83AD57-E00B-7439-A9F1-C779F1E95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6" y="657462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571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5B915842-1131-0D7E-98FF-E8AC89886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191735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57899" y="1022385"/>
            <a:ext cx="9040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chứa </a:t>
            </a:r>
            <a:r>
              <a:rPr lang="en-US" sz="4000" b="1" dirty="0" err="1">
                <a:solidFill>
                  <a:srgbClr val="002060"/>
                </a:solidFill>
              </a:rPr>
              <a:t>vần</a:t>
            </a:r>
            <a:r>
              <a:rPr lang="en-US" sz="4000" b="1" dirty="0">
                <a:solidFill>
                  <a:srgbClr val="002060"/>
                </a:solidFill>
              </a:rPr>
              <a:t> “</a:t>
            </a:r>
            <a:r>
              <a:rPr lang="en-US" sz="4000" b="1" dirty="0" err="1">
                <a:solidFill>
                  <a:srgbClr val="002060"/>
                </a:solidFill>
              </a:rPr>
              <a:t>ân</a:t>
            </a:r>
            <a:r>
              <a:rPr lang="en-US" sz="4000" b="1" dirty="0">
                <a:solidFill>
                  <a:srgbClr val="002060"/>
                </a:solidFill>
              </a:rPr>
              <a:t>”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7" y="1825678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Vầng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6071" y="1022385"/>
            <a:ext cx="92842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 tranh đoán tên đồ vật chứa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3" y="1819275"/>
            <a:ext cx="3833813" cy="22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0FF0B-8EA6-C0A0-BF33-F399FE547B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7154" r="-499" b="55918"/>
          <a:stretch/>
        </p:blipFill>
        <p:spPr>
          <a:xfrm>
            <a:off x="2690038" y="2959596"/>
            <a:ext cx="6961661" cy="222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8B399-C03C-7DCD-F890-E06A84591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5191" y="2594793"/>
            <a:ext cx="324945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708BF0-31A1-65E6-94B5-EA39E636B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46" y="1892288"/>
            <a:ext cx="5438103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D3E6C6A2-2306-34F4-F4D7-8B9157F9C3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927254" y="315790"/>
            <a:ext cx="23374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664</Words>
  <Application>Microsoft Office PowerPoint</Application>
  <PresentationFormat>Widescreen</PresentationFormat>
  <Paragraphs>122</Paragraphs>
  <Slides>19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Gloria Hallelujah</vt:lpstr>
      <vt:lpstr>字魂70号-灵悦黑体</vt:lpstr>
      <vt:lpstr>.VnBlack</vt:lpstr>
      <vt:lpstr>Aptos</vt:lpstr>
      <vt:lpstr>Aptos Display</vt:lpstr>
      <vt:lpstr>Arial</vt:lpstr>
      <vt:lpstr>Calibri</vt:lpstr>
      <vt:lpstr>Cambria</vt:lpstr>
      <vt:lpstr>HP001 4 hàng</vt:lpstr>
      <vt:lpstr>Tahoma</vt:lpstr>
      <vt:lpstr>Times New Roman</vt:lpstr>
      <vt:lpstr>Wingdings</vt:lpstr>
      <vt:lpstr>1_Tema de Office</vt:lpstr>
      <vt:lpstr>千图网海量PPT模板www.58pic.com​​</vt:lpstr>
      <vt:lpstr>1_千图网海量PPT模板www.58pic.com​​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2022-06-27T10:50:26Z</dcterms:created>
  <dcterms:modified xsi:type="dcterms:W3CDTF">2025-09-13T00:52:28Z</dcterms:modified>
</cp:coreProperties>
</file>