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5" r:id="rId2"/>
    <p:sldMasterId id="2147483697" r:id="rId3"/>
    <p:sldMasterId id="2147483709" r:id="rId4"/>
    <p:sldMasterId id="2147483723" r:id="rId5"/>
  </p:sldMasterIdLst>
  <p:notesMasterIdLst>
    <p:notesMasterId r:id="rId26"/>
  </p:notesMasterIdLst>
  <p:sldIdLst>
    <p:sldId id="257" r:id="rId6"/>
    <p:sldId id="2646" r:id="rId7"/>
    <p:sldId id="2644" r:id="rId8"/>
    <p:sldId id="349" r:id="rId9"/>
    <p:sldId id="2647" r:id="rId10"/>
    <p:sldId id="385" r:id="rId11"/>
    <p:sldId id="386" r:id="rId12"/>
    <p:sldId id="387" r:id="rId13"/>
    <p:sldId id="388" r:id="rId14"/>
    <p:sldId id="389" r:id="rId15"/>
    <p:sldId id="390" r:id="rId16"/>
    <p:sldId id="391" r:id="rId17"/>
    <p:sldId id="373" r:id="rId18"/>
    <p:sldId id="2648" r:id="rId19"/>
    <p:sldId id="487" r:id="rId20"/>
    <p:sldId id="2649" r:id="rId21"/>
    <p:sldId id="328" r:id="rId22"/>
    <p:sldId id="371" r:id="rId23"/>
    <p:sldId id="2645" r:id="rId24"/>
    <p:sldId id="273" r:id="rId25"/>
  </p:sldIdLst>
  <p:sldSz cx="1216183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178"/>
    <a:srgbClr val="FFFF66"/>
    <a:srgbClr val="E6E11F"/>
    <a:srgbClr val="FF9999"/>
    <a:srgbClr val="CCFF99"/>
    <a:srgbClr val="33CCFF"/>
    <a:srgbClr val="EA8516"/>
    <a:srgbClr val="FFFADC"/>
    <a:srgbClr val="F4FAF6"/>
    <a:srgbClr val="B2F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9981" autoAdjust="0"/>
  </p:normalViewPr>
  <p:slideViewPr>
    <p:cSldViewPr snapToGrid="0">
      <p:cViewPr varScale="1">
        <p:scale>
          <a:sx n="54" d="100"/>
          <a:sy n="54" d="100"/>
        </p:scale>
        <p:origin x="1096" y="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err="1"/>
              <a:t>Thầy</a:t>
            </a:r>
            <a:r>
              <a:rPr lang="en-US" b="0" dirty="0"/>
              <a:t> </a:t>
            </a:r>
            <a:r>
              <a:rPr lang="en-US" b="0" dirty="0" err="1"/>
              <a:t>cô</a:t>
            </a:r>
            <a:r>
              <a:rPr lang="en-US" b="0" dirty="0"/>
              <a:t> </a:t>
            </a:r>
            <a:r>
              <a:rPr lang="en-US" b="0" dirty="0" err="1"/>
              <a:t>nên</a:t>
            </a:r>
            <a:r>
              <a:rPr lang="en-US" b="0" dirty="0"/>
              <a:t> </a:t>
            </a:r>
            <a:r>
              <a:rPr lang="en-US" b="0" dirty="0" err="1"/>
              <a:t>cho</a:t>
            </a:r>
            <a:r>
              <a:rPr lang="en-US" b="0" dirty="0"/>
              <a:t> HS </a:t>
            </a:r>
            <a:r>
              <a:rPr lang="en-US" b="0" dirty="0" err="1"/>
              <a:t>quan</a:t>
            </a:r>
            <a:r>
              <a:rPr lang="en-US" b="0" dirty="0"/>
              <a:t> </a:t>
            </a:r>
            <a:r>
              <a:rPr lang="en-US" b="0" dirty="0" err="1"/>
              <a:t>sát</a:t>
            </a:r>
            <a:r>
              <a:rPr lang="en-US" b="0" dirty="0"/>
              <a:t> </a:t>
            </a:r>
            <a:r>
              <a:rPr lang="en-US" b="0" dirty="0" err="1"/>
              <a:t>vào</a:t>
            </a:r>
            <a:r>
              <a:rPr lang="en-US" b="0" dirty="0"/>
              <a:t> </a:t>
            </a:r>
            <a:r>
              <a:rPr lang="en-US" b="0" dirty="0" err="1"/>
              <a:t>sách</a:t>
            </a:r>
            <a:r>
              <a:rPr lang="en-US" b="0" dirty="0"/>
              <a:t> </a:t>
            </a:r>
            <a:r>
              <a:rPr lang="en-US" b="0" dirty="0" err="1"/>
              <a:t>để</a:t>
            </a:r>
            <a:r>
              <a:rPr lang="en-US" b="0" dirty="0"/>
              <a:t> </a:t>
            </a:r>
            <a:r>
              <a:rPr lang="en-US" b="0" dirty="0" err="1"/>
              <a:t>trả</a:t>
            </a:r>
            <a:r>
              <a:rPr lang="en-US" b="0" dirty="0"/>
              <a:t> </a:t>
            </a:r>
            <a:r>
              <a:rPr lang="en-US" b="0" dirty="0" err="1"/>
              <a:t>lời</a:t>
            </a:r>
            <a:r>
              <a:rPr lang="en-US" b="0" dirty="0"/>
              <a:t>. </a:t>
            </a:r>
            <a:r>
              <a:rPr lang="en-US" b="0" dirty="0" err="1"/>
              <a:t>Khai</a:t>
            </a:r>
            <a:r>
              <a:rPr lang="en-US" b="0" dirty="0"/>
              <a:t> </a:t>
            </a:r>
            <a:r>
              <a:rPr lang="en-US" b="0" dirty="0" err="1"/>
              <a:t>thác</a:t>
            </a:r>
            <a:r>
              <a:rPr lang="en-US" b="0" dirty="0"/>
              <a:t> SGK, </a:t>
            </a:r>
            <a:r>
              <a:rPr lang="en-US" b="0" dirty="0" err="1"/>
              <a:t>hạn</a:t>
            </a:r>
            <a:r>
              <a:rPr lang="en-US" b="0" dirty="0"/>
              <a:t> </a:t>
            </a:r>
            <a:r>
              <a:rPr lang="en-US" b="0" dirty="0" err="1"/>
              <a:t>chế</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vì</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nhiều</a:t>
            </a:r>
            <a:r>
              <a:rPr lang="en-US" b="0" dirty="0"/>
              <a:t> </a:t>
            </a:r>
            <a:r>
              <a:rPr lang="en-US" b="0" dirty="0" err="1"/>
              <a:t>sẽ</a:t>
            </a:r>
            <a:r>
              <a:rPr lang="en-US" b="0" dirty="0"/>
              <a:t> </a:t>
            </a:r>
            <a:r>
              <a:rPr lang="en-US" b="0" dirty="0" err="1"/>
              <a:t>làm</a:t>
            </a:r>
            <a:r>
              <a:rPr lang="en-US" b="0" dirty="0"/>
              <a:t> HS </a:t>
            </a:r>
            <a:r>
              <a:rPr lang="en-US" b="0" dirty="0" err="1"/>
              <a:t>bị</a:t>
            </a:r>
            <a:r>
              <a:rPr lang="en-US" b="0" dirty="0"/>
              <a:t> </a:t>
            </a:r>
            <a:r>
              <a:rPr lang="en-US" b="0" dirty="0" err="1"/>
              <a:t>động</a:t>
            </a:r>
            <a:r>
              <a:rPr lang="en-US" b="0" dirty="0"/>
              <a:t> </a:t>
            </a:r>
            <a:r>
              <a:rPr lang="en-US" b="0" dirty="0" err="1"/>
              <a:t>khi</a:t>
            </a:r>
            <a:r>
              <a:rPr lang="en-US" b="0" dirty="0"/>
              <a:t> </a:t>
            </a:r>
            <a:r>
              <a:rPr lang="en-US" b="0" dirty="0" err="1"/>
              <a:t>khai</a:t>
            </a:r>
            <a:r>
              <a:rPr lang="en-US" b="0" dirty="0"/>
              <a:t> </a:t>
            </a:r>
            <a:r>
              <a:rPr lang="en-US" b="0" dirty="0" err="1"/>
              <a:t>thác</a:t>
            </a:r>
            <a:r>
              <a:rPr lang="en-US" b="0" dirty="0"/>
              <a:t> </a:t>
            </a:r>
            <a:r>
              <a:rPr lang="en-US" b="0" dirty="0" err="1"/>
              <a:t>sgk</a:t>
            </a:r>
            <a:br>
              <a:rPr lang="en-US" b="0" dirty="0"/>
            </a:br>
            <a:endParaRPr lang="en-US" dirty="0"/>
          </a:p>
        </p:txBody>
      </p:sp>
    </p:spTree>
    <p:extLst>
      <p:ext uri="{BB962C8B-B14F-4D97-AF65-F5344CB8AC3E}">
        <p14:creationId xmlns:p14="http://schemas.microsoft.com/office/powerpoint/2010/main" val="386287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415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048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err="1"/>
              <a:t>Thầy</a:t>
            </a:r>
            <a:r>
              <a:rPr lang="en-US" b="0" dirty="0"/>
              <a:t> </a:t>
            </a:r>
            <a:r>
              <a:rPr lang="en-US" b="0" dirty="0" err="1"/>
              <a:t>cô</a:t>
            </a:r>
            <a:r>
              <a:rPr lang="en-US" b="0" dirty="0"/>
              <a:t> </a:t>
            </a:r>
            <a:r>
              <a:rPr lang="en-US" b="0" dirty="0" err="1"/>
              <a:t>nên</a:t>
            </a:r>
            <a:r>
              <a:rPr lang="en-US" b="0" dirty="0"/>
              <a:t> </a:t>
            </a:r>
            <a:r>
              <a:rPr lang="en-US" b="0" dirty="0" err="1"/>
              <a:t>cho</a:t>
            </a:r>
            <a:r>
              <a:rPr lang="en-US" b="0" dirty="0"/>
              <a:t> HS </a:t>
            </a:r>
            <a:r>
              <a:rPr lang="en-US" b="0" dirty="0" err="1"/>
              <a:t>quan</a:t>
            </a:r>
            <a:r>
              <a:rPr lang="en-US" b="0" dirty="0"/>
              <a:t> </a:t>
            </a:r>
            <a:r>
              <a:rPr lang="en-US" b="0" dirty="0" err="1"/>
              <a:t>sát</a:t>
            </a:r>
            <a:r>
              <a:rPr lang="en-US" b="0" dirty="0"/>
              <a:t> </a:t>
            </a:r>
            <a:r>
              <a:rPr lang="en-US" b="0" dirty="0" err="1"/>
              <a:t>vào</a:t>
            </a:r>
            <a:r>
              <a:rPr lang="en-US" b="0" dirty="0"/>
              <a:t> </a:t>
            </a:r>
            <a:r>
              <a:rPr lang="en-US" b="0" dirty="0" err="1"/>
              <a:t>sách</a:t>
            </a:r>
            <a:r>
              <a:rPr lang="en-US" b="0" dirty="0"/>
              <a:t> </a:t>
            </a:r>
            <a:r>
              <a:rPr lang="en-US" b="0" dirty="0" err="1"/>
              <a:t>để</a:t>
            </a:r>
            <a:r>
              <a:rPr lang="en-US" b="0" dirty="0"/>
              <a:t> </a:t>
            </a:r>
            <a:r>
              <a:rPr lang="en-US" b="0" dirty="0" err="1"/>
              <a:t>trả</a:t>
            </a:r>
            <a:r>
              <a:rPr lang="en-US" b="0" dirty="0"/>
              <a:t> </a:t>
            </a:r>
            <a:r>
              <a:rPr lang="en-US" b="0" dirty="0" err="1"/>
              <a:t>lời</a:t>
            </a:r>
            <a:r>
              <a:rPr lang="en-US" b="0" dirty="0"/>
              <a:t>. </a:t>
            </a:r>
            <a:r>
              <a:rPr lang="en-US" b="0" dirty="0" err="1"/>
              <a:t>Khai</a:t>
            </a:r>
            <a:r>
              <a:rPr lang="en-US" b="0" dirty="0"/>
              <a:t> </a:t>
            </a:r>
            <a:r>
              <a:rPr lang="en-US" b="0" dirty="0" err="1"/>
              <a:t>thác</a:t>
            </a:r>
            <a:r>
              <a:rPr lang="en-US" b="0" dirty="0"/>
              <a:t> SGK, </a:t>
            </a:r>
            <a:r>
              <a:rPr lang="en-US" b="0" dirty="0" err="1"/>
              <a:t>hạn</a:t>
            </a:r>
            <a:r>
              <a:rPr lang="en-US" b="0" dirty="0"/>
              <a:t> </a:t>
            </a:r>
            <a:r>
              <a:rPr lang="en-US" b="0" dirty="0" err="1"/>
              <a:t>chế</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vì</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nhiều</a:t>
            </a:r>
            <a:r>
              <a:rPr lang="en-US" b="0" dirty="0"/>
              <a:t> </a:t>
            </a:r>
            <a:r>
              <a:rPr lang="en-US" b="0" dirty="0" err="1"/>
              <a:t>sẽ</a:t>
            </a:r>
            <a:r>
              <a:rPr lang="en-US" b="0" dirty="0"/>
              <a:t> </a:t>
            </a:r>
            <a:r>
              <a:rPr lang="en-US" b="0" dirty="0" err="1"/>
              <a:t>làm</a:t>
            </a:r>
            <a:r>
              <a:rPr lang="en-US" b="0" dirty="0"/>
              <a:t> HS </a:t>
            </a:r>
            <a:r>
              <a:rPr lang="en-US" b="0" dirty="0" err="1"/>
              <a:t>bị</a:t>
            </a:r>
            <a:r>
              <a:rPr lang="en-US" b="0" dirty="0"/>
              <a:t> </a:t>
            </a:r>
            <a:r>
              <a:rPr lang="en-US" b="0" dirty="0" err="1"/>
              <a:t>động</a:t>
            </a:r>
            <a:r>
              <a:rPr lang="en-US" b="0" dirty="0"/>
              <a:t> </a:t>
            </a:r>
            <a:r>
              <a:rPr lang="en-US" b="0" dirty="0" err="1"/>
              <a:t>khi</a:t>
            </a:r>
            <a:r>
              <a:rPr lang="en-US" b="0" dirty="0"/>
              <a:t> </a:t>
            </a:r>
            <a:r>
              <a:rPr lang="en-US" b="0" dirty="0" err="1"/>
              <a:t>khai</a:t>
            </a:r>
            <a:r>
              <a:rPr lang="en-US" b="0" dirty="0"/>
              <a:t> </a:t>
            </a:r>
            <a:r>
              <a:rPr lang="en-US" b="0" dirty="0" err="1"/>
              <a:t>thác</a:t>
            </a:r>
            <a:r>
              <a:rPr lang="en-US" b="0" dirty="0"/>
              <a:t> </a:t>
            </a:r>
            <a:r>
              <a:rPr lang="en-US" b="0" dirty="0" err="1"/>
              <a:t>sgk</a:t>
            </a:r>
            <a:br>
              <a:rPr lang="en-US" b="0" dirty="0"/>
            </a:br>
            <a:endParaRPr lang="en-US" dirty="0"/>
          </a:p>
        </p:txBody>
      </p:sp>
    </p:spTree>
    <p:extLst>
      <p:ext uri="{BB962C8B-B14F-4D97-AF65-F5344CB8AC3E}">
        <p14:creationId xmlns:p14="http://schemas.microsoft.com/office/powerpoint/2010/main" val="1608183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err="1"/>
              <a:t>Thầy</a:t>
            </a:r>
            <a:r>
              <a:rPr lang="en-US" b="0" dirty="0"/>
              <a:t> </a:t>
            </a:r>
            <a:r>
              <a:rPr lang="en-US" b="0" dirty="0" err="1"/>
              <a:t>cô</a:t>
            </a:r>
            <a:r>
              <a:rPr lang="en-US" b="0" dirty="0"/>
              <a:t> </a:t>
            </a:r>
            <a:r>
              <a:rPr lang="en-US" b="0" dirty="0" err="1"/>
              <a:t>nên</a:t>
            </a:r>
            <a:r>
              <a:rPr lang="en-US" b="0" dirty="0"/>
              <a:t> </a:t>
            </a:r>
            <a:r>
              <a:rPr lang="en-US" b="0" dirty="0" err="1"/>
              <a:t>cho</a:t>
            </a:r>
            <a:r>
              <a:rPr lang="en-US" b="0" dirty="0"/>
              <a:t> HS </a:t>
            </a:r>
            <a:r>
              <a:rPr lang="en-US" b="0" dirty="0" err="1"/>
              <a:t>quan</a:t>
            </a:r>
            <a:r>
              <a:rPr lang="en-US" b="0" dirty="0"/>
              <a:t> </a:t>
            </a:r>
            <a:r>
              <a:rPr lang="en-US" b="0" dirty="0" err="1"/>
              <a:t>sát</a:t>
            </a:r>
            <a:r>
              <a:rPr lang="en-US" b="0" dirty="0"/>
              <a:t> </a:t>
            </a:r>
            <a:r>
              <a:rPr lang="en-US" b="0" dirty="0" err="1"/>
              <a:t>vào</a:t>
            </a:r>
            <a:r>
              <a:rPr lang="en-US" b="0" dirty="0"/>
              <a:t> </a:t>
            </a:r>
            <a:r>
              <a:rPr lang="en-US" b="0" dirty="0" err="1"/>
              <a:t>sách</a:t>
            </a:r>
            <a:r>
              <a:rPr lang="en-US" b="0" dirty="0"/>
              <a:t> </a:t>
            </a:r>
            <a:r>
              <a:rPr lang="en-US" b="0" dirty="0" err="1"/>
              <a:t>để</a:t>
            </a:r>
            <a:r>
              <a:rPr lang="en-US" b="0" dirty="0"/>
              <a:t> </a:t>
            </a:r>
            <a:r>
              <a:rPr lang="en-US" b="0" dirty="0" err="1"/>
              <a:t>trả</a:t>
            </a:r>
            <a:r>
              <a:rPr lang="en-US" b="0" dirty="0"/>
              <a:t> </a:t>
            </a:r>
            <a:r>
              <a:rPr lang="en-US" b="0" dirty="0" err="1"/>
              <a:t>lời</a:t>
            </a:r>
            <a:r>
              <a:rPr lang="en-US" b="0" dirty="0"/>
              <a:t>. </a:t>
            </a:r>
            <a:r>
              <a:rPr lang="en-US" b="0" dirty="0" err="1"/>
              <a:t>Khai</a:t>
            </a:r>
            <a:r>
              <a:rPr lang="en-US" b="0" dirty="0"/>
              <a:t> </a:t>
            </a:r>
            <a:r>
              <a:rPr lang="en-US" b="0" dirty="0" err="1"/>
              <a:t>thác</a:t>
            </a:r>
            <a:r>
              <a:rPr lang="en-US" b="0" dirty="0"/>
              <a:t> SGK, </a:t>
            </a:r>
            <a:r>
              <a:rPr lang="en-US" b="0" dirty="0" err="1"/>
              <a:t>hạn</a:t>
            </a:r>
            <a:r>
              <a:rPr lang="en-US" b="0" dirty="0"/>
              <a:t> </a:t>
            </a:r>
            <a:r>
              <a:rPr lang="en-US" b="0" dirty="0" err="1"/>
              <a:t>chế</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vì</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nhiều</a:t>
            </a:r>
            <a:r>
              <a:rPr lang="en-US" b="0" dirty="0"/>
              <a:t> </a:t>
            </a:r>
            <a:r>
              <a:rPr lang="en-US" b="0" dirty="0" err="1"/>
              <a:t>sẽ</a:t>
            </a:r>
            <a:r>
              <a:rPr lang="en-US" b="0" dirty="0"/>
              <a:t> </a:t>
            </a:r>
            <a:r>
              <a:rPr lang="en-US" b="0" dirty="0" err="1"/>
              <a:t>làm</a:t>
            </a:r>
            <a:r>
              <a:rPr lang="en-US" b="0" dirty="0"/>
              <a:t> HS </a:t>
            </a:r>
            <a:r>
              <a:rPr lang="en-US" b="0" dirty="0" err="1"/>
              <a:t>bị</a:t>
            </a:r>
            <a:r>
              <a:rPr lang="en-US" b="0" dirty="0"/>
              <a:t> </a:t>
            </a:r>
            <a:r>
              <a:rPr lang="en-US" b="0" dirty="0" err="1"/>
              <a:t>động</a:t>
            </a:r>
            <a:r>
              <a:rPr lang="en-US" b="0" dirty="0"/>
              <a:t> </a:t>
            </a:r>
            <a:r>
              <a:rPr lang="en-US" b="0" dirty="0" err="1"/>
              <a:t>khi</a:t>
            </a:r>
            <a:r>
              <a:rPr lang="en-US" b="0" dirty="0"/>
              <a:t> </a:t>
            </a:r>
            <a:r>
              <a:rPr lang="en-US" b="0" dirty="0" err="1"/>
              <a:t>khai</a:t>
            </a:r>
            <a:r>
              <a:rPr lang="en-US" b="0" dirty="0"/>
              <a:t> </a:t>
            </a:r>
            <a:r>
              <a:rPr lang="en-US" b="0" dirty="0" err="1"/>
              <a:t>thác</a:t>
            </a:r>
            <a:r>
              <a:rPr lang="en-US" b="0" dirty="0"/>
              <a:t> </a:t>
            </a:r>
            <a:r>
              <a:rPr lang="en-US" b="0" dirty="0" err="1"/>
              <a:t>sgk</a:t>
            </a:r>
            <a:br>
              <a:rPr lang="en-US" b="0" dirty="0"/>
            </a:br>
            <a:endParaRPr lang="en-US" dirty="0"/>
          </a:p>
        </p:txBody>
      </p:sp>
    </p:spTree>
    <p:extLst>
      <p:ext uri="{BB962C8B-B14F-4D97-AF65-F5344CB8AC3E}">
        <p14:creationId xmlns:p14="http://schemas.microsoft.com/office/powerpoint/2010/main" val="421141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a:t>GV </a:t>
            </a:r>
            <a:r>
              <a:rPr lang="en-US" b="0" dirty="0" err="1"/>
              <a:t>hướng</a:t>
            </a:r>
            <a:r>
              <a:rPr lang="en-US" b="0" dirty="0"/>
              <a:t> </a:t>
            </a:r>
            <a:r>
              <a:rPr lang="en-US" b="0" dirty="0" err="1"/>
              <a:t>dẫn</a:t>
            </a:r>
            <a:r>
              <a:rPr lang="en-US" b="0" dirty="0"/>
              <a:t> HS </a:t>
            </a:r>
            <a:r>
              <a:rPr lang="en-US" b="0" dirty="0" err="1"/>
              <a:t>làm</a:t>
            </a:r>
            <a:r>
              <a:rPr lang="en-US" b="0" dirty="0"/>
              <a:t> poster </a:t>
            </a:r>
            <a:r>
              <a:rPr lang="en-US" b="0" dirty="0" err="1"/>
              <a:t>giới</a:t>
            </a:r>
            <a:r>
              <a:rPr lang="en-US" b="0" dirty="0"/>
              <a:t> </a:t>
            </a:r>
            <a:r>
              <a:rPr lang="en-US" b="0" dirty="0" err="1"/>
              <a:t>thiệu</a:t>
            </a:r>
            <a:r>
              <a:rPr lang="en-US" b="0" dirty="0"/>
              <a:t> </a:t>
            </a:r>
            <a:r>
              <a:rPr lang="en-US" b="0" dirty="0" err="1"/>
              <a:t>về</a:t>
            </a:r>
            <a:r>
              <a:rPr lang="en-US" b="0" dirty="0"/>
              <a:t> </a:t>
            </a:r>
            <a:r>
              <a:rPr lang="en-US" b="0" dirty="0" err="1"/>
              <a:t>bản</a:t>
            </a:r>
            <a:r>
              <a:rPr lang="en-US" b="0" dirty="0"/>
              <a:t> </a:t>
            </a:r>
            <a:r>
              <a:rPr lang="en-US" b="0" dirty="0" err="1"/>
              <a:t>thân</a:t>
            </a:r>
            <a:r>
              <a:rPr lang="en-US" b="0" dirty="0"/>
              <a:t>.</a:t>
            </a:r>
          </a:p>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140067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a:t>GV </a:t>
            </a:r>
            <a:r>
              <a:rPr lang="en-US" b="0" dirty="0" err="1"/>
              <a:t>hướng</a:t>
            </a:r>
            <a:r>
              <a:rPr lang="en-US" b="0" dirty="0"/>
              <a:t> </a:t>
            </a:r>
            <a:r>
              <a:rPr lang="en-US" b="0" dirty="0" err="1"/>
              <a:t>dẫn</a:t>
            </a:r>
            <a:r>
              <a:rPr lang="en-US" b="0" dirty="0"/>
              <a:t> HS </a:t>
            </a:r>
            <a:r>
              <a:rPr lang="en-US" b="0" dirty="0" err="1"/>
              <a:t>làm</a:t>
            </a:r>
            <a:r>
              <a:rPr lang="en-US" b="0" dirty="0"/>
              <a:t> poster </a:t>
            </a:r>
            <a:r>
              <a:rPr lang="en-US" b="0" dirty="0" err="1"/>
              <a:t>giới</a:t>
            </a:r>
            <a:r>
              <a:rPr lang="en-US" b="0" dirty="0"/>
              <a:t> </a:t>
            </a:r>
            <a:r>
              <a:rPr lang="en-US" b="0" dirty="0" err="1"/>
              <a:t>thiệu</a:t>
            </a:r>
            <a:r>
              <a:rPr lang="en-US" b="0" dirty="0"/>
              <a:t> </a:t>
            </a:r>
            <a:r>
              <a:rPr lang="en-US" b="0" dirty="0" err="1"/>
              <a:t>về</a:t>
            </a:r>
            <a:r>
              <a:rPr lang="en-US" b="0" dirty="0"/>
              <a:t> </a:t>
            </a:r>
            <a:r>
              <a:rPr lang="en-US" b="0" dirty="0" err="1"/>
              <a:t>bản</a:t>
            </a:r>
            <a:r>
              <a:rPr lang="en-US" b="0" dirty="0"/>
              <a:t> </a:t>
            </a:r>
            <a:r>
              <a:rPr lang="en-US" b="0" dirty="0" err="1"/>
              <a:t>thân</a:t>
            </a:r>
            <a:r>
              <a:rPr lang="en-US" b="0" dirty="0"/>
              <a:t>.</a:t>
            </a:r>
          </a:p>
          <a:p>
            <a:pPr marL="158750" indent="0">
              <a:buNone/>
            </a:pPr>
            <a:endParaRPr lang="en-US" dirty="0"/>
          </a:p>
          <a:p>
            <a:endParaRPr lang="en-US" dirty="0"/>
          </a:p>
        </p:txBody>
      </p:sp>
    </p:spTree>
    <p:extLst>
      <p:ext uri="{BB962C8B-B14F-4D97-AF65-F5344CB8AC3E}">
        <p14:creationId xmlns:p14="http://schemas.microsoft.com/office/powerpoint/2010/main" val="74806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CÓ THỂ THAM KHẢO MẪU HOẶC TỰ SÁNG TẠO</a:t>
            </a:r>
          </a:p>
          <a:p>
            <a:r>
              <a:rPr lang="en-US" dirty="0"/>
              <a:t>HĐ </a:t>
            </a:r>
            <a:r>
              <a:rPr lang="en-US" dirty="0" err="1"/>
              <a:t>này</a:t>
            </a:r>
            <a:r>
              <a:rPr lang="en-US" dirty="0"/>
              <a:t> GV HD </a:t>
            </a:r>
            <a:r>
              <a:rPr lang="en-US" dirty="0" err="1"/>
              <a:t>thêm</a:t>
            </a:r>
            <a:r>
              <a:rPr lang="en-US" dirty="0"/>
              <a:t> </a:t>
            </a:r>
            <a:r>
              <a:rPr lang="en-US" dirty="0" err="1"/>
              <a:t>có</a:t>
            </a:r>
            <a:r>
              <a:rPr lang="en-US" dirty="0"/>
              <a:t> </a:t>
            </a:r>
            <a:r>
              <a:rPr lang="en-US" dirty="0" err="1"/>
              <a:t>thể</a:t>
            </a:r>
            <a:r>
              <a:rPr lang="en-US" dirty="0"/>
              <a:t> </a:t>
            </a:r>
            <a:r>
              <a:rPr lang="en-US" dirty="0" err="1"/>
              <a:t>giới</a:t>
            </a:r>
            <a:r>
              <a:rPr lang="en-US" dirty="0"/>
              <a:t> </a:t>
            </a:r>
            <a:r>
              <a:rPr lang="en-US" dirty="0" err="1"/>
              <a:t>thiệu</a:t>
            </a:r>
            <a:r>
              <a:rPr lang="en-US" dirty="0"/>
              <a:t> </a:t>
            </a:r>
            <a:r>
              <a:rPr lang="en-US" dirty="0" err="1"/>
              <a:t>những</a:t>
            </a:r>
            <a:r>
              <a:rPr lang="en-US" dirty="0"/>
              <a:t> </a:t>
            </a:r>
            <a:r>
              <a:rPr lang="en-US" dirty="0" err="1"/>
              <a:t>điểm</a:t>
            </a:r>
            <a:r>
              <a:rPr lang="en-US" dirty="0"/>
              <a:t> </a:t>
            </a:r>
            <a:r>
              <a:rPr lang="en-US" dirty="0" err="1"/>
              <a:t>mạnh</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một</a:t>
            </a:r>
            <a:r>
              <a:rPr lang="en-US" dirty="0"/>
              <a:t> </a:t>
            </a:r>
            <a:r>
              <a:rPr lang="en-US" dirty="0" err="1"/>
              <a:t>số</a:t>
            </a:r>
            <a:r>
              <a:rPr lang="en-US" dirty="0"/>
              <a:t> </a:t>
            </a:r>
            <a:r>
              <a:rPr lang="en-US" dirty="0" err="1"/>
              <a:t>điểm</a:t>
            </a:r>
            <a:r>
              <a:rPr lang="en-US" dirty="0"/>
              <a:t> </a:t>
            </a:r>
            <a:r>
              <a:rPr lang="en-US" dirty="0" err="1"/>
              <a:t>hạn</a:t>
            </a:r>
            <a:r>
              <a:rPr lang="en-US" dirty="0"/>
              <a:t> </a:t>
            </a:r>
            <a:r>
              <a:rPr lang="en-US" dirty="0" err="1"/>
              <a:t>chế</a:t>
            </a:r>
            <a:r>
              <a:rPr lang="en-US" dirty="0"/>
              <a:t> </a:t>
            </a:r>
            <a:r>
              <a:rPr lang="en-US" dirty="0" err="1"/>
              <a:t>bản</a:t>
            </a:r>
            <a:r>
              <a:rPr lang="en-US" dirty="0"/>
              <a:t> </a:t>
            </a:r>
            <a:r>
              <a:rPr lang="en-US" dirty="0" err="1"/>
              <a:t>thân</a:t>
            </a:r>
            <a:r>
              <a:rPr lang="en-US" dirty="0"/>
              <a:t> </a:t>
            </a:r>
            <a:r>
              <a:rPr lang="en-US" dirty="0" err="1"/>
              <a:t>cần</a:t>
            </a:r>
            <a:r>
              <a:rPr lang="en-US" dirty="0"/>
              <a:t> </a:t>
            </a:r>
            <a:r>
              <a:rPr lang="en-US" dirty="0" err="1"/>
              <a:t>phải</a:t>
            </a:r>
            <a:r>
              <a:rPr lang="en-US" dirty="0"/>
              <a:t> </a:t>
            </a:r>
            <a:r>
              <a:rPr lang="en-US" dirty="0" err="1"/>
              <a:t>cô</a:t>
            </a:r>
            <a:r>
              <a:rPr lang="en-US" dirty="0"/>
              <a:t> </a:t>
            </a:r>
            <a:r>
              <a:rPr lang="en-US" dirty="0" err="1"/>
              <a:t>gắng</a:t>
            </a:r>
            <a:r>
              <a:rPr lang="en-US" dirty="0"/>
              <a:t> </a:t>
            </a:r>
            <a:r>
              <a:rPr lang="en-US" dirty="0" err="1"/>
              <a:t>hơn</a:t>
            </a:r>
            <a:r>
              <a:rPr lang="en-US" dirty="0"/>
              <a:t>…</a:t>
            </a:r>
          </a:p>
          <a:p>
            <a:endParaRPr lang="en-US" dirty="0"/>
          </a:p>
        </p:txBody>
      </p:sp>
    </p:spTree>
    <p:extLst>
      <p:ext uri="{BB962C8B-B14F-4D97-AF65-F5344CB8AC3E}">
        <p14:creationId xmlns:p14="http://schemas.microsoft.com/office/powerpoint/2010/main" val="292411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15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737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Arial"/>
              <a:sym typeface="Arial"/>
            </a:endParaRPr>
          </a:p>
        </p:txBody>
      </p:sp>
    </p:spTree>
    <p:extLst>
      <p:ext uri="{BB962C8B-B14F-4D97-AF65-F5344CB8AC3E}">
        <p14:creationId xmlns:p14="http://schemas.microsoft.com/office/powerpoint/2010/main" val="200209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046" y="1066801"/>
            <a:ext cx="2685739" cy="3017309"/>
          </a:xfrm>
          <a:prstGeom prst="rect">
            <a:avLst/>
          </a:prstGeo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1"/>
            <a:ext cx="2685739" cy="3017309"/>
          </a:xfrm>
          <a:prstGeom prst="rect">
            <a:avLst/>
          </a:prstGeo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56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6" cy="426508"/>
          </a:xfrm>
          <a:prstGeom prst="rect">
            <a:avLst/>
          </a:prstGeom>
        </p:spPr>
        <p:txBody>
          <a:bodyPr anchor="b"/>
          <a:lstStyle>
            <a:lvl1pPr marL="0" indent="0">
              <a:buNone/>
              <a:defRPr sz="1596" b="1"/>
            </a:lvl1pPr>
            <a:lvl2pPr marL="304053" indent="0">
              <a:buNone/>
              <a:defRPr sz="1330" b="1"/>
            </a:lvl2pPr>
            <a:lvl3pPr marL="608106" indent="0">
              <a:buNone/>
              <a:defRPr sz="1197" b="1"/>
            </a:lvl3pPr>
            <a:lvl4pPr marL="912160" indent="0">
              <a:buNone/>
              <a:defRPr sz="1064" b="1"/>
            </a:lvl4pPr>
            <a:lvl5pPr marL="1216213" indent="0">
              <a:buNone/>
              <a:defRPr sz="1064" b="1"/>
            </a:lvl5pPr>
            <a:lvl6pPr marL="1520266" indent="0">
              <a:buNone/>
              <a:defRPr sz="1064" b="1"/>
            </a:lvl6pPr>
            <a:lvl7pPr marL="1824319" indent="0">
              <a:buNone/>
              <a:defRPr sz="1064" b="1"/>
            </a:lvl7pPr>
            <a:lvl8pPr marL="2128373" indent="0">
              <a:buNone/>
              <a:defRPr sz="1064" b="1"/>
            </a:lvl8pPr>
            <a:lvl9pPr marL="2432426"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6" cy="2634192"/>
          </a:xfrm>
          <a:prstGeom prst="rect">
            <a:avLst/>
          </a:prstGeo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4" y="1023409"/>
            <a:ext cx="2687851" cy="426508"/>
          </a:xfrm>
          <a:prstGeom prst="rect">
            <a:avLst/>
          </a:prstGeom>
        </p:spPr>
        <p:txBody>
          <a:bodyPr anchor="b"/>
          <a:lstStyle>
            <a:lvl1pPr marL="0" indent="0">
              <a:buNone/>
              <a:defRPr sz="1596" b="1"/>
            </a:lvl1pPr>
            <a:lvl2pPr marL="304053" indent="0">
              <a:buNone/>
              <a:defRPr sz="1330" b="1"/>
            </a:lvl2pPr>
            <a:lvl3pPr marL="608106" indent="0">
              <a:buNone/>
              <a:defRPr sz="1197" b="1"/>
            </a:lvl3pPr>
            <a:lvl4pPr marL="912160" indent="0">
              <a:buNone/>
              <a:defRPr sz="1064" b="1"/>
            </a:lvl4pPr>
            <a:lvl5pPr marL="1216213" indent="0">
              <a:buNone/>
              <a:defRPr sz="1064" b="1"/>
            </a:lvl5pPr>
            <a:lvl6pPr marL="1520266" indent="0">
              <a:buNone/>
              <a:defRPr sz="1064" b="1"/>
            </a:lvl6pPr>
            <a:lvl7pPr marL="1824319" indent="0">
              <a:buNone/>
              <a:defRPr sz="1064" b="1"/>
            </a:lvl7pPr>
            <a:lvl8pPr marL="2128373" indent="0">
              <a:buNone/>
              <a:defRPr sz="1064" b="1"/>
            </a:lvl8pPr>
            <a:lvl9pPr marL="2432426"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4" y="1449917"/>
            <a:ext cx="2687851" cy="2634192"/>
          </a:xfrm>
          <a:prstGeom prst="rect">
            <a:avLst/>
          </a:prstGeo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8" name="Footer Placeholder 7"/>
          <p:cNvSpPr>
            <a:spLocks noGrp="1"/>
          </p:cNvSpPr>
          <p:nvPr>
            <p:ph type="ftr" sz="quarter" idx="11"/>
          </p:nvPr>
        </p:nvSpPr>
        <p:spPr>
          <a:xfrm>
            <a:off x="2077648" y="4237568"/>
            <a:ext cx="1925624"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465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4" name="Footer Placeholder 3"/>
          <p:cNvSpPr>
            <a:spLocks noGrp="1"/>
          </p:cNvSpPr>
          <p:nvPr>
            <p:ph type="ftr" sz="quarter" idx="11"/>
          </p:nvPr>
        </p:nvSpPr>
        <p:spPr>
          <a:xfrm>
            <a:off x="2077648" y="4237568"/>
            <a:ext cx="1925624"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2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3" name="Footer Placeholder 2"/>
          <p:cNvSpPr>
            <a:spLocks noGrp="1"/>
          </p:cNvSpPr>
          <p:nvPr>
            <p:ph type="ftr" sz="quarter" idx="11"/>
          </p:nvPr>
        </p:nvSpPr>
        <p:spPr>
          <a:xfrm>
            <a:off x="2077648" y="4237568"/>
            <a:ext cx="1925624"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61838" cy="6858000"/>
          </a:xfrm>
          <a:prstGeom prst="rect">
            <a:avLst/>
          </a:prstGeom>
        </p:spPr>
      </p:pic>
    </p:spTree>
    <p:extLst>
      <p:ext uri="{BB962C8B-B14F-4D97-AF65-F5344CB8AC3E}">
        <p14:creationId xmlns:p14="http://schemas.microsoft.com/office/powerpoint/2010/main" val="4248826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6" y="182033"/>
            <a:ext cx="2000580" cy="774700"/>
          </a:xfrm>
          <a:prstGeom prst="rect">
            <a:avLst/>
          </a:prstGeo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1" y="182035"/>
            <a:ext cx="3399402" cy="3902075"/>
          </a:xfrm>
          <a:prstGeom prst="rect">
            <a:avLst/>
          </a:prstGeo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6" y="956735"/>
            <a:ext cx="2000580" cy="3127375"/>
          </a:xfrm>
          <a:prstGeom prst="rect">
            <a:avLst/>
          </a:prstGeom>
        </p:spPr>
        <p:txBody>
          <a:bodyPr/>
          <a:lstStyle>
            <a:lvl1pPr marL="0" indent="0">
              <a:buNone/>
              <a:defRPr sz="931"/>
            </a:lvl1pPr>
            <a:lvl2pPr marL="304053" indent="0">
              <a:buNone/>
              <a:defRPr sz="798"/>
            </a:lvl2pPr>
            <a:lvl3pPr marL="608106" indent="0">
              <a:buNone/>
              <a:defRPr sz="665"/>
            </a:lvl3pPr>
            <a:lvl4pPr marL="912160" indent="0">
              <a:buNone/>
              <a:defRPr sz="599"/>
            </a:lvl4pPr>
            <a:lvl5pPr marL="1216213" indent="0">
              <a:buNone/>
              <a:defRPr sz="599"/>
            </a:lvl5pPr>
            <a:lvl6pPr marL="1520266" indent="0">
              <a:buNone/>
              <a:defRPr sz="599"/>
            </a:lvl6pPr>
            <a:lvl7pPr marL="1824319" indent="0">
              <a:buNone/>
              <a:defRPr sz="599"/>
            </a:lvl7pPr>
            <a:lvl8pPr marL="2128373" indent="0">
              <a:buNone/>
              <a:defRPr sz="599"/>
            </a:lvl8pPr>
            <a:lvl9pPr marL="2432426" indent="0">
              <a:buNone/>
              <a:defRPr sz="599"/>
            </a:lvl9pPr>
          </a:lstStyle>
          <a:p>
            <a:pPr lvl="0"/>
            <a:r>
              <a:rPr lang="en-US"/>
              <a:t>Click to edit Master text styles</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82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1"/>
            <a:ext cx="3648551" cy="377825"/>
          </a:xfrm>
          <a:prstGeom prst="rect">
            <a:avLst/>
          </a:prstGeo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a:prstGeom prst="rect">
            <a:avLst/>
          </a:prstGeom>
        </p:spPr>
        <p:txBody>
          <a:bodyPr/>
          <a:lstStyle>
            <a:lvl1pPr marL="0" indent="0">
              <a:buNone/>
              <a:defRPr sz="2128"/>
            </a:lvl1pPr>
            <a:lvl2pPr marL="304053" indent="0">
              <a:buNone/>
              <a:defRPr sz="1862"/>
            </a:lvl2pPr>
            <a:lvl3pPr marL="608106" indent="0">
              <a:buNone/>
              <a:defRPr sz="1596"/>
            </a:lvl3pPr>
            <a:lvl4pPr marL="912160" indent="0">
              <a:buNone/>
              <a:defRPr sz="1330"/>
            </a:lvl4pPr>
            <a:lvl5pPr marL="1216213" indent="0">
              <a:buNone/>
              <a:defRPr sz="1330"/>
            </a:lvl5pPr>
            <a:lvl6pPr marL="1520266" indent="0">
              <a:buNone/>
              <a:defRPr sz="1330"/>
            </a:lvl6pPr>
            <a:lvl7pPr marL="1824319" indent="0">
              <a:buNone/>
              <a:defRPr sz="1330"/>
            </a:lvl7pPr>
            <a:lvl8pPr marL="2128373" indent="0">
              <a:buNone/>
              <a:defRPr sz="1330"/>
            </a:lvl8pPr>
            <a:lvl9pPr marL="2432426" indent="0">
              <a:buNone/>
              <a:defRPr sz="1330"/>
            </a:lvl9pPr>
          </a:lstStyle>
          <a:p>
            <a:endParaRPr lang="en-US"/>
          </a:p>
        </p:txBody>
      </p:sp>
      <p:sp>
        <p:nvSpPr>
          <p:cNvPr id="4" name="Text Placeholder 3"/>
          <p:cNvSpPr>
            <a:spLocks noGrp="1"/>
          </p:cNvSpPr>
          <p:nvPr>
            <p:ph type="body" sz="half" idx="2"/>
          </p:nvPr>
        </p:nvSpPr>
        <p:spPr>
          <a:xfrm>
            <a:off x="1191903" y="3578226"/>
            <a:ext cx="3648551" cy="536575"/>
          </a:xfrm>
          <a:prstGeom prst="rect">
            <a:avLst/>
          </a:prstGeom>
        </p:spPr>
        <p:txBody>
          <a:bodyPr/>
          <a:lstStyle>
            <a:lvl1pPr marL="0" indent="0">
              <a:buNone/>
              <a:defRPr sz="931"/>
            </a:lvl1pPr>
            <a:lvl2pPr marL="304053" indent="0">
              <a:buNone/>
              <a:defRPr sz="798"/>
            </a:lvl2pPr>
            <a:lvl3pPr marL="608106" indent="0">
              <a:buNone/>
              <a:defRPr sz="665"/>
            </a:lvl3pPr>
            <a:lvl4pPr marL="912160" indent="0">
              <a:buNone/>
              <a:defRPr sz="599"/>
            </a:lvl4pPr>
            <a:lvl5pPr marL="1216213" indent="0">
              <a:buNone/>
              <a:defRPr sz="599"/>
            </a:lvl5pPr>
            <a:lvl6pPr marL="1520266" indent="0">
              <a:buNone/>
              <a:defRPr sz="599"/>
            </a:lvl6pPr>
            <a:lvl7pPr marL="1824319" indent="0">
              <a:buNone/>
              <a:defRPr sz="599"/>
            </a:lvl7pPr>
            <a:lvl8pPr marL="2128373" indent="0">
              <a:buNone/>
              <a:defRPr sz="599"/>
            </a:lvl8pPr>
            <a:lvl9pPr marL="2432426" indent="0">
              <a:buNone/>
              <a:defRPr sz="599"/>
            </a:lvl9pPr>
          </a:lstStyle>
          <a:p>
            <a:pPr lvl="0"/>
            <a:r>
              <a:rPr lang="en-US"/>
              <a:t>Click to edit Master text styles</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49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046" y="1066801"/>
            <a:ext cx="5472827"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75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3"/>
            <a:ext cx="1368207"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3"/>
            <a:ext cx="4003272"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309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37622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75309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29792" y="4589464"/>
            <a:ext cx="10489585" cy="1500187"/>
          </a:xfrm>
        </p:spPr>
        <p:txBody>
          <a:bodyPr/>
          <a:lstStyle>
            <a:lvl1pPr marL="0" indent="0">
              <a:buNone/>
              <a:defRPr sz="2394">
                <a:solidFill>
                  <a:schemeClr val="tx1">
                    <a:tint val="82000"/>
                  </a:schemeClr>
                </a:solidFill>
              </a:defRPr>
            </a:lvl1pPr>
            <a:lvl2pPr marL="456057" indent="0">
              <a:buNone/>
              <a:defRPr sz="1995">
                <a:solidFill>
                  <a:schemeClr val="tx1">
                    <a:tint val="82000"/>
                  </a:schemeClr>
                </a:solidFill>
              </a:defRPr>
            </a:lvl2pPr>
            <a:lvl3pPr marL="912114" indent="0">
              <a:buNone/>
              <a:defRPr sz="1795">
                <a:solidFill>
                  <a:schemeClr val="tx1">
                    <a:tint val="82000"/>
                  </a:schemeClr>
                </a:solidFill>
              </a:defRPr>
            </a:lvl3pPr>
            <a:lvl4pPr marL="1368171" indent="0">
              <a:buNone/>
              <a:defRPr sz="1596">
                <a:solidFill>
                  <a:schemeClr val="tx1">
                    <a:tint val="82000"/>
                  </a:schemeClr>
                </a:solidFill>
              </a:defRPr>
            </a:lvl4pPr>
            <a:lvl5pPr marL="1824228" indent="0">
              <a:buNone/>
              <a:defRPr sz="1596">
                <a:solidFill>
                  <a:schemeClr val="tx1">
                    <a:tint val="82000"/>
                  </a:schemeClr>
                </a:solidFill>
              </a:defRPr>
            </a:lvl5pPr>
            <a:lvl6pPr marL="2280285" indent="0">
              <a:buNone/>
              <a:defRPr sz="1596">
                <a:solidFill>
                  <a:schemeClr val="tx1">
                    <a:tint val="82000"/>
                  </a:schemeClr>
                </a:solidFill>
              </a:defRPr>
            </a:lvl6pPr>
            <a:lvl7pPr marL="2736342" indent="0">
              <a:buNone/>
              <a:defRPr sz="1596">
                <a:solidFill>
                  <a:schemeClr val="tx1">
                    <a:tint val="82000"/>
                  </a:schemeClr>
                </a:solidFill>
              </a:defRPr>
            </a:lvl7pPr>
            <a:lvl8pPr marL="3192399" indent="0">
              <a:buNone/>
              <a:defRPr sz="1596">
                <a:solidFill>
                  <a:schemeClr val="tx1">
                    <a:tint val="82000"/>
                  </a:schemeClr>
                </a:solidFill>
              </a:defRPr>
            </a:lvl8pPr>
            <a:lvl9pPr marL="3648456" indent="0">
              <a:buNone/>
              <a:defRPr sz="1596">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989944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55463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7711" y="365126"/>
            <a:ext cx="10489585"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6110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061558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59332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765458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64948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5991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03315" y="365125"/>
            <a:ext cx="2622396"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936134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40"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7" y="3886200"/>
            <a:ext cx="8513287" cy="1752600"/>
          </a:xfrm>
        </p:spPr>
        <p:txBody>
          <a:bodyPr/>
          <a:lstStyle>
            <a:lvl1pPr marL="0" indent="0" algn="ctr">
              <a:buNone/>
              <a:defRPr>
                <a:solidFill>
                  <a:schemeClr val="tx1">
                    <a:tint val="75000"/>
                  </a:schemeClr>
                </a:solidFill>
              </a:defRPr>
            </a:lvl1pPr>
            <a:lvl2pPr marL="607939" indent="0" algn="ctr">
              <a:buNone/>
              <a:defRPr>
                <a:solidFill>
                  <a:schemeClr val="tx1">
                    <a:tint val="75000"/>
                  </a:schemeClr>
                </a:solidFill>
              </a:defRPr>
            </a:lvl2pPr>
            <a:lvl3pPr marL="1215879" indent="0" algn="ctr">
              <a:buNone/>
              <a:defRPr>
                <a:solidFill>
                  <a:schemeClr val="tx1">
                    <a:tint val="75000"/>
                  </a:schemeClr>
                </a:solidFill>
              </a:defRPr>
            </a:lvl3pPr>
            <a:lvl4pPr marL="1823817" indent="0" algn="ctr">
              <a:buNone/>
              <a:defRPr>
                <a:solidFill>
                  <a:schemeClr val="tx1">
                    <a:tint val="75000"/>
                  </a:schemeClr>
                </a:solidFill>
              </a:defRPr>
            </a:lvl4pPr>
            <a:lvl5pPr marL="2431756" indent="0" algn="ctr">
              <a:buNone/>
              <a:defRPr>
                <a:solidFill>
                  <a:schemeClr val="tx1">
                    <a:tint val="75000"/>
                  </a:schemeClr>
                </a:solidFill>
              </a:defRPr>
            </a:lvl5pPr>
            <a:lvl6pPr marL="3039696" indent="0" algn="ctr">
              <a:buNone/>
              <a:defRPr>
                <a:solidFill>
                  <a:schemeClr val="tx1">
                    <a:tint val="75000"/>
                  </a:schemeClr>
                </a:solidFill>
              </a:defRPr>
            </a:lvl6pPr>
            <a:lvl7pPr marL="3647635" indent="0" algn="ctr">
              <a:buNone/>
              <a:defRPr>
                <a:solidFill>
                  <a:schemeClr val="tx1">
                    <a:tint val="75000"/>
                  </a:schemeClr>
                </a:solidFill>
              </a:defRPr>
            </a:lvl7pPr>
            <a:lvl8pPr marL="4255574" indent="0" algn="ctr">
              <a:buNone/>
              <a:defRPr>
                <a:solidFill>
                  <a:schemeClr val="tx1">
                    <a:tint val="75000"/>
                  </a:schemeClr>
                </a:solidFill>
              </a:defRPr>
            </a:lvl8pPr>
            <a:lvl9pPr marL="48635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836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2052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4" y="4406903"/>
            <a:ext cx="10337562" cy="1362075"/>
          </a:xfrm>
        </p:spPr>
        <p:txBody>
          <a:bodyPr anchor="t"/>
          <a:lstStyle>
            <a:lvl1pPr algn="l">
              <a:defRPr sz="5386" b="1" cap="all"/>
            </a:lvl1pPr>
          </a:lstStyle>
          <a:p>
            <a:r>
              <a:rPr lang="en-US"/>
              <a:t>Click to edit Master title style</a:t>
            </a:r>
          </a:p>
        </p:txBody>
      </p:sp>
      <p:sp>
        <p:nvSpPr>
          <p:cNvPr id="3" name="Text Placeholder 2"/>
          <p:cNvSpPr>
            <a:spLocks noGrp="1"/>
          </p:cNvSpPr>
          <p:nvPr>
            <p:ph type="body" idx="1"/>
          </p:nvPr>
        </p:nvSpPr>
        <p:spPr>
          <a:xfrm>
            <a:off x="960704" y="2906715"/>
            <a:ext cx="10337562" cy="1500187"/>
          </a:xfrm>
        </p:spPr>
        <p:txBody>
          <a:bodyPr anchor="b"/>
          <a:lstStyle>
            <a:lvl1pPr marL="0" indent="0">
              <a:buNone/>
              <a:defRPr sz="2692">
                <a:solidFill>
                  <a:schemeClr val="tx1">
                    <a:tint val="75000"/>
                  </a:schemeClr>
                </a:solidFill>
              </a:defRPr>
            </a:lvl1pPr>
            <a:lvl2pPr marL="607939" indent="0">
              <a:buNone/>
              <a:defRPr sz="2394">
                <a:solidFill>
                  <a:schemeClr val="tx1">
                    <a:tint val="75000"/>
                  </a:schemeClr>
                </a:solidFill>
              </a:defRPr>
            </a:lvl2pPr>
            <a:lvl3pPr marL="1215879" indent="0">
              <a:buNone/>
              <a:defRPr sz="2195">
                <a:solidFill>
                  <a:schemeClr val="tx1">
                    <a:tint val="75000"/>
                  </a:schemeClr>
                </a:solidFill>
              </a:defRPr>
            </a:lvl3pPr>
            <a:lvl4pPr marL="1823817" indent="0">
              <a:buNone/>
              <a:defRPr sz="1895">
                <a:solidFill>
                  <a:schemeClr val="tx1">
                    <a:tint val="75000"/>
                  </a:schemeClr>
                </a:solidFill>
              </a:defRPr>
            </a:lvl4pPr>
            <a:lvl5pPr marL="2431756" indent="0">
              <a:buNone/>
              <a:defRPr sz="1895">
                <a:solidFill>
                  <a:schemeClr val="tx1">
                    <a:tint val="75000"/>
                  </a:schemeClr>
                </a:solidFill>
              </a:defRPr>
            </a:lvl5pPr>
            <a:lvl6pPr marL="3039696" indent="0">
              <a:buNone/>
              <a:defRPr sz="1895">
                <a:solidFill>
                  <a:schemeClr val="tx1">
                    <a:tint val="75000"/>
                  </a:schemeClr>
                </a:solidFill>
              </a:defRPr>
            </a:lvl6pPr>
            <a:lvl7pPr marL="3647635" indent="0">
              <a:buNone/>
              <a:defRPr sz="1895">
                <a:solidFill>
                  <a:schemeClr val="tx1">
                    <a:tint val="75000"/>
                  </a:schemeClr>
                </a:solidFill>
              </a:defRPr>
            </a:lvl7pPr>
            <a:lvl8pPr marL="4255574" indent="0">
              <a:buNone/>
              <a:defRPr sz="1895">
                <a:solidFill>
                  <a:schemeClr val="tx1">
                    <a:tint val="75000"/>
                  </a:schemeClr>
                </a:solidFill>
              </a:defRPr>
            </a:lvl8pPr>
            <a:lvl9pPr marL="4863514" indent="0">
              <a:buNone/>
              <a:defRPr sz="18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3339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4" y="1600203"/>
            <a:ext cx="5371478" cy="4525963"/>
          </a:xfrm>
        </p:spPr>
        <p:txBody>
          <a:bodyPr/>
          <a:lstStyle>
            <a:lvl1pPr>
              <a:defRPr sz="3790"/>
            </a:lvl1pPr>
            <a:lvl2pPr>
              <a:defRPr sz="3191"/>
            </a:lvl2pPr>
            <a:lvl3pPr>
              <a:defRPr sz="269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9" y="1600203"/>
            <a:ext cx="5371478" cy="4525963"/>
          </a:xfrm>
        </p:spPr>
        <p:txBody>
          <a:bodyPr/>
          <a:lstStyle>
            <a:lvl1pPr>
              <a:defRPr sz="3790"/>
            </a:lvl1pPr>
            <a:lvl2pPr>
              <a:defRPr sz="3191"/>
            </a:lvl2pPr>
            <a:lvl3pPr>
              <a:defRPr sz="269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3060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4" y="1535115"/>
            <a:ext cx="5373590" cy="639763"/>
          </a:xfrm>
        </p:spPr>
        <p:txBody>
          <a:bodyPr anchor="b"/>
          <a:lstStyle>
            <a:lvl1pPr marL="0" indent="0">
              <a:buNone/>
              <a:defRPr sz="3191" b="1"/>
            </a:lvl1pPr>
            <a:lvl2pPr marL="607939" indent="0">
              <a:buNone/>
              <a:defRPr sz="2692" b="1"/>
            </a:lvl2pPr>
            <a:lvl3pPr marL="1215879" indent="0">
              <a:buNone/>
              <a:defRPr sz="2394" b="1"/>
            </a:lvl3pPr>
            <a:lvl4pPr marL="1823817" indent="0">
              <a:buNone/>
              <a:defRPr sz="2195" b="1"/>
            </a:lvl4pPr>
            <a:lvl5pPr marL="2431756" indent="0">
              <a:buNone/>
              <a:defRPr sz="2195" b="1"/>
            </a:lvl5pPr>
            <a:lvl6pPr marL="3039696" indent="0">
              <a:buNone/>
              <a:defRPr sz="2195" b="1"/>
            </a:lvl6pPr>
            <a:lvl7pPr marL="3647635" indent="0">
              <a:buNone/>
              <a:defRPr sz="2195" b="1"/>
            </a:lvl7pPr>
            <a:lvl8pPr marL="4255574" indent="0">
              <a:buNone/>
              <a:defRPr sz="2195" b="1"/>
            </a:lvl8pPr>
            <a:lvl9pPr marL="4863514" indent="0">
              <a:buNone/>
              <a:defRPr sz="2195" b="1"/>
            </a:lvl9pPr>
          </a:lstStyle>
          <a:p>
            <a:pPr lvl="0"/>
            <a:r>
              <a:rPr lang="en-US"/>
              <a:t>Click to edit Master text styles</a:t>
            </a:r>
          </a:p>
        </p:txBody>
      </p:sp>
      <p:sp>
        <p:nvSpPr>
          <p:cNvPr id="4" name="Content Placeholder 3"/>
          <p:cNvSpPr>
            <a:spLocks noGrp="1"/>
          </p:cNvSpPr>
          <p:nvPr>
            <p:ph sz="half" idx="2"/>
          </p:nvPr>
        </p:nvSpPr>
        <p:spPr>
          <a:xfrm>
            <a:off x="608094" y="2174877"/>
            <a:ext cx="5373590" cy="3951288"/>
          </a:xfrm>
        </p:spPr>
        <p:txBody>
          <a:bodyPr/>
          <a:lstStyle>
            <a:lvl1pPr>
              <a:defRPr sz="3191"/>
            </a:lvl1pPr>
            <a:lvl2pPr>
              <a:defRPr sz="2692"/>
            </a:lvl2pPr>
            <a:lvl3pPr>
              <a:defRPr sz="2394"/>
            </a:lvl3pPr>
            <a:lvl4pPr>
              <a:defRPr sz="2195"/>
            </a:lvl4pPr>
            <a:lvl5pPr>
              <a:defRPr sz="2195"/>
            </a:lvl5pPr>
            <a:lvl6pPr>
              <a:defRPr sz="2195"/>
            </a:lvl6pPr>
            <a:lvl7pPr>
              <a:defRPr sz="2195"/>
            </a:lvl7pPr>
            <a:lvl8pPr>
              <a:defRPr sz="2195"/>
            </a:lvl8pPr>
            <a:lvl9pPr>
              <a:defRPr sz="2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52" y="1535115"/>
            <a:ext cx="5375701" cy="639763"/>
          </a:xfrm>
        </p:spPr>
        <p:txBody>
          <a:bodyPr anchor="b"/>
          <a:lstStyle>
            <a:lvl1pPr marL="0" indent="0">
              <a:buNone/>
              <a:defRPr sz="3191" b="1"/>
            </a:lvl1pPr>
            <a:lvl2pPr marL="607939" indent="0">
              <a:buNone/>
              <a:defRPr sz="2692" b="1"/>
            </a:lvl2pPr>
            <a:lvl3pPr marL="1215879" indent="0">
              <a:buNone/>
              <a:defRPr sz="2394" b="1"/>
            </a:lvl3pPr>
            <a:lvl4pPr marL="1823817" indent="0">
              <a:buNone/>
              <a:defRPr sz="2195" b="1"/>
            </a:lvl4pPr>
            <a:lvl5pPr marL="2431756" indent="0">
              <a:buNone/>
              <a:defRPr sz="2195" b="1"/>
            </a:lvl5pPr>
            <a:lvl6pPr marL="3039696" indent="0">
              <a:buNone/>
              <a:defRPr sz="2195" b="1"/>
            </a:lvl6pPr>
            <a:lvl7pPr marL="3647635" indent="0">
              <a:buNone/>
              <a:defRPr sz="2195" b="1"/>
            </a:lvl7pPr>
            <a:lvl8pPr marL="4255574" indent="0">
              <a:buNone/>
              <a:defRPr sz="2195" b="1"/>
            </a:lvl8pPr>
            <a:lvl9pPr marL="4863514" indent="0">
              <a:buNone/>
              <a:defRPr sz="2195" b="1"/>
            </a:lvl9pPr>
          </a:lstStyle>
          <a:p>
            <a:pPr lvl="0"/>
            <a:r>
              <a:rPr lang="en-US"/>
              <a:t>Click to edit Master text styles</a:t>
            </a:r>
          </a:p>
        </p:txBody>
      </p:sp>
      <p:sp>
        <p:nvSpPr>
          <p:cNvPr id="6" name="Content Placeholder 5"/>
          <p:cNvSpPr>
            <a:spLocks noGrp="1"/>
          </p:cNvSpPr>
          <p:nvPr>
            <p:ph sz="quarter" idx="4"/>
          </p:nvPr>
        </p:nvSpPr>
        <p:spPr>
          <a:xfrm>
            <a:off x="6178052" y="2174877"/>
            <a:ext cx="5375701" cy="3951288"/>
          </a:xfrm>
        </p:spPr>
        <p:txBody>
          <a:bodyPr/>
          <a:lstStyle>
            <a:lvl1pPr>
              <a:defRPr sz="3191"/>
            </a:lvl1pPr>
            <a:lvl2pPr>
              <a:defRPr sz="2692"/>
            </a:lvl2pPr>
            <a:lvl3pPr>
              <a:defRPr sz="2394"/>
            </a:lvl3pPr>
            <a:lvl4pPr>
              <a:defRPr sz="2195"/>
            </a:lvl4pPr>
            <a:lvl5pPr>
              <a:defRPr sz="2195"/>
            </a:lvl5pPr>
            <a:lvl6pPr>
              <a:defRPr sz="2195"/>
            </a:lvl6pPr>
            <a:lvl7pPr>
              <a:defRPr sz="2195"/>
            </a:lvl7pPr>
            <a:lvl8pPr>
              <a:defRPr sz="2195"/>
            </a:lvl8pPr>
            <a:lvl9pPr>
              <a:defRPr sz="2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7373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6078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6814" y="1031258"/>
            <a:ext cx="9888211"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885461" y="6451899"/>
            <a:ext cx="39091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62039" y="6396228"/>
            <a:ext cx="2837762"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3568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06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5" y="273051"/>
            <a:ext cx="4001161" cy="1162051"/>
          </a:xfrm>
        </p:spPr>
        <p:txBody>
          <a:bodyPr anchor="b"/>
          <a:lstStyle>
            <a:lvl1pPr algn="l">
              <a:defRPr sz="2692" b="1"/>
            </a:lvl1pPr>
          </a:lstStyle>
          <a:p>
            <a:r>
              <a:rPr lang="en-US"/>
              <a:t>Click to edit Master title style</a:t>
            </a:r>
          </a:p>
        </p:txBody>
      </p:sp>
      <p:sp>
        <p:nvSpPr>
          <p:cNvPr id="3" name="Content Placeholder 2"/>
          <p:cNvSpPr>
            <a:spLocks noGrp="1"/>
          </p:cNvSpPr>
          <p:nvPr>
            <p:ph idx="1"/>
          </p:nvPr>
        </p:nvSpPr>
        <p:spPr>
          <a:xfrm>
            <a:off x="4754942" y="273055"/>
            <a:ext cx="6798806" cy="5853113"/>
          </a:xfrm>
        </p:spPr>
        <p:txBody>
          <a:bodyPr/>
          <a:lstStyle>
            <a:lvl1pPr>
              <a:defRPr sz="4288"/>
            </a:lvl1pPr>
            <a:lvl2pPr>
              <a:defRPr sz="3790"/>
            </a:lvl2pPr>
            <a:lvl3pPr>
              <a:defRPr sz="3191"/>
            </a:lvl3pPr>
            <a:lvl4pPr>
              <a:defRPr sz="2692"/>
            </a:lvl4pPr>
            <a:lvl5pPr>
              <a:defRPr sz="2692"/>
            </a:lvl5pPr>
            <a:lvl6pPr>
              <a:defRPr sz="2692"/>
            </a:lvl6pPr>
            <a:lvl7pPr>
              <a:defRPr sz="2692"/>
            </a:lvl7pPr>
            <a:lvl8pPr>
              <a:defRPr sz="2692"/>
            </a:lvl8pPr>
            <a:lvl9pPr>
              <a:defRPr sz="2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5" y="1435106"/>
            <a:ext cx="4001161" cy="4691063"/>
          </a:xfrm>
        </p:spPr>
        <p:txBody>
          <a:bodyPr/>
          <a:lstStyle>
            <a:lvl1pPr marL="0" indent="0">
              <a:buNone/>
              <a:defRPr sz="1895"/>
            </a:lvl1pPr>
            <a:lvl2pPr marL="607939" indent="0">
              <a:buNone/>
              <a:defRPr sz="1596"/>
            </a:lvl2pPr>
            <a:lvl3pPr marL="1215879" indent="0">
              <a:buNone/>
              <a:defRPr sz="1397"/>
            </a:lvl3pPr>
            <a:lvl4pPr marL="1823817" indent="0">
              <a:buNone/>
              <a:defRPr sz="1197"/>
            </a:lvl4pPr>
            <a:lvl5pPr marL="2431756" indent="0">
              <a:buNone/>
              <a:defRPr sz="1197"/>
            </a:lvl5pPr>
            <a:lvl6pPr marL="3039696" indent="0">
              <a:buNone/>
              <a:defRPr sz="1197"/>
            </a:lvl6pPr>
            <a:lvl7pPr marL="3647635" indent="0">
              <a:buNone/>
              <a:defRPr sz="1197"/>
            </a:lvl7pPr>
            <a:lvl8pPr marL="4255574" indent="0">
              <a:buNone/>
              <a:defRPr sz="1197"/>
            </a:lvl8pPr>
            <a:lvl9pPr marL="4863514"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923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3"/>
            <a:ext cx="7297103" cy="566739"/>
          </a:xfrm>
        </p:spPr>
        <p:txBody>
          <a:bodyPr anchor="b"/>
          <a:lstStyle>
            <a:lvl1pPr algn="l">
              <a:defRPr sz="2692" b="1"/>
            </a:lvl1pPr>
          </a:lstStyle>
          <a:p>
            <a:r>
              <a:rPr lang="en-US"/>
              <a:t>Click to edit Master title style</a:t>
            </a:r>
          </a:p>
        </p:txBody>
      </p:sp>
      <p:sp>
        <p:nvSpPr>
          <p:cNvPr id="3" name="Picture Placeholder 2"/>
          <p:cNvSpPr>
            <a:spLocks noGrp="1"/>
          </p:cNvSpPr>
          <p:nvPr>
            <p:ph type="pic" idx="1"/>
          </p:nvPr>
        </p:nvSpPr>
        <p:spPr>
          <a:xfrm>
            <a:off x="2383805" y="612777"/>
            <a:ext cx="7297103" cy="4114800"/>
          </a:xfrm>
        </p:spPr>
        <p:txBody>
          <a:bodyPr/>
          <a:lstStyle>
            <a:lvl1pPr marL="0" indent="0">
              <a:buNone/>
              <a:defRPr sz="4288"/>
            </a:lvl1pPr>
            <a:lvl2pPr marL="607939" indent="0">
              <a:buNone/>
              <a:defRPr sz="3790"/>
            </a:lvl2pPr>
            <a:lvl3pPr marL="1215879" indent="0">
              <a:buNone/>
              <a:defRPr sz="3191"/>
            </a:lvl3pPr>
            <a:lvl4pPr marL="1823817" indent="0">
              <a:buNone/>
              <a:defRPr sz="2692"/>
            </a:lvl4pPr>
            <a:lvl5pPr marL="2431756" indent="0">
              <a:buNone/>
              <a:defRPr sz="2692"/>
            </a:lvl5pPr>
            <a:lvl6pPr marL="3039696" indent="0">
              <a:buNone/>
              <a:defRPr sz="2692"/>
            </a:lvl6pPr>
            <a:lvl7pPr marL="3647635" indent="0">
              <a:buNone/>
              <a:defRPr sz="2692"/>
            </a:lvl7pPr>
            <a:lvl8pPr marL="4255574" indent="0">
              <a:buNone/>
              <a:defRPr sz="2692"/>
            </a:lvl8pPr>
            <a:lvl9pPr marL="4863514" indent="0">
              <a:buNone/>
              <a:defRPr sz="2692"/>
            </a:lvl9pPr>
          </a:lstStyle>
          <a:p>
            <a:endParaRPr lang="en-US" dirty="0"/>
          </a:p>
        </p:txBody>
      </p:sp>
      <p:sp>
        <p:nvSpPr>
          <p:cNvPr id="4" name="Text Placeholder 3"/>
          <p:cNvSpPr>
            <a:spLocks noGrp="1"/>
          </p:cNvSpPr>
          <p:nvPr>
            <p:ph type="body" sz="half" idx="2"/>
          </p:nvPr>
        </p:nvSpPr>
        <p:spPr>
          <a:xfrm>
            <a:off x="2383805" y="5367342"/>
            <a:ext cx="7297103" cy="804863"/>
          </a:xfrm>
        </p:spPr>
        <p:txBody>
          <a:bodyPr/>
          <a:lstStyle>
            <a:lvl1pPr marL="0" indent="0">
              <a:buNone/>
              <a:defRPr sz="1895"/>
            </a:lvl1pPr>
            <a:lvl2pPr marL="607939" indent="0">
              <a:buNone/>
              <a:defRPr sz="1596"/>
            </a:lvl2pPr>
            <a:lvl3pPr marL="1215879" indent="0">
              <a:buNone/>
              <a:defRPr sz="1397"/>
            </a:lvl3pPr>
            <a:lvl4pPr marL="1823817" indent="0">
              <a:buNone/>
              <a:defRPr sz="1197"/>
            </a:lvl4pPr>
            <a:lvl5pPr marL="2431756" indent="0">
              <a:buNone/>
              <a:defRPr sz="1197"/>
            </a:lvl5pPr>
            <a:lvl6pPr marL="3039696" indent="0">
              <a:buNone/>
              <a:defRPr sz="1197"/>
            </a:lvl6pPr>
            <a:lvl7pPr marL="3647635" indent="0">
              <a:buNone/>
              <a:defRPr sz="1197"/>
            </a:lvl7pPr>
            <a:lvl8pPr marL="4255574" indent="0">
              <a:buNone/>
              <a:defRPr sz="1197"/>
            </a:lvl8pPr>
            <a:lvl9pPr marL="4863514"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0398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1044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3" y="274641"/>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4" y="27464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80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012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D732-5B9A-1400-A42A-BCE9828ECEB7}"/>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ED86EC3F-26FE-4D10-3EF5-88CAB8405EF5}"/>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C49BCCB8-3776-EEEE-2DD0-C9B85147EA3A}"/>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239E9B-9728-C5D4-CDEC-09FA8D8A973D}"/>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E440FE-E61F-A7EC-BB5E-68122F4C497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2390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569E-7EE1-E772-4BFA-11FA17190B95}"/>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A7BC9-902F-1E5D-5266-BAEDB38EC24C}"/>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9A185-CF97-F34D-2CB8-1C77282B1D28}"/>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2C54BF-99E3-657C-F45D-86662B4676A1}"/>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D3B213-0FF3-DF15-AA7B-B6B001EF2293}"/>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456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5E71-C984-F15A-22D0-D290ACF599E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179D4F1C-987F-6F38-BAC4-2829D74A81EE}"/>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4B7A6B-D24D-950D-6598-6CB40D01121E}"/>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05FE3E-921E-FD9A-C229-E7ED549B3095}"/>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6DE429B-575C-4554-57FD-2A4559FFB970}"/>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037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4EA4-444E-CBAB-E288-89C87B71B6D2}"/>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A73842-6DD1-22DB-BBD7-D95C96CCCC94}"/>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3D9F7A-CD8B-E2F0-09D4-DEB26B1F4F1A}"/>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F1E28F-C90B-CD06-EEDF-49E4B202A2E6}"/>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C2DA6CEF-F687-8315-80BB-E34BD1F58FB5}"/>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33D5EA-A144-A275-9C77-CF132E01A8A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4" name="Picture 13"/>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105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AEC0-656B-118F-165B-C247364C4F2D}"/>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A790E6B-3478-5086-EAD3-21FF0D1FF842}"/>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30E94BCE-8A5E-F3B6-9825-649245E80681}"/>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A2F9C0-AD44-290C-7228-3EEBD477D518}"/>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CFB81A56-2D69-C805-6C1D-21FC99C8E83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46055-0FE0-9223-86D5-5CEA4F6D559A}"/>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B56C8BE7-7328-50AC-4566-6CA1F9A78FE1}"/>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0F1DF3E-B057-C8D7-1C82-9473D9A21C3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11" name="Picture 10">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2"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78785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8F84-D750-B100-4F15-18B9C1CF345C}"/>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1E4CEC5-69DF-B1E6-2E37-B1D52EE5F784}"/>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BEAD688D-8F7A-AD48-56A8-E69A9C826B8D}"/>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B524E77-567B-871C-92EB-FE3C2B65F2A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7" name="Picture 6">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8"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0" name="TextBox 9">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2" name="Picture 11"/>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367254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096B7-4457-F26B-8709-2370D5E674B9}"/>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26DD7003-3C7E-37A0-C13E-0B01C41147F2}"/>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074AA26-D808-43DB-11E0-8913A42641E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8" name="Picture 7">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9"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1" name="TextBox 10">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3" name="Picture 12"/>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42071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1FD0-D7E0-368C-5CA8-338CDC862D7D}"/>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A98644B4-212D-612D-3789-7AC18D64FD2E}"/>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A4D947-2679-0009-A61A-B8592640AFCC}"/>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44BF787-CFD7-CF4A-4ACE-5F501835AF93}"/>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AB3E768-EBCC-C6CD-86B0-7E7A95237F58}"/>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66D5F6-B4FB-936F-D755-76A8750EEBB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9609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B9D1-BC64-AAD3-5991-EA9013A84725}"/>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5B8D7546-81D8-0634-1206-B538D506D1A2}"/>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C8242D05-38A9-A80C-DF50-9D4D362FEF0F}"/>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5AA0D62B-C82C-F5EC-638B-C00334E53824}"/>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42BD92-B9C7-D5A6-D36F-DE42A717D126}"/>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F5341D-F378-21CA-7AD7-6675CFAF0D6E}"/>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16" name="Picture 15">
            <a:extLst>
              <a:ext uri="{FF2B5EF4-FFF2-40B4-BE49-F238E27FC236}">
                <a16:creationId xmlns:a16="http://schemas.microsoft.com/office/drawing/2014/main"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7" name="TextBox 3">
            <a:extLst>
              <a:ext uri="{FF2B5EF4-FFF2-40B4-BE49-F238E27FC236}">
                <a16:creationId xmlns:a16="http://schemas.microsoft.com/office/drawing/2014/main"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20" name="Title 1">
            <a:extLst>
              <a:ext uri="{FF2B5EF4-FFF2-40B4-BE49-F238E27FC236}">
                <a16:creationId xmlns:a16="http://schemas.microsoft.com/office/drawing/2014/main"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21" name="Picture 20"/>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58142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431A-B129-6C28-90BB-2262F70CC90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C6A90-785D-E22D-4214-52EE2BD4A0A8}"/>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066FD-BDAA-C634-9339-9AAA64BA0016}"/>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D25B28-881C-2F14-0AAF-8645F0564977}"/>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98633F-464E-B9BB-F706-3E9EF3F0AD1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1092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E6A16-97D9-A55F-E58F-D936B6F791C0}"/>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2DA80-3DEA-1583-23C3-71EB3DBDA386}"/>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013D1-250A-BCC3-FFFF-BA2308416BA2}"/>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9/6/2025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394F21-653F-4793-DAB6-395FF04447C6}"/>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F22791D-AD9E-48FD-4D4B-8591124BED7A}"/>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324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31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93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a:prstGeom prst="rect">
            <a:avLst/>
          </a:prstGeom>
        </p:spPr>
        <p:txBody>
          <a:bodyPr/>
          <a:lstStyle>
            <a:lvl1pPr marL="0" indent="0" algn="ctr">
              <a:buNone/>
              <a:defRPr>
                <a:solidFill>
                  <a:schemeClr val="tx1">
                    <a:tint val="75000"/>
                  </a:schemeClr>
                </a:solidFill>
              </a:defRPr>
            </a:lvl1pPr>
            <a:lvl2pPr marL="304053" indent="0" algn="ctr">
              <a:buNone/>
              <a:defRPr>
                <a:solidFill>
                  <a:schemeClr val="tx1">
                    <a:tint val="75000"/>
                  </a:schemeClr>
                </a:solidFill>
              </a:defRPr>
            </a:lvl2pPr>
            <a:lvl3pPr marL="608106" indent="0" algn="ctr">
              <a:buNone/>
              <a:defRPr>
                <a:solidFill>
                  <a:schemeClr val="tx1">
                    <a:tint val="75000"/>
                  </a:schemeClr>
                </a:solidFill>
              </a:defRPr>
            </a:lvl3pPr>
            <a:lvl4pPr marL="912160" indent="0" algn="ctr">
              <a:buNone/>
              <a:defRPr>
                <a:solidFill>
                  <a:schemeClr val="tx1">
                    <a:tint val="75000"/>
                  </a:schemeClr>
                </a:solidFill>
              </a:defRPr>
            </a:lvl4pPr>
            <a:lvl5pPr marL="1216213" indent="0" algn="ctr">
              <a:buNone/>
              <a:defRPr>
                <a:solidFill>
                  <a:schemeClr val="tx1">
                    <a:tint val="75000"/>
                  </a:schemeClr>
                </a:solidFill>
              </a:defRPr>
            </a:lvl5pPr>
            <a:lvl6pPr marL="1520266" indent="0" algn="ctr">
              <a:buNone/>
              <a:defRPr>
                <a:solidFill>
                  <a:schemeClr val="tx1">
                    <a:tint val="75000"/>
                  </a:schemeClr>
                </a:solidFill>
              </a:defRPr>
            </a:lvl6pPr>
            <a:lvl7pPr marL="1824319" indent="0" algn="ctr">
              <a:buNone/>
              <a:defRPr>
                <a:solidFill>
                  <a:schemeClr val="tx1">
                    <a:tint val="75000"/>
                  </a:schemeClr>
                </a:solidFill>
              </a:defRPr>
            </a:lvl7pPr>
            <a:lvl8pPr marL="2128373" indent="0" algn="ctr">
              <a:buNone/>
              <a:defRPr>
                <a:solidFill>
                  <a:schemeClr val="tx1">
                    <a:tint val="75000"/>
                  </a:schemeClr>
                </a:solidFill>
              </a:defRPr>
            </a:lvl8pPr>
            <a:lvl9pPr marL="24324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10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046" y="1066801"/>
            <a:ext cx="5472827"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85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a:prstGeom prst="rect">
            <a:avLst/>
          </a:prstGeo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10"/>
            <a:ext cx="5168781" cy="1000125"/>
          </a:xfrm>
          <a:prstGeom prst="rect">
            <a:avLst/>
          </a:prstGeom>
        </p:spPr>
        <p:txBody>
          <a:bodyPr anchor="b"/>
          <a:lstStyle>
            <a:lvl1pPr marL="0" indent="0">
              <a:buNone/>
              <a:defRPr sz="1330">
                <a:solidFill>
                  <a:schemeClr val="tx1">
                    <a:tint val="75000"/>
                  </a:schemeClr>
                </a:solidFill>
              </a:defRPr>
            </a:lvl1pPr>
            <a:lvl2pPr marL="304053" indent="0">
              <a:buNone/>
              <a:defRPr sz="1197">
                <a:solidFill>
                  <a:schemeClr val="tx1">
                    <a:tint val="75000"/>
                  </a:schemeClr>
                </a:solidFill>
              </a:defRPr>
            </a:lvl2pPr>
            <a:lvl3pPr marL="608106" indent="0">
              <a:buNone/>
              <a:defRPr sz="1064">
                <a:solidFill>
                  <a:schemeClr val="tx1">
                    <a:tint val="75000"/>
                  </a:schemeClr>
                </a:solidFill>
              </a:defRPr>
            </a:lvl3pPr>
            <a:lvl4pPr marL="912160" indent="0">
              <a:buNone/>
              <a:defRPr sz="931">
                <a:solidFill>
                  <a:schemeClr val="tx1">
                    <a:tint val="75000"/>
                  </a:schemeClr>
                </a:solidFill>
              </a:defRPr>
            </a:lvl4pPr>
            <a:lvl5pPr marL="1216213" indent="0">
              <a:buNone/>
              <a:defRPr sz="931">
                <a:solidFill>
                  <a:schemeClr val="tx1">
                    <a:tint val="75000"/>
                  </a:schemeClr>
                </a:solidFill>
              </a:defRPr>
            </a:lvl5pPr>
            <a:lvl6pPr marL="1520266" indent="0">
              <a:buNone/>
              <a:defRPr sz="931">
                <a:solidFill>
                  <a:schemeClr val="tx1">
                    <a:tint val="75000"/>
                  </a:schemeClr>
                </a:solidFill>
              </a:defRPr>
            </a:lvl6pPr>
            <a:lvl7pPr marL="1824319" indent="0">
              <a:buNone/>
              <a:defRPr sz="931">
                <a:solidFill>
                  <a:schemeClr val="tx1">
                    <a:tint val="75000"/>
                  </a:schemeClr>
                </a:solidFill>
              </a:defRPr>
            </a:lvl7pPr>
            <a:lvl8pPr marL="2128373" indent="0">
              <a:buNone/>
              <a:defRPr sz="931">
                <a:solidFill>
                  <a:schemeClr val="tx1">
                    <a:tint val="75000"/>
                  </a:schemeClr>
                </a:solidFill>
              </a:defRPr>
            </a:lvl8pPr>
            <a:lvl9pPr marL="2432426"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2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pic>
        <p:nvPicPr>
          <p:cNvPr id="2" name="Picture 1" descr="A group of kids camping in the woods&#10;&#10;Description automatically generated">
            <a:extLst>
              <a:ext uri="{FF2B5EF4-FFF2-40B4-BE49-F238E27FC236}">
                <a16:creationId xmlns:a16="http://schemas.microsoft.com/office/drawing/2014/main" id="{3FE4DE91-CDF4-630A-AB6E-3789062B45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9F48C346-E572-DC93-FB22-CDF856D266D7}"/>
              </a:ext>
            </a:extLst>
          </p:cNvPr>
          <p:cNvSpPr/>
          <p:nvPr userDrawn="1"/>
        </p:nvSpPr>
        <p:spPr>
          <a:xfrm>
            <a:off x="238539" y="248478"/>
            <a:ext cx="11688418" cy="6182139"/>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A round pink circle with white text and a black background&#10;&#10;AI-generated content may be incorrect.">
            <a:extLst>
              <a:ext uri="{FF2B5EF4-FFF2-40B4-BE49-F238E27FC236}">
                <a16:creationId xmlns:a16="http://schemas.microsoft.com/office/drawing/2014/main" id="{61ED9E2C-882A-7099-185A-1A5C81C52F2D}"/>
              </a:ext>
            </a:extLst>
          </p:cNvPr>
          <p:cNvPicPr>
            <a:picLocks noChangeAspect="1"/>
          </p:cNvPicPr>
          <p:nvPr userDrawn="1"/>
        </p:nvPicPr>
        <p:blipFill>
          <a:blip r:embed="rId9"/>
          <a:stretch>
            <a:fillRect/>
          </a:stretch>
        </p:blipFill>
        <p:spPr>
          <a:xfrm>
            <a:off x="-1692165" y="122812"/>
            <a:ext cx="1546064" cy="1546064"/>
          </a:xfrm>
          <a:prstGeom prst="rect">
            <a:avLst/>
          </a:prstGeom>
        </p:spPr>
      </p:pic>
    </p:spTree>
  </p:cSld>
  <p:clrMap bg1="lt1" tx1="dk1" bg2="dk2" tx2="lt2" accent1="accent1" accent2="accent2" accent3="accent3" accent4="accent4" accent5="accent5" accent6="accent6" hlink="hlink" folHlink="folHlink"/>
  <p:sldLayoutIdLst>
    <p:sldLayoutId id="2147483667" r:id="rId1"/>
    <p:sldLayoutId id="2147483675" r:id="rId2"/>
    <p:sldLayoutId id="2147483676" r:id="rId3"/>
    <p:sldLayoutId id="2147483677" r:id="rId4"/>
    <p:sldLayoutId id="2147483682" r:id="rId5"/>
    <p:sldLayoutId id="214748368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E9F0140-46ED-A5BC-C883-D7609F323E93}"/>
              </a:ext>
            </a:extLst>
          </p:cNvPr>
          <p:cNvPicPr>
            <a:picLocks noChangeAspect="1"/>
          </p:cNvPicPr>
          <p:nvPr userDrawn="1"/>
        </p:nvPicPr>
        <p:blipFill>
          <a:blip r:embed="rId13"/>
          <a:stretch>
            <a:fillRect/>
          </a:stretch>
        </p:blipFill>
        <p:spPr>
          <a:xfrm>
            <a:off x="-1692165" y="122812"/>
            <a:ext cx="1546064" cy="1546064"/>
          </a:xfrm>
          <a:prstGeom prst="rect">
            <a:avLst/>
          </a:prstGeom>
        </p:spPr>
      </p:pic>
    </p:spTree>
    <p:extLst>
      <p:ext uri="{BB962C8B-B14F-4D97-AF65-F5344CB8AC3E}">
        <p14:creationId xmlns:p14="http://schemas.microsoft.com/office/powerpoint/2010/main" val="23218001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8106" rtl="0" eaLnBrk="1" latinLnBrk="0" hangingPunct="1">
        <a:spcBef>
          <a:spcPct val="0"/>
        </a:spcBef>
        <a:buNone/>
        <a:defRPr sz="2926" kern="1200">
          <a:solidFill>
            <a:schemeClr val="tx1"/>
          </a:solidFill>
          <a:latin typeface="+mj-lt"/>
          <a:ea typeface="+mj-ea"/>
          <a:cs typeface="+mj-cs"/>
        </a:defRPr>
      </a:lvl1pPr>
    </p:titleStyle>
    <p:bodyStyle>
      <a:lvl1pPr marL="228039" indent="-228039" algn="l" defTabSz="60810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87" indent="-190034" algn="l" defTabSz="60810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133" indent="-152027" algn="l" defTabSz="60810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8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240"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9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34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399"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45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106" rtl="0" eaLnBrk="1" latinLnBrk="0" hangingPunct="1">
        <a:defRPr sz="1197" kern="1200">
          <a:solidFill>
            <a:schemeClr val="tx1"/>
          </a:solidFill>
          <a:latin typeface="+mn-lt"/>
          <a:ea typeface="+mn-ea"/>
          <a:cs typeface="+mn-cs"/>
        </a:defRPr>
      </a:lvl1pPr>
      <a:lvl2pPr marL="304053" algn="l" defTabSz="608106" rtl="0" eaLnBrk="1" latinLnBrk="0" hangingPunct="1">
        <a:defRPr sz="1197" kern="1200">
          <a:solidFill>
            <a:schemeClr val="tx1"/>
          </a:solidFill>
          <a:latin typeface="+mn-lt"/>
          <a:ea typeface="+mn-ea"/>
          <a:cs typeface="+mn-cs"/>
        </a:defRPr>
      </a:lvl2pPr>
      <a:lvl3pPr marL="608106" algn="l" defTabSz="608106" rtl="0" eaLnBrk="1" latinLnBrk="0" hangingPunct="1">
        <a:defRPr sz="1197" kern="1200">
          <a:solidFill>
            <a:schemeClr val="tx1"/>
          </a:solidFill>
          <a:latin typeface="+mn-lt"/>
          <a:ea typeface="+mn-ea"/>
          <a:cs typeface="+mn-cs"/>
        </a:defRPr>
      </a:lvl3pPr>
      <a:lvl4pPr marL="912160" algn="l" defTabSz="608106" rtl="0" eaLnBrk="1" latinLnBrk="0" hangingPunct="1">
        <a:defRPr sz="1197" kern="1200">
          <a:solidFill>
            <a:schemeClr val="tx1"/>
          </a:solidFill>
          <a:latin typeface="+mn-lt"/>
          <a:ea typeface="+mn-ea"/>
          <a:cs typeface="+mn-cs"/>
        </a:defRPr>
      </a:lvl4pPr>
      <a:lvl5pPr marL="1216213" algn="l" defTabSz="608106" rtl="0" eaLnBrk="1" latinLnBrk="0" hangingPunct="1">
        <a:defRPr sz="1197" kern="1200">
          <a:solidFill>
            <a:schemeClr val="tx1"/>
          </a:solidFill>
          <a:latin typeface="+mn-lt"/>
          <a:ea typeface="+mn-ea"/>
          <a:cs typeface="+mn-cs"/>
        </a:defRPr>
      </a:lvl5pPr>
      <a:lvl6pPr marL="1520266" algn="l" defTabSz="608106" rtl="0" eaLnBrk="1" latinLnBrk="0" hangingPunct="1">
        <a:defRPr sz="1197" kern="1200">
          <a:solidFill>
            <a:schemeClr val="tx1"/>
          </a:solidFill>
          <a:latin typeface="+mn-lt"/>
          <a:ea typeface="+mn-ea"/>
          <a:cs typeface="+mn-cs"/>
        </a:defRPr>
      </a:lvl6pPr>
      <a:lvl7pPr marL="1824319" algn="l" defTabSz="608106" rtl="0" eaLnBrk="1" latinLnBrk="0" hangingPunct="1">
        <a:defRPr sz="1197" kern="1200">
          <a:solidFill>
            <a:schemeClr val="tx1"/>
          </a:solidFill>
          <a:latin typeface="+mn-lt"/>
          <a:ea typeface="+mn-ea"/>
          <a:cs typeface="+mn-cs"/>
        </a:defRPr>
      </a:lvl7pPr>
      <a:lvl8pPr marL="2128373" algn="l" defTabSz="608106" rtl="0" eaLnBrk="1" latinLnBrk="0" hangingPunct="1">
        <a:defRPr sz="1197" kern="1200">
          <a:solidFill>
            <a:schemeClr val="tx1"/>
          </a:solidFill>
          <a:latin typeface="+mn-lt"/>
          <a:ea typeface="+mn-ea"/>
          <a:cs typeface="+mn-cs"/>
        </a:defRPr>
      </a:lvl8pPr>
      <a:lvl9pPr marL="2432426" algn="l" defTabSz="608106" rtl="0" eaLnBrk="1" latinLnBrk="0" hangingPunct="1">
        <a:defRPr sz="11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82000"/>
                  </a:schemeClr>
                </a:solidFill>
              </a:defRPr>
            </a:lvl1pPr>
          </a:lstStyle>
          <a:p>
            <a:fld id="{F5AF55A9-7CCE-4AA3-956C-29F5D414CA75}" type="datetimeFigureOut">
              <a:rPr lang="vi-VN" smtClean="0"/>
              <a:t>06/09/2025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82000"/>
                  </a:schemeClr>
                </a:solidFill>
              </a:defRPr>
            </a:lvl1pPr>
          </a:lstStyle>
          <a:p>
            <a:fld id="{F8052476-F8EA-41F0-9E3E-1366F71E7043}" type="slidenum">
              <a:rPr lang="vi-VN" smtClean="0"/>
              <a:t>‹#›</a:t>
            </a:fld>
            <a:endParaRPr lang="vi-VN"/>
          </a:p>
        </p:txBody>
      </p:sp>
      <p:pic>
        <p:nvPicPr>
          <p:cNvPr id="8" name="Picture 7" descr="A round pink circle with white text and a black background&#10;&#10;AI-generated content may be incorrect.">
            <a:extLst>
              <a:ext uri="{FF2B5EF4-FFF2-40B4-BE49-F238E27FC236}">
                <a16:creationId xmlns:a16="http://schemas.microsoft.com/office/drawing/2014/main" id="{A7DF3E3A-AD76-0C7E-91F0-2D274AE23C89}"/>
              </a:ext>
            </a:extLst>
          </p:cNvPr>
          <p:cNvPicPr>
            <a:picLocks noChangeAspect="1"/>
          </p:cNvPicPr>
          <p:nvPr userDrawn="1"/>
        </p:nvPicPr>
        <p:blipFill>
          <a:blip r:embed="rId13"/>
          <a:stretch>
            <a:fillRect/>
          </a:stretch>
        </p:blipFill>
        <p:spPr>
          <a:xfrm>
            <a:off x="-1692165" y="122812"/>
            <a:ext cx="1546064" cy="1546064"/>
          </a:xfrm>
          <a:prstGeom prst="rect">
            <a:avLst/>
          </a:prstGeom>
        </p:spPr>
      </p:pic>
    </p:spTree>
    <p:extLst>
      <p:ext uri="{BB962C8B-B14F-4D97-AF65-F5344CB8AC3E}">
        <p14:creationId xmlns:p14="http://schemas.microsoft.com/office/powerpoint/2010/main" val="11832354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vi-V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3" y="274640"/>
            <a:ext cx="10945654"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8093" y="1600203"/>
            <a:ext cx="10945654"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8093" y="6356354"/>
            <a:ext cx="2837762" cy="365125"/>
          </a:xfrm>
          <a:prstGeom prst="rect">
            <a:avLst/>
          </a:prstGeom>
        </p:spPr>
        <p:txBody>
          <a:bodyPr vert="horz" lIns="91436" tIns="45718" rIns="91436" bIns="45718" rtlCol="0" anchor="ctr"/>
          <a:lstStyle>
            <a:lvl1pPr algn="l">
              <a:defRPr sz="1596">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9/6/2025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55296" y="6356354"/>
            <a:ext cx="3851249" cy="365125"/>
          </a:xfrm>
          <a:prstGeom prst="rect">
            <a:avLst/>
          </a:prstGeom>
        </p:spPr>
        <p:txBody>
          <a:bodyPr vert="horz" lIns="91436" tIns="45718" rIns="91436" bIns="45718" rtlCol="0" anchor="ctr"/>
          <a:lstStyle>
            <a:lvl1pPr algn="ctr">
              <a:defRPr sz="1596">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15985" y="6356354"/>
            <a:ext cx="2837762" cy="365125"/>
          </a:xfrm>
          <a:prstGeom prst="rect">
            <a:avLst/>
          </a:prstGeom>
        </p:spPr>
        <p:txBody>
          <a:bodyPr vert="horz" lIns="91436" tIns="45718" rIns="91436" bIns="45718" rtlCol="0" anchor="ctr"/>
          <a:lstStyle>
            <a:lvl1pPr algn="r">
              <a:defRPr sz="1596">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93841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defTabSz="1215879" rtl="0" eaLnBrk="1" latinLnBrk="0" hangingPunct="1">
        <a:spcBef>
          <a:spcPct val="0"/>
        </a:spcBef>
        <a:buNone/>
        <a:defRPr sz="5884" kern="1200">
          <a:solidFill>
            <a:schemeClr val="tx1"/>
          </a:solidFill>
          <a:latin typeface="字魂59号-创粗黑" panose="00000500000000000000" pitchFamily="2" charset="-122"/>
          <a:ea typeface="+mj-ea"/>
          <a:cs typeface="+mj-cs"/>
        </a:defRPr>
      </a:lvl1pPr>
    </p:titleStyle>
    <p:bodyStyle>
      <a:lvl1pPr marL="455955" indent="-455955" algn="l" defTabSz="1215879" rtl="0" eaLnBrk="1" latinLnBrk="0" hangingPunct="1">
        <a:spcBef>
          <a:spcPct val="20000"/>
        </a:spcBef>
        <a:buFont typeface="Arial" pitchFamily="34" charset="0"/>
        <a:buChar char="•"/>
        <a:defRPr sz="4288" kern="1200">
          <a:solidFill>
            <a:schemeClr val="tx1"/>
          </a:solidFill>
          <a:latin typeface="字魂59号-创粗黑" panose="00000500000000000000" pitchFamily="2" charset="-122"/>
          <a:ea typeface="+mn-ea"/>
          <a:cs typeface="+mn-cs"/>
        </a:defRPr>
      </a:lvl1pPr>
      <a:lvl2pPr marL="987901" indent="-379962" algn="l" defTabSz="1215879" rtl="0" eaLnBrk="1" latinLnBrk="0" hangingPunct="1">
        <a:spcBef>
          <a:spcPct val="20000"/>
        </a:spcBef>
        <a:buFont typeface="Arial" pitchFamily="34" charset="0"/>
        <a:buChar char="–"/>
        <a:defRPr sz="3790" kern="1200">
          <a:solidFill>
            <a:schemeClr val="tx1"/>
          </a:solidFill>
          <a:latin typeface="字魂59号-创粗黑" panose="00000500000000000000" pitchFamily="2" charset="-122"/>
          <a:ea typeface="+mn-ea"/>
          <a:cs typeface="+mn-cs"/>
        </a:defRPr>
      </a:lvl2pPr>
      <a:lvl3pPr marL="1519848" indent="-303969" algn="l" defTabSz="1215879" rtl="0" eaLnBrk="1" latinLnBrk="0" hangingPunct="1">
        <a:spcBef>
          <a:spcPct val="20000"/>
        </a:spcBef>
        <a:buFont typeface="Arial" pitchFamily="34" charset="0"/>
        <a:buChar char="•"/>
        <a:defRPr sz="3191" kern="1200">
          <a:solidFill>
            <a:schemeClr val="tx1"/>
          </a:solidFill>
          <a:latin typeface="字魂59号-创粗黑" panose="00000500000000000000" pitchFamily="2" charset="-122"/>
          <a:ea typeface="+mn-ea"/>
          <a:cs typeface="+mn-cs"/>
        </a:defRPr>
      </a:lvl3pPr>
      <a:lvl4pPr marL="2127787" indent="-303969" algn="l" defTabSz="1215879" rtl="0" eaLnBrk="1" latinLnBrk="0" hangingPunct="1">
        <a:spcBef>
          <a:spcPct val="20000"/>
        </a:spcBef>
        <a:buFont typeface="Arial" pitchFamily="34" charset="0"/>
        <a:buChar char="–"/>
        <a:defRPr sz="2692" kern="1200">
          <a:solidFill>
            <a:schemeClr val="tx1"/>
          </a:solidFill>
          <a:latin typeface="字魂59号-创粗黑" panose="00000500000000000000" pitchFamily="2" charset="-122"/>
          <a:ea typeface="+mn-ea"/>
          <a:cs typeface="+mn-cs"/>
        </a:defRPr>
      </a:lvl4pPr>
      <a:lvl5pPr marL="2735726" indent="-303969" algn="l" defTabSz="1215879" rtl="0" eaLnBrk="1" latinLnBrk="0" hangingPunct="1">
        <a:spcBef>
          <a:spcPct val="20000"/>
        </a:spcBef>
        <a:buFont typeface="Arial" pitchFamily="34" charset="0"/>
        <a:buChar char="»"/>
        <a:defRPr sz="2692" kern="1200">
          <a:solidFill>
            <a:schemeClr val="tx1"/>
          </a:solidFill>
          <a:latin typeface="字魂59号-创粗黑" panose="00000500000000000000" pitchFamily="2" charset="-122"/>
          <a:ea typeface="+mn-ea"/>
          <a:cs typeface="+mn-cs"/>
        </a:defRPr>
      </a:lvl5pPr>
      <a:lvl6pPr marL="334366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6pPr>
      <a:lvl7pPr marL="395160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7pPr>
      <a:lvl8pPr marL="455954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8pPr>
      <a:lvl9pPr marL="5167483"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9pPr>
    </p:bodyStyle>
    <p:otherStyle>
      <a:defPPr>
        <a:defRPr lang="en-US"/>
      </a:defPPr>
      <a:lvl1pPr marL="0" algn="l" defTabSz="1215879" rtl="0" eaLnBrk="1" latinLnBrk="0" hangingPunct="1">
        <a:defRPr sz="2394" kern="1200">
          <a:solidFill>
            <a:schemeClr val="tx1"/>
          </a:solidFill>
          <a:latin typeface="+mn-lt"/>
          <a:ea typeface="+mn-ea"/>
          <a:cs typeface="+mn-cs"/>
        </a:defRPr>
      </a:lvl1pPr>
      <a:lvl2pPr marL="607939" algn="l" defTabSz="1215879" rtl="0" eaLnBrk="1" latinLnBrk="0" hangingPunct="1">
        <a:defRPr sz="2394" kern="1200">
          <a:solidFill>
            <a:schemeClr val="tx1"/>
          </a:solidFill>
          <a:latin typeface="+mn-lt"/>
          <a:ea typeface="+mn-ea"/>
          <a:cs typeface="+mn-cs"/>
        </a:defRPr>
      </a:lvl2pPr>
      <a:lvl3pPr marL="1215879" algn="l" defTabSz="1215879" rtl="0" eaLnBrk="1" latinLnBrk="0" hangingPunct="1">
        <a:defRPr sz="2394" kern="1200">
          <a:solidFill>
            <a:schemeClr val="tx1"/>
          </a:solidFill>
          <a:latin typeface="+mn-lt"/>
          <a:ea typeface="+mn-ea"/>
          <a:cs typeface="+mn-cs"/>
        </a:defRPr>
      </a:lvl3pPr>
      <a:lvl4pPr marL="1823817" algn="l" defTabSz="1215879" rtl="0" eaLnBrk="1" latinLnBrk="0" hangingPunct="1">
        <a:defRPr sz="2394" kern="1200">
          <a:solidFill>
            <a:schemeClr val="tx1"/>
          </a:solidFill>
          <a:latin typeface="+mn-lt"/>
          <a:ea typeface="+mn-ea"/>
          <a:cs typeface="+mn-cs"/>
        </a:defRPr>
      </a:lvl4pPr>
      <a:lvl5pPr marL="2431756" algn="l" defTabSz="1215879" rtl="0" eaLnBrk="1" latinLnBrk="0" hangingPunct="1">
        <a:defRPr sz="2394" kern="1200">
          <a:solidFill>
            <a:schemeClr val="tx1"/>
          </a:solidFill>
          <a:latin typeface="+mn-lt"/>
          <a:ea typeface="+mn-ea"/>
          <a:cs typeface="+mn-cs"/>
        </a:defRPr>
      </a:lvl5pPr>
      <a:lvl6pPr marL="3039696" algn="l" defTabSz="1215879" rtl="0" eaLnBrk="1" latinLnBrk="0" hangingPunct="1">
        <a:defRPr sz="2394" kern="1200">
          <a:solidFill>
            <a:schemeClr val="tx1"/>
          </a:solidFill>
          <a:latin typeface="+mn-lt"/>
          <a:ea typeface="+mn-ea"/>
          <a:cs typeface="+mn-cs"/>
        </a:defRPr>
      </a:lvl6pPr>
      <a:lvl7pPr marL="3647635" algn="l" defTabSz="1215879" rtl="0" eaLnBrk="1" latinLnBrk="0" hangingPunct="1">
        <a:defRPr sz="2394" kern="1200">
          <a:solidFill>
            <a:schemeClr val="tx1"/>
          </a:solidFill>
          <a:latin typeface="+mn-lt"/>
          <a:ea typeface="+mn-ea"/>
          <a:cs typeface="+mn-cs"/>
        </a:defRPr>
      </a:lvl7pPr>
      <a:lvl8pPr marL="4255574" algn="l" defTabSz="1215879" rtl="0" eaLnBrk="1" latinLnBrk="0" hangingPunct="1">
        <a:defRPr sz="2394" kern="1200">
          <a:solidFill>
            <a:schemeClr val="tx1"/>
          </a:solidFill>
          <a:latin typeface="+mn-lt"/>
          <a:ea typeface="+mn-ea"/>
          <a:cs typeface="+mn-cs"/>
        </a:defRPr>
      </a:lvl8pPr>
      <a:lvl9pPr marL="4863514" algn="l" defTabSz="1215879" rtl="0" eaLnBrk="1" latinLnBrk="0" hangingPunct="1">
        <a:defRPr sz="23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535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30.emf"/><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30.emf"/><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gi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gif"/><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1" y="8483"/>
            <a:ext cx="12158797" cy="684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114">
              <a:buClrTx/>
            </a:pPr>
            <a:endParaRPr lang="en-US" sz="1795">
              <a:solidFill>
                <a:prstClr val="white"/>
              </a:solidFill>
              <a:latin typeface="Aptos" panose="02110004020202020204"/>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9762"/>
            <a:ext cx="12161818" cy="6839755"/>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86780" y="907476"/>
            <a:ext cx="8741075" cy="2174912"/>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8710D62-774E-5CB9-0622-A1C22BCBC55F}"/>
              </a:ext>
            </a:extLst>
          </p:cNvPr>
          <p:cNvSpPr>
            <a:spLocks noGrp="1"/>
          </p:cNvSpPr>
          <p:nvPr>
            <p:ph type="subTitle" idx="1"/>
          </p:nvPr>
        </p:nvSpPr>
        <p:spPr/>
        <p:txBody>
          <a:bodyPr/>
          <a:lstStyle/>
          <a:p>
            <a:endParaRPr lang="en-US"/>
          </a:p>
        </p:txBody>
      </p:sp>
      <p:pic>
        <p:nvPicPr>
          <p:cNvPr id="3074" name="Picture 2" descr="8 All About Me Poster ideas in 2022 | all about me poster, all about me!,  about me poster">
            <a:extLst>
              <a:ext uri="{FF2B5EF4-FFF2-40B4-BE49-F238E27FC236}">
                <a16:creationId xmlns:a16="http://schemas.microsoft.com/office/drawing/2014/main" id="{05B3F228-E320-7F71-3791-FA09D76DB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078" y="493655"/>
            <a:ext cx="4568024" cy="590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8046-3CC0-7235-1EBF-ABF196AA096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8710D62-774E-5CB9-0622-A1C22BCBC55F}"/>
              </a:ext>
            </a:extLst>
          </p:cNvPr>
          <p:cNvSpPr>
            <a:spLocks noGrp="1"/>
          </p:cNvSpPr>
          <p:nvPr>
            <p:ph type="subTitle" idx="1"/>
          </p:nvPr>
        </p:nvSpPr>
        <p:spPr/>
        <p:txBody>
          <a:bodyPr/>
          <a:lstStyle/>
          <a:p>
            <a:endParaRPr lang="en-US"/>
          </a:p>
        </p:txBody>
      </p:sp>
      <p:pic>
        <p:nvPicPr>
          <p:cNvPr id="4098" name="Picture 2" descr="All About Me Posters - Set of 30">
            <a:extLst>
              <a:ext uri="{FF2B5EF4-FFF2-40B4-BE49-F238E27FC236}">
                <a16:creationId xmlns:a16="http://schemas.microsoft.com/office/drawing/2014/main" id="{FB57FBEB-D913-DB0E-0572-060E8E1E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457" y="392363"/>
            <a:ext cx="6030739" cy="603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8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AEDC13-D4D6-2E92-B83D-5E39000E3186}"/>
              </a:ext>
            </a:extLst>
          </p:cNvPr>
          <p:cNvSpPr/>
          <p:nvPr/>
        </p:nvSpPr>
        <p:spPr>
          <a:xfrm>
            <a:off x="515144"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artoon Boy Sticker – LINE stickers | LINE STORE">
            <a:extLst>
              <a:ext uri="{FF2B5EF4-FFF2-40B4-BE49-F238E27FC236}">
                <a16:creationId xmlns:a16="http://schemas.microsoft.com/office/drawing/2014/main" id="{37C0AADD-10B9-C4A4-15F2-832465BF0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374" y="2492739"/>
            <a:ext cx="2495550" cy="249555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5F0B1C54-9215-1A9A-92CE-97E84895588C}"/>
              </a:ext>
            </a:extLst>
          </p:cNvPr>
          <p:cNvSpPr/>
          <p:nvPr/>
        </p:nvSpPr>
        <p:spPr>
          <a:xfrm>
            <a:off x="515144" y="1404366"/>
            <a:ext cx="228600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8" name="Cloud 7">
            <a:extLst>
              <a:ext uri="{FF2B5EF4-FFF2-40B4-BE49-F238E27FC236}">
                <a16:creationId xmlns:a16="http://schemas.microsoft.com/office/drawing/2014/main" id="{2231630C-13B9-0F2B-EE6D-E703E7DE655F}"/>
              </a:ext>
            </a:extLst>
          </p:cNvPr>
          <p:cNvSpPr/>
          <p:nvPr/>
        </p:nvSpPr>
        <p:spPr>
          <a:xfrm>
            <a:off x="3155156" y="692003"/>
            <a:ext cx="2286000" cy="1014984"/>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9" name="Cloud 8">
            <a:extLst>
              <a:ext uri="{FF2B5EF4-FFF2-40B4-BE49-F238E27FC236}">
                <a16:creationId xmlns:a16="http://schemas.microsoft.com/office/drawing/2014/main" id="{8FF86CFB-6929-0B16-F10E-EB3135C51AF2}"/>
              </a:ext>
            </a:extLst>
          </p:cNvPr>
          <p:cNvSpPr/>
          <p:nvPr/>
        </p:nvSpPr>
        <p:spPr>
          <a:xfrm>
            <a:off x="4095351" y="2547366"/>
            <a:ext cx="168037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10" name="Cloud 9">
            <a:extLst>
              <a:ext uri="{FF2B5EF4-FFF2-40B4-BE49-F238E27FC236}">
                <a16:creationId xmlns:a16="http://schemas.microsoft.com/office/drawing/2014/main" id="{1B77A4A2-9AF2-E4A2-37FE-5B962739F144}"/>
              </a:ext>
            </a:extLst>
          </p:cNvPr>
          <p:cNvSpPr/>
          <p:nvPr/>
        </p:nvSpPr>
        <p:spPr>
          <a:xfrm>
            <a:off x="3341884" y="5124450"/>
            <a:ext cx="2286000" cy="1292733"/>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11" name="Cloud 10">
            <a:extLst>
              <a:ext uri="{FF2B5EF4-FFF2-40B4-BE49-F238E27FC236}">
                <a16:creationId xmlns:a16="http://schemas.microsoft.com/office/drawing/2014/main" id="{3DA7B381-D226-389A-C4EB-3BE29B57A4BE}"/>
              </a:ext>
            </a:extLst>
          </p:cNvPr>
          <p:cNvSpPr/>
          <p:nvPr/>
        </p:nvSpPr>
        <p:spPr>
          <a:xfrm>
            <a:off x="565547" y="4616958"/>
            <a:ext cx="1812135" cy="1014984"/>
          </a:xfrm>
          <a:prstGeom prst="cloud">
            <a:avLst/>
          </a:prstGeom>
          <a:solidFill>
            <a:srgbClr val="EA85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sp>
        <p:nvSpPr>
          <p:cNvPr id="16" name="Rectangle: Rounded Corners 15">
            <a:extLst>
              <a:ext uri="{FF2B5EF4-FFF2-40B4-BE49-F238E27FC236}">
                <a16:creationId xmlns:a16="http://schemas.microsoft.com/office/drawing/2014/main" id="{58D64F66-C5CB-EE2B-68CE-552607A57245}"/>
              </a:ext>
            </a:extLst>
          </p:cNvPr>
          <p:cNvSpPr/>
          <p:nvPr/>
        </p:nvSpPr>
        <p:spPr>
          <a:xfrm>
            <a:off x="6319839"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621D7DBE-2E0E-2CB4-3C1F-F1A652E5AEC1}"/>
              </a:ext>
            </a:extLst>
          </p:cNvPr>
          <p:cNvSpPr/>
          <p:nvPr/>
        </p:nvSpPr>
        <p:spPr>
          <a:xfrm>
            <a:off x="6319839" y="1404366"/>
            <a:ext cx="2286000" cy="1014984"/>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19" name="Cloud 18">
            <a:extLst>
              <a:ext uri="{FF2B5EF4-FFF2-40B4-BE49-F238E27FC236}">
                <a16:creationId xmlns:a16="http://schemas.microsoft.com/office/drawing/2014/main" id="{31892E68-16D4-E4C4-BB65-0E8125BA6ED7}"/>
              </a:ext>
            </a:extLst>
          </p:cNvPr>
          <p:cNvSpPr/>
          <p:nvPr/>
        </p:nvSpPr>
        <p:spPr>
          <a:xfrm>
            <a:off x="8959851" y="692003"/>
            <a:ext cx="228600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20" name="Cloud 19">
            <a:extLst>
              <a:ext uri="{FF2B5EF4-FFF2-40B4-BE49-F238E27FC236}">
                <a16:creationId xmlns:a16="http://schemas.microsoft.com/office/drawing/2014/main" id="{A78C68A0-8A5C-806D-52FA-2D5AEC4225C5}"/>
              </a:ext>
            </a:extLst>
          </p:cNvPr>
          <p:cNvSpPr/>
          <p:nvPr/>
        </p:nvSpPr>
        <p:spPr>
          <a:xfrm>
            <a:off x="9900046" y="2547366"/>
            <a:ext cx="168037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21" name="Cloud 20">
            <a:extLst>
              <a:ext uri="{FF2B5EF4-FFF2-40B4-BE49-F238E27FC236}">
                <a16:creationId xmlns:a16="http://schemas.microsoft.com/office/drawing/2014/main" id="{D4920072-1C4C-7F67-835C-AA834DDB4028}"/>
              </a:ext>
            </a:extLst>
          </p:cNvPr>
          <p:cNvSpPr/>
          <p:nvPr/>
        </p:nvSpPr>
        <p:spPr>
          <a:xfrm>
            <a:off x="9146579" y="5124450"/>
            <a:ext cx="2286000" cy="1292733"/>
          </a:xfrm>
          <a:prstGeom prst="clou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22" name="Cloud 21">
            <a:extLst>
              <a:ext uri="{FF2B5EF4-FFF2-40B4-BE49-F238E27FC236}">
                <a16:creationId xmlns:a16="http://schemas.microsoft.com/office/drawing/2014/main" id="{287D3E50-DC25-C77B-22AA-388E1445BC8B}"/>
              </a:ext>
            </a:extLst>
          </p:cNvPr>
          <p:cNvSpPr/>
          <p:nvPr/>
        </p:nvSpPr>
        <p:spPr>
          <a:xfrm>
            <a:off x="6370242" y="4616958"/>
            <a:ext cx="1812135" cy="1014984"/>
          </a:xfrm>
          <a:prstGeom prst="clou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pic>
        <p:nvPicPr>
          <p:cNvPr id="5124" name="Picture 4" descr="Cute cartoon girl image mart png - Cliparting.com">
            <a:extLst>
              <a:ext uri="{FF2B5EF4-FFF2-40B4-BE49-F238E27FC236}">
                <a16:creationId xmlns:a16="http://schemas.microsoft.com/office/drawing/2014/main" id="{167FC4D9-CCB6-6A59-F30E-A32A671CA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679" y="2419350"/>
            <a:ext cx="1356721" cy="2568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A588BF6-1277-245F-E76C-F2F4F51D458C}"/>
              </a:ext>
            </a:extLst>
          </p:cNvPr>
          <p:cNvPicPr>
            <a:picLocks noChangeAspect="1"/>
          </p:cNvPicPr>
          <p:nvPr/>
        </p:nvPicPr>
        <p:blipFill>
          <a:blip r:embed="rId5"/>
          <a:stretch>
            <a:fillRect/>
          </a:stretch>
        </p:blipFill>
        <p:spPr>
          <a:xfrm>
            <a:off x="1223122" y="-50645"/>
            <a:ext cx="9486198" cy="749873"/>
          </a:xfrm>
          <a:prstGeom prst="rect">
            <a:avLst/>
          </a:prstGeom>
        </p:spPr>
      </p:pic>
    </p:spTree>
    <p:extLst>
      <p:ext uri="{BB962C8B-B14F-4D97-AF65-F5344CB8AC3E}">
        <p14:creationId xmlns:p14="http://schemas.microsoft.com/office/powerpoint/2010/main" val="180211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435576"/>
            <a:ext cx="11011464" cy="1200329"/>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3</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đoạn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ý,…</a:t>
            </a:r>
          </a:p>
        </p:txBody>
      </p:sp>
      <p:grpSp>
        <p:nvGrpSpPr>
          <p:cNvPr id="4" name="Group 3">
            <a:extLst>
              <a:ext uri="{FF2B5EF4-FFF2-40B4-BE49-F238E27FC236}">
                <a16:creationId xmlns:a16="http://schemas.microsoft.com/office/drawing/2014/main" id="{3AE28EDD-38DD-4723-77E7-E12FBE2A05DE}"/>
              </a:ext>
            </a:extLst>
          </p:cNvPr>
          <p:cNvGrpSpPr/>
          <p:nvPr/>
        </p:nvGrpSpPr>
        <p:grpSpPr>
          <a:xfrm>
            <a:off x="1568149" y="1631503"/>
            <a:ext cx="4810009" cy="2979481"/>
            <a:chOff x="1105147" y="1463040"/>
            <a:chExt cx="2935362" cy="2926080"/>
          </a:xfrm>
        </p:grpSpPr>
        <p:pic>
          <p:nvPicPr>
            <p:cNvPr id="5" name="Picture 4" descr="A picture containing icon&#10;&#10;Description automatically generated">
              <a:extLst>
                <a:ext uri="{FF2B5EF4-FFF2-40B4-BE49-F238E27FC236}">
                  <a16:creationId xmlns:a16="http://schemas.microsoft.com/office/drawing/2014/main" id="{C649DE92-28FD-BD3A-2092-6376561543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6" name="TextBox 5">
              <a:extLst>
                <a:ext uri="{FF2B5EF4-FFF2-40B4-BE49-F238E27FC236}">
                  <a16:creationId xmlns:a16="http://schemas.microsoft.com/office/drawing/2014/main" id="{8D9FCCE1-D57F-F014-56A7-231B4AE80853}"/>
                </a:ext>
              </a:extLst>
            </p:cNvPr>
            <p:cNvSpPr txBox="1"/>
            <p:nvPr/>
          </p:nvSpPr>
          <p:spPr>
            <a:xfrm>
              <a:off x="1399778" y="2534557"/>
              <a:ext cx="2346100" cy="10579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Đọc</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đoạn</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giới</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thiệu</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mình</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viết</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descr="A group of children's toys&#10;&#10;Description automatically generated with low confidence">
            <a:extLst>
              <a:ext uri="{FF2B5EF4-FFF2-40B4-BE49-F238E27FC236}">
                <a16:creationId xmlns:a16="http://schemas.microsoft.com/office/drawing/2014/main" id="{6E7BD00E-048E-A830-52D7-FEA65CFB90BA}"/>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6932341" y="3474720"/>
            <a:ext cx="1921671" cy="3383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70577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4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40000">
                                          <p:cBhvr additive="base">
                                            <p:cTn id="14"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A64953-5A6C-7E94-6F4F-1E7D418E826A}"/>
              </a:ext>
            </a:extLst>
          </p:cNvPr>
          <p:cNvSpPr/>
          <p:nvPr/>
        </p:nvSpPr>
        <p:spPr>
          <a:xfrm>
            <a:off x="2970440" y="348407"/>
            <a:ext cx="6682399" cy="1432087"/>
          </a:xfrm>
          <a:prstGeom prst="rect">
            <a:avLst/>
          </a:prstGeom>
        </p:spPr>
        <p:txBody>
          <a:bodyPr wrap="square">
            <a:prstTxWarp prst="textChevron">
              <a:avLst>
                <a:gd name="adj" fmla="val 19351"/>
              </a:avLst>
            </a:prstTxWarp>
            <a:spAutoFit/>
            <a:scene3d>
              <a:camera prst="obliqueTopLeft"/>
              <a:lightRig rig="threePt" dir="t"/>
            </a:scene3d>
          </a:bodyPr>
          <a:lstStyle/>
          <a:p>
            <a:pPr marL="685800" lvl="1" defTabSz="1371600"/>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Thám</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lỗi</a:t>
            </a:r>
            <a:endParaRPr lang="vi-VN"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400E9C0-BD2D-65DD-7A8D-84950DDF0CF9}"/>
              </a:ext>
            </a:extLst>
          </p:cNvPr>
          <p:cNvGrpSpPr/>
          <p:nvPr/>
        </p:nvGrpSpPr>
        <p:grpSpPr>
          <a:xfrm>
            <a:off x="1592940" y="2045380"/>
            <a:ext cx="9695543" cy="584775"/>
            <a:chOff x="1088571" y="2079564"/>
            <a:chExt cx="9695543" cy="584775"/>
          </a:xfrm>
        </p:grpSpPr>
        <p:sp>
          <p:nvSpPr>
            <p:cNvPr id="7" name="Rounded Rectangle 4">
              <a:extLst>
                <a:ext uri="{FF2B5EF4-FFF2-40B4-BE49-F238E27FC236}">
                  <a16:creationId xmlns:a16="http://schemas.microsoft.com/office/drawing/2014/main" id="{03BF2FA6-CFDE-536A-E745-9E68B83430BF}"/>
                </a:ext>
              </a:extLst>
            </p:cNvPr>
            <p:cNvSpPr/>
            <p:nvPr/>
          </p:nvSpPr>
          <p:spPr>
            <a:xfrm>
              <a:off x="1088571" y="2104571"/>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AF9A6CB-0163-0975-B682-D4FCF4AFF49C}"/>
                </a:ext>
              </a:extLst>
            </p:cNvPr>
            <p:cNvSpPr txBox="1"/>
            <p:nvPr/>
          </p:nvSpPr>
          <p:spPr>
            <a:xfrm>
              <a:off x="1814285" y="2079564"/>
              <a:ext cx="896982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Đoạn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văn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chủ</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đề</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9" name="Group 8">
            <a:extLst>
              <a:ext uri="{FF2B5EF4-FFF2-40B4-BE49-F238E27FC236}">
                <a16:creationId xmlns:a16="http://schemas.microsoft.com/office/drawing/2014/main" id="{BE632295-A844-15D6-1FC9-68D9064E9DB5}"/>
              </a:ext>
            </a:extLst>
          </p:cNvPr>
          <p:cNvGrpSpPr/>
          <p:nvPr/>
        </p:nvGrpSpPr>
        <p:grpSpPr>
          <a:xfrm>
            <a:off x="1592940" y="2922489"/>
            <a:ext cx="9695543" cy="584775"/>
            <a:chOff x="1088570" y="2989942"/>
            <a:chExt cx="9695543" cy="584775"/>
          </a:xfrm>
        </p:grpSpPr>
        <p:sp>
          <p:nvSpPr>
            <p:cNvPr id="10" name="Rounded Rectangle 7">
              <a:extLst>
                <a:ext uri="{FF2B5EF4-FFF2-40B4-BE49-F238E27FC236}">
                  <a16:creationId xmlns:a16="http://schemas.microsoft.com/office/drawing/2014/main" id="{7C4E00E4-1A07-87A9-85AC-6EF0108EB161}"/>
                </a:ext>
              </a:extLst>
            </p:cNvPr>
            <p:cNvSpPr/>
            <p:nvPr/>
          </p:nvSpPr>
          <p:spPr>
            <a:xfrm>
              <a:off x="1088570" y="3014949"/>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1DDB997-1B82-BC27-E168-AF884FB1DB3B}"/>
                </a:ext>
              </a:extLst>
            </p:cNvPr>
            <p:cNvSpPr txBox="1"/>
            <p:nvPr/>
          </p:nvSpPr>
          <p:spPr>
            <a:xfrm>
              <a:off x="1814284" y="2989942"/>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chính</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tả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dùng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từ</a:t>
              </a:r>
              <a:r>
                <a:rPr lang="en-US" sz="3200" dirty="0">
                  <a:latin typeface="Cambria" panose="02040503050406030204" pitchFamily="18" charset="0"/>
                  <a:ea typeface="Cambria" panose="02040503050406030204" pitchFamily="18" charset="0"/>
                  <a:cs typeface="Times New Roman" pitchFamily="18" charset="0"/>
                </a:rPr>
                <a:t> hay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12" name="Group 11">
            <a:extLst>
              <a:ext uri="{FF2B5EF4-FFF2-40B4-BE49-F238E27FC236}">
                <a16:creationId xmlns:a16="http://schemas.microsoft.com/office/drawing/2014/main" id="{80967DF0-D472-A700-B4D8-F1282CEC4C30}"/>
              </a:ext>
            </a:extLst>
          </p:cNvPr>
          <p:cNvGrpSpPr/>
          <p:nvPr/>
        </p:nvGrpSpPr>
        <p:grpSpPr>
          <a:xfrm>
            <a:off x="1592940" y="3680415"/>
            <a:ext cx="9695543" cy="584775"/>
            <a:chOff x="1088568" y="4738913"/>
            <a:chExt cx="9695543" cy="584775"/>
          </a:xfrm>
        </p:grpSpPr>
        <p:sp>
          <p:nvSpPr>
            <p:cNvPr id="13" name="Rounded Rectangle 13">
              <a:extLst>
                <a:ext uri="{FF2B5EF4-FFF2-40B4-BE49-F238E27FC236}">
                  <a16:creationId xmlns:a16="http://schemas.microsoft.com/office/drawing/2014/main" id="{1A1FC43A-171F-81F1-0F87-ACA380020DA3}"/>
                </a:ext>
              </a:extLst>
            </p:cNvPr>
            <p:cNvSpPr/>
            <p:nvPr/>
          </p:nvSpPr>
          <p:spPr>
            <a:xfrm>
              <a:off x="1088568" y="4763920"/>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ED93410-9D8B-9B4B-3782-7CD07CD43710}"/>
                </a:ext>
              </a:extLst>
            </p:cNvPr>
            <p:cNvSpPr txBox="1"/>
            <p:nvPr/>
          </p:nvSpPr>
          <p:spPr>
            <a:xfrm>
              <a:off x="1814282" y="4738913"/>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đặt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câu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dùng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dấu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câu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15" name="Group 14">
            <a:extLst>
              <a:ext uri="{FF2B5EF4-FFF2-40B4-BE49-F238E27FC236}">
                <a16:creationId xmlns:a16="http://schemas.microsoft.com/office/drawing/2014/main" id="{459C0B9D-526B-5C8C-4B51-98BCA3576150}"/>
              </a:ext>
            </a:extLst>
          </p:cNvPr>
          <p:cNvGrpSpPr/>
          <p:nvPr/>
        </p:nvGrpSpPr>
        <p:grpSpPr>
          <a:xfrm>
            <a:off x="1592940" y="4557525"/>
            <a:ext cx="9695543" cy="584775"/>
            <a:chOff x="1110340" y="5587999"/>
            <a:chExt cx="9695543" cy="584775"/>
          </a:xfrm>
        </p:grpSpPr>
        <p:sp>
          <p:nvSpPr>
            <p:cNvPr id="16" name="Rounded Rectangle 16">
              <a:extLst>
                <a:ext uri="{FF2B5EF4-FFF2-40B4-BE49-F238E27FC236}">
                  <a16:creationId xmlns:a16="http://schemas.microsoft.com/office/drawing/2014/main" id="{4E8B3D71-C413-5F02-336F-C3B5E1F8E01E}"/>
                </a:ext>
              </a:extLst>
            </p:cNvPr>
            <p:cNvSpPr/>
            <p:nvPr/>
          </p:nvSpPr>
          <p:spPr>
            <a:xfrm>
              <a:off x="1110340" y="5613006"/>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4BFB3D-9316-B060-7267-9A9184654FF0}"/>
                </a:ext>
              </a:extLst>
            </p:cNvPr>
            <p:cNvSpPr txBox="1"/>
            <p:nvPr/>
          </p:nvSpPr>
          <p:spPr>
            <a:xfrm>
              <a:off x="1836054" y="5587999"/>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sắp</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xếp</a:t>
              </a:r>
              <a:r>
                <a:rPr lang="en-US" sz="3200" dirty="0">
                  <a:latin typeface="Cambria" panose="02040503050406030204" pitchFamily="18" charset="0"/>
                  <a:ea typeface="Cambria" panose="02040503050406030204" pitchFamily="18" charset="0"/>
                  <a:cs typeface="Times New Roman" pitchFamily="18" charset="0"/>
                </a:rPr>
                <a:t> ý </a:t>
              </a:r>
              <a:r>
                <a:rPr lang="en-US" sz="3200" dirty="0" err="1">
                  <a:latin typeface="Cambria" panose="02040503050406030204" pitchFamily="18" charset="0"/>
                  <a:ea typeface="Cambria" panose="02040503050406030204" pitchFamily="18" charset="0"/>
                  <a:cs typeface="Times New Roman" pitchFamily="18" charset="0"/>
                </a:rPr>
                <a:t>trong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bài</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hợp</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lí</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pic>
        <p:nvPicPr>
          <p:cNvPr id="18" name="Picture 3" descr="C:\Users\DELL\Downloads\—Pngtree—cute kid child with magnifying_5768429.png">
            <a:extLst>
              <a:ext uri="{FF2B5EF4-FFF2-40B4-BE49-F238E27FC236}">
                <a16:creationId xmlns:a16="http://schemas.microsoft.com/office/drawing/2014/main" id="{7898AFBA-7283-D1B7-16AD-53611665A06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21907" y="460643"/>
            <a:ext cx="1653263" cy="1653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ELL\Downloads\pngegg.png">
            <a:extLst>
              <a:ext uri="{FF2B5EF4-FFF2-40B4-BE49-F238E27FC236}">
                <a16:creationId xmlns:a16="http://schemas.microsoft.com/office/drawing/2014/main" id="{B2F79F78-AC35-FC45-6C03-80BC36BA77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7380" y="4275794"/>
            <a:ext cx="2386692" cy="250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14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iterate type="lt">
                                    <p:tmPct val="0"/>
                                  </p:iterate>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9" presetClass="emph" presetSubtype="0" repeatCount="indefinite" fill="hold" grpId="1" nodeType="withEffect">
                                  <p:stCondLst>
                                    <p:cond delay="0"/>
                                  </p:stCondLst>
                                  <p:iterate type="lt">
                                    <p:tmPct val="0"/>
                                  </p:iterate>
                                  <p:childTnLst>
                                    <p:animClr clrSpc="rgb" dir="cw">
                                      <p:cBhvr override="childStyle">
                                        <p:cTn id="12" dur="500" fill="hold"/>
                                        <p:tgtEl>
                                          <p:spTgt spid="5"/>
                                        </p:tgtEl>
                                        <p:attrNameLst>
                                          <p:attrName>style.color</p:attrName>
                                        </p:attrNameLst>
                                      </p:cBhvr>
                                      <p:to>
                                        <a:schemeClr val="accent2"/>
                                      </p:to>
                                    </p:animClr>
                                    <p:animClr clrSpc="rgb" dir="cw">
                                      <p:cBhvr>
                                        <p:cTn id="13" dur="500" fill="hold"/>
                                        <p:tgtEl>
                                          <p:spTgt spid="5"/>
                                        </p:tgtEl>
                                        <p:attrNameLst>
                                          <p:attrName>fillcolor</p:attrName>
                                        </p:attrNameLst>
                                      </p:cBhvr>
                                      <p:to>
                                        <a:schemeClr val="accent2"/>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FAEFB64-DD30-45FE-BA07-C26A7DC89C56}"/>
              </a:ext>
            </a:extLst>
          </p:cNvPr>
          <p:cNvGrpSpPr/>
          <p:nvPr/>
        </p:nvGrpSpPr>
        <p:grpSpPr>
          <a:xfrm>
            <a:off x="211510" y="-403760"/>
            <a:ext cx="12042863" cy="7497836"/>
            <a:chOff x="968936" y="845807"/>
            <a:chExt cx="5850314" cy="5120640"/>
          </a:xfrm>
        </p:grpSpPr>
        <p:pic>
          <p:nvPicPr>
            <p:cNvPr id="24" name="Picture 23">
              <a:extLst>
                <a:ext uri="{FF2B5EF4-FFF2-40B4-BE49-F238E27FC236}">
                  <a16:creationId xmlns:a16="http://schemas.microsoft.com/office/drawing/2014/main" id="{987B7D04-823E-4D88-90B6-BAB09BF6AE17}"/>
                </a:ext>
              </a:extLst>
            </p:cNvPr>
            <p:cNvPicPr>
              <a:picLocks noChangeAspect="1"/>
            </p:cNvPicPr>
            <p:nvPr/>
          </p:nvPicPr>
          <p:blipFill>
            <a:blip r:embed="rId5"/>
            <a:stretch>
              <a:fillRect/>
            </a:stretch>
          </p:blipFill>
          <p:spPr>
            <a:xfrm>
              <a:off x="968936" y="845807"/>
              <a:ext cx="5850314" cy="5120640"/>
            </a:xfrm>
            <a:prstGeom prst="rect">
              <a:avLst/>
            </a:prstGeom>
          </p:spPr>
        </p:pic>
        <p:sp>
          <p:nvSpPr>
            <p:cNvPr id="25" name="TextBox 24">
              <a:extLst>
                <a:ext uri="{FF2B5EF4-FFF2-40B4-BE49-F238E27FC236}">
                  <a16:creationId xmlns:a16="http://schemas.microsoft.com/office/drawing/2014/main" id="{AE584B3B-AB84-48ED-BFBA-C1C9FA2F10D9}"/>
                </a:ext>
              </a:extLst>
            </p:cNvPr>
            <p:cNvSpPr txBox="1"/>
            <p:nvPr/>
          </p:nvSpPr>
          <p:spPr>
            <a:xfrm>
              <a:off x="1476070" y="2607770"/>
              <a:ext cx="4548058" cy="2360512"/>
            </a:xfrm>
            <a:prstGeom prst="rect">
              <a:avLst/>
            </a:prstGeom>
            <a:noFill/>
          </p:spPr>
          <p:txBody>
            <a:bodyPr wrap="square">
              <a:spAutoFit/>
            </a:bodyPr>
            <a:lstStyle/>
            <a:p>
              <a:pPr algn="just" defTabSz="912114">
                <a:buClrTx/>
                <a:defRPr/>
              </a:pPr>
              <a:r>
                <a:rPr lang="en-US" sz="4389"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tên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Nguyễn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Tuấn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Tú.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sinh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ngày</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tháng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năm</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2015,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năm</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nay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8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tuổi</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Sở</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thích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bóng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truyện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tranh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mong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sau</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này</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trở</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một</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cầu</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thủ</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giỏi</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1809101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FAEFB64-DD30-45FE-BA07-C26A7DC89C56}"/>
              </a:ext>
            </a:extLst>
          </p:cNvPr>
          <p:cNvGrpSpPr/>
          <p:nvPr/>
        </p:nvGrpSpPr>
        <p:grpSpPr>
          <a:xfrm>
            <a:off x="211510" y="101018"/>
            <a:ext cx="12042863" cy="6993057"/>
            <a:chOff x="968936" y="845807"/>
            <a:chExt cx="5850314" cy="5120640"/>
          </a:xfrm>
        </p:grpSpPr>
        <p:pic>
          <p:nvPicPr>
            <p:cNvPr id="24" name="Picture 23">
              <a:extLst>
                <a:ext uri="{FF2B5EF4-FFF2-40B4-BE49-F238E27FC236}">
                  <a16:creationId xmlns:a16="http://schemas.microsoft.com/office/drawing/2014/main" id="{987B7D04-823E-4D88-90B6-BAB09BF6AE17}"/>
                </a:ext>
              </a:extLst>
            </p:cNvPr>
            <p:cNvPicPr>
              <a:picLocks noChangeAspect="1"/>
            </p:cNvPicPr>
            <p:nvPr/>
          </p:nvPicPr>
          <p:blipFill>
            <a:blip r:embed="rId5"/>
            <a:stretch>
              <a:fillRect/>
            </a:stretch>
          </p:blipFill>
          <p:spPr>
            <a:xfrm>
              <a:off x="968936" y="845807"/>
              <a:ext cx="5850314" cy="5120640"/>
            </a:xfrm>
            <a:prstGeom prst="rect">
              <a:avLst/>
            </a:prstGeom>
          </p:spPr>
        </p:pic>
        <p:sp>
          <p:nvSpPr>
            <p:cNvPr id="25" name="TextBox 24">
              <a:extLst>
                <a:ext uri="{FF2B5EF4-FFF2-40B4-BE49-F238E27FC236}">
                  <a16:creationId xmlns:a16="http://schemas.microsoft.com/office/drawing/2014/main" id="{AE584B3B-AB84-48ED-BFBA-C1C9FA2F10D9}"/>
                </a:ext>
              </a:extLst>
            </p:cNvPr>
            <p:cNvSpPr txBox="1"/>
            <p:nvPr/>
          </p:nvSpPr>
          <p:spPr>
            <a:xfrm>
              <a:off x="1541780" y="2584047"/>
              <a:ext cx="4548058" cy="2591734"/>
            </a:xfrm>
            <a:prstGeom prst="rect">
              <a:avLst/>
            </a:prstGeom>
            <a:noFill/>
          </p:spPr>
          <p:txBody>
            <a:bodyPr wrap="square">
              <a:spAutoFit/>
            </a:bodyPr>
            <a:lstStyle/>
            <a:p>
              <a:pPr marL="0" marR="0" lvl="0" indent="0" algn="just" defTabSz="912114"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chào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Em xin tự giới thiệu tên em là Hoàng Minh Ngọc, hiện đang là học sinh lớp 3A trường tiểu học Hùng Vương, thành phố Đà Nẵng. Em thích đọc sách, vẽ tranh và chơi thể thao. Môn học mà em yêu thích nhất là Toán vì em thấy Toán rất thú vị. Rất vui vì được làm quen với các bạn. Hi vọng trong năm học này, chúng mình sẽ giúp đỡ nhau để cùng tiến bộ trong học tập nhé!</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993701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16566" y="1552067"/>
            <a:ext cx="4469634" cy="3923182"/>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632219" y="2851137"/>
            <a:ext cx="5939868" cy="1200329"/>
          </a:xfrm>
          <a:prstGeom prst="rect">
            <a:avLst/>
          </a:prstGeom>
          <a:noFill/>
        </p:spPr>
        <p:txBody>
          <a:bodyPr wrap="square" rtlCol="0">
            <a:spAutoFit/>
          </a:bodyPr>
          <a:lstStyle/>
          <a:p>
            <a:pPr algn="ctr"/>
            <a:r>
              <a:rPr lang="en-US" sz="3600" b="1" dirty="0">
                <a:solidFill>
                  <a:schemeClr val="tx1"/>
                </a:solidFill>
              </a:rPr>
              <a:t>VẬN DỤNG</a:t>
            </a:r>
          </a:p>
          <a:p>
            <a:pPr algn="ctr"/>
            <a:r>
              <a:rPr lang="en-US" sz="3600" b="1" dirty="0">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223" t="18506" r="68388" b="72942"/>
          <a:stretch/>
        </p:blipFill>
        <p:spPr>
          <a:xfrm>
            <a:off x="329445" y="513773"/>
            <a:ext cx="970513" cy="106314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299958" y="850576"/>
            <a:ext cx="10532435" cy="1323439"/>
          </a:xfrm>
          <a:prstGeom prst="rect">
            <a:avLst/>
          </a:prstGeom>
          <a:noFill/>
        </p:spPr>
        <p:txBody>
          <a:bodyPr wrap="square" rtlCol="0">
            <a:spAutoFit/>
          </a:bodyPr>
          <a:lstStyle/>
          <a:p>
            <a:pPr algn="just"/>
            <a:r>
              <a:rPr lang="en-US" sz="4000">
                <a:solidFill>
                  <a:schemeClr val="tx1"/>
                </a:solidFill>
                <a:latin typeface="Cambria" panose="02040503050406030204" pitchFamily="18" charset="0"/>
                <a:ea typeface="Cambria" panose="02040503050406030204" pitchFamily="18" charset="0"/>
              </a:rPr>
              <a:t>Tìm đọc một số câu đó về đồ dùng học tập hoặc những đồ vật khác ở trường.</a:t>
            </a:r>
          </a:p>
        </p:txBody>
      </p:sp>
      <p:pic>
        <p:nvPicPr>
          <p:cNvPr id="4" name="Picture 3">
            <a:extLst>
              <a:ext uri="{FF2B5EF4-FFF2-40B4-BE49-F238E27FC236}">
                <a16:creationId xmlns:a16="http://schemas.microsoft.com/office/drawing/2014/main" id="{0A5EA19B-70EC-F402-293B-A926BD5F7574}"/>
              </a:ext>
            </a:extLst>
          </p:cNvPr>
          <p:cNvPicPr>
            <a:picLocks noChangeAspect="1"/>
          </p:cNvPicPr>
          <p:nvPr/>
        </p:nvPicPr>
        <p:blipFill>
          <a:blip r:embed="rId5"/>
          <a:stretch>
            <a:fillRect/>
          </a:stretch>
        </p:blipFill>
        <p:spPr>
          <a:xfrm>
            <a:off x="1433308" y="3191479"/>
            <a:ext cx="2199857" cy="3003218"/>
          </a:xfrm>
          <a:prstGeom prst="rect">
            <a:avLst/>
          </a:prstGeom>
        </p:spPr>
      </p:pic>
      <p:sp>
        <p:nvSpPr>
          <p:cNvPr id="2" name="TextBox 1">
            <a:extLst>
              <a:ext uri="{FF2B5EF4-FFF2-40B4-BE49-F238E27FC236}">
                <a16:creationId xmlns:a16="http://schemas.microsoft.com/office/drawing/2014/main" id="{6C314D56-A8D3-793B-6914-848141971661}"/>
              </a:ext>
            </a:extLst>
          </p:cNvPr>
          <p:cNvSpPr txBox="1"/>
          <p:nvPr/>
        </p:nvSpPr>
        <p:spPr>
          <a:xfrm>
            <a:off x="4266786" y="3429000"/>
            <a:ext cx="10532435" cy="1200329"/>
          </a:xfrm>
          <a:prstGeom prst="rect">
            <a:avLst/>
          </a:prstGeom>
          <a:noFill/>
        </p:spPr>
        <p:txBody>
          <a:bodyPr wrap="square" rtlCol="0">
            <a:spAutoFit/>
          </a:bodyPr>
          <a:lstStyle/>
          <a:p>
            <a:pPr algn="just"/>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Ngăn</a:t>
            </a:r>
            <a:r>
              <a:rPr lang="en-US" sz="3600" dirty="0">
                <a:solidFill>
                  <a:srgbClr val="FE2178"/>
                </a:solidFill>
                <a:latin typeface="Cambria" panose="02040503050406030204" pitchFamily="18" charset="0"/>
                <a:ea typeface="Cambria" panose="02040503050406030204" pitchFamily="18" charset="0"/>
              </a:rPr>
              <a:t> nhỏ </a:t>
            </a:r>
            <a:r>
              <a:rPr lang="en-US" sz="3600" dirty="0" err="1">
                <a:solidFill>
                  <a:srgbClr val="FE2178"/>
                </a:solidFill>
                <a:latin typeface="Cambria" panose="02040503050406030204" pitchFamily="18" charset="0"/>
                <a:ea typeface="Cambria" panose="02040503050406030204" pitchFamily="18" charset="0"/>
              </a:rPr>
              <a:t>rồi</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lại</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ngăn</a:t>
            </a:r>
            <a:r>
              <a:rPr lang="en-US" sz="3600" dirty="0">
                <a:solidFill>
                  <a:srgbClr val="FE2178"/>
                </a:solidFill>
                <a:latin typeface="Cambria" panose="02040503050406030204" pitchFamily="18" charset="0"/>
                <a:ea typeface="Cambria" panose="02040503050406030204" pitchFamily="18" charset="0"/>
              </a:rPr>
              <a:t> to</a:t>
            </a:r>
          </a:p>
          <a:p>
            <a:pPr algn="just"/>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vở</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bút</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kho</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sách</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đầy</a:t>
            </a:r>
            <a:r>
              <a:rPr lang="en-US" sz="3600" dirty="0">
                <a:solidFill>
                  <a:srgbClr val="FE2178"/>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0907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EA19B-70EC-F402-293B-A926BD5F7574}"/>
              </a:ext>
            </a:extLst>
          </p:cNvPr>
          <p:cNvPicPr>
            <a:picLocks noChangeAspect="1"/>
          </p:cNvPicPr>
          <p:nvPr/>
        </p:nvPicPr>
        <p:blipFill>
          <a:blip r:embed="rId3"/>
          <a:stretch>
            <a:fillRect/>
          </a:stretch>
        </p:blipFill>
        <p:spPr>
          <a:xfrm>
            <a:off x="970171" y="3369609"/>
            <a:ext cx="2199857" cy="3003218"/>
          </a:xfrm>
          <a:prstGeom prst="rect">
            <a:avLst/>
          </a:prstGeom>
        </p:spPr>
      </p:pic>
      <p:sp>
        <p:nvSpPr>
          <p:cNvPr id="2" name="TextBox 1">
            <a:extLst>
              <a:ext uri="{FF2B5EF4-FFF2-40B4-BE49-F238E27FC236}">
                <a16:creationId xmlns:a16="http://schemas.microsoft.com/office/drawing/2014/main" id="{6C314D56-A8D3-793B-6914-848141971661}"/>
              </a:ext>
            </a:extLst>
          </p:cNvPr>
          <p:cNvSpPr txBox="1"/>
          <p:nvPr/>
        </p:nvSpPr>
        <p:spPr>
          <a:xfrm>
            <a:off x="1434376" y="618892"/>
            <a:ext cx="10532435"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cs typeface="Arial-Rounded" panose="020B0500000000000000" pitchFamily="34" charset="0"/>
              </a:rPr>
              <a:t>Mình tròn đầu nhọn</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Không phải bò trâu</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Uống nước ao sâu</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Lên cày ruộng cạn</a:t>
            </a:r>
            <a:endParaRPr lang="en-US" sz="3200" dirty="0">
              <a:latin typeface="Cambria" panose="02040503050406030204" pitchFamily="18" charset="0"/>
              <a:ea typeface="Cambria" panose="02040503050406030204" pitchFamily="18" charset="0"/>
              <a:cs typeface="Arial-Rounded" panose="020B0500000000000000" pitchFamily="34" charset="0"/>
            </a:endParaRPr>
          </a:p>
          <a:p>
            <a:pPr algn="ctr"/>
            <a:r>
              <a:rPr lang="en-US" sz="3200" dirty="0">
                <a:latin typeface="Cambria" panose="02040503050406030204" pitchFamily="18" charset="0"/>
                <a:ea typeface="Cambria" panose="02040503050406030204" pitchFamily="18" charset="0"/>
                <a:cs typeface="Arial-Rounded" panose="020B0500000000000000" pitchFamily="34" charset="0"/>
              </a:rPr>
              <a:t>(</a:t>
            </a:r>
            <a:r>
              <a:rPr lang="en-US" sz="3200" dirty="0" err="1">
                <a:latin typeface="Cambria" panose="02040503050406030204" pitchFamily="18" charset="0"/>
                <a:ea typeface="Cambria" panose="02040503050406030204" pitchFamily="18" charset="0"/>
                <a:cs typeface="Arial-Rounded" panose="020B0500000000000000" pitchFamily="34" charset="0"/>
              </a:rPr>
              <a:t>Là</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cái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gì</a:t>
            </a:r>
            <a:r>
              <a:rPr lang="en-US" sz="3200" dirty="0">
                <a:latin typeface="Cambria" panose="02040503050406030204" pitchFamily="18" charset="0"/>
                <a:ea typeface="Cambria" panose="02040503050406030204" pitchFamily="18" charset="0"/>
                <a:cs typeface="Arial-Rounded" panose="020B0500000000000000" pitchFamily="34" charset="0"/>
              </a:rPr>
              <a:t>?</a:t>
            </a:r>
          </a:p>
        </p:txBody>
      </p:sp>
      <p:sp>
        <p:nvSpPr>
          <p:cNvPr id="3" name="TextBox 2">
            <a:extLst>
              <a:ext uri="{FF2B5EF4-FFF2-40B4-BE49-F238E27FC236}">
                <a16:creationId xmlns:a16="http://schemas.microsoft.com/office/drawing/2014/main" id="{ED8C4A52-4178-E696-2B11-9BD391225910}"/>
              </a:ext>
            </a:extLst>
          </p:cNvPr>
          <p:cNvSpPr txBox="1"/>
          <p:nvPr/>
        </p:nvSpPr>
        <p:spPr>
          <a:xfrm>
            <a:off x="1880425" y="3674326"/>
            <a:ext cx="10532435" cy="1569660"/>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cs typeface="Arial-Rounded" panose="020B0500000000000000" pitchFamily="34" charset="0"/>
              </a:rPr>
              <a:t>Thân thì liền với hai chân</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Khi làm chân nghỉ, chân quay mới kỳ.</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(Là cái gì?</a:t>
            </a:r>
          </a:p>
        </p:txBody>
      </p:sp>
    </p:spTree>
    <p:extLst>
      <p:ext uri="{BB962C8B-B14F-4D97-AF65-F5344CB8AC3E}">
        <p14:creationId xmlns:p14="http://schemas.microsoft.com/office/powerpoint/2010/main" val="219726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 người bạn mới đến (Kết Nối Tri Thức Với Cuộc Sống) SGK Âm Nhạc Lớp 1.mp4">
            <a:hlinkClick r:id="" action="ppaction://media"/>
            <a:extLst>
              <a:ext uri="{FF2B5EF4-FFF2-40B4-BE49-F238E27FC236}">
                <a16:creationId xmlns:a16="http://schemas.microsoft.com/office/drawing/2014/main" id="{43E2A13B-9BC4-EA7C-F296-5A0E7BD9B07C}"/>
              </a:ext>
            </a:extLst>
          </p:cNvPr>
          <p:cNvPicPr>
            <a:picLocks noChangeAspect="1"/>
          </p:cNvPicPr>
          <p:nvPr>
            <a:videoFile r:link="rId1"/>
            <p:extLst>
              <p:ext uri="{DAA4B4D4-6D71-4841-9C94-3DE7FCFB9230}">
                <p14:media xmlns:p14="http://schemas.microsoft.com/office/powerpoint/2010/main" r:embed="rId2">
                  <p14:trim st="1016.3604" end="50371"/>
                </p14:media>
              </p:ext>
            </p:extLst>
          </p:nvPr>
        </p:nvPicPr>
        <p:blipFill>
          <a:blip r:embed="rId4"/>
          <a:stretch>
            <a:fillRect/>
          </a:stretch>
        </p:blipFill>
        <p:spPr>
          <a:xfrm>
            <a:off x="0" y="-1"/>
            <a:ext cx="12136027" cy="6713035"/>
          </a:xfrm>
          <a:prstGeom prst="roundRect">
            <a:avLst>
              <a:gd name="adj" fmla="val 4105"/>
            </a:avLst>
          </a:prstGeom>
        </p:spPr>
      </p:pic>
    </p:spTree>
    <p:extLst>
      <p:ext uri="{BB962C8B-B14F-4D97-AF65-F5344CB8AC3E}">
        <p14:creationId xmlns:p14="http://schemas.microsoft.com/office/powerpoint/2010/main" val="3495474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9ABCBC3-3497-88E2-0D89-935111EBA3F3}"/>
              </a:ext>
            </a:extLst>
          </p:cNvPr>
          <p:cNvPicPr>
            <a:picLocks noChangeAspect="1"/>
          </p:cNvPicPr>
          <p:nvPr/>
        </p:nvPicPr>
        <p:blipFill>
          <a:blip r:embed="rId3"/>
          <a:stretch>
            <a:fillRect/>
          </a:stretch>
        </p:blipFill>
        <p:spPr>
          <a:xfrm>
            <a:off x="1994194" y="870961"/>
            <a:ext cx="8021427" cy="3898207"/>
          </a:xfrm>
          <a:prstGeom prst="rect">
            <a:avLst/>
          </a:prstGeom>
        </p:spPr>
      </p:pic>
    </p:spTree>
    <p:extLst>
      <p:ext uri="{BB962C8B-B14F-4D97-AF65-F5344CB8AC3E}">
        <p14:creationId xmlns:p14="http://schemas.microsoft.com/office/powerpoint/2010/main" val="221389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artoon of kids standing in front of a green board&#10;&#10;Description automatically generated">
            <a:extLst>
              <a:ext uri="{FF2B5EF4-FFF2-40B4-BE49-F238E27FC236}">
                <a16:creationId xmlns:a16="http://schemas.microsoft.com/office/drawing/2014/main" id="{15CC6569-EEE3-6111-56DA-D2444A978F03}"/>
              </a:ext>
            </a:extLst>
          </p:cNvPr>
          <p:cNvPicPr>
            <a:picLocks noChangeAspect="1"/>
          </p:cNvPicPr>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sp>
        <p:nvSpPr>
          <p:cNvPr id="3" name="Google Shape;909;p35">
            <a:extLst>
              <a:ext uri="{FF2B5EF4-FFF2-40B4-BE49-F238E27FC236}">
                <a16:creationId xmlns:a16="http://schemas.microsoft.com/office/drawing/2014/main" id="{97EC0E6D-8FF3-3117-E8A6-35FACCEC764A}"/>
              </a:ext>
            </a:extLst>
          </p:cNvPr>
          <p:cNvSpPr txBox="1">
            <a:spLocks/>
          </p:cNvSpPr>
          <p:nvPr/>
        </p:nvSpPr>
        <p:spPr>
          <a:xfrm>
            <a:off x="800130" y="1694021"/>
            <a:ext cx="10248143" cy="2510973"/>
          </a:xfrm>
          <a:prstGeom prst="rect">
            <a:avLst/>
          </a:prstGeom>
        </p:spPr>
        <p:txBody>
          <a:bodyPr spcFirstLastPara="1" wrap="square" lIns="121598" tIns="121598" rIns="121598" bIns="121598" anchor="b" anchorCtr="0">
            <a:noAutofit/>
          </a:bodyPr>
          <a:lstStyle>
            <a:lvl1pPr algn="ctr" defTabSz="608106" rtl="0" eaLnBrk="1" latinLnBrk="0" hangingPunct="1">
              <a:spcBef>
                <a:spcPct val="0"/>
              </a:spcBef>
              <a:buNone/>
              <a:defRPr sz="2926" kern="1200">
                <a:solidFill>
                  <a:schemeClr val="tx1"/>
                </a:solidFill>
                <a:latin typeface="+mj-lt"/>
                <a:ea typeface="+mj-ea"/>
                <a:cs typeface="+mj-cs"/>
              </a:defRPr>
            </a:lvl1pPr>
          </a:lstStyle>
          <a:p>
            <a:pPr>
              <a:buClrTx/>
              <a:buFontTx/>
            </a:pPr>
            <a:r>
              <a:rPr lang="en-US" sz="3600" b="1" i="1" dirty="0" err="1">
                <a:solidFill>
                  <a:srgbClr val="FFFF00"/>
                </a:solidFill>
                <a:latin typeface="+mn-lt"/>
              </a:rPr>
              <a:t>Luyện</a:t>
            </a:r>
            <a:r>
              <a:rPr lang="en-US" sz="3600" b="1" i="1" dirty="0">
                <a:solidFill>
                  <a:srgbClr val="FFFF00"/>
                </a:solidFill>
                <a:latin typeface="+mn-lt"/>
              </a:rPr>
              <a:t> </a:t>
            </a:r>
            <a:r>
              <a:rPr lang="en-US" sz="3600" b="1" i="1" dirty="0" err="1">
                <a:solidFill>
                  <a:srgbClr val="FFFF00"/>
                </a:solidFill>
                <a:latin typeface="+mn-lt"/>
              </a:rPr>
              <a:t>tập</a:t>
            </a:r>
            <a:br>
              <a:rPr lang="en-US" sz="3600" b="1" dirty="0">
                <a:solidFill>
                  <a:srgbClr val="FFFF00"/>
                </a:solidFill>
                <a:latin typeface="+mn-lt"/>
              </a:rPr>
            </a:br>
            <a:r>
              <a:rPr lang="en-US" sz="4800" b="1" dirty="0" err="1">
                <a:solidFill>
                  <a:srgbClr val="FFFF00"/>
                </a:solidFill>
                <a:latin typeface="+mn-lt"/>
              </a:rPr>
              <a:t>Viết</a:t>
            </a:r>
            <a:r>
              <a:rPr lang="en-US" sz="4800" b="1" dirty="0">
                <a:solidFill>
                  <a:srgbClr val="FFFF00"/>
                </a:solidFill>
                <a:latin typeface="+mn-lt"/>
              </a:rPr>
              <a:t> </a:t>
            </a:r>
            <a:r>
              <a:rPr lang="en-US" sz="4800" b="1" dirty="0" err="1">
                <a:solidFill>
                  <a:srgbClr val="FFFF00"/>
                </a:solidFill>
                <a:latin typeface="+mn-lt"/>
              </a:rPr>
              <a:t>đoạn</a:t>
            </a:r>
            <a:r>
              <a:rPr lang="en-US" sz="4800" b="1" dirty="0">
                <a:solidFill>
                  <a:srgbClr val="FFFF00"/>
                </a:solidFill>
                <a:latin typeface="+mn-lt"/>
              </a:rPr>
              <a:t> </a:t>
            </a:r>
            <a:r>
              <a:rPr lang="en-US" sz="4800" b="1" dirty="0" err="1">
                <a:solidFill>
                  <a:srgbClr val="FFFF00"/>
                </a:solidFill>
                <a:latin typeface="+mn-lt"/>
              </a:rPr>
              <a:t>văn</a:t>
            </a:r>
            <a:r>
              <a:rPr lang="en-US" sz="4800" b="1" dirty="0">
                <a:solidFill>
                  <a:srgbClr val="FFFF00"/>
                </a:solidFill>
                <a:latin typeface="+mn-lt"/>
              </a:rPr>
              <a:t> </a:t>
            </a:r>
            <a:br>
              <a:rPr lang="en-US" sz="4800" b="1" dirty="0">
                <a:solidFill>
                  <a:srgbClr val="FFFF00"/>
                </a:solidFill>
                <a:latin typeface="+mn-lt"/>
              </a:rPr>
            </a:br>
            <a:r>
              <a:rPr lang="en-US" sz="4800" b="1" dirty="0" err="1">
                <a:solidFill>
                  <a:srgbClr val="FFFF00"/>
                </a:solidFill>
                <a:latin typeface="+mn-lt"/>
              </a:rPr>
              <a:t>giới</a:t>
            </a:r>
            <a:r>
              <a:rPr lang="en-US" sz="4800" b="1" dirty="0">
                <a:solidFill>
                  <a:srgbClr val="FFFF00"/>
                </a:solidFill>
                <a:latin typeface="+mn-lt"/>
              </a:rPr>
              <a:t> </a:t>
            </a:r>
            <a:r>
              <a:rPr lang="en-US" sz="4800" b="1" dirty="0" err="1">
                <a:solidFill>
                  <a:srgbClr val="FFFF00"/>
                </a:solidFill>
                <a:latin typeface="+mn-lt"/>
              </a:rPr>
              <a:t>thiệu</a:t>
            </a:r>
            <a:r>
              <a:rPr lang="en-US" sz="4800" b="1" dirty="0">
                <a:solidFill>
                  <a:srgbClr val="FFFF00"/>
                </a:solidFill>
                <a:latin typeface="+mn-lt"/>
              </a:rPr>
              <a:t> </a:t>
            </a:r>
            <a:r>
              <a:rPr lang="en-US" sz="4800" b="1" dirty="0" err="1">
                <a:solidFill>
                  <a:srgbClr val="FFFF00"/>
                </a:solidFill>
                <a:latin typeface="+mn-lt"/>
              </a:rPr>
              <a:t>về</a:t>
            </a:r>
            <a:r>
              <a:rPr lang="en-US" sz="4800" b="1" dirty="0">
                <a:solidFill>
                  <a:srgbClr val="FFFF00"/>
                </a:solidFill>
                <a:latin typeface="+mn-lt"/>
              </a:rPr>
              <a:t> </a:t>
            </a:r>
            <a:r>
              <a:rPr lang="en-US" sz="4800" b="1" dirty="0" err="1">
                <a:solidFill>
                  <a:srgbClr val="FFFF00"/>
                </a:solidFill>
                <a:latin typeface="+mn-lt"/>
              </a:rPr>
              <a:t>bản</a:t>
            </a:r>
            <a:r>
              <a:rPr lang="en-US" sz="4800" b="1" dirty="0">
                <a:solidFill>
                  <a:srgbClr val="FFFF00"/>
                </a:solidFill>
                <a:latin typeface="+mn-lt"/>
              </a:rPr>
              <a:t> </a:t>
            </a:r>
            <a:r>
              <a:rPr lang="en-US" sz="4800" b="1" dirty="0" err="1">
                <a:solidFill>
                  <a:srgbClr val="FFFF00"/>
                </a:solidFill>
                <a:latin typeface="+mn-lt"/>
              </a:rPr>
              <a:t>thân</a:t>
            </a:r>
            <a:endParaRPr lang="en-US" sz="4400" b="1" dirty="0">
              <a:solidFill>
                <a:srgbClr val="FFFF00"/>
              </a:solidFill>
              <a:latin typeface="+mn-lt"/>
            </a:endParaRPr>
          </a:p>
        </p:txBody>
      </p:sp>
      <p:sp>
        <p:nvSpPr>
          <p:cNvPr id="4" name="Google Shape;910;p35">
            <a:extLst>
              <a:ext uri="{FF2B5EF4-FFF2-40B4-BE49-F238E27FC236}">
                <a16:creationId xmlns:a16="http://schemas.microsoft.com/office/drawing/2014/main" id="{4584209B-2740-86E8-981D-F99A0ADE74CB}"/>
              </a:ext>
            </a:extLst>
          </p:cNvPr>
          <p:cNvSpPr txBox="1">
            <a:spLocks/>
          </p:cNvSpPr>
          <p:nvPr/>
        </p:nvSpPr>
        <p:spPr>
          <a:xfrm>
            <a:off x="5362142" y="4677937"/>
            <a:ext cx="3310988" cy="891788"/>
          </a:xfrm>
          <a:prstGeom prst="rect">
            <a:avLst/>
          </a:prstGeom>
        </p:spPr>
        <p:txBody>
          <a:bodyPr spcFirstLastPara="1" wrap="square" lIns="121598" tIns="121598" rIns="121598" bIns="121598" anchor="ctr" anchorCtr="0">
            <a:noAutofit/>
          </a:bodyPr>
          <a:lstStyle>
            <a:lvl1pPr marL="228039" indent="-228039" algn="l" defTabSz="60810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87" indent="-190034" algn="l" defTabSz="60810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133" indent="-152027" algn="l" defTabSz="60810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8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240"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9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34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399"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45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9pPr>
          </a:lstStyle>
          <a:p>
            <a:pPr marL="0" indent="0" algn="ctr">
              <a:buClrTx/>
              <a:buNone/>
            </a:pPr>
            <a:r>
              <a:rPr lang="en-US" sz="4000" dirty="0">
                <a:solidFill>
                  <a:schemeClr val="bg1"/>
                </a:solidFill>
              </a:rPr>
              <a:t>Trang 64</a:t>
            </a:r>
          </a:p>
        </p:txBody>
      </p:sp>
    </p:spTree>
    <p:extLst>
      <p:ext uri="{BB962C8B-B14F-4D97-AF65-F5344CB8AC3E}">
        <p14:creationId xmlns:p14="http://schemas.microsoft.com/office/powerpoint/2010/main" val="402326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433297" y="379554"/>
            <a:ext cx="11728540" cy="584775"/>
          </a:xfrm>
          <a:prstGeom prst="rect">
            <a:avLst/>
          </a:prstGeom>
          <a:noFill/>
        </p:spPr>
        <p:txBody>
          <a:bodyPr wrap="square" rtlCol="0">
            <a:spAutoFit/>
          </a:bodyPr>
          <a:lstStyle/>
          <a:p>
            <a:pPr algn="just"/>
            <a:r>
              <a:rPr lang="en-US" sz="3200">
                <a:solidFill>
                  <a:srgbClr val="FF0000"/>
                </a:solidFill>
              </a:rPr>
              <a:t>1</a:t>
            </a:r>
            <a:r>
              <a:rPr lang="en-US" sz="3200"/>
              <a:t>. Quan sát tranh và đóng vai bạn nhỏ để giới thiệu về bạn ấy.</a:t>
            </a:r>
          </a:p>
        </p:txBody>
      </p:sp>
      <p:pic>
        <p:nvPicPr>
          <p:cNvPr id="6" name="Picture 5">
            <a:extLst>
              <a:ext uri="{FF2B5EF4-FFF2-40B4-BE49-F238E27FC236}">
                <a16:creationId xmlns:a16="http://schemas.microsoft.com/office/drawing/2014/main" id="{56858D38-410E-B7FD-88AF-91EDADB90C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251868" y="964328"/>
            <a:ext cx="7896252" cy="5893671"/>
          </a:xfrm>
          <a:prstGeom prst="rect">
            <a:avLst/>
          </a:prstGeom>
          <a:ln>
            <a:noFill/>
          </a:ln>
          <a:effectLst>
            <a:softEdge rad="112500"/>
          </a:effectLst>
        </p:spPr>
      </p:pic>
      <p:sp>
        <p:nvSpPr>
          <p:cNvPr id="7" name="Oval 6">
            <a:extLst>
              <a:ext uri="{FF2B5EF4-FFF2-40B4-BE49-F238E27FC236}">
                <a16:creationId xmlns:a16="http://schemas.microsoft.com/office/drawing/2014/main" id="{356B4AF5-7B58-8E71-2F05-3A9C2FA6A5EB}"/>
              </a:ext>
            </a:extLst>
          </p:cNvPr>
          <p:cNvSpPr/>
          <p:nvPr/>
        </p:nvSpPr>
        <p:spPr>
          <a:xfrm>
            <a:off x="4114800" y="1428750"/>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DD67830-2232-ABE5-9898-BDB8BC01F5FE}"/>
              </a:ext>
            </a:extLst>
          </p:cNvPr>
          <p:cNvSpPr/>
          <p:nvPr/>
        </p:nvSpPr>
        <p:spPr>
          <a:xfrm>
            <a:off x="4895850" y="4004249"/>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78B407-BBFC-4ACE-B85D-CD5594A0C937}"/>
              </a:ext>
            </a:extLst>
          </p:cNvPr>
          <p:cNvSpPr/>
          <p:nvPr/>
        </p:nvSpPr>
        <p:spPr>
          <a:xfrm>
            <a:off x="2251868" y="5429250"/>
            <a:ext cx="2442415" cy="1056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18E275-2A03-32A7-36A1-951B58D1F0E2}"/>
              </a:ext>
            </a:extLst>
          </p:cNvPr>
          <p:cNvSpPr/>
          <p:nvPr/>
        </p:nvSpPr>
        <p:spPr>
          <a:xfrm>
            <a:off x="4895849" y="1428749"/>
            <a:ext cx="1185069" cy="464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743E9-69AC-2577-21A9-6B857CDAFA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404" l="49231" r="97483">
                        <a14:foregroundMark x1="87273" y1="32406" x2="88112" y2="67197"/>
                        <a14:foregroundMark x1="83776" y1="49702" x2="87133" y2="78728"/>
                        <a14:foregroundMark x1="89650" y1="90855" x2="90210" y2="95030"/>
                        <a14:foregroundMark x1="90210" y1="89463" x2="90210" y2="89463"/>
                        <a14:foregroundMark x1="85734" y1="90656" x2="85734" y2="90656"/>
                        <a14:foregroundMark x1="84196" y1="93042" x2="84196" y2="93042"/>
                        <a14:foregroundMark x1="85315" y1="88072" x2="85315" y2="88072"/>
                        <a14:foregroundMark x1="91608" y1="46918" x2="91608" y2="46918"/>
                        <a14:foregroundMark x1="90629" y1="43936" x2="90629" y2="43936"/>
                        <a14:foregroundMark x1="74545" y1="45924" x2="74545" y2="45924"/>
                        <a14:foregroundMark x1="75385" y1="42942" x2="75385" y2="42942"/>
                        <a14:foregroundMark x1="81958" y1="45129" x2="81958" y2="45129"/>
                        <a14:foregroundMark x1="85315" y1="42942" x2="80699" y2="49304"/>
                        <a14:foregroundMark x1="88811" y1="43340" x2="92028" y2="48111"/>
                        <a14:foregroundMark x1="83357" y1="40358" x2="82517" y2="41153"/>
                        <a14:foregroundMark x1="82098" y1="41352" x2="81259" y2="42545"/>
                        <a14:foregroundMark x1="81399" y1="42545" x2="80559" y2="43738"/>
                        <a14:foregroundMark x1="80280" y1="44930" x2="79580" y2="46521"/>
                        <a14:foregroundMark x1="83077" y1="23857" x2="82657" y2="24652"/>
                        <a14:foregroundMark x1="82517" y1="24851" x2="82517" y2="25447"/>
                        <a14:foregroundMark x1="81818" y1="95825" x2="82238" y2="96024"/>
                        <a14:foregroundMark x1="83357" y1="96421" x2="84196" y2="96223"/>
                        <a14:foregroundMark x1="85175" y1="96024" x2="87133" y2="94433"/>
                        <a14:foregroundMark x1="82378" y1="96421" x2="82937" y2="96421"/>
                        <a14:foregroundMark x1="91329" y1="96620" x2="90490" y2="97416"/>
                        <a14:foregroundMark x1="89930" y1="97813" x2="88671" y2="97813"/>
                        <a14:foregroundMark x1="87692" y1="97614" x2="88531" y2="97813"/>
                        <a14:foregroundMark x1="88671" y1="98211" x2="90070" y2="98012"/>
                        <a14:foregroundMark x1="84615" y1="96024" x2="84615" y2="96024"/>
                        <a14:foregroundMark x1="84895" y1="96024" x2="84895" y2="96024"/>
                        <a14:foregroundMark x1="85035" y1="96024" x2="85035" y2="96024"/>
                        <a14:foregroundMark x1="87552" y1="94831" x2="87552" y2="94831"/>
                        <a14:foregroundMark x1="87413" y1="95229" x2="87413" y2="95229"/>
                        <a14:foregroundMark x1="87552" y1="95030" x2="87552" y2="95030"/>
                        <a14:foregroundMark x1="87552" y1="94831" x2="87552" y2="94831"/>
                        <a14:foregroundMark x1="87413" y1="96819" x2="87413" y2="96819"/>
                        <a14:backgroundMark x1="65035" y1="36382" x2="60000" y2="65010"/>
                        <a14:backgroundMark x1="58462" y1="36183" x2="51329" y2="58847"/>
                        <a14:backgroundMark x1="55664" y1="28231" x2="76503" y2="31412"/>
                        <a14:backgroundMark x1="77343" y1="27833" x2="71049" y2="29026"/>
                        <a14:backgroundMark x1="77343" y1="29026" x2="66573" y2="29821"/>
                        <a14:backgroundMark x1="74406" y1="27634" x2="70070" y2="31014"/>
                        <a14:backgroundMark x1="79021" y1="33598" x2="76364" y2="40557"/>
                        <a14:backgroundMark x1="50769" y1="14513" x2="92448" y2="13917"/>
                        <a14:backgroundMark x1="60979" y1="20676" x2="60699" y2="26243"/>
                        <a14:backgroundMark x1="77343" y1="21869" x2="77343" y2="25845"/>
                        <a14:backgroundMark x1="87133" y1="19682" x2="96084" y2="22863"/>
                        <a14:backgroundMark x1="83217" y1="22863" x2="82238" y2="24851"/>
                        <a14:backgroundMark x1="86853" y1="22266" x2="89371" y2="23260"/>
                        <a14:backgroundMark x1="85734" y1="22664" x2="85734" y2="22664"/>
                        <a14:backgroundMark x1="86014" y1="97416" x2="83497" y2="99205"/>
                        <a14:backgroundMark x1="86713" y1="95626" x2="86713" y2="95626"/>
                        <a14:backgroundMark x1="86993" y1="95229" x2="86993" y2="95229"/>
                        <a14:backgroundMark x1="88811" y1="98807" x2="88811" y2="98807"/>
                        <a14:backgroundMark x1="89091" y1="98807" x2="89091" y2="98807"/>
                        <a14:backgroundMark x1="90350" y1="98410" x2="90350" y2="98410"/>
                        <a14:backgroundMark x1="87413" y1="97813" x2="87413" y2="97813"/>
                        <a14:backgroundMark x1="88392" y1="98410" x2="88392" y2="98410"/>
                        <a14:backgroundMark x1="85315" y1="96620" x2="85315" y2="96620"/>
                        <a14:backgroundMark x1="85594" y1="96223" x2="85594" y2="96223"/>
                        <a14:backgroundMark x1="85874" y1="95825" x2="85874" y2="95825"/>
                        <a14:backgroundMark x1="86294" y1="95626" x2="86294" y2="95626"/>
                        <a14:backgroundMark x1="86993" y1="95030" x2="86993" y2="95030"/>
                        <a14:backgroundMark x1="87273" y1="94831" x2="87273" y2="94831"/>
                      </a14:backgroundRemoval>
                    </a14:imgEffect>
                  </a14:imgLayer>
                </a14:imgProps>
              </a:ext>
            </a:extLst>
          </a:blip>
          <a:srcRect l="71767" t="21849"/>
          <a:stretch/>
        </p:blipFill>
        <p:spPr>
          <a:xfrm>
            <a:off x="7838048" y="1571580"/>
            <a:ext cx="2201301" cy="4286631"/>
          </a:xfrm>
          <a:prstGeom prst="rect">
            <a:avLst/>
          </a:prstGeom>
        </p:spPr>
      </p:pic>
      <p:sp>
        <p:nvSpPr>
          <p:cNvPr id="8" name="Rectangle 7">
            <a:extLst>
              <a:ext uri="{FF2B5EF4-FFF2-40B4-BE49-F238E27FC236}">
                <a16:creationId xmlns:a16="http://schemas.microsoft.com/office/drawing/2014/main" id="{5029EBCA-9968-ED9E-41AF-5C1718FEE74F}"/>
              </a:ext>
            </a:extLst>
          </p:cNvPr>
          <p:cNvSpPr/>
          <p:nvPr/>
        </p:nvSpPr>
        <p:spPr>
          <a:xfrm>
            <a:off x="4116230" y="720563"/>
            <a:ext cx="4442600" cy="1089187"/>
          </a:xfrm>
          <a:prstGeom prst="rect">
            <a:avLst/>
          </a:prstGeom>
        </p:spPr>
        <p:txBody>
          <a:bodyPr wrap="square">
            <a:prstTxWarp prst="textArchUp">
              <a:avLst/>
            </a:prstTxWarp>
            <a:spAutoFit/>
            <a:scene3d>
              <a:camera prst="obliqueTopLeft"/>
              <a:lightRig rig="threePt" dir="t"/>
            </a:scene3d>
          </a:bodyPr>
          <a:lstStyle/>
          <a:p>
            <a:pPr marL="685800" lvl="1" defTabSz="1371600"/>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Lucida Calligraphy" pitchFamily="66" charset="0"/>
              </a:rPr>
              <a:t>Đ</a:t>
            </a:r>
            <a:r>
              <a:rPr lang="vi-VN"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ÓNG VAI</a:t>
            </a:r>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 </a:t>
            </a:r>
            <a:r>
              <a:rPr lang="en-US" sz="23900" i="1" dirty="0" err="1">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BẠN</a:t>
            </a:r>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 </a:t>
            </a:r>
            <a:r>
              <a:rPr lang="en-US" sz="23900" i="1" dirty="0" err="1">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NHỎ</a:t>
            </a:r>
            <a:endParaRPr lang="vi-VN"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Times New Roman" panose="02020603050405020304" pitchFamily="18" charset="0"/>
            </a:endParaRPr>
          </a:p>
        </p:txBody>
      </p:sp>
      <p:sp>
        <p:nvSpPr>
          <p:cNvPr id="9" name="Thought Bubble: Cloud 2">
            <a:extLst>
              <a:ext uri="{FF2B5EF4-FFF2-40B4-BE49-F238E27FC236}">
                <a16:creationId xmlns:a16="http://schemas.microsoft.com/office/drawing/2014/main" id="{C53CCD60-DFEB-8D33-4C9C-98C96F76D9B8}"/>
              </a:ext>
            </a:extLst>
          </p:cNvPr>
          <p:cNvSpPr/>
          <p:nvPr/>
        </p:nvSpPr>
        <p:spPr>
          <a:xfrm>
            <a:off x="1090023" y="1795088"/>
            <a:ext cx="6052415" cy="2314522"/>
          </a:xfrm>
          <a:prstGeom prst="cloudCallout">
            <a:avLst>
              <a:gd name="adj1" fmla="val 62892"/>
              <a:gd name="adj2" fmla="val -107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50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6" descr="Kooky Gook GIFs - Find &amp;amp; Share on GIPHY">
            <a:extLst>
              <a:ext uri="{FF2B5EF4-FFF2-40B4-BE49-F238E27FC236}">
                <a16:creationId xmlns:a16="http://schemas.microsoft.com/office/drawing/2014/main" id="{FD5E0B1C-5FC2-00FB-A66B-7446D445F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91060" y="3895991"/>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0A6AED2-64B8-EC22-3514-9DDD2FBC9C58}"/>
              </a:ext>
            </a:extLst>
          </p:cNvPr>
          <p:cNvSpPr/>
          <p:nvPr/>
        </p:nvSpPr>
        <p:spPr>
          <a:xfrm>
            <a:off x="1722998" y="2167519"/>
            <a:ext cx="5211202" cy="1569660"/>
          </a:xfrm>
          <a:prstGeom prst="rect">
            <a:avLst/>
          </a:prstGeom>
        </p:spPr>
        <p:txBody>
          <a:bodyPr wrap="square">
            <a:spAutoFit/>
          </a:bodyPr>
          <a:lstStyle/>
          <a:p>
            <a:pPr lvl="0" defTabSz="457200">
              <a:spcAft>
                <a:spcPts val="500"/>
              </a:spcAft>
              <a:defRPr/>
            </a:pPr>
            <a:r>
              <a:rPr lang="vi-VN" sz="3200" dirty="0">
                <a:solidFill>
                  <a:srgbClr val="002060"/>
                </a:solidFill>
                <a:latin typeface="Arial" panose="020B0604020202020204" pitchFamily="34" charset="0"/>
              </a:rPr>
              <a:t>Tớ tên là (...). Tớ sinh ngày (...), năm nay tớ (...) tuổi.</a:t>
            </a:r>
            <a:r>
              <a:rPr lang="en-US" sz="3200" dirty="0">
                <a:solidFill>
                  <a:srgbClr val="002060"/>
                </a:solidFill>
                <a:latin typeface="Arial" panose="020B0604020202020204" pitchFamily="34" charset="0"/>
              </a:rPr>
              <a:t> </a:t>
            </a:r>
            <a:r>
              <a:rPr lang="vi-VN" sz="3200" dirty="0">
                <a:solidFill>
                  <a:srgbClr val="002060"/>
                </a:solidFill>
                <a:latin typeface="Arial" panose="020B0604020202020204" pitchFamily="34" charset="0"/>
              </a:rPr>
              <a:t>Sở thích của tớ là (...).</a:t>
            </a:r>
          </a:p>
        </p:txBody>
      </p:sp>
      <p:cxnSp>
        <p:nvCxnSpPr>
          <p:cNvPr id="13" name="Straight Connector 12">
            <a:extLst>
              <a:ext uri="{FF2B5EF4-FFF2-40B4-BE49-F238E27FC236}">
                <a16:creationId xmlns:a16="http://schemas.microsoft.com/office/drawing/2014/main" id="{B4CCE213-E4E8-086C-5594-62918EBA8B3F}"/>
              </a:ext>
            </a:extLst>
          </p:cNvPr>
          <p:cNvCxnSpPr>
            <a:cxnSpLocks/>
          </p:cNvCxnSpPr>
          <p:nvPr/>
        </p:nvCxnSpPr>
        <p:spPr>
          <a:xfrm>
            <a:off x="2419039" y="2676032"/>
            <a:ext cx="597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C3F531-D1D3-BCD1-27A1-4BC9EDAA893A}"/>
              </a:ext>
            </a:extLst>
          </p:cNvPr>
          <p:cNvCxnSpPr>
            <a:cxnSpLocks/>
          </p:cNvCxnSpPr>
          <p:nvPr/>
        </p:nvCxnSpPr>
        <p:spPr>
          <a:xfrm>
            <a:off x="5034037" y="2666921"/>
            <a:ext cx="1659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25FCD6-1358-5BFE-40EF-F8192B151712}"/>
              </a:ext>
            </a:extLst>
          </p:cNvPr>
          <p:cNvCxnSpPr>
            <a:cxnSpLocks/>
          </p:cNvCxnSpPr>
          <p:nvPr/>
        </p:nvCxnSpPr>
        <p:spPr>
          <a:xfrm>
            <a:off x="5536144" y="3154055"/>
            <a:ext cx="645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7DC33F-FC8C-1218-255D-591B7C7B1C5E}"/>
              </a:ext>
            </a:extLst>
          </p:cNvPr>
          <p:cNvCxnSpPr>
            <a:cxnSpLocks/>
          </p:cNvCxnSpPr>
          <p:nvPr/>
        </p:nvCxnSpPr>
        <p:spPr>
          <a:xfrm>
            <a:off x="1826609" y="3613607"/>
            <a:ext cx="15653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5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858D38-410E-B7FD-88AF-91EDADB90C7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720" b="98710" l="75762" r="100000">
                        <a14:foregroundMark x1="90369" y1="28817" x2="92135" y2="76129"/>
                        <a14:foregroundMark x1="86998" y1="39785" x2="86517" y2="61935"/>
                        <a14:foregroundMark x1="79294" y1="46237" x2="82022" y2="50538"/>
                        <a14:foregroundMark x1="93258" y1="44301" x2="98876" y2="48602"/>
                        <a14:foregroundMark x1="88764" y1="40430" x2="88283" y2="42151"/>
                        <a14:foregroundMark x1="85554" y1="45376" x2="84591" y2="49247"/>
                        <a14:foregroundMark x1="76886" y1="45591" x2="77207" y2="46667"/>
                        <a14:foregroundMark x1="92777" y1="86022" x2="94222" y2="93118"/>
                        <a14:foregroundMark x1="88764" y1="81505" x2="89727" y2="90323"/>
                        <a14:foregroundMark x1="88925" y1="26882" x2="93579" y2="28602"/>
                        <a14:foregroundMark x1="93579" y1="29462" x2="93098" y2="43656"/>
                        <a14:foregroundMark x1="87319" y1="24946" x2="86035" y2="28602"/>
                        <a14:foregroundMark x1="78652" y1="44086" x2="77207" y2="47312"/>
                      </a14:backgroundRemoval>
                    </a14:imgEffect>
                    <a14:imgEffect>
                      <a14:sharpenSoften amount="25000"/>
                    </a14:imgEffect>
                    <a14:imgEffect>
                      <a14:saturation sat="200000"/>
                    </a14:imgEffect>
                  </a14:imgLayer>
                </a14:imgProps>
              </a:ext>
            </a:extLst>
          </a:blip>
          <a:srcRect l="74980" t="21779"/>
          <a:stretch/>
        </p:blipFill>
        <p:spPr>
          <a:xfrm>
            <a:off x="4880758" y="824389"/>
            <a:ext cx="2332023" cy="5441626"/>
          </a:xfrm>
          <a:prstGeom prst="rect">
            <a:avLst/>
          </a:prstGeom>
          <a:ln>
            <a:noFill/>
          </a:ln>
          <a:effectLst>
            <a:outerShdw blurRad="292100" dist="139700" dir="2700000" algn="tl" rotWithShape="0">
              <a:srgbClr val="333333">
                <a:alpha val="65000"/>
              </a:srgbClr>
            </a:outerShdw>
          </a:effectLst>
        </p:spPr>
      </p:pic>
      <p:pic>
        <p:nvPicPr>
          <p:cNvPr id="7" name="Picture 6" descr="A white underwear on a black background&#10;&#10;AI-generated content may be incorrect.">
            <a:extLst>
              <a:ext uri="{FF2B5EF4-FFF2-40B4-BE49-F238E27FC236}">
                <a16:creationId xmlns:a16="http://schemas.microsoft.com/office/drawing/2014/main" id="{A188568D-78AC-70BA-0246-04BAEFA1BB32}"/>
              </a:ext>
            </a:extLst>
          </p:cNvPr>
          <p:cNvPicPr>
            <a:picLocks noChangeAspect="1"/>
          </p:cNvPicPr>
          <p:nvPr/>
        </p:nvPicPr>
        <p:blipFill>
          <a:blip r:embed="rId7"/>
          <a:stretch>
            <a:fillRect/>
          </a:stretch>
        </p:blipFill>
        <p:spPr>
          <a:xfrm>
            <a:off x="6062687" y="1864426"/>
            <a:ext cx="196855" cy="75396"/>
          </a:xfrm>
          <a:prstGeom prst="rect">
            <a:avLst/>
          </a:prstGeom>
        </p:spPr>
      </p:pic>
      <p:pic>
        <p:nvPicPr>
          <p:cNvPr id="8" name="tải xuống">
            <a:hlinkClick r:id="" action="ppaction://media"/>
            <a:extLst>
              <a:ext uri="{FF2B5EF4-FFF2-40B4-BE49-F238E27FC236}">
                <a16:creationId xmlns:a16="http://schemas.microsoft.com/office/drawing/2014/main" id="{798BADCA-FF24-01C0-A683-227F44A97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7008" y="636979"/>
            <a:ext cx="406400" cy="406400"/>
          </a:xfrm>
          <a:prstGeom prst="rect">
            <a:avLst/>
          </a:prstGeom>
        </p:spPr>
      </p:pic>
    </p:spTree>
    <p:extLst>
      <p:ext uri="{BB962C8B-B14F-4D97-AF65-F5344CB8AC3E}">
        <p14:creationId xmlns:p14="http://schemas.microsoft.com/office/powerpoint/2010/main" val="12220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7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669073" y="434381"/>
            <a:ext cx="10995103" cy="1077218"/>
          </a:xfrm>
          <a:prstGeom prst="rect">
            <a:avLst/>
          </a:prstGeom>
          <a:noFill/>
        </p:spPr>
        <p:txBody>
          <a:bodyPr wrap="square" rtlCol="0">
            <a:spAutoFit/>
          </a:bodyPr>
          <a:lstStyle/>
          <a:p>
            <a:pPr algn="just"/>
            <a:r>
              <a:rPr lang="en-US" sz="3200" dirty="0">
                <a:solidFill>
                  <a:srgbClr val="FF0000"/>
                </a:solidFill>
              </a:rPr>
              <a:t>2</a:t>
            </a:r>
            <a:r>
              <a:rPr lang="en-US" sz="3200" dirty="0"/>
              <a:t>. </a:t>
            </a:r>
            <a:r>
              <a:rPr lang="en-US" sz="3200" dirty="0" err="1"/>
              <a:t>Viết</a:t>
            </a:r>
            <a:r>
              <a:rPr lang="en-US" sz="3200" dirty="0"/>
              <a:t> </a:t>
            </a:r>
            <a:r>
              <a:rPr lang="en-US" sz="3200" dirty="0" err="1"/>
              <a:t>một</a:t>
            </a:r>
            <a:r>
              <a:rPr lang="en-US" sz="3200" dirty="0"/>
              <a:t> </a:t>
            </a:r>
            <a:r>
              <a:rPr lang="en-US" sz="3200" dirty="0" err="1"/>
              <a:t>đoạn</a:t>
            </a:r>
            <a:r>
              <a:rPr lang="en-US" sz="3200" dirty="0"/>
              <a:t> </a:t>
            </a:r>
            <a:r>
              <a:rPr lang="en-US" sz="3200" dirty="0" err="1"/>
              <a:t>văn</a:t>
            </a:r>
            <a:r>
              <a:rPr lang="en-US" sz="3200" dirty="0"/>
              <a:t> </a:t>
            </a:r>
            <a:r>
              <a:rPr lang="en-US" sz="3200" dirty="0" err="1"/>
              <a:t>ngắn</a:t>
            </a:r>
            <a:r>
              <a:rPr lang="en-US" sz="3200" dirty="0"/>
              <a:t> </a:t>
            </a:r>
            <a:r>
              <a:rPr lang="en-US" sz="3200" dirty="0" err="1"/>
              <a:t>giới</a:t>
            </a:r>
            <a:r>
              <a:rPr lang="en-US" sz="3200" dirty="0"/>
              <a:t> </a:t>
            </a:r>
            <a:r>
              <a:rPr lang="en-US" sz="3200" dirty="0" err="1"/>
              <a:t>thiệu</a:t>
            </a:r>
            <a:r>
              <a:rPr lang="en-US" sz="3200" dirty="0"/>
              <a:t> </a:t>
            </a:r>
            <a:r>
              <a:rPr lang="en-US" sz="3200" dirty="0" err="1"/>
              <a:t>bản</a:t>
            </a:r>
            <a:r>
              <a:rPr lang="en-US" sz="3200" dirty="0"/>
              <a:t> </a:t>
            </a:r>
            <a:r>
              <a:rPr lang="en-US" sz="3200" dirty="0" err="1"/>
              <a:t>thân</a:t>
            </a:r>
            <a:r>
              <a:rPr lang="en-US" sz="3200" dirty="0"/>
              <a:t> </a:t>
            </a:r>
            <a:r>
              <a:rPr lang="en-US" sz="3200" dirty="0" err="1"/>
              <a:t>vào</a:t>
            </a:r>
            <a:r>
              <a:rPr lang="en-US" sz="3200" dirty="0"/>
              <a:t> </a:t>
            </a:r>
            <a:r>
              <a:rPr lang="en-US" sz="3200" dirty="0" err="1"/>
              <a:t>một</a:t>
            </a:r>
            <a:r>
              <a:rPr lang="en-US" sz="3200" dirty="0"/>
              <a:t> </a:t>
            </a:r>
            <a:r>
              <a:rPr lang="en-US" sz="3200" dirty="0" err="1"/>
              <a:t>tấm</a:t>
            </a:r>
            <a:r>
              <a:rPr lang="en-US" sz="3200" dirty="0"/>
              <a:t> </a:t>
            </a:r>
            <a:r>
              <a:rPr lang="en-US" sz="3200" dirty="0" err="1"/>
              <a:t>thẻ</a:t>
            </a:r>
            <a:r>
              <a:rPr lang="en-US" sz="3200" dirty="0"/>
              <a:t> </a:t>
            </a:r>
            <a:r>
              <a:rPr lang="en-US" sz="3200" dirty="0" err="1"/>
              <a:t>rồi</a:t>
            </a:r>
            <a:r>
              <a:rPr lang="en-US" sz="3200" dirty="0"/>
              <a:t> </a:t>
            </a:r>
            <a:r>
              <a:rPr lang="en-US" sz="3200" dirty="0" err="1"/>
              <a:t>tự</a:t>
            </a:r>
            <a:r>
              <a:rPr lang="en-US" sz="3200" dirty="0"/>
              <a:t> </a:t>
            </a:r>
            <a:r>
              <a:rPr lang="en-US" sz="3200" dirty="0" err="1"/>
              <a:t>trang</a:t>
            </a:r>
            <a:r>
              <a:rPr lang="en-US" sz="3200" dirty="0"/>
              <a:t> </a:t>
            </a:r>
            <a:r>
              <a:rPr lang="en-US" sz="3200" dirty="0" err="1"/>
              <a:t>trí</a:t>
            </a:r>
            <a:r>
              <a:rPr lang="en-US" sz="3200" dirty="0"/>
              <a:t> </a:t>
            </a:r>
            <a:r>
              <a:rPr lang="en-US" sz="3200" dirty="0" err="1"/>
              <a:t>thật</a:t>
            </a:r>
            <a:r>
              <a:rPr lang="en-US" sz="3200" dirty="0"/>
              <a:t> </a:t>
            </a:r>
            <a:r>
              <a:rPr lang="en-US" sz="3200" dirty="0" err="1"/>
              <a:t>đẹp</a:t>
            </a:r>
            <a:r>
              <a:rPr lang="en-US" sz="3200" dirty="0"/>
              <a:t>.</a:t>
            </a:r>
          </a:p>
        </p:txBody>
      </p:sp>
      <p:pic>
        <p:nvPicPr>
          <p:cNvPr id="4" name="Picture 3" descr="Shape, square&#10;&#10;Description automatically generated">
            <a:extLst>
              <a:ext uri="{FF2B5EF4-FFF2-40B4-BE49-F238E27FC236}">
                <a16:creationId xmlns:a16="http://schemas.microsoft.com/office/drawing/2014/main" id="{B916CD90-0ACB-235B-EF89-8DC964D4DFD4}"/>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89843" y="1633991"/>
            <a:ext cx="7449360" cy="4873562"/>
          </a:xfrm>
          <a:prstGeom prst="rect">
            <a:avLst/>
          </a:prstGeom>
        </p:spPr>
      </p:pic>
      <p:grpSp>
        <p:nvGrpSpPr>
          <p:cNvPr id="5" name="Group 4">
            <a:extLst>
              <a:ext uri="{FF2B5EF4-FFF2-40B4-BE49-F238E27FC236}">
                <a16:creationId xmlns:a16="http://schemas.microsoft.com/office/drawing/2014/main" id="{9E7B0D89-979B-1EFE-381C-A63AC5D05139}"/>
              </a:ext>
            </a:extLst>
          </p:cNvPr>
          <p:cNvGrpSpPr/>
          <p:nvPr/>
        </p:nvGrpSpPr>
        <p:grpSpPr>
          <a:xfrm>
            <a:off x="4234080" y="1833977"/>
            <a:ext cx="5683203" cy="954107"/>
            <a:chOff x="7254516" y="2260282"/>
            <a:chExt cx="4390636" cy="954107"/>
          </a:xfrm>
        </p:grpSpPr>
        <p:sp>
          <p:nvSpPr>
            <p:cNvPr id="6" name="Freeform 48">
              <a:extLst>
                <a:ext uri="{FF2B5EF4-FFF2-40B4-BE49-F238E27FC236}">
                  <a16:creationId xmlns:a16="http://schemas.microsoft.com/office/drawing/2014/main" id="{8F0BCF54-5A91-F112-3F29-7414A91039C6}"/>
                </a:ext>
              </a:extLst>
            </p:cNvPr>
            <p:cNvSpPr>
              <a:spLocks/>
            </p:cNvSpPr>
            <p:nvPr>
              <p:custDataLst>
                <p:tags r:id="rId4"/>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7" name="Freeform: Shape 6">
              <a:extLst>
                <a:ext uri="{FF2B5EF4-FFF2-40B4-BE49-F238E27FC236}">
                  <a16:creationId xmlns:a16="http://schemas.microsoft.com/office/drawing/2014/main" id="{E8A9B07C-1835-9ACB-6889-F6CDE4564EA1}"/>
                </a:ext>
              </a:extLst>
            </p:cNvPr>
            <p:cNvSpPr/>
            <p:nvPr/>
          </p:nvSpPr>
          <p:spPr>
            <a:xfrm>
              <a:off x="7812958" y="2298338"/>
              <a:ext cx="3741751" cy="91605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316E6FC-A921-2E16-C6D8-88199FCB4D3A}"/>
                </a:ext>
              </a:extLst>
            </p:cNvPr>
            <p:cNvSpPr txBox="1"/>
            <p:nvPr/>
          </p:nvSpPr>
          <p:spPr>
            <a:xfrm>
              <a:off x="7812957" y="2260282"/>
              <a:ext cx="3832195" cy="954107"/>
            </a:xfrm>
            <a:prstGeom prst="rect">
              <a:avLst/>
            </a:prstGeom>
            <a:noFill/>
          </p:spPr>
          <p:txBody>
            <a:bodyPr wrap="square" rtlCol="0">
              <a:spAutoFit/>
            </a:bodyPr>
            <a:lstStyle/>
            <a:p>
              <a:r>
                <a:rPr lang="nl-NL" sz="2800" dirty="0">
                  <a:effectLst/>
                  <a:latin typeface="Arial" panose="020B0604020202020204" pitchFamily="34" charset="0"/>
                  <a:ea typeface="Times New Roman" panose="02020603050405020304" pitchFamily="18" charset="0"/>
                  <a:cs typeface="Arial" panose="020B0604020202020204" pitchFamily="34" charset="0"/>
                </a:rPr>
                <a:t>Giới thiệu tên tuổi, ngày sinh nhật của em</a:t>
              </a:r>
              <a:endParaRPr lang="en-US" sz="2800"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AC30770D-6F4B-4564-8D5A-3783041FE54D}"/>
              </a:ext>
            </a:extLst>
          </p:cNvPr>
          <p:cNvGrpSpPr/>
          <p:nvPr/>
        </p:nvGrpSpPr>
        <p:grpSpPr>
          <a:xfrm>
            <a:off x="4373173" y="2920399"/>
            <a:ext cx="5558322" cy="664976"/>
            <a:chOff x="7228851" y="3429000"/>
            <a:chExt cx="5558322" cy="664976"/>
          </a:xfrm>
        </p:grpSpPr>
        <p:sp>
          <p:nvSpPr>
            <p:cNvPr id="10" name="Freeform: Shape 9">
              <a:extLst>
                <a:ext uri="{FF2B5EF4-FFF2-40B4-BE49-F238E27FC236}">
                  <a16:creationId xmlns:a16="http://schemas.microsoft.com/office/drawing/2014/main" id="{B56E69F3-7F1D-5E01-D6BF-EC9ACF4B0787}"/>
                </a:ext>
              </a:extLst>
            </p:cNvPr>
            <p:cNvSpPr/>
            <p:nvPr/>
          </p:nvSpPr>
          <p:spPr>
            <a:xfrm>
              <a:off x="7812958" y="3452037"/>
              <a:ext cx="4974215" cy="64193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E72C03F-9740-29B5-A95E-E20C11EADCDC}"/>
                </a:ext>
              </a:extLst>
            </p:cNvPr>
            <p:cNvSpPr txBox="1"/>
            <p:nvPr/>
          </p:nvSpPr>
          <p:spPr>
            <a:xfrm>
              <a:off x="7905240" y="3465596"/>
              <a:ext cx="4070019"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2" name="Freeform 48">
              <a:extLst>
                <a:ext uri="{FF2B5EF4-FFF2-40B4-BE49-F238E27FC236}">
                  <a16:creationId xmlns:a16="http://schemas.microsoft.com/office/drawing/2014/main" id="{CF88619E-3E37-A25A-0D29-1B0D8C605D67}"/>
                </a:ext>
              </a:extLst>
            </p:cNvPr>
            <p:cNvSpPr>
              <a:spLocks/>
            </p:cNvSpPr>
            <p:nvPr>
              <p:custDataLst>
                <p:tags r:id="rId3"/>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3" name="Group 12">
            <a:extLst>
              <a:ext uri="{FF2B5EF4-FFF2-40B4-BE49-F238E27FC236}">
                <a16:creationId xmlns:a16="http://schemas.microsoft.com/office/drawing/2014/main" id="{8C251FE1-00DC-C85D-D213-9E1B5D791024}"/>
              </a:ext>
            </a:extLst>
          </p:cNvPr>
          <p:cNvGrpSpPr/>
          <p:nvPr/>
        </p:nvGrpSpPr>
        <p:grpSpPr>
          <a:xfrm>
            <a:off x="4373173" y="3853368"/>
            <a:ext cx="5560888" cy="848438"/>
            <a:chOff x="7226284" y="5088735"/>
            <a:chExt cx="5560888" cy="848438"/>
          </a:xfrm>
        </p:grpSpPr>
        <p:sp>
          <p:nvSpPr>
            <p:cNvPr id="14" name="Freeform: Shape 13">
              <a:extLst>
                <a:ext uri="{FF2B5EF4-FFF2-40B4-BE49-F238E27FC236}">
                  <a16:creationId xmlns:a16="http://schemas.microsoft.com/office/drawing/2014/main" id="{BF3A915E-D105-6DBA-97C0-0F5272F63F60}"/>
                </a:ext>
              </a:extLst>
            </p:cNvPr>
            <p:cNvSpPr/>
            <p:nvPr/>
          </p:nvSpPr>
          <p:spPr>
            <a:xfrm>
              <a:off x="7812957" y="5118756"/>
              <a:ext cx="4974215" cy="818417"/>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DC6C261-4700-CE25-8591-CBF6BD719E91}"/>
                </a:ext>
              </a:extLst>
            </p:cNvPr>
            <p:cNvSpPr txBox="1"/>
            <p:nvPr/>
          </p:nvSpPr>
          <p:spPr>
            <a:xfrm>
              <a:off x="7838820" y="5171409"/>
              <a:ext cx="4739252"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6" name="Freeform 48">
              <a:extLst>
                <a:ext uri="{FF2B5EF4-FFF2-40B4-BE49-F238E27FC236}">
                  <a16:creationId xmlns:a16="http://schemas.microsoft.com/office/drawing/2014/main" id="{730BEE9A-0D80-AE27-78E7-7CF5D38BEA69}"/>
                </a:ext>
              </a:extLst>
            </p:cNvPr>
            <p:cNvSpPr>
              <a:spLocks/>
            </p:cNvSpPr>
            <p:nvPr>
              <p:custDataLst>
                <p:tags r:id="rId2"/>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7" name="Group 16">
            <a:extLst>
              <a:ext uri="{FF2B5EF4-FFF2-40B4-BE49-F238E27FC236}">
                <a16:creationId xmlns:a16="http://schemas.microsoft.com/office/drawing/2014/main" id="{688DB3AB-C84C-6E91-CE4E-EE8BF77C03C3}"/>
              </a:ext>
            </a:extLst>
          </p:cNvPr>
          <p:cNvGrpSpPr/>
          <p:nvPr/>
        </p:nvGrpSpPr>
        <p:grpSpPr>
          <a:xfrm>
            <a:off x="4356395" y="5030058"/>
            <a:ext cx="5560888" cy="1036781"/>
            <a:chOff x="7226284" y="5088735"/>
            <a:chExt cx="5560888" cy="1036781"/>
          </a:xfrm>
        </p:grpSpPr>
        <p:sp>
          <p:nvSpPr>
            <p:cNvPr id="18" name="Freeform: Shape 17">
              <a:extLst>
                <a:ext uri="{FF2B5EF4-FFF2-40B4-BE49-F238E27FC236}">
                  <a16:creationId xmlns:a16="http://schemas.microsoft.com/office/drawing/2014/main" id="{19EFB00C-519D-C193-6F60-3A1C72D81583}"/>
                </a:ext>
              </a:extLst>
            </p:cNvPr>
            <p:cNvSpPr/>
            <p:nvPr/>
          </p:nvSpPr>
          <p:spPr>
            <a:xfrm>
              <a:off x="7812957" y="5118756"/>
              <a:ext cx="4974215" cy="1006760"/>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9C5A685-82E9-6C8D-2345-0DE70429D15B}"/>
                </a:ext>
              </a:extLst>
            </p:cNvPr>
            <p:cNvSpPr txBox="1"/>
            <p:nvPr/>
          </p:nvSpPr>
          <p:spPr>
            <a:xfrm>
              <a:off x="7838820" y="5171409"/>
              <a:ext cx="4739252" cy="954107"/>
            </a:xfrm>
            <a:prstGeom prst="rect">
              <a:avLst/>
            </a:prstGeom>
            <a:noFill/>
          </p:spPr>
          <p:txBody>
            <a:bodyPr wrap="square" rtlCol="0">
              <a:spAutoFit/>
            </a:bodyPr>
            <a:lstStyle/>
            <a:p>
              <a:r>
                <a:rPr lang="nl-NL" sz="2800" dirty="0">
                  <a:latin typeface="Arial" panose="020B0604020202020204" pitchFamily="34" charset="0"/>
                  <a:ea typeface="Times New Roman" panose="02020603050405020304" pitchFamily="18" charset="0"/>
                  <a:cs typeface="Arial" panose="020B0604020202020204" pitchFamily="34" charset="0"/>
                </a:rPr>
                <a:t>N</a:t>
              </a:r>
              <a:r>
                <a:rPr lang="nl-NL" sz="2800" dirty="0">
                  <a:effectLst/>
                  <a:latin typeface="Arial" panose="020B0604020202020204" pitchFamily="34" charset="0"/>
                  <a:ea typeface="Times New Roman" panose="02020603050405020304" pitchFamily="18" charset="0"/>
                  <a:cs typeface="Arial" panose="020B0604020202020204" pitchFamily="34" charset="0"/>
                </a:rPr>
                <a:t>êu đặc điểm về ngoại hình, tính cách của em</a:t>
              </a:r>
              <a:endParaRPr lang="en-US" sz="2800" dirty="0">
                <a:latin typeface="Arial" panose="020B0604020202020204" pitchFamily="34" charset="0"/>
                <a:cs typeface="Arial" panose="020B0604020202020204" pitchFamily="34" charset="0"/>
              </a:endParaRPr>
            </a:p>
          </p:txBody>
        </p:sp>
        <p:sp>
          <p:nvSpPr>
            <p:cNvPr id="20" name="Freeform 48">
              <a:extLst>
                <a:ext uri="{FF2B5EF4-FFF2-40B4-BE49-F238E27FC236}">
                  <a16:creationId xmlns:a16="http://schemas.microsoft.com/office/drawing/2014/main" id="{C21C64F1-A896-0954-1BD5-25459576AEA7}"/>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635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dy-To-Decorate® All About Me Star Student Posters - 24 posters">
            <a:extLst>
              <a:ext uri="{FF2B5EF4-FFF2-40B4-BE49-F238E27FC236}">
                <a16:creationId xmlns:a16="http://schemas.microsoft.com/office/drawing/2014/main" id="{8DCD3231-CA3A-6B8E-4E84-C38025ABF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53" y="356112"/>
            <a:ext cx="6050243" cy="605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3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ally Good Stuff 161991 Ready-to-Decorate All About Me Tee Posters :  Amazon.ca: Office Products">
            <a:extLst>
              <a:ext uri="{FF2B5EF4-FFF2-40B4-BE49-F238E27FC236}">
                <a16:creationId xmlns:a16="http://schemas.microsoft.com/office/drawing/2014/main" id="{112E44C0-5AC5-820C-A0F5-84B0B0A07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458" y="515027"/>
            <a:ext cx="5785412" cy="578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TotalTime>
  <Words>611</Words>
  <Application>Microsoft Office PowerPoint</Application>
  <PresentationFormat>Custom</PresentationFormat>
  <Paragraphs>52</Paragraphs>
  <Slides>20</Slides>
  <Notes>12</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20</vt:i4>
      </vt:variant>
    </vt:vector>
  </HeadingPairs>
  <TitlesOfParts>
    <vt:vector size="40" baseType="lpstr">
      <vt:lpstr>Gloria Hallelujah</vt:lpstr>
      <vt:lpstr>Maven Pro</vt:lpstr>
      <vt:lpstr>字魂59号-创粗黑</vt:lpstr>
      <vt:lpstr>#9Slide07 HoneyCream</vt:lpstr>
      <vt:lpstr>Aptos</vt:lpstr>
      <vt:lpstr>Aptos Display</vt:lpstr>
      <vt:lpstr>Arial</vt:lpstr>
      <vt:lpstr>Calibri</vt:lpstr>
      <vt:lpstr>Cambria</vt:lpstr>
      <vt:lpstr>Lucida Calligraphy</vt:lpstr>
      <vt:lpstr>Nunito</vt:lpstr>
      <vt:lpstr>Raleway SemiBold</vt:lpstr>
      <vt:lpstr>SVN-Newton</vt:lpstr>
      <vt:lpstr>Times New Roman</vt:lpstr>
      <vt:lpstr>UTM Avo</vt:lpstr>
      <vt:lpstr>Team Building Class for Elementary by Slidesgo</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Thao Tran</cp:lastModifiedBy>
  <cp:revision>113</cp:revision>
  <dcterms:modified xsi:type="dcterms:W3CDTF">2025-09-06T06:13:32Z</dcterms:modified>
</cp:coreProperties>
</file>