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5" r:id="rId3"/>
    <p:sldMasterId id="2147483698" r:id="rId4"/>
    <p:sldMasterId id="2147483710" r:id="rId5"/>
    <p:sldMasterId id="2147483722" r:id="rId6"/>
  </p:sldMasterIdLst>
  <p:notesMasterIdLst>
    <p:notesMasterId r:id="rId31"/>
  </p:notesMasterIdLst>
  <p:handoutMasterIdLst>
    <p:handoutMasterId r:id="rId32"/>
  </p:handoutMasterIdLst>
  <p:sldIdLst>
    <p:sldId id="297" r:id="rId7"/>
    <p:sldId id="256" r:id="rId8"/>
    <p:sldId id="257" r:id="rId9"/>
    <p:sldId id="258" r:id="rId10"/>
    <p:sldId id="259" r:id="rId11"/>
    <p:sldId id="260" r:id="rId12"/>
    <p:sldId id="261" r:id="rId13"/>
    <p:sldId id="296" r:id="rId14"/>
    <p:sldId id="319" r:id="rId15"/>
    <p:sldId id="324" r:id="rId16"/>
    <p:sldId id="263" r:id="rId17"/>
    <p:sldId id="320" r:id="rId18"/>
    <p:sldId id="285" r:id="rId19"/>
    <p:sldId id="325" r:id="rId20"/>
    <p:sldId id="321" r:id="rId21"/>
    <p:sldId id="322" r:id="rId22"/>
    <p:sldId id="323" r:id="rId23"/>
    <p:sldId id="311" r:id="rId24"/>
    <p:sldId id="326" r:id="rId25"/>
    <p:sldId id="316" r:id="rId26"/>
    <p:sldId id="327" r:id="rId27"/>
    <p:sldId id="328" r:id="rId28"/>
    <p:sldId id="317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36" autoAdjust="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09F029-40AF-10C9-62C7-49FC704E53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E4D65-773C-59D5-1CF2-DA08FC1600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BEBA-BCFE-4DBF-90DF-4F1EB68AFE87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C95E9-0B91-AE19-B6B9-189EEE9882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49A67-E42E-4D89-4CC2-E89AF1A43E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F6FCF-2D6E-4868-8591-45A7F7137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32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1E0C1-CB33-43A8-B048-DD83FB44812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043E-3626-479A-8679-465C02C8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3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3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5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4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1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9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5706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8517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57911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13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7298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63598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9857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49808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41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811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6312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1287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97195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57750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25121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3823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1401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910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8193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51587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8869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79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4785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7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9801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3827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6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6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8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34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3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0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04305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4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7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98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72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2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9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8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2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6319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7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20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5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458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51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56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576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1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63003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4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8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670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01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89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53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16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03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8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684538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394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457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308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2460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DEF8C-1E3B-9AD3-46E3-CBE1AB04A5C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0" y="35909"/>
            <a:ext cx="12192000" cy="678618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695DB1-B56F-F880-01CD-7AB020DDB62F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F2776E-F8AD-EA8D-6911-E1CACF5BD4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F9FC61-0A8F-749E-17EE-7438BE0329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755CEB2-9933-BF41-BA6D-6E28FA1C3E5A}"/>
              </a:ext>
            </a:extLst>
          </p:cNvPr>
          <p:cNvSpPr txBox="1"/>
          <p:nvPr userDrawn="1"/>
        </p:nvSpPr>
        <p:spPr>
          <a:xfrm>
            <a:off x="101600" y="-931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baseline="0" dirty="0">
                <a:solidFill>
                  <a:srgbClr val="CFCFCF"/>
                </a:solidFill>
              </a:rPr>
              <a:t>Hương Thảo – </a:t>
            </a:r>
            <a:r>
              <a:rPr lang="en-US" sz="2400" baseline="0" dirty="0" err="1">
                <a:solidFill>
                  <a:srgbClr val="CFCFCF"/>
                </a:solidFill>
              </a:rPr>
              <a:t>Zalo</a:t>
            </a:r>
            <a:r>
              <a:rPr lang="en-US" sz="2400" baseline="0" dirty="0">
                <a:solidFill>
                  <a:srgbClr val="CFCFCF"/>
                </a:solidFill>
              </a:rPr>
              <a:t> 0972115126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B9C2F-616B-65E1-0FD1-7B442866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A0436-65A2-1AC8-5BE9-9654FCFC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EB040-4160-1D15-E15B-4053C45AA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95617-07D0-43A0-9DCD-10C1563D65E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CAD83-EFDA-35D9-9E3C-613DBD7A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30511-0D3C-4DB9-D320-92A1C45B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729FA5-7BDA-FAD4-4402-4DA709DEE57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2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4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7.xml"/><Relationship Id="rId3" Type="http://schemas.openxmlformats.org/officeDocument/2006/relationships/image" Target="../media/image10.jpg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3.gi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7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1.wdp"/><Relationship Id="rId3" Type="http://schemas.openxmlformats.org/officeDocument/2006/relationships/image" Target="../media/image13.gif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image" Target="../media/image20.gif"/><Relationship Id="rId10" Type="http://schemas.microsoft.com/office/2007/relationships/hdphoto" Target="../media/hdphoto2.wdp"/><Relationship Id="rId4" Type="http://schemas.openxmlformats.org/officeDocument/2006/relationships/image" Target="../media/image19.gi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4220" y="1967115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98A54-74D8-E489-C8DD-C49441991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1" y="-81319"/>
            <a:ext cx="12101609" cy="409686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656A07-610F-04EA-57B3-1EC0DA5A0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3593E-A4CB-0F5E-1BE5-A8A3023D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2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23979-EB99-4D60-A163-919E0E951D21}"/>
              </a:ext>
            </a:extLst>
          </p:cNvPr>
          <p:cNvGrpSpPr/>
          <p:nvPr/>
        </p:nvGrpSpPr>
        <p:grpSpPr>
          <a:xfrm>
            <a:off x="219075" y="90032"/>
            <a:ext cx="11608854" cy="658324"/>
            <a:chOff x="2873170" y="343910"/>
            <a:chExt cx="4342058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32838" y="432410"/>
              <a:ext cx="4245877" cy="100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3200" b="1" i="0" dirty="0">
                  <a:solidFill>
                    <a:srgbClr val="000000"/>
                  </a:solidFill>
                  <a:effectLst/>
                  <a:latin typeface="+mn-lt"/>
                </a:rPr>
                <a:t>1.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+mn-lt"/>
                </a:rPr>
                <a:t>Đọc thông báo dưới đây và thực hiện các yêu cầu.</a:t>
              </a:r>
              <a:endParaRPr lang="vi-VN" sz="3200" b="0" i="0" dirty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D41A1C-8E49-4C79-B2A1-5C5B2B82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90" y="1210914"/>
            <a:ext cx="9786175" cy="47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2940D-ABEA-6FC5-0F05-4693A4F44700}"/>
              </a:ext>
            </a:extLst>
          </p:cNvPr>
          <p:cNvSpPr txBox="1"/>
          <p:nvPr/>
        </p:nvSpPr>
        <p:spPr>
          <a:xfrm>
            <a:off x="342236" y="838699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  <a:p>
            <a:pPr algn="ctr"/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 dung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Tiêu đề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Người viết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2DCCE-7F45-4315-4B14-7FD84452E0D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038436" y="3165289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EFBCC-01C2-64D6-8B8A-051C1C60D8D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038436" y="4522294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19E160C-C937-A149-DFFE-D84C910D2B3C}"/>
              </a:ext>
            </a:extLst>
          </p:cNvPr>
          <p:cNvGrpSpPr/>
          <p:nvPr/>
        </p:nvGrpSpPr>
        <p:grpSpPr>
          <a:xfrm>
            <a:off x="227933" y="2565214"/>
            <a:ext cx="11801478" cy="3195638"/>
            <a:chOff x="142872" y="2947987"/>
            <a:chExt cx="11801478" cy="31956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BF6879-1F17-EE8D-6A70-DE2B78910407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E36C9A-1252-232B-C0BF-BB1E31DA676C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AA46D24-B4A8-A3F4-C83F-E27D5FF9E5DD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D38F6A-1FEF-A0E0-625F-88165CC21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AE10A54-69D6-539A-8516-5FDC07965D75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….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EE079E2-24AB-2C9C-9D90-BEE770D3F677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C29752-0FE1-7622-624E-EA444A433987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6067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charset="-122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1925" y="2204990"/>
            <a:ext cx="4083139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87807" y="1700781"/>
            <a:ext cx="4211516" cy="1532334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thông tin được thể hiện trong nội dung của thông báo</a:t>
            </a:r>
            <a:endParaRPr kumimoji="0" lang="vi-VN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A4E58-6B40-2556-FA7F-3621F0A4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210AC-9CC3-C56D-080B-A5E9E130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95" y="1988289"/>
            <a:ext cx="7341042" cy="4047682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64FF5D59-0A2A-9659-33CF-E30D4DC4E9AF}"/>
              </a:ext>
            </a:extLst>
          </p:cNvPr>
          <p:cNvSpPr/>
          <p:nvPr/>
        </p:nvSpPr>
        <p:spPr>
          <a:xfrm>
            <a:off x="1584251" y="1913861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1E3074AC-2118-764E-357D-49DE394D5045}"/>
              </a:ext>
            </a:extLst>
          </p:cNvPr>
          <p:cNvSpPr/>
          <p:nvPr/>
        </p:nvSpPr>
        <p:spPr>
          <a:xfrm>
            <a:off x="1488558" y="3359889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03C020CF-CF18-62FD-5068-CD098A636E45}"/>
              </a:ext>
            </a:extLst>
          </p:cNvPr>
          <p:cNvSpPr/>
          <p:nvPr/>
        </p:nvSpPr>
        <p:spPr>
          <a:xfrm>
            <a:off x="1477926" y="4742122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63EE6-A0E0-AC62-B8B2-40D223897549}"/>
              </a:ext>
            </a:extLst>
          </p:cNvPr>
          <p:cNvSpPr txBox="1"/>
          <p:nvPr/>
        </p:nvSpPr>
        <p:spPr>
          <a:xfrm>
            <a:off x="1203474" y="828066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</p:txBody>
      </p:sp>
    </p:spTree>
    <p:extLst>
      <p:ext uri="{BB962C8B-B14F-4D97-AF65-F5344CB8AC3E}">
        <p14:creationId xmlns:p14="http://schemas.microsoft.com/office/powerpoint/2010/main" val="2821527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2971CB1-3F49-DE07-28B6-D024C975D70B}"/>
              </a:ext>
            </a:extLst>
          </p:cNvPr>
          <p:cNvSpPr txBox="1"/>
          <p:nvPr/>
        </p:nvSpPr>
        <p:spPr>
          <a:xfrm>
            <a:off x="786809" y="630666"/>
            <a:ext cx="1081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C53141-37E3-8B33-573D-C5D9CB5FF28B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8038436" y="2782517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D98954-E780-2B2F-C46F-AB34F7C9CBCB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038436" y="4139522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BD07FB-568D-B497-194A-F9E99D06BE60}"/>
              </a:ext>
            </a:extLst>
          </p:cNvPr>
          <p:cNvGrpSpPr/>
          <p:nvPr/>
        </p:nvGrpSpPr>
        <p:grpSpPr>
          <a:xfrm>
            <a:off x="227933" y="2182442"/>
            <a:ext cx="11801478" cy="3195638"/>
            <a:chOff x="142872" y="2947987"/>
            <a:chExt cx="11801478" cy="31956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3096E25-7CFC-6EC9-07B5-371DCE878C9E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E8ABC04-2114-F038-2A37-2D7FEB3408E6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8E9A4CA-3984-AF75-BF8B-117D535AE166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15/10/2022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7E8D88F-0414-2F2D-ECEC-C00D20405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74073B0-79B1-F1F6-BF29-E361CAE74CB6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13C303-0198-9ECB-2E71-7C93ACC16A2F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Văn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phòng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9F9199B-21EB-FDAE-8494-A427BA00B108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1/10/2022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10/10/2022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74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EF9FE-7344-30C8-092B-A904AEC8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95C9ED-F363-F72A-B6AA-F9D395FDE115}"/>
              </a:ext>
            </a:extLst>
          </p:cNvPr>
          <p:cNvGrpSpPr/>
          <p:nvPr/>
        </p:nvGrpSpPr>
        <p:grpSpPr>
          <a:xfrm>
            <a:off x="639062" y="201908"/>
            <a:ext cx="10974480" cy="1618326"/>
            <a:chOff x="1451041" y="352385"/>
            <a:chExt cx="10428313" cy="880168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id="{47C49595-C5F0-FB6C-22BE-8277702E00F1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CB2A8-6544-9E77-F966-BA3D85279843}"/>
                </a:ext>
              </a:extLst>
            </p:cNvPr>
            <p:cNvSpPr txBox="1"/>
            <p:nvPr/>
          </p:nvSpPr>
          <p:spPr>
            <a:xfrm>
              <a:off x="1882561" y="352385"/>
              <a:ext cx="9741305" cy="85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đăng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tham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cuộc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cấp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vua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CC6C7E-E38E-7CFE-3255-A7BED38964ED}"/>
              </a:ext>
            </a:extLst>
          </p:cNvPr>
          <p:cNvSpPr txBox="1"/>
          <p:nvPr/>
        </p:nvSpPr>
        <p:spPr>
          <a:xfrm>
            <a:off x="323849" y="2193020"/>
            <a:ext cx="10638317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Cuộc thi được tổ chức vào thời gian nào? Ở đâu?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Ai được đăng kí tham gia?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Thời hạn và cách đăng kí tham gia.</a:t>
            </a:r>
          </a:p>
        </p:txBody>
      </p:sp>
    </p:spTree>
    <p:extLst>
      <p:ext uri="{BB962C8B-B14F-4D97-AF65-F5344CB8AC3E}">
        <p14:creationId xmlns:p14="http://schemas.microsoft.com/office/powerpoint/2010/main" val="1805556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DCD4-62F1-D41D-41DA-D1396D56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7">
            <a:extLst>
              <a:ext uri="{FF2B5EF4-FFF2-40B4-BE49-F238E27FC236}">
                <a16:creationId xmlns:a16="http://schemas.microsoft.com/office/drawing/2014/main" id="{ECFFFEF8-5AB0-C061-9EF0-D175E3555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102CBCA7-F6E9-D8E5-A6A9-46FBFC747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EE84D8A-D5B6-A177-942F-81F6BD0C233F}"/>
              </a:ext>
            </a:extLst>
          </p:cNvPr>
          <p:cNvSpPr txBox="1"/>
          <p:nvPr/>
        </p:nvSpPr>
        <p:spPr>
          <a:xfrm>
            <a:off x="6693339" y="1723355"/>
            <a:ext cx="53557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bạn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thông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báo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mình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endParaRPr lang="en-US" sz="3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0983A084-1E33-72DF-4733-C110F9D38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E94EFEBB-3192-3900-95DF-0429B48C16CF}"/>
              </a:ext>
            </a:extLst>
          </p:cNvPr>
          <p:cNvSpPr txBox="1"/>
          <p:nvPr/>
        </p:nvSpPr>
        <p:spPr>
          <a:xfrm>
            <a:off x="6755463" y="3044102"/>
            <a:ext cx="54365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viên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nghe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góp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sửa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lỗi</a:t>
            </a:r>
            <a:endParaRPr lang="zh-CN" altLang="en-US" sz="3400" dirty="0">
              <a:solidFill>
                <a:prstClr val="black"/>
              </a:solidFill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CDDDE-064A-579B-0640-52BD1DAC55DB}"/>
              </a:ext>
            </a:extLst>
          </p:cNvPr>
          <p:cNvSpPr txBox="1"/>
          <p:nvPr/>
        </p:nvSpPr>
        <p:spPr>
          <a:xfrm>
            <a:off x="6681628" y="4417867"/>
            <a:ext cx="50938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4534B04-9540-E271-E59E-17043ACAA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EA09F139-8107-D5A6-2B14-D784F2E5F014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D10A1C1-7A6D-6A45-0B71-AB6963B4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9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1">
            <a:extLst>
              <a:ext uri="{FF2B5EF4-FFF2-40B4-BE49-F238E27FC236}">
                <a16:creationId xmlns:a16="http://schemas.microsoft.com/office/drawing/2014/main" id="{AAB2C08D-8817-4FF2-A0D0-4A35E9D7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" name="图片 97">
            <a:extLst>
              <a:ext uri="{FF2B5EF4-FFF2-40B4-BE49-F238E27FC236}">
                <a16:creationId xmlns:a16="http://schemas.microsoft.com/office/drawing/2014/main" id="{6D80289D-31E6-42D3-A21E-26D90EF82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65FE8-E87E-406A-A69C-04257CCD1AA7}"/>
              </a:ext>
            </a:extLst>
          </p:cNvPr>
          <p:cNvSpPr txBox="1"/>
          <p:nvPr/>
        </p:nvSpPr>
        <p:spPr>
          <a:xfrm>
            <a:off x="4922164" y="1963133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2F64"/>
                </a:solidFill>
                <a:latin typeface="SVN-Cookies" panose="02040603050506020204" pitchFamily="18" charset="0"/>
              </a:rPr>
              <a:t>CHIA SẺ</a:t>
            </a:r>
          </a:p>
        </p:txBody>
      </p:sp>
      <p:pic>
        <p:nvPicPr>
          <p:cNvPr id="8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6D8FFDFB-20A4-4091-9EEF-37BA23A5C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99921" y="2673637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A0FCCDEE-86E1-4C13-B376-88064027E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09884" y="2673637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6708CE-0E9F-463C-B201-B2DAC35D6403}"/>
              </a:ext>
            </a:extLst>
          </p:cNvPr>
          <p:cNvGrpSpPr/>
          <p:nvPr/>
        </p:nvGrpSpPr>
        <p:grpSpPr>
          <a:xfrm>
            <a:off x="7688869" y="1400503"/>
            <a:ext cx="2369415" cy="2011680"/>
            <a:chOff x="7686151" y="1417318"/>
            <a:chExt cx="2369415" cy="201168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4AC75442-156C-49E8-9FB1-678A054B2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576F0B-41E9-4FCF-A8E3-6E206BF77AB2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600" b="1" dirty="0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600" b="1" dirty="0">
                <a:solidFill>
                  <a:srgbClr val="00927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5C4B3A-A55E-427C-AF4E-F8F6601CB20B}"/>
              </a:ext>
            </a:extLst>
          </p:cNvPr>
          <p:cNvGrpSpPr/>
          <p:nvPr/>
        </p:nvGrpSpPr>
        <p:grpSpPr>
          <a:xfrm>
            <a:off x="2029062" y="1278585"/>
            <a:ext cx="2616000" cy="1828800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D5783183-58E0-47C2-BA2F-C756F907D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0DCBFC-AA68-4EDF-87D7-A00AEF23F012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600" b="1" dirty="0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600" b="1" dirty="0">
                <a:solidFill>
                  <a:srgbClr val="A23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47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C0191-38F2-1E32-C5E4-8AF438FE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E489AB97-A00B-B278-1172-9833BA7D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11791"/>
            <a:ext cx="1117282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39FD58-7EEE-BA98-2C37-CBCA9CE29E4F}"/>
              </a:ext>
            </a:extLst>
          </p:cNvPr>
          <p:cNvSpPr txBox="1"/>
          <p:nvPr/>
        </p:nvSpPr>
        <p:spPr>
          <a:xfrm>
            <a:off x="3057303" y="1137968"/>
            <a:ext cx="829826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 BÁO VỀ CUỘC THI CỜ VUA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 15/11/202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nhà trường tổ chức cuộc thi cờ vua cho học sinh toàn trường. Thông tin chi tiết được đăng trên trang của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Mời học sinh đăng kí tham gia cuộc thi với giáo viên chủ nhiệm.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 hạn đăng kí: từ ngày 15/10/202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đến ngày 30/10/202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Tổng phụ trách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 Huệ Linh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9F995-F1A9-2CAC-7CC4-7D3ED4E47E71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8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rId10" action="ppaction://hlinksldjump"/>
            <a:extLst>
              <a:ext uri="{FF2B5EF4-FFF2-40B4-BE49-F238E27FC236}">
                <a16:creationId xmlns:a16="http://schemas.microsoft.com/office/drawing/2014/main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5B11F352-C26C-D540-2836-8FE0BCAAEE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8135" y="923121"/>
            <a:ext cx="946181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id="{B5C67748-C1A3-4DA2-9D5B-67EF8B53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-733647"/>
            <a:ext cx="12102730" cy="89100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3B13A0-9F11-4358-A4A0-0F234D6152E0}"/>
              </a:ext>
            </a:extLst>
          </p:cNvPr>
          <p:cNvSpPr txBox="1"/>
          <p:nvPr/>
        </p:nvSpPr>
        <p:spPr>
          <a:xfrm>
            <a:off x="3142364" y="1233662"/>
            <a:ext cx="9202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THÔNG BÁO ĐĂNG KÍ THAM GIA CUỘC THI VẼ TRANH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Vừa qua, Câu lạc bộ Cây cọ nhí đã được thành lập. Chính vì vậy, Câu lạc bộ sẽ tổ chức cuộc thi vẽ tranh để tuyển thành viên.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Đối tượng đăng kí: Học sinh toàn trường.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gian: Từ 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10/10/2025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đến 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20/10/2025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Địa điểm đăng kí: Văn phòng của CLB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Mong rằng các bạn học sinh sẽ tích cực đến tham gia!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Hải Hà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59D199-EE7C-4EAC-B14B-90AD6F37287E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8800" dirty="0"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2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9D355-6D84-BD9B-56AA-C5D22A06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F108B9-85F6-BA93-D78D-D2670FCF94A4}"/>
              </a:ext>
            </a:extLst>
          </p:cNvPr>
          <p:cNvGrpSpPr/>
          <p:nvPr/>
        </p:nvGrpSpPr>
        <p:grpSpPr>
          <a:xfrm>
            <a:off x="639062" y="250576"/>
            <a:ext cx="10974480" cy="1569659"/>
            <a:chOff x="1451041" y="378854"/>
            <a:chExt cx="10428313" cy="853699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id="{E6234166-0791-A525-84AF-61A773BB398C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65B002-A4DD-3CFF-5798-36AB7CFB8A71}"/>
                </a:ext>
              </a:extLst>
            </p:cNvPr>
            <p:cNvSpPr txBox="1"/>
            <p:nvPr/>
          </p:nvSpPr>
          <p:spPr>
            <a:xfrm>
              <a:off x="1832044" y="485389"/>
              <a:ext cx="9741305" cy="58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Đọc lại thông báo em vừa viết, phát hiện lỗi và sửa lỗi (dùng từ, đặt câu, sắp xếp ý,…)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AC8A1426-BBF9-B260-011B-E89C3A5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33" y="2360428"/>
            <a:ext cx="6102482" cy="34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34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B65770-1AE3-C9D2-A051-BB2E5470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5" y="813490"/>
            <a:ext cx="11203172" cy="50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5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 descr="403bc8957f52b6a846edee4c8bcefb3b">
            <a:extLst>
              <a:ext uri="{FF2B5EF4-FFF2-40B4-BE49-F238E27FC236}">
                <a16:creationId xmlns:a16="http://schemas.microsoft.com/office/drawing/2014/main" id="{8F61F14A-A16D-4D7C-A9A4-7B19B037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3" t="831" r="34507" b="88198"/>
          <a:stretch/>
        </p:blipFill>
        <p:spPr>
          <a:xfrm>
            <a:off x="1538563" y="292816"/>
            <a:ext cx="5178435" cy="943704"/>
          </a:xfrm>
          <a:prstGeom prst="rect">
            <a:avLst/>
          </a:prstGeom>
        </p:spPr>
      </p:pic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3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11181-27F0-4206-B364-2870A7692D6F}"/>
              </a:ext>
            </a:extLst>
          </p:cNvPr>
          <p:cNvSpPr txBox="1"/>
          <p:nvPr/>
        </p:nvSpPr>
        <p:spPr>
          <a:xfrm>
            <a:off x="3533775" y="2247900"/>
            <a:ext cx="8623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endParaRPr lang="en-US" sz="48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thêm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địa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7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809F4-7CAC-AEA1-82DE-D5E44615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25" y="-42924"/>
            <a:ext cx="766333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778746" y="1339703"/>
            <a:ext cx="6843719" cy="181899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15CE6762-1F2C-5341-7683-51FB1927A6C1}"/>
              </a:ext>
            </a:extLst>
          </p:cNvPr>
          <p:cNvSpPr/>
          <p:nvPr/>
        </p:nvSpPr>
        <p:spPr>
          <a:xfrm>
            <a:off x="2466753" y="482214"/>
            <a:ext cx="8771861" cy="20270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426FD2E3-DDF9-1113-96B2-F3470E850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9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C8772EE9-7A91-A980-22F9-791F10B1D301}"/>
              </a:ext>
            </a:extLst>
          </p:cNvPr>
          <p:cNvSpPr/>
          <p:nvPr/>
        </p:nvSpPr>
        <p:spPr>
          <a:xfrm>
            <a:off x="2519916" y="482214"/>
            <a:ext cx="8367824" cy="15379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0B654734-40D4-C7BE-B158-31E754179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4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7411D56B-30F7-2B26-D9FB-DB656894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4" y="3384237"/>
            <a:ext cx="2116565" cy="3652167"/>
          </a:xfrm>
          <a:prstGeom prst="rect">
            <a:avLst/>
          </a:prstGeom>
        </p:spPr>
      </p:pic>
      <p:pic>
        <p:nvPicPr>
          <p:cNvPr id="25" name="Google Shape;144;p9" descr="80+ Free Cartoon Candy &amp; Candy Images - Pixabay">
            <a:extLst>
              <a:ext uri="{FF2B5EF4-FFF2-40B4-BE49-F238E27FC236}">
                <a16:creationId xmlns:a16="http://schemas.microsoft.com/office/drawing/2014/main" id="{87C2F96D-A251-5B1C-FC7C-7B21CF7A0A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2651" y="1382232"/>
            <a:ext cx="4197944" cy="3313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2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rId8" action="ppaction://hlinksldjump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1" action="ppaction://hlinksldjump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7650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43873" y="3858357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11569-45A0-B467-4BB6-8AB7E9EF4AB4}"/>
              </a:ext>
            </a:extLst>
          </p:cNvPr>
          <p:cNvGrpSpPr/>
          <p:nvPr/>
        </p:nvGrpSpPr>
        <p:grpSpPr>
          <a:xfrm>
            <a:off x="2371060" y="160777"/>
            <a:ext cx="8941982" cy="2667484"/>
            <a:chOff x="3555731" y="628609"/>
            <a:chExt cx="5140567" cy="2060918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id="{8923D00C-8499-3059-547A-74EEE4C2FE51}"/>
                </a:ext>
              </a:extLst>
            </p:cNvPr>
            <p:cNvSpPr/>
            <p:nvPr/>
          </p:nvSpPr>
          <p:spPr>
            <a:xfrm>
              <a:off x="3555731" y="628609"/>
              <a:ext cx="5134707" cy="1195753"/>
            </a:xfrm>
            <a:prstGeom prst="roundRect">
              <a:avLst/>
            </a:prstGeom>
            <a:solidFill>
              <a:srgbClr val="DCA4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2">
              <a:extLst>
                <a:ext uri="{FF2B5EF4-FFF2-40B4-BE49-F238E27FC236}">
                  <a16:creationId xmlns:a16="http://schemas.microsoft.com/office/drawing/2014/main" id="{7140DE5B-BC26-513D-B04D-4B5A7CD29FC0}"/>
                </a:ext>
              </a:extLst>
            </p:cNvPr>
            <p:cNvSpPr/>
            <p:nvPr/>
          </p:nvSpPr>
          <p:spPr>
            <a:xfrm>
              <a:off x="3561591" y="1824362"/>
              <a:ext cx="5134707" cy="865165"/>
            </a:xfrm>
            <a:prstGeom prst="roundRect">
              <a:avLst/>
            </a:prstGeom>
            <a:solidFill>
              <a:srgbClr val="E4B7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712FB-F2ED-145A-DA75-38B73647B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508" y="469657"/>
            <a:ext cx="7681626" cy="2048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79900-F7AA-EF9F-6DEB-0AD8DA8E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9123">
            <a:off x="361507" y="0"/>
            <a:ext cx="3191982" cy="1498061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9CBE26-5E55-5CC8-73CB-4F0B7E20C8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C022F-BA9C-4F03-1B44-D9CF5702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673F47-0669-7E26-AD4D-3821075EB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9C14CA-24E3-BEEF-60C5-78CE9C600F50}"/>
              </a:ext>
            </a:extLst>
          </p:cNvPr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5EC751A-95E4-C2CE-196E-9DF77049F0F4}"/>
              </a:ext>
            </a:extLst>
          </p:cNvPr>
          <p:cNvSpPr/>
          <p:nvPr/>
        </p:nvSpPr>
        <p:spPr>
          <a:xfrm>
            <a:off x="1533587" y="2732659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54B2C917-070D-6C99-F8DD-3AC83C24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5" y="-126824"/>
            <a:ext cx="10473836" cy="356037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829759-A89C-20DE-C131-2E7A5D3196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625</Words>
  <Application>Microsoft Office PowerPoint</Application>
  <PresentationFormat>Widescreen</PresentationFormat>
  <Paragraphs>76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Cambria</vt:lpstr>
      <vt:lpstr>SVN-Cookies</vt:lpstr>
      <vt:lpstr>SVN-SAF</vt:lpstr>
      <vt:lpstr>UTM Tam Le</vt:lpstr>
      <vt:lpstr>1_Office 主题</vt:lpstr>
      <vt:lpstr>2_jeppt.com</vt:lpstr>
      <vt:lpstr>自定义设计方案</vt:lpstr>
      <vt:lpstr>Custom Design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2022-06-29T03:01:49Z</dcterms:created>
  <dcterms:modified xsi:type="dcterms:W3CDTF">2025-09-12T10:46:23Z</dcterms:modified>
</cp:coreProperties>
</file>