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1" r:id="rId3"/>
  </p:sldMasterIdLst>
  <p:notesMasterIdLst>
    <p:notesMasterId r:id="rId12"/>
  </p:notesMasterIdLst>
  <p:sldIdLst>
    <p:sldId id="11708" r:id="rId4"/>
    <p:sldId id="11712" r:id="rId5"/>
    <p:sldId id="844" r:id="rId6"/>
    <p:sldId id="11715" r:id="rId7"/>
    <p:sldId id="856" r:id="rId8"/>
    <p:sldId id="11714" r:id="rId9"/>
    <p:sldId id="857" r:id="rId10"/>
    <p:sldId id="117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7C15"/>
    <a:srgbClr val="AB4E00"/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73" d="100"/>
          <a:sy n="73" d="100"/>
        </p:scale>
        <p:origin x="8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14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7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2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16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72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72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9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6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9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17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82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2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4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8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7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FD8603-7049-E0A7-62FB-6ABC593F1A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C53C7F-7789-293C-3657-CEFD901A0E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1894-1E33-CDA6-4332-22762FEDF9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7D724C-BE70-7C97-9CD8-9CC6BEAD65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ỗixexíchlôcó 3 bánh xe. Vậy 4 xexíchlôcó bao nhiêu bánh xe">
            <a:hlinkClick r:id="" action="ppaction://media"/>
            <a:extLst>
              <a:ext uri="{FF2B5EF4-FFF2-40B4-BE49-F238E27FC236}">
                <a16:creationId xmlns:a16="http://schemas.microsoft.com/office/drawing/2014/main" id="{CFEB8AFC-58D7-7861-E237-0E474C39D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BF9B-3B24-9FD6-A081-0CFEB299D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E2D4E2-F37D-CA03-AB5E-5A6F1072A1BB}"/>
              </a:ext>
            </a:extLst>
          </p:cNvPr>
          <p:cNvSpPr txBox="1"/>
          <p:nvPr/>
        </p:nvSpPr>
        <p:spPr>
          <a:xfrm>
            <a:off x="1442873" y="376187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9BBA2-0CCD-764C-8EEB-BF9E4DCF1A08}"/>
              </a:ext>
            </a:extLst>
          </p:cNvPr>
          <p:cNvSpPr txBox="1"/>
          <p:nvPr/>
        </p:nvSpPr>
        <p:spPr>
          <a:xfrm>
            <a:off x="1362357" y="1892537"/>
            <a:ext cx="3229170" cy="2631490"/>
          </a:xfrm>
          <a:custGeom>
            <a:avLst/>
            <a:gdLst>
              <a:gd name="connsiteX0" fmla="*/ 0 w 3229170"/>
              <a:gd name="connsiteY0" fmla="*/ 0 h 2631490"/>
              <a:gd name="connsiteX1" fmla="*/ 3229170 w 3229170"/>
              <a:gd name="connsiteY1" fmla="*/ 0 h 2631490"/>
              <a:gd name="connsiteX2" fmla="*/ 3229170 w 3229170"/>
              <a:gd name="connsiteY2" fmla="*/ 2631490 h 2631490"/>
              <a:gd name="connsiteX3" fmla="*/ 0 w 3229170"/>
              <a:gd name="connsiteY3" fmla="*/ 2631490 h 2631490"/>
              <a:gd name="connsiteX4" fmla="*/ 0 w 3229170"/>
              <a:gd name="connsiteY4" fmla="*/ 0 h 263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2631490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131702"/>
                  <a:pt x="3255703" y="1892287"/>
                  <a:pt x="3229170" y="2631490"/>
                </a:cubicBezTo>
                <a:cubicBezTo>
                  <a:pt x="2495027" y="2787776"/>
                  <a:pt x="673372" y="2473229"/>
                  <a:pt x="0" y="2631490"/>
                </a:cubicBezTo>
                <a:cubicBezTo>
                  <a:pt x="111984" y="1699899"/>
                  <a:pt x="-8690" y="1049173"/>
                  <a:pt x="0" y="0"/>
                </a:cubicBezTo>
                <a:close/>
              </a:path>
              <a:path w="3229170" h="2631490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315427"/>
                  <a:pt x="3314226" y="2261200"/>
                  <a:pt x="3229170" y="2631490"/>
                </a:cubicBezTo>
                <a:cubicBezTo>
                  <a:pt x="1653858" y="2677360"/>
                  <a:pt x="1008590" y="2481863"/>
                  <a:pt x="0" y="2631490"/>
                </a:cubicBezTo>
                <a:cubicBezTo>
                  <a:pt x="-105469" y="1879817"/>
                  <a:pt x="144620" y="1217356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64D63-EC11-5CBA-553D-962879D27C63}"/>
              </a:ext>
            </a:extLst>
          </p:cNvPr>
          <p:cNvGrpSpPr/>
          <p:nvPr/>
        </p:nvGrpSpPr>
        <p:grpSpPr>
          <a:xfrm>
            <a:off x="7512064" y="-397759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AF23F593-3CA7-FF76-BC8F-21914E57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3B95CA-319E-87BA-E369-3979E9424D6E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3</a:t>
              </a:r>
            </a:p>
          </p:txBody>
        </p:sp>
      </p:grpSp>
      <p:pic>
        <p:nvPicPr>
          <p:cNvPr id="2" name="rô bốt mới">
            <a:hlinkClick r:id="" action="ppaction://media"/>
            <a:extLst>
              <a:ext uri="{FF2B5EF4-FFF2-40B4-BE49-F238E27FC236}">
                <a16:creationId xmlns:a16="http://schemas.microsoft.com/office/drawing/2014/main" id="{EA85007C-EEEC-11A8-F29F-566CE5020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4918" y="1082462"/>
            <a:ext cx="3113843" cy="55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BD1477D-7F2E-83F3-8650-4024E202D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99" y="0"/>
            <a:ext cx="5296829" cy="6858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3988641" y="341488"/>
            <a:ext cx="327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2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FB3CAAA5-86AE-8951-70A2-B3AAA8971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48723"/>
              </p:ext>
            </p:extLst>
          </p:nvPr>
        </p:nvGraphicFramePr>
        <p:xfrm>
          <a:off x="4184260" y="1141625"/>
          <a:ext cx="2199021" cy="4427604"/>
        </p:xfrm>
        <a:graphic>
          <a:graphicData uri="http://schemas.openxmlformats.org/drawingml/2006/table">
            <a:tbl>
              <a:tblPr/>
              <a:tblGrid>
                <a:gridCol w="2173621">
                  <a:extLst>
                    <a:ext uri="{9D8B030D-6E8A-4147-A177-3AD203B41FA5}">
                      <a16:colId xmlns:a16="http://schemas.microsoft.com/office/drawing/2014/main" val="127790699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681691752"/>
                    </a:ext>
                  </a:extLst>
                </a:gridCol>
              </a:tblGrid>
              <a:tr h="3225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5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718514"/>
                  </a:ext>
                </a:extLst>
              </a:tr>
              <a:tr h="3225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6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55927"/>
                  </a:ext>
                </a:extLst>
              </a:tr>
              <a:tr h="3225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7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672485"/>
                  </a:ext>
                </a:extLst>
              </a:tr>
              <a:tr h="3225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8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324086"/>
                  </a:ext>
                </a:extLst>
              </a:tr>
              <a:tr h="3225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9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863743"/>
                  </a:ext>
                </a:extLst>
              </a:tr>
              <a:tr h="32259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3 × 10 = …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buNone/>
                      </a:pP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59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326631" y="458047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619880" y="731558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/>
        </p:nvGraphicFramePr>
        <p:xfrm>
          <a:off x="551501" y="1938134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486284" y="4173152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17374" y="41731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14681" y="422916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888528" y="4239406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480198" y="41587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0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81458" y="408620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872369" y="755422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5"/>
            <a:ext cx="905667" cy="87851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0" y="2287139"/>
            <a:ext cx="81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4"/>
            <a:ext cx="883389" cy="8569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9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856034" y="2137828"/>
            <a:ext cx="881210" cy="8547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903439" y="2387652"/>
            <a:ext cx="790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858202" y="2133206"/>
            <a:ext cx="869766" cy="8453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898567" y="2280689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862085" y="2123672"/>
            <a:ext cx="869766" cy="86284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912850" y="2260130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878574" y="2123672"/>
            <a:ext cx="885987" cy="8594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916999" y="2292742"/>
            <a:ext cx="79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853750" y="2112646"/>
            <a:ext cx="869766" cy="8358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973118" y="2280689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848491" y="2093285"/>
            <a:ext cx="869766" cy="8436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879610" y="2275268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849116" y="2073028"/>
            <a:ext cx="869766" cy="8358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878886" y="2197366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839721" y="2093285"/>
            <a:ext cx="869766" cy="83586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880086" y="2240768"/>
            <a:ext cx="780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492642" y="4623205"/>
            <a:ext cx="1128205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612211" y="4634745"/>
            <a:ext cx="1065761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727050" y="4623205"/>
            <a:ext cx="1049786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818085" y="4572443"/>
            <a:ext cx="10417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4871588" y="4594358"/>
            <a:ext cx="1049786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5970452" y="4623205"/>
            <a:ext cx="1056281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075811" y="4610406"/>
            <a:ext cx="1049786" cy="1119493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168669" y="4623205"/>
            <a:ext cx="1049786" cy="1124001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258820" y="4594359"/>
            <a:ext cx="10417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0329388" y="4558416"/>
            <a:ext cx="1033811" cy="1159943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632810" y="4852417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822908" y="4883687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144335" y="4881678"/>
            <a:ext cx="73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0413000" y="4844552"/>
            <a:ext cx="86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702463" y="4931294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890469" y="4881678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4926119" y="4919375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267813" y="4937785"/>
            <a:ext cx="705558" cy="534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380957" y="4974038"/>
            <a:ext cx="705558" cy="53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9356975" y="4934511"/>
            <a:ext cx="84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  <p:bldP spid="69" grpId="1" animBg="1"/>
      <p:bldP spid="70" grpId="1" animBg="1"/>
      <p:bldP spid="71" grpId="1"/>
      <p:bldP spid="72" grpId="1"/>
      <p:bldP spid="73" grpId="1"/>
      <p:bldP spid="74" grpId="1"/>
      <p:bldP spid="75" grpId="1"/>
      <p:bldP spid="76" grpId="1"/>
      <p:bldP spid="78" grpId="1"/>
      <p:bldP spid="79" grpId="1"/>
      <p:bldP spid="80" grpId="1"/>
      <p:bldP spid="81" grpId="1"/>
      <p:bldP spid="82" grpI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24D6D-A3F5-A4F3-7F73-D160A708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a 55">
            <a:hlinkClick r:id="" action="ppaction://media"/>
            <a:extLst>
              <a:ext uri="{FF2B5EF4-FFF2-40B4-BE49-F238E27FC236}">
                <a16:creationId xmlns:a16="http://schemas.microsoft.com/office/drawing/2014/main" id="{47B96C07-B146-A835-0DC4-9509AA9471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131" y="651641"/>
            <a:ext cx="11092739" cy="5665076"/>
          </a:xfrm>
        </p:spPr>
      </p:pic>
    </p:spTree>
    <p:extLst>
      <p:ext uri="{BB962C8B-B14F-4D97-AF65-F5344CB8AC3E}">
        <p14:creationId xmlns:p14="http://schemas.microsoft.com/office/powerpoint/2010/main" val="34747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238766" y="2394330"/>
            <a:ext cx="1371600" cy="1820317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87394" y="1255424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484242" y="2394331"/>
            <a:ext cx="100551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24032DB-56B0-2420-717A-5D66C1BDF549}"/>
              </a:ext>
            </a:extLst>
          </p:cNvPr>
          <p:cNvSpPr/>
          <p:nvPr/>
        </p:nvSpPr>
        <p:spPr>
          <a:xfrm>
            <a:off x="1913006" y="3061928"/>
            <a:ext cx="859722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.VnRevue" panose="020B7200000000000000" pitchFamily="34" charset="0"/>
              </a:rPr>
              <a:t>CỦNG CỐ </a:t>
            </a:r>
            <a:endParaRPr lang="vi-VN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879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158</Words>
  <Application>Microsoft Office PowerPoint</Application>
  <PresentationFormat>Màn hình rộng</PresentationFormat>
  <Paragraphs>69</Paragraphs>
  <Slides>8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8</vt:i4>
      </vt:variant>
    </vt:vector>
  </HeadingPairs>
  <TitlesOfParts>
    <vt:vector size="17" baseType="lpstr">
      <vt:lpstr>等线</vt:lpstr>
      <vt:lpstr>.VnRevue</vt:lpstr>
      <vt:lpstr>Arial</vt:lpstr>
      <vt:lpstr>Calibri</vt:lpstr>
      <vt:lpstr>Calibri Light</vt:lpstr>
      <vt:lpstr>Cambria</vt:lpstr>
      <vt:lpstr>Office Theme</vt:lpstr>
      <vt:lpstr>1_Office Theme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78</cp:revision>
  <dcterms:created xsi:type="dcterms:W3CDTF">2022-05-07T14:20:40Z</dcterms:created>
  <dcterms:modified xsi:type="dcterms:W3CDTF">2025-08-13T15:55:58Z</dcterms:modified>
</cp:coreProperties>
</file>