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61" r:id="rId2"/>
    <p:sldId id="362" r:id="rId3"/>
    <p:sldId id="266" r:id="rId4"/>
    <p:sldId id="386" r:id="rId5"/>
    <p:sldId id="380" r:id="rId6"/>
    <p:sldId id="3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A325C-1F77-4EE8-BFF6-00AE68A1F61B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1B5B8-D1A5-439D-8F44-8956D5E3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48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067B85-8FD9-AAC9-CA80-E55BB93E1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007DBA-C4D0-1CFB-FC53-9C256B470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9B164D-36E1-7079-9611-F6634FCA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8DD178-5569-59A1-ECDE-D3CD75C9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143838-01BA-0229-5C68-7FE2D07D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06F3CE-037E-53D8-A2B7-B06E3B19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41DBF3-921B-2342-3381-3F5878F36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2E8058-C5F5-BC93-C2D3-A258F00E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CD838D-0D19-6EBE-329E-6C154A65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A804B4-03BB-5F0B-0580-1C6C27EF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5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81CEBD6-603C-1A52-5D97-C27206741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67D7322-21FA-BB5D-3232-C26BA9CBD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81ECF5-1C15-B2E4-CBA5-6B9C196EE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104C45-C579-7EF0-481E-A92957FA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5198D-4893-10F2-0442-1385C2FB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940CFA-8C14-B976-A605-D8057D1E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733416-2AA1-E611-6898-AC46E5E06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E71020-9CAA-B528-216D-9DAC00D6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661A85-4B67-5C89-E49F-7B5794D3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71F39-2D7D-C0CB-8C70-D0ED5ABC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9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4683B8-8382-FB43-632E-C229426F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5D23C1-04CC-7EE1-F268-D5F4D1165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A4B12D-E3A6-0B0E-762D-0B10559B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141C1B-127A-8576-C2CD-38BC1890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3ED578-68B7-6120-8DB3-F731425F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7B119F-FE23-8BBA-0C19-94DE0670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259F32-D485-AD0E-1663-24B217A0C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A9AE59-4BFF-F1E5-DDBC-516750CC6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9D4FAF-A259-A080-F3BC-044E9B62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7D9232-3601-121F-6DCB-6FB44C990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069C50-7C7A-920D-B0F1-6D49C176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2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0A00E9-4331-3466-8B15-D77814B2E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F832EFF-1F89-71A9-4839-61BAC32D9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B20FBA9-6CFB-1640-916D-FEE051165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44D4AB5-DC17-631C-5590-B92E74EA5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D74CAAE-9AA0-2BCD-3933-92663983A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D3E6B6F-038B-3BAA-CF17-7BBBD3A3D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144FB9C-1873-948C-5C6E-0DEF8006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CCF17EA-B9C9-E112-E020-BAE9A2DB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0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F0A99B-28F1-4D27-A22F-AC8DFC3E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CF722A-3772-F85F-10F6-1CDDE0CC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FFC529F-4CD8-CA0F-6824-4C21B683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C280182-54C3-A2ED-6F00-83E42212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2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FE08915-C538-6BE2-7A3B-A0D6105D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6830747-A2C7-0983-11CB-10E51601A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D0A1DC6-1906-E72F-3956-AB795067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8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A0DC11-EED1-1312-D7C1-33805A14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BA8304D-901E-8380-5F55-1B1F83E5A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EAA1B11-2B5C-757E-B77D-BAA5E9E05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DC2AAD-FFAF-D0D8-DB31-57FDC56FE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CD111A-A627-A680-1717-264CCED6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B10156-50E5-A881-D7A8-74DBD1BE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5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B014D8-4B76-1739-E46C-6FD291B2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B010B91-52DC-1973-0F4A-3591D6CD5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9CEFD8-488B-A686-5565-A22E3121D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021B20-2FBE-86DA-DFF5-95EF0CC8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D27DAA-462C-349B-6ABF-BB00FCF3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C3EA41-3A44-07A0-1F0F-AE906FFF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3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A2EEC9-969D-953C-3E95-973798DC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1536183-19C5-96B3-C9A5-4EF732903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F40397-9FD0-F85C-5BEE-4D14068F6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3189-1362-4DE2-B9E5-385A2A0713A6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47705A6-302A-C682-5726-049619FF9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737A12-458C-E017-35F9-3FE721DA3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2ABB1-5CBC-487E-A4E1-2E250A6B0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0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audio" Target="../media/audio2.wav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8;p68">
            <a:extLst>
              <a:ext uri="{FF2B5EF4-FFF2-40B4-BE49-F238E27FC236}">
                <a16:creationId xmlns:a16="http://schemas.microsoft.com/office/drawing/2014/main" id="{26ECDD61-7F61-42F3-9EC7-36F1966B5475}"/>
              </a:ext>
            </a:extLst>
          </p:cNvPr>
          <p:cNvSpPr/>
          <p:nvPr/>
        </p:nvSpPr>
        <p:spPr>
          <a:xfrm>
            <a:off x="317617" y="369120"/>
            <a:ext cx="8427134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5C6CC-952B-4C9E-96CB-08F445D990D5}"/>
              </a:ext>
            </a:extLst>
          </p:cNvPr>
          <p:cNvSpPr txBox="1"/>
          <p:nvPr/>
        </p:nvSpPr>
        <p:spPr>
          <a:xfrm>
            <a:off x="9022080" y="954207"/>
            <a:ext cx="2926080" cy="3312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Chào cờ">
            <a:hlinkClick r:id="" action="ppaction://media"/>
            <a:extLst>
              <a:ext uri="{FF2B5EF4-FFF2-40B4-BE49-F238E27FC236}">
                <a16:creationId xmlns:a16="http://schemas.microsoft.com/office/drawing/2014/main" id="{F354995B-721B-4A3B-B935-2D5827C84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14" y="792479"/>
            <a:ext cx="7674206" cy="48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đồ họa Clip art Portable Network Graphics Tree Image - phim hoạt  hình thiên nhiên cây png png tải về - Miễn phí trong suốt Cây png Tải về.">
            <a:extLst>
              <a:ext uri="{FF2B5EF4-FFF2-40B4-BE49-F238E27FC236}">
                <a16:creationId xmlns:a16="http://schemas.microsoft.com/office/drawing/2014/main" id="{066C14EC-3CA1-8827-FF1D-9E72A9C9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4" b="97500" l="10000" r="90000">
                        <a14:foregroundMark x1="49889" y1="4605" x2="49889" y2="4605"/>
                        <a14:foregroundMark x1="51000" y1="93158" x2="51000" y2="93158"/>
                        <a14:foregroundMark x1="43667" y1="96711" x2="43667" y2="96711"/>
                        <a14:foregroundMark x1="57000" y1="97500" x2="57000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279" y="-588063"/>
            <a:ext cx="8121649" cy="72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184F86-9D0C-6AE7-551D-805342748B6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700">
            <a:off x="128683" y="399486"/>
            <a:ext cx="3698700" cy="1559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61AFC71-42F5-E343-F4B1-B90C3E5C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480" y="1156131"/>
            <a:ext cx="2532724" cy="123909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3EAF341-13B8-F3CA-4E6C-B29F33EC61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483" y="105169"/>
            <a:ext cx="3014359" cy="127060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EC1D00-05D4-ED67-155C-28BB4CA4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449" y="-297965"/>
            <a:ext cx="6924956" cy="42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4B317-BAA1-E534-465B-4493B314E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783" y="3272328"/>
            <a:ext cx="8065707" cy="369449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DC6D0F-547E-9E27-7AAC-5F4238F87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137" y="0"/>
            <a:ext cx="1866832" cy="1866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A3867-E7B4-1B1A-0A2B-5CC7B810A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50031">
            <a:off x="606756" y="916555"/>
            <a:ext cx="3450635" cy="963251"/>
          </a:xfrm>
          <a:prstGeom prst="rect">
            <a:avLst/>
          </a:prstGeom>
        </p:spPr>
      </p:pic>
      <p:pic>
        <p:nvPicPr>
          <p:cNvPr id="4" name="Picture 3" descr="A cartoon of a child and child&#10;&#10;AI-generated content may be incorrect.">
            <a:extLst>
              <a:ext uri="{FF2B5EF4-FFF2-40B4-BE49-F238E27FC236}">
                <a16:creationId xmlns:a16="http://schemas.microsoft.com/office/drawing/2014/main" id="{2E7AACB2-672A-78DF-A274-7127F8C5D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3200"/>
            <a:ext cx="3877416" cy="43487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4F45DF-0D00-403A-1DB6-59D59EB34B8E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4" name="组合 561">
            <a:extLst>
              <a:ext uri="{FF2B5EF4-FFF2-40B4-BE49-F238E27FC236}">
                <a16:creationId xmlns:a16="http://schemas.microsoft.com/office/drawing/2014/main" id="{FA063ACB-CBA2-4CC8-301B-12B2F274C5F1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5" name="五边形 1">
              <a:extLst>
                <a:ext uri="{FF2B5EF4-FFF2-40B4-BE49-F238E27FC236}">
                  <a16:creationId xmlns:a16="http://schemas.microsoft.com/office/drawing/2014/main" id="{C2706184-C065-69CC-4FA4-04B722AADBC8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6" name="矩形 572">
              <a:extLst>
                <a:ext uri="{FF2B5EF4-FFF2-40B4-BE49-F238E27FC236}">
                  <a16:creationId xmlns:a16="http://schemas.microsoft.com/office/drawing/2014/main" id="{72F594EB-2A6A-3FAE-95C1-7C50CDF3258E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7078EDD-0914-02B9-B824-68CB6492F9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6B463E82-71CC-A5D8-141C-790560E8A8C7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36E50CC-F14F-9CA3-DC20-421DBFBEA527}"/>
              </a:ext>
            </a:extLst>
          </p:cNvPr>
          <p:cNvSpPr/>
          <p:nvPr/>
        </p:nvSpPr>
        <p:spPr>
          <a:xfrm>
            <a:off x="786810" y="1945758"/>
            <a:ext cx="8625527" cy="4162583"/>
          </a:xfrm>
          <a:custGeom>
            <a:avLst/>
            <a:gdLst/>
            <a:ahLst/>
            <a:cxnLst/>
            <a:rect l="l" t="t" r="r" b="b"/>
            <a:pathLst>
              <a:path w="16401373" h="8897745">
                <a:moveTo>
                  <a:pt x="0" y="0"/>
                </a:moveTo>
                <a:lnTo>
                  <a:pt x="16401373" y="0"/>
                </a:lnTo>
                <a:lnTo>
                  <a:pt x="16401373" y="8897744"/>
                </a:lnTo>
                <a:lnTo>
                  <a:pt x="0" y="8897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B7A08-A8DC-32CD-ECB2-9FE26C005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5A6CC86-90FB-2788-079E-A206E57109CA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组合 561">
            <a:extLst>
              <a:ext uri="{FF2B5EF4-FFF2-40B4-BE49-F238E27FC236}">
                <a16:creationId xmlns:a16="http://schemas.microsoft.com/office/drawing/2014/main" id="{9C70B70D-E8D0-7C3D-9BB9-3C832BDFA024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1" name="五边形 1">
              <a:extLst>
                <a:ext uri="{FF2B5EF4-FFF2-40B4-BE49-F238E27FC236}">
                  <a16:creationId xmlns:a16="http://schemas.microsoft.com/office/drawing/2014/main" id="{B482EEF1-7329-F71E-6A5E-5423BBDE945D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矩形 572">
              <a:extLst>
                <a:ext uri="{FF2B5EF4-FFF2-40B4-BE49-F238E27FC236}">
                  <a16:creationId xmlns:a16="http://schemas.microsoft.com/office/drawing/2014/main" id="{2ECD1C0A-D493-9697-4FB7-661A556AA8A1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0B379-7E07-2CCD-82D8-DB0C07C4BC21}"/>
              </a:ext>
            </a:extLst>
          </p:cNvPr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9D74AC-CD6F-E94A-9ABC-4BB07F2C0B7A}"/>
                </a:ext>
              </a:extLst>
            </p:cNvPr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2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AD633CB-C54C-DB02-9E84-ABF051A2C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文本框 18">
            <a:extLst>
              <a:ext uri="{FF2B5EF4-FFF2-40B4-BE49-F238E27FC236}">
                <a16:creationId xmlns:a16="http://schemas.microsoft.com/office/drawing/2014/main" id="{328528D1-55A6-F646-3662-CDD15D05B37D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mbria" panose="02040503050406030204" pitchFamily="18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277391-B18D-1E9A-7283-1A042A3A4909}"/>
              </a:ext>
            </a:extLst>
          </p:cNvPr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6B9A86-BFE3-CA4D-0B54-1531A46C2D90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30" name="图片 40966" descr="1-39">
                <a:extLst>
                  <a:ext uri="{FF2B5EF4-FFF2-40B4-BE49-F238E27FC236}">
                    <a16:creationId xmlns:a16="http://schemas.microsoft.com/office/drawing/2014/main" id="{0F9BA9E7-2EE7-ACCD-F2B8-295944A849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1" name="文本框 18">
                <a:extLst>
                  <a:ext uri="{FF2B5EF4-FFF2-40B4-BE49-F238E27FC236}">
                    <a16:creationId xmlns:a16="http://schemas.microsoft.com/office/drawing/2014/main" id="{C7B46CE0-6ABE-B43D-33B0-B5055470D0D6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0C6A99-4E83-E50F-697A-BC223ECF3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32" name="文本框 18">
            <a:extLst>
              <a:ext uri="{FF2B5EF4-FFF2-40B4-BE49-F238E27FC236}">
                <a16:creationId xmlns:a16="http://schemas.microsoft.com/office/drawing/2014/main" id="{0C63FB3B-2FE9-9968-8FC8-9E012C8EA4D7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5AE5D4-75C5-EC75-F3B1-CF75ADDE8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0995D8E4-E17F-944B-FD55-50736444A5B0}"/>
              </a:ext>
            </a:extLst>
          </p:cNvPr>
          <p:cNvGrpSpPr/>
          <p:nvPr/>
        </p:nvGrpSpPr>
        <p:grpSpPr>
          <a:xfrm>
            <a:off x="215904" y="165209"/>
            <a:ext cx="11636127" cy="6493499"/>
            <a:chOff x="0" y="0"/>
            <a:chExt cx="2350371" cy="2462159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A189B535-13ED-06D4-953C-232225D7A543}"/>
                </a:ext>
              </a:extLst>
            </p:cNvPr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2F7E6F0F-734D-27B6-E96C-B94DD58DA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8841">
            <a:off x="776152" y="1409263"/>
            <a:ext cx="2411566" cy="44974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246D00DB-F9C7-41DD-79EB-ADAF4BB99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692" y="3545420"/>
            <a:ext cx="3454285" cy="3454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BBBF6-DE4F-4EF3-F98E-DD2B2EAF7228}"/>
              </a:ext>
            </a:extLst>
          </p:cNvPr>
          <p:cNvSpPr txBox="1"/>
          <p:nvPr/>
        </p:nvSpPr>
        <p:spPr>
          <a:xfrm>
            <a:off x="2505311" y="2966164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E27C2C3F-1F6F-AFA0-AEBA-4E3883F3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204" y="393253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9205A-2AAC-8D4C-F9A5-8D2262CA41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90823">
            <a:off x="8973575" y="340483"/>
            <a:ext cx="2549260" cy="200232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A0E21DC-C264-45D8-C38D-1A961246F0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07128">
            <a:off x="2321572" y="2253987"/>
            <a:ext cx="1016437" cy="91109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65AE5C95-B447-ED09-E014-0C7901FB20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2911" y="507247"/>
            <a:ext cx="953603" cy="1016437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3E0D7AC-265E-1E5E-B621-CA482C57A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202200">
            <a:off x="10476569" y="5975573"/>
            <a:ext cx="1767469" cy="433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2D37A3-7A17-2350-A13A-59ED707B2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665" y="165209"/>
            <a:ext cx="3888627" cy="1679180"/>
          </a:xfrm>
          <a:prstGeom prst="rect">
            <a:avLst/>
          </a:prstGeom>
        </p:spPr>
      </p:pic>
      <p:pic>
        <p:nvPicPr>
          <p:cNvPr id="14" name="图片 23" descr="D:\个人文件夹\2020年\办公室相关\ppt专用\素材图片\元素\幼小学习\303c66c0493e78d8588f9c70e6fa7529.png303c66c0493e78d8588f9c70e6fa7529">
            <a:extLst>
              <a:ext uri="{FF2B5EF4-FFF2-40B4-BE49-F238E27FC236}">
                <a16:creationId xmlns:a16="http://schemas.microsoft.com/office/drawing/2014/main" id="{C79436E3-749F-B928-4E0A-59E74E957B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525663" y="3613882"/>
            <a:ext cx="2452451" cy="3067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7ACBF-012F-43FA-57F2-3FFB744E66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9790" y="1120095"/>
            <a:ext cx="824250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149</Words>
  <Application>Microsoft Office PowerPoint</Application>
  <PresentationFormat>Màn hình rộng</PresentationFormat>
  <Paragraphs>15</Paragraphs>
  <Slides>6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6</vt:i4>
      </vt:variant>
    </vt:vector>
  </HeadingPairs>
  <TitlesOfParts>
    <vt:vector size="14" baseType="lpstr">
      <vt:lpstr>Arial</vt:lpstr>
      <vt:lpstr>Baloo 2</vt:lpstr>
      <vt:lpstr>Calibri</vt:lpstr>
      <vt:lpstr>Calibri Light</vt:lpstr>
      <vt:lpstr>Cambria</vt:lpstr>
      <vt:lpstr>Times New Roman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2025-09-20T01:14:07Z</dcterms:created>
  <dcterms:modified xsi:type="dcterms:W3CDTF">2025-09-20T01:19:13Z</dcterms:modified>
</cp:coreProperties>
</file>