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724" r:id="rId2"/>
  </p:sldMasterIdLst>
  <p:notesMasterIdLst>
    <p:notesMasterId r:id="rId12"/>
  </p:notesMasterIdLst>
  <p:sldIdLst>
    <p:sldId id="3239" r:id="rId3"/>
    <p:sldId id="3240" r:id="rId4"/>
    <p:sldId id="281" r:id="rId5"/>
    <p:sldId id="2636" r:id="rId6"/>
    <p:sldId id="3241" r:id="rId7"/>
    <p:sldId id="3242" r:id="rId8"/>
    <p:sldId id="292" r:id="rId9"/>
    <p:sldId id="2656" r:id="rId10"/>
    <p:sldId id="31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86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5F936D-5103-486F-B9C3-7541DF577E6F}" type="datetimeFigureOut">
              <a:rPr lang="en-US" smtClean="0"/>
              <a:t>9/20/2025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CBD569-77E8-458D-AB0C-75DE1CC202F4}" type="slidenum">
              <a:rPr lang="en-US" smtClean="0"/>
              <a:t>‹#›</a:t>
            </a:fld>
            <a:endParaRPr lang="en-US"/>
          </a:p>
        </p:txBody>
      </p:sp>
    </p:spTree>
    <p:extLst>
      <p:ext uri="{BB962C8B-B14F-4D97-AF65-F5344CB8AC3E}">
        <p14:creationId xmlns:p14="http://schemas.microsoft.com/office/powerpoint/2010/main" val="1060294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46223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914439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569435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31612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83013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256464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987455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44036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172451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28542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61079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671583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553618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630210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399781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985587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49412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921501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48750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13660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132882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622397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9570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16879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278914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209588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50153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a:blip r:embed="rId2">
            <a:extLst>
              <a:ext uri="{28A0092B-C50C-407E-A947-70E740481C1C}">
                <a14:useLocalDpi xmlns:a14="http://schemas.microsoft.com/office/drawing/2010/main" val="0"/>
              </a:ext>
            </a:extLst>
          </a:blip>
          <a:srcRect l="5552" r="5552"/>
          <a:stretch/>
        </p:blipFill>
        <p:spPr>
          <a:xfrm>
            <a:off x="-529" y="1"/>
            <a:ext cx="12193057" cy="6858000"/>
          </a:xfrm>
          <a:prstGeom prst="rect">
            <a:avLst/>
          </a:prstGeom>
        </p:spPr>
      </p:pic>
    </p:spTree>
    <p:extLst>
      <p:ext uri="{BB962C8B-B14F-4D97-AF65-F5344CB8AC3E}">
        <p14:creationId xmlns:p14="http://schemas.microsoft.com/office/powerpoint/2010/main" val="1066657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2528743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37483D-FFBD-49EA-ADC7-3BDE8529D5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8419D0-3631-4FD9-B186-88903E3E53E4}"/>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2025/9/20</a:t>
            </a:fld>
            <a:endParaRPr lang="zh-CN" altLang="en-US"/>
          </a:p>
        </p:txBody>
      </p:sp>
      <p:sp>
        <p:nvSpPr>
          <p:cNvPr id="4" name="页脚占位符 3">
            <a:extLst>
              <a:ext uri="{FF2B5EF4-FFF2-40B4-BE49-F238E27FC236}">
                <a16:creationId xmlns:a16="http://schemas.microsoft.com/office/drawing/2014/main" id="{A4A2BB5B-5F72-4AFD-A373-7974108E27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23AA907-3ADC-421C-BA66-316967FB4E25}"/>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5411203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834E16B-F213-4737-B904-5ADC97963B1C}"/>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2025/9/20</a:t>
            </a:fld>
            <a:endParaRPr lang="zh-CN" altLang="en-US"/>
          </a:p>
        </p:txBody>
      </p:sp>
      <p:sp>
        <p:nvSpPr>
          <p:cNvPr id="3" name="页脚占位符 2">
            <a:extLst>
              <a:ext uri="{FF2B5EF4-FFF2-40B4-BE49-F238E27FC236}">
                <a16:creationId xmlns:a16="http://schemas.microsoft.com/office/drawing/2014/main" id="{6A42DB65-CB16-4D13-A0EF-99F3B9155EA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18458E6-21C7-4E72-BA55-EA52127651D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1957501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2025/9/20</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704798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2025/9/20</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
        <p:nvSpPr>
          <p:cNvPr id="9" name="TextBox 8"/>
          <p:cNvSpPr txBox="1"/>
          <p:nvPr userDrawn="1"/>
        </p:nvSpPr>
        <p:spPr>
          <a:xfrm>
            <a:off x="2199805" y="672145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3738773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119459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157AC5-0AD7-4E9B-8619-D155CED28E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33E48CF-B8E1-428B-8199-C4503FEE1C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EFA15A-10CD-48A5-846F-408FEEC0B5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AB8B793-2521-4CCC-B968-A70BA4FE748D}"/>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2025/9/20</a:t>
            </a:fld>
            <a:endParaRPr lang="zh-CN" altLang="en-US"/>
          </a:p>
        </p:txBody>
      </p:sp>
      <p:sp>
        <p:nvSpPr>
          <p:cNvPr id="6" name="页脚占位符 5">
            <a:extLst>
              <a:ext uri="{FF2B5EF4-FFF2-40B4-BE49-F238E27FC236}">
                <a16:creationId xmlns:a16="http://schemas.microsoft.com/office/drawing/2014/main" id="{5A0AB98A-532C-4866-80A4-157439A88C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904B4C7-D5AB-41E2-BA16-CFCA19E4064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692814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203952-ED7A-4242-AF86-63AB78A141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C01F606-ADFA-4D98-9598-5F1A607784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F198DD0-5658-41D0-A670-6FA229568316}"/>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2025/9/20</a:t>
            </a:fld>
            <a:endParaRPr lang="zh-CN" altLang="en-US"/>
          </a:p>
        </p:txBody>
      </p:sp>
      <p:sp>
        <p:nvSpPr>
          <p:cNvPr id="5" name="页脚占位符 4">
            <a:extLst>
              <a:ext uri="{FF2B5EF4-FFF2-40B4-BE49-F238E27FC236}">
                <a16:creationId xmlns:a16="http://schemas.microsoft.com/office/drawing/2014/main" id="{D1A1E3B3-155D-49DF-A501-FF8450EC73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DCC7196-B6BD-46A0-A14C-402862551727}"/>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2669723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78597F2-8919-4D85-A51A-A79C9AE4986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0BCD205-690E-43BC-A9C6-8E68C4C3338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4A64D9-9C09-441D-8FDF-DDBF11D6C53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2025/9/20</a:t>
            </a:fld>
            <a:endParaRPr lang="zh-CN" altLang="en-US"/>
          </a:p>
        </p:txBody>
      </p:sp>
      <p:sp>
        <p:nvSpPr>
          <p:cNvPr id="5" name="页脚占位符 4">
            <a:extLst>
              <a:ext uri="{FF2B5EF4-FFF2-40B4-BE49-F238E27FC236}">
                <a16:creationId xmlns:a16="http://schemas.microsoft.com/office/drawing/2014/main" id="{C665124F-2113-4647-AD50-9B49C1B523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60B111-1235-4AEB-A5A2-194F9AFB8759}"/>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783424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2025/9/20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3896522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703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3824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1026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7022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37953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275605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504700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76325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9133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180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884084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233310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051200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264874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image" Target="../media/image2.png"/><Relationship Id="rId5" Type="http://schemas.openxmlformats.org/officeDocument/2006/relationships/slideLayout" Target="../slideLayouts/slideLayout49.xml"/><Relationship Id="rId10" Type="http://schemas.openxmlformats.org/officeDocument/2006/relationships/image" Target="../media/image10.jpg"/><Relationship Id="rId4" Type="http://schemas.openxmlformats.org/officeDocument/2006/relationships/slideLayout" Target="../slideLayouts/slideLayout48.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6">
            <a:lum/>
          </a:blip>
          <a:srcRect/>
          <a:stretch>
            <a:fillRect l="-6000" r="-6000"/>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98696515-454D-7CEC-741D-6DC2323E5823}"/>
              </a:ext>
            </a:extLst>
          </p:cNvPr>
          <p:cNvPicPr>
            <a:picLocks noChangeAspect="1"/>
          </p:cNvPicPr>
          <p:nvPr userDrawn="1"/>
        </p:nvPicPr>
        <p:blipFill>
          <a:blip r:embed="rId47">
            <a:extLst>
              <a:ext uri="{28A0092B-C50C-407E-A947-70E740481C1C}">
                <a14:useLocalDpi xmlns:a14="http://schemas.microsoft.com/office/drawing/2010/main" val="0"/>
              </a:ext>
            </a:extLst>
          </a:blip>
          <a:stretch>
            <a:fillRect/>
          </a:stretch>
        </p:blipFill>
        <p:spPr>
          <a:xfrm>
            <a:off x="-1660635" y="0"/>
            <a:ext cx="1529614" cy="1529614"/>
          </a:xfrm>
          <a:prstGeom prst="rect">
            <a:avLst/>
          </a:prstGeom>
        </p:spPr>
      </p:pic>
    </p:spTree>
    <p:extLst>
      <p:ext uri="{BB962C8B-B14F-4D97-AF65-F5344CB8AC3E}">
        <p14:creationId xmlns:p14="http://schemas.microsoft.com/office/powerpoint/2010/main" val="249581796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 id="2147483713" r:id="rId34"/>
    <p:sldLayoutId id="2147483714" r:id="rId35"/>
    <p:sldLayoutId id="2147483715" r:id="rId36"/>
    <p:sldLayoutId id="2147483716" r:id="rId37"/>
    <p:sldLayoutId id="2147483717" r:id="rId38"/>
    <p:sldLayoutId id="2147483718" r:id="rId39"/>
    <p:sldLayoutId id="2147483719" r:id="rId40"/>
    <p:sldLayoutId id="2147483720" r:id="rId41"/>
    <p:sldLayoutId id="2147483721" r:id="rId42"/>
    <p:sldLayoutId id="2147483722" r:id="rId43"/>
    <p:sldLayoutId id="2147483723" r:id="rId4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1DB95F34-4A0C-1CA9-F37B-D862A754E07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660635" y="0"/>
            <a:ext cx="1529614" cy="1529614"/>
          </a:xfrm>
          <a:prstGeom prst="rect">
            <a:avLst/>
          </a:prstGeom>
        </p:spPr>
      </p:pic>
    </p:spTree>
    <p:extLst>
      <p:ext uri="{BB962C8B-B14F-4D97-AF65-F5344CB8AC3E}">
        <p14:creationId xmlns:p14="http://schemas.microsoft.com/office/powerpoint/2010/main" val="154452230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image" Target="../media/image24.png"/><Relationship Id="rId7" Type="http://schemas.microsoft.com/office/2007/relationships/hdphoto" Target="../media/hdphoto1.wdp"/><Relationship Id="rId12" Type="http://schemas.openxmlformats.org/officeDocument/2006/relationships/image" Target="../media/image31.png"/><Relationship Id="rId2" Type="http://schemas.openxmlformats.org/officeDocument/2006/relationships/image" Target="../media/image23.jpg"/><Relationship Id="rId1" Type="http://schemas.openxmlformats.org/officeDocument/2006/relationships/slideLayout" Target="../slideLayouts/slideLayout52.xml"/><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26.png"/><Relationship Id="rId15" Type="http://schemas.openxmlformats.org/officeDocument/2006/relationships/image" Target="../media/image33.png"/><Relationship Id="rId10" Type="http://schemas.openxmlformats.org/officeDocument/2006/relationships/image" Target="../media/image29.png"/><Relationship Id="rId4" Type="http://schemas.openxmlformats.org/officeDocument/2006/relationships/image" Target="../media/image25.png"/><Relationship Id="rId9" Type="http://schemas.microsoft.com/office/2007/relationships/hdphoto" Target="../media/hdphoto2.wdp"/><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3" Type="http://schemas.openxmlformats.org/officeDocument/2006/relationships/image" Target="../media/image24.pn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image" Target="../media/image23.jpg"/><Relationship Id="rId1" Type="http://schemas.openxmlformats.org/officeDocument/2006/relationships/slideLayout" Target="../slideLayouts/slideLayout52.xml"/><Relationship Id="rId6" Type="http://schemas.microsoft.com/office/2007/relationships/hdphoto" Target="../media/hdphoto2.wdp"/><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5.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8.png"/><Relationship Id="rId3" Type="http://schemas.openxmlformats.org/officeDocument/2006/relationships/image" Target="../media/image24.png"/><Relationship Id="rId7" Type="http://schemas.openxmlformats.org/officeDocument/2006/relationships/image" Target="../media/image31.png"/><Relationship Id="rId12" Type="http://schemas.microsoft.com/office/2007/relationships/hdphoto" Target="../media/hdphoto4.wdp"/><Relationship Id="rId2" Type="http://schemas.openxmlformats.org/officeDocument/2006/relationships/image" Target="../media/image23.jpg"/><Relationship Id="rId1" Type="http://schemas.openxmlformats.org/officeDocument/2006/relationships/slideLayout" Target="../slideLayouts/slideLayout52.xml"/><Relationship Id="rId6" Type="http://schemas.microsoft.com/office/2007/relationships/hdphoto" Target="../media/hdphoto2.wdp"/><Relationship Id="rId11" Type="http://schemas.openxmlformats.org/officeDocument/2006/relationships/image" Target="../media/image37.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5.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4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1ECBF5A-C18E-7CFA-C153-B74AA5DB500E}"/>
              </a:ext>
            </a:extLst>
          </p:cNvPr>
          <p:cNvPicPr>
            <a:picLocks noChangeAspect="1"/>
          </p:cNvPicPr>
          <p:nvPr/>
        </p:nvPicPr>
        <p:blipFill>
          <a:blip r:embed="rId2"/>
          <a:srcRect b="3566"/>
          <a:stretch/>
        </p:blipFill>
        <p:spPr>
          <a:xfrm>
            <a:off x="0" y="0"/>
            <a:ext cx="12192000" cy="6858000"/>
          </a:xfrm>
          <a:prstGeom prst="rect">
            <a:avLst/>
          </a:prstGeom>
        </p:spPr>
      </p:pic>
      <p:pic>
        <p:nvPicPr>
          <p:cNvPr id="14" name="Picture 13" descr="A yellow circles with red lines&#10;&#10;AI-generated content may be incorrect.">
            <a:extLst>
              <a:ext uri="{FF2B5EF4-FFF2-40B4-BE49-F238E27FC236}">
                <a16:creationId xmlns:a16="http://schemas.microsoft.com/office/drawing/2014/main" id="{3A8F3CE5-8AD2-BB82-D3F3-259DA89EB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28" y="0"/>
            <a:ext cx="2020186" cy="1209349"/>
          </a:xfrm>
          <a:prstGeom prst="rect">
            <a:avLst/>
          </a:prstGeom>
        </p:spPr>
      </p:pic>
      <p:pic>
        <p:nvPicPr>
          <p:cNvPr id="17" name="Picture 16">
            <a:extLst>
              <a:ext uri="{FF2B5EF4-FFF2-40B4-BE49-F238E27FC236}">
                <a16:creationId xmlns:a16="http://schemas.microsoft.com/office/drawing/2014/main" id="{DB8990F5-4CED-4A57-2ECF-28179ECA3AEA}"/>
              </a:ext>
            </a:extLst>
          </p:cNvPr>
          <p:cNvPicPr>
            <a:picLocks noChangeAspect="1"/>
          </p:cNvPicPr>
          <p:nvPr/>
        </p:nvPicPr>
        <p:blipFill>
          <a:blip r:embed="rId4"/>
          <a:stretch>
            <a:fillRect/>
          </a:stretch>
        </p:blipFill>
        <p:spPr>
          <a:xfrm>
            <a:off x="1702287" y="0"/>
            <a:ext cx="9467909" cy="4828450"/>
          </a:xfrm>
          <a:prstGeom prst="rect">
            <a:avLst/>
          </a:prstGeom>
        </p:spPr>
      </p:pic>
    </p:spTree>
    <p:extLst>
      <p:ext uri="{BB962C8B-B14F-4D97-AF65-F5344CB8AC3E}">
        <p14:creationId xmlns:p14="http://schemas.microsoft.com/office/powerpoint/2010/main" val="2156958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73" b="673"/>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grpSp>
      </p:grpSp>
      <p:sp>
        <p:nvSpPr>
          <p:cNvPr id="8" name="Rectangle: Rounded Corners 25">
            <a:extLst>
              <a:ext uri="{FF2B5EF4-FFF2-40B4-BE49-F238E27FC236}">
                <a16:creationId xmlns:a16="http://schemas.microsoft.com/office/drawing/2014/main" id="{81E499D6-7299-47F2-AFCF-13D81E777886}"/>
              </a:ext>
            </a:extLst>
          </p:cNvPr>
          <p:cNvSpPr/>
          <p:nvPr/>
        </p:nvSpPr>
        <p:spPr>
          <a:xfrm>
            <a:off x="1637414" y="1443250"/>
            <a:ext cx="9781953" cy="3075587"/>
          </a:xfrm>
          <a:custGeom>
            <a:avLst/>
            <a:gdLst>
              <a:gd name="connsiteX0" fmla="*/ 0 w 9781953"/>
              <a:gd name="connsiteY0" fmla="*/ 359997 h 3075587"/>
              <a:gd name="connsiteX1" fmla="*/ 359997 w 9781953"/>
              <a:gd name="connsiteY1" fmla="*/ 0 h 3075587"/>
              <a:gd name="connsiteX2" fmla="*/ 9421956 w 9781953"/>
              <a:gd name="connsiteY2" fmla="*/ 0 h 3075587"/>
              <a:gd name="connsiteX3" fmla="*/ 9781953 w 9781953"/>
              <a:gd name="connsiteY3" fmla="*/ 359997 h 3075587"/>
              <a:gd name="connsiteX4" fmla="*/ 9781953 w 9781953"/>
              <a:gd name="connsiteY4" fmla="*/ 2715590 h 3075587"/>
              <a:gd name="connsiteX5" fmla="*/ 9421956 w 9781953"/>
              <a:gd name="connsiteY5" fmla="*/ 3075587 h 3075587"/>
              <a:gd name="connsiteX6" fmla="*/ 359997 w 9781953"/>
              <a:gd name="connsiteY6" fmla="*/ 3075587 h 3075587"/>
              <a:gd name="connsiteX7" fmla="*/ 0 w 9781953"/>
              <a:gd name="connsiteY7" fmla="*/ 2715590 h 3075587"/>
              <a:gd name="connsiteX8" fmla="*/ 0 w 9781953"/>
              <a:gd name="connsiteY8" fmla="*/ 359997 h 307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1953" h="3075587" fill="none" extrusionOk="0">
                <a:moveTo>
                  <a:pt x="0" y="359997"/>
                </a:moveTo>
                <a:cubicBezTo>
                  <a:pt x="494" y="174553"/>
                  <a:pt x="169255" y="13559"/>
                  <a:pt x="359997" y="0"/>
                </a:cubicBezTo>
                <a:cubicBezTo>
                  <a:pt x="3763725" y="72427"/>
                  <a:pt x="6109473" y="61419"/>
                  <a:pt x="9421956" y="0"/>
                </a:cubicBezTo>
                <a:cubicBezTo>
                  <a:pt x="9618808" y="-13557"/>
                  <a:pt x="9764188" y="155803"/>
                  <a:pt x="9781953" y="359997"/>
                </a:cubicBezTo>
                <a:cubicBezTo>
                  <a:pt x="9882829" y="906213"/>
                  <a:pt x="9674640" y="1675652"/>
                  <a:pt x="9781953" y="2715590"/>
                </a:cubicBezTo>
                <a:cubicBezTo>
                  <a:pt x="9786533" y="2891164"/>
                  <a:pt x="9599363" y="3051582"/>
                  <a:pt x="9421956" y="3075587"/>
                </a:cubicBezTo>
                <a:cubicBezTo>
                  <a:pt x="4944204" y="3105414"/>
                  <a:pt x="2698117" y="2996281"/>
                  <a:pt x="359997" y="3075587"/>
                </a:cubicBezTo>
                <a:cubicBezTo>
                  <a:pt x="190983" y="3072217"/>
                  <a:pt x="-25064" y="2919367"/>
                  <a:pt x="0" y="2715590"/>
                </a:cubicBezTo>
                <a:cubicBezTo>
                  <a:pt x="50037" y="1570080"/>
                  <a:pt x="770" y="1402804"/>
                  <a:pt x="0" y="359997"/>
                </a:cubicBezTo>
                <a:close/>
              </a:path>
              <a:path w="9781953" h="3075587" stroke="0" extrusionOk="0">
                <a:moveTo>
                  <a:pt x="0" y="359997"/>
                </a:moveTo>
                <a:cubicBezTo>
                  <a:pt x="34876" y="170682"/>
                  <a:pt x="178161" y="35388"/>
                  <a:pt x="359997" y="0"/>
                </a:cubicBezTo>
                <a:cubicBezTo>
                  <a:pt x="4374846" y="123000"/>
                  <a:pt x="6996001" y="-96860"/>
                  <a:pt x="9421956" y="0"/>
                </a:cubicBezTo>
                <a:cubicBezTo>
                  <a:pt x="9611315" y="-7211"/>
                  <a:pt x="9783395" y="158270"/>
                  <a:pt x="9781953" y="359997"/>
                </a:cubicBezTo>
                <a:cubicBezTo>
                  <a:pt x="9785126" y="1077476"/>
                  <a:pt x="9876220" y="2058032"/>
                  <a:pt x="9781953" y="2715590"/>
                </a:cubicBezTo>
                <a:cubicBezTo>
                  <a:pt x="9752634" y="2925033"/>
                  <a:pt x="9584266" y="3069612"/>
                  <a:pt x="9421956" y="3075587"/>
                </a:cubicBezTo>
                <a:cubicBezTo>
                  <a:pt x="7899824" y="2914880"/>
                  <a:pt x="4445365" y="3115254"/>
                  <a:pt x="359997" y="3075587"/>
                </a:cubicBezTo>
                <a:cubicBezTo>
                  <a:pt x="149488" y="3073226"/>
                  <a:pt x="-6644" y="2911401"/>
                  <a:pt x="0" y="2715590"/>
                </a:cubicBezTo>
                <a:cubicBezTo>
                  <a:pt x="32216" y="2252756"/>
                  <a:pt x="57206" y="824688"/>
                  <a:pt x="0" y="359997"/>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11" name="Picture 10" descr="A picture containing vector graphics&#10;&#10;Description automatically generated">
            <a:extLst>
              <a:ext uri="{FF2B5EF4-FFF2-40B4-BE49-F238E27FC236}">
                <a16:creationId xmlns:a16="http://schemas.microsoft.com/office/drawing/2014/main" id="{01235467-8413-4BFE-8E2C-5A5BB7519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528457"/>
            <a:ext cx="2601686" cy="2601686"/>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id="{30F798CE-E3E5-455C-88CA-527E715DF1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655629" y="4441370"/>
            <a:ext cx="2286000" cy="2601686"/>
          </a:xfrm>
          <a:prstGeom prst="rect">
            <a:avLst/>
          </a:prstGeom>
        </p:spPr>
      </p:pic>
      <p:pic>
        <p:nvPicPr>
          <p:cNvPr id="10" name="Picture 9">
            <a:extLst>
              <a:ext uri="{FF2B5EF4-FFF2-40B4-BE49-F238E27FC236}">
                <a16:creationId xmlns:a16="http://schemas.microsoft.com/office/drawing/2014/main" id="{0038A25B-89E2-9B53-745E-7A3648DF10F3}"/>
              </a:ext>
            </a:extLst>
          </p:cNvPr>
          <p:cNvPicPr>
            <a:picLocks noChangeAspect="1"/>
          </p:cNvPicPr>
          <p:nvPr/>
        </p:nvPicPr>
        <p:blipFill>
          <a:blip r:embed="rId4"/>
          <a:stretch>
            <a:fillRect/>
          </a:stretch>
        </p:blipFill>
        <p:spPr>
          <a:xfrm>
            <a:off x="1818430" y="2352062"/>
            <a:ext cx="9352075" cy="1194920"/>
          </a:xfrm>
          <a:prstGeom prst="rect">
            <a:avLst/>
          </a:prstGeom>
        </p:spPr>
      </p:pic>
    </p:spTree>
    <p:extLst>
      <p:ext uri="{BB962C8B-B14F-4D97-AF65-F5344CB8AC3E}">
        <p14:creationId xmlns:p14="http://schemas.microsoft.com/office/powerpoint/2010/main" val="2682905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A0026C-7957-A254-0E70-00EDC0C389BF}"/>
              </a:ext>
            </a:extLst>
          </p:cNvPr>
          <p:cNvSpPr/>
          <p:nvPr/>
        </p:nvSpPr>
        <p:spPr>
          <a:xfrm>
            <a:off x="0" y="918411"/>
            <a:ext cx="12110484" cy="5293757"/>
          </a:xfrm>
          <a:prstGeom prst="rect">
            <a:avLst/>
          </a:prstGeom>
          <a:solidFill>
            <a:schemeClr val="bg1"/>
          </a:solidFill>
          <a:ln w="38100">
            <a:solidFill>
              <a:srgbClr val="662A0E"/>
            </a:solidFill>
            <a:prstDash val="dashDo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Vũ</a:t>
            </a: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Hùng</a:t>
            </a: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p>
        </p:txBody>
      </p:sp>
      <p:pic>
        <p:nvPicPr>
          <p:cNvPr id="6" name="Picture 5">
            <a:extLst>
              <a:ext uri="{FF2B5EF4-FFF2-40B4-BE49-F238E27FC236}">
                <a16:creationId xmlns:a16="http://schemas.microsoft.com/office/drawing/2014/main" id="{701C811D-00AF-E2DA-AF3D-F26EAD3437BD}"/>
              </a:ext>
            </a:extLst>
          </p:cNvPr>
          <p:cNvPicPr>
            <a:picLocks noChangeAspect="1"/>
          </p:cNvPicPr>
          <p:nvPr/>
        </p:nvPicPr>
        <p:blipFill>
          <a:blip r:embed="rId2"/>
          <a:stretch>
            <a:fillRect/>
          </a:stretch>
        </p:blipFill>
        <p:spPr>
          <a:xfrm>
            <a:off x="3506099" y="0"/>
            <a:ext cx="5413717" cy="1176630"/>
          </a:xfrm>
          <a:prstGeom prst="rect">
            <a:avLst/>
          </a:prstGeom>
        </p:spPr>
      </p:pic>
    </p:spTree>
    <p:extLst>
      <p:ext uri="{BB962C8B-B14F-4D97-AF65-F5344CB8AC3E}">
        <p14:creationId xmlns:p14="http://schemas.microsoft.com/office/powerpoint/2010/main" val="38511405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图片包含 鱼, 游戏机&#10;&#10;描述已自动生成">
            <a:extLst>
              <a:ext uri="{FF2B5EF4-FFF2-40B4-BE49-F238E27FC236}">
                <a16:creationId xmlns:a16="http://schemas.microsoft.com/office/drawing/2014/main" id="{45641CCE-E6FE-32BC-69B6-D7351B430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9" descr="图片包含 游戏机, 蛋糕, 食物, 动物&#10;&#10;描述已自动生成">
            <a:extLst>
              <a:ext uri="{FF2B5EF4-FFF2-40B4-BE49-F238E27FC236}">
                <a16:creationId xmlns:a16="http://schemas.microsoft.com/office/drawing/2014/main" id="{0ED0F140-CDC9-AB40-020E-9FA94EEA285C}"/>
              </a:ext>
            </a:extLst>
          </p:cNvPr>
          <p:cNvPicPr>
            <a:picLocks noChangeAspect="1"/>
          </p:cNvPicPr>
          <p:nvPr/>
        </p:nvPicPr>
        <p:blipFill rotWithShape="1">
          <a:blip r:embed="rId3">
            <a:extLst>
              <a:ext uri="{28A0092B-C50C-407E-A947-70E740481C1C}">
                <a14:useLocalDpi xmlns:a14="http://schemas.microsoft.com/office/drawing/2010/main" val="0"/>
              </a:ext>
            </a:extLst>
          </a:blip>
          <a:srcRect t="37672"/>
          <a:stretch/>
        </p:blipFill>
        <p:spPr>
          <a:xfrm>
            <a:off x="0" y="2583542"/>
            <a:ext cx="12192000" cy="4274457"/>
          </a:xfrm>
          <a:prstGeom prst="rect">
            <a:avLst/>
          </a:prstGeom>
        </p:spPr>
      </p:pic>
      <p:pic>
        <p:nvPicPr>
          <p:cNvPr id="4" name="图片 28" descr="图片包含 游戏机, 花&#10;&#10;描述已自动生成">
            <a:extLst>
              <a:ext uri="{FF2B5EF4-FFF2-40B4-BE49-F238E27FC236}">
                <a16:creationId xmlns:a16="http://schemas.microsoft.com/office/drawing/2014/main" id="{8D3A9C2B-D7E0-C4EB-FD79-D5B704D09D7A}"/>
              </a:ext>
            </a:extLst>
          </p:cNvPr>
          <p:cNvPicPr>
            <a:picLocks noChangeAspect="1"/>
          </p:cNvPicPr>
          <p:nvPr/>
        </p:nvPicPr>
        <p:blipFill rotWithShape="1">
          <a:blip r:embed="rId4">
            <a:extLst>
              <a:ext uri="{28A0092B-C50C-407E-A947-70E740481C1C}">
                <a14:useLocalDpi xmlns:a14="http://schemas.microsoft.com/office/drawing/2010/main" val="0"/>
              </a:ext>
            </a:extLst>
          </a:blip>
          <a:srcRect t="16720" b="69854"/>
          <a:stretch/>
        </p:blipFill>
        <p:spPr>
          <a:xfrm>
            <a:off x="0" y="3947886"/>
            <a:ext cx="12192000" cy="2910114"/>
          </a:xfrm>
          <a:custGeom>
            <a:avLst/>
            <a:gdLst>
              <a:gd name="connsiteX0" fmla="*/ 0 w 12192000"/>
              <a:gd name="connsiteY0" fmla="*/ 0 h 2910114"/>
              <a:gd name="connsiteX1" fmla="*/ 12192000 w 12192000"/>
              <a:gd name="connsiteY1" fmla="*/ 0 h 2910114"/>
              <a:gd name="connsiteX2" fmla="*/ 12192000 w 12192000"/>
              <a:gd name="connsiteY2" fmla="*/ 2910114 h 2910114"/>
              <a:gd name="connsiteX3" fmla="*/ 0 w 12192000"/>
              <a:gd name="connsiteY3" fmla="*/ 2910114 h 2910114"/>
            </a:gdLst>
            <a:ahLst/>
            <a:cxnLst>
              <a:cxn ang="0">
                <a:pos x="connsiteX0" y="connsiteY0"/>
              </a:cxn>
              <a:cxn ang="0">
                <a:pos x="connsiteX1" y="connsiteY1"/>
              </a:cxn>
              <a:cxn ang="0">
                <a:pos x="connsiteX2" y="connsiteY2"/>
              </a:cxn>
              <a:cxn ang="0">
                <a:pos x="connsiteX3" y="connsiteY3"/>
              </a:cxn>
            </a:cxnLst>
            <a:rect l="l" t="t" r="r" b="b"/>
            <a:pathLst>
              <a:path w="12192000" h="2910114">
                <a:moveTo>
                  <a:pt x="0" y="0"/>
                </a:moveTo>
                <a:lnTo>
                  <a:pt x="12192000" y="0"/>
                </a:lnTo>
                <a:lnTo>
                  <a:pt x="12192000" y="2910114"/>
                </a:lnTo>
                <a:lnTo>
                  <a:pt x="0" y="2910114"/>
                </a:lnTo>
                <a:close/>
              </a:path>
            </a:pathLst>
          </a:custGeom>
          <a:effectLst>
            <a:outerShdw blurRad="254000" dist="127000" dir="16200000" rotWithShape="0">
              <a:srgbClr val="25672E">
                <a:alpha val="20000"/>
              </a:srgbClr>
            </a:outerShdw>
          </a:effectLst>
        </p:spPr>
      </p:pic>
      <p:grpSp>
        <p:nvGrpSpPr>
          <p:cNvPr id="5" name="组合 33">
            <a:extLst>
              <a:ext uri="{FF2B5EF4-FFF2-40B4-BE49-F238E27FC236}">
                <a16:creationId xmlns:a16="http://schemas.microsoft.com/office/drawing/2014/main" id="{AACBA590-7C7F-34C6-D657-B3E62EC97D2D}"/>
              </a:ext>
            </a:extLst>
          </p:cNvPr>
          <p:cNvGrpSpPr/>
          <p:nvPr/>
        </p:nvGrpSpPr>
        <p:grpSpPr>
          <a:xfrm>
            <a:off x="2220112" y="311551"/>
            <a:ext cx="4123507" cy="1509368"/>
            <a:chOff x="4024610" y="837266"/>
            <a:chExt cx="4123507" cy="2428448"/>
          </a:xfrm>
        </p:grpSpPr>
        <p:pic>
          <p:nvPicPr>
            <p:cNvPr id="6" name="图片 20">
              <a:extLst>
                <a:ext uri="{FF2B5EF4-FFF2-40B4-BE49-F238E27FC236}">
                  <a16:creationId xmlns:a16="http://schemas.microsoft.com/office/drawing/2014/main" id="{04C5BC47-90CD-769B-B0C6-BE7B52ACC7EC}"/>
                </a:ext>
              </a:extLst>
            </p:cNvPr>
            <p:cNvPicPr>
              <a:picLocks noChangeAspect="1"/>
            </p:cNvPicPr>
            <p:nvPr/>
          </p:nvPicPr>
          <p:blipFill>
            <a:blip r:embed="rId5" cstate="print">
              <a:extLst>
                <a:ext uri="{28A0092B-C50C-407E-A947-70E740481C1C}">
                  <a14:useLocalDpi xmlns:a14="http://schemas.microsoft.com/office/drawing/2010/main" val="0"/>
                </a:ext>
              </a:extLst>
            </a:blip>
            <a:srcRect t="15714" b="15714"/>
            <a:stretch/>
          </p:blipFill>
          <p:spPr>
            <a:xfrm flipH="1">
              <a:off x="4325257" y="837266"/>
              <a:ext cx="3541486" cy="2428448"/>
            </a:xfrm>
            <a:prstGeom prst="rect">
              <a:avLst/>
            </a:prstGeom>
          </p:spPr>
        </p:pic>
        <p:sp>
          <p:nvSpPr>
            <p:cNvPr id="7" name="矩形 10">
              <a:extLst>
                <a:ext uri="{FF2B5EF4-FFF2-40B4-BE49-F238E27FC236}">
                  <a16:creationId xmlns:a16="http://schemas.microsoft.com/office/drawing/2014/main" id="{2A56C2CA-EE75-B4FD-9AD1-091B776BEE4E}"/>
                </a:ext>
              </a:extLst>
            </p:cNvPr>
            <p:cNvSpPr/>
            <p:nvPr/>
          </p:nvSpPr>
          <p:spPr>
            <a:xfrm>
              <a:off x="4024610" y="1519864"/>
              <a:ext cx="4123507" cy="11389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sym typeface="Arial" panose="020B0604020202020204" pitchFamily="34" charset="0"/>
                </a:rPr>
                <a:t>Chia </a:t>
              </a:r>
              <a:r>
                <a:rPr kumimoji="0" lang="en-US" altLang="zh-CN" sz="4000" b="1"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sym typeface="Arial" panose="020B0604020202020204" pitchFamily="34" charset="0"/>
                </a:rPr>
                <a:t>đoạn</a:t>
              </a:r>
              <a:endParaRPr kumimoji="0" lang="en-US" altLang="zh-CN" sz="4000" b="1"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grpSp>
      <p:grpSp>
        <p:nvGrpSpPr>
          <p:cNvPr id="8" name="组合 4">
            <a:extLst>
              <a:ext uri="{FF2B5EF4-FFF2-40B4-BE49-F238E27FC236}">
                <a16:creationId xmlns:a16="http://schemas.microsoft.com/office/drawing/2014/main" id="{CD8C524A-A1E2-6887-9097-FC6489667540}"/>
              </a:ext>
            </a:extLst>
          </p:cNvPr>
          <p:cNvGrpSpPr/>
          <p:nvPr/>
        </p:nvGrpSpPr>
        <p:grpSpPr>
          <a:xfrm>
            <a:off x="1877922" y="1774778"/>
            <a:ext cx="1026546" cy="1026836"/>
            <a:chOff x="2181111" y="3626991"/>
            <a:chExt cx="1026546" cy="1026836"/>
          </a:xfrm>
        </p:grpSpPr>
        <p:pic>
          <p:nvPicPr>
            <p:cNvPr id="9" name="图片 3" descr="形状, 圆圈&#10;&#10;描述已自动生成">
              <a:extLst>
                <a:ext uri="{FF2B5EF4-FFF2-40B4-BE49-F238E27FC236}">
                  <a16:creationId xmlns:a16="http://schemas.microsoft.com/office/drawing/2014/main" id="{9010B078-70FB-F422-C774-8A0523B2D453}"/>
                </a:ext>
              </a:extLst>
            </p:cNvPr>
            <p:cNvPicPr>
              <a:picLocks noChangeAspect="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181111" y="3626991"/>
              <a:ext cx="1026546" cy="1026836"/>
            </a:xfrm>
            <a:prstGeom prst="rect">
              <a:avLst/>
            </a:prstGeom>
          </p:spPr>
        </p:pic>
        <p:sp>
          <p:nvSpPr>
            <p:cNvPr id="10" name="矩形 13">
              <a:extLst>
                <a:ext uri="{FF2B5EF4-FFF2-40B4-BE49-F238E27FC236}">
                  <a16:creationId xmlns:a16="http://schemas.microsoft.com/office/drawing/2014/main" id="{5AE217DC-3796-EC83-38F4-18D9ADE9D944}"/>
                </a:ext>
              </a:extLst>
            </p:cNvPr>
            <p:cNvSpPr/>
            <p:nvPr/>
          </p:nvSpPr>
          <p:spPr>
            <a:xfrm>
              <a:off x="2193642" y="3848022"/>
              <a:ext cx="1001484"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mn-cs"/>
                  <a:sym typeface="Arial" panose="020B0604020202020204" pitchFamily="34" charset="0"/>
                </a:rPr>
                <a:t>01</a:t>
              </a:r>
            </a:p>
          </p:txBody>
        </p:sp>
      </p:grpSp>
      <p:sp>
        <p:nvSpPr>
          <p:cNvPr id="11" name="文本框 16">
            <a:extLst>
              <a:ext uri="{FF2B5EF4-FFF2-40B4-BE49-F238E27FC236}">
                <a16:creationId xmlns:a16="http://schemas.microsoft.com/office/drawing/2014/main" id="{59BF9380-0E48-DF0A-9AE4-86F8213FAB77}"/>
              </a:ext>
            </a:extLst>
          </p:cNvPr>
          <p:cNvSpPr txBox="1"/>
          <p:nvPr/>
        </p:nvSpPr>
        <p:spPr>
          <a:xfrm>
            <a:off x="3169744" y="2086543"/>
            <a:ext cx="5642314" cy="584775"/>
          </a:xfrm>
          <a:prstGeom prst="rect">
            <a:avLst/>
          </a:prstGeom>
          <a:solidFill>
            <a:schemeClr val="bg1"/>
          </a:solidFill>
          <a:ln>
            <a:solidFill>
              <a:schemeClr val="accent6">
                <a:lumMod val="75000"/>
              </a:schemeClr>
            </a:solidFill>
            <a:prstDash val="lgDashDot"/>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sz="32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32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đến</a:t>
            </a:r>
            <a:r>
              <a:rPr kumimoji="0" lang="en-US" sz="32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tiếng</a:t>
            </a:r>
            <a:r>
              <a:rPr kumimoji="0" lang="en-US" sz="32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chim</a:t>
            </a:r>
            <a:r>
              <a:rPr kumimoji="0" lang="en-US" sz="32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hót</a:t>
            </a:r>
            <a:r>
              <a:rPr kumimoji="0" lang="en-US" sz="32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líu</a:t>
            </a:r>
            <a:r>
              <a:rPr kumimoji="0" lang="en-US" sz="32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lo</a:t>
            </a:r>
            <a:endParaRPr kumimoji="0" lang="zh-CN" altLang="en-US" sz="32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52号-机甲超级黑" panose="00000500000000000000" pitchFamily="2" charset="-122"/>
              <a:cs typeface="Arial" panose="020B0604020202020204" pitchFamily="34" charset="0"/>
              <a:sym typeface="Arial" panose="020B0604020202020204" pitchFamily="34" charset="0"/>
            </a:endParaRPr>
          </a:p>
        </p:txBody>
      </p:sp>
      <p:pic>
        <p:nvPicPr>
          <p:cNvPr id="12" name="图片 31" descr="卡通人物&#10;&#10;低可信度描述已自动生成">
            <a:extLst>
              <a:ext uri="{FF2B5EF4-FFF2-40B4-BE49-F238E27FC236}">
                <a16:creationId xmlns:a16="http://schemas.microsoft.com/office/drawing/2014/main" id="{00179D75-9C53-684E-4A98-E6CFF9235323}"/>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71667" b="62328"/>
          <a:stretch/>
        </p:blipFill>
        <p:spPr>
          <a:xfrm>
            <a:off x="8737600" y="0"/>
            <a:ext cx="3454400" cy="2583543"/>
          </a:xfrm>
          <a:prstGeom prst="rect">
            <a:avLst/>
          </a:prstGeom>
        </p:spPr>
      </p:pic>
      <p:pic>
        <p:nvPicPr>
          <p:cNvPr id="14" name="图片 30" descr="几个人在黑暗中&#10;&#10;低可信度描述已自动生成">
            <a:extLst>
              <a:ext uri="{FF2B5EF4-FFF2-40B4-BE49-F238E27FC236}">
                <a16:creationId xmlns:a16="http://schemas.microsoft.com/office/drawing/2014/main" id="{2A95DF3D-A162-AACD-BDD1-0B48E418BDA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4103" r="27211" b="50320"/>
          <a:stretch/>
        </p:blipFill>
        <p:spPr>
          <a:xfrm flipH="1">
            <a:off x="8843113" y="166108"/>
            <a:ext cx="1939719" cy="1324281"/>
          </a:xfrm>
          <a:prstGeom prst="rect">
            <a:avLst/>
          </a:prstGeom>
        </p:spPr>
      </p:pic>
      <p:pic>
        <p:nvPicPr>
          <p:cNvPr id="15" name="图片 34" descr="几个人在黑暗中&#10;&#10;低可信度描述已自动生成">
            <a:extLst>
              <a:ext uri="{FF2B5EF4-FFF2-40B4-BE49-F238E27FC236}">
                <a16:creationId xmlns:a16="http://schemas.microsoft.com/office/drawing/2014/main" id="{5D1D4120-5F33-5608-C085-0110DD42417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946" t="70774" r="80335" b="6566"/>
          <a:stretch/>
        </p:blipFill>
        <p:spPr>
          <a:xfrm>
            <a:off x="1245629" y="1738571"/>
            <a:ext cx="1132384" cy="1026836"/>
          </a:xfrm>
          <a:prstGeom prst="rect">
            <a:avLst/>
          </a:prstGeom>
        </p:spPr>
      </p:pic>
      <p:grpSp>
        <p:nvGrpSpPr>
          <p:cNvPr id="16" name="组合 37">
            <a:extLst>
              <a:ext uri="{FF2B5EF4-FFF2-40B4-BE49-F238E27FC236}">
                <a16:creationId xmlns:a16="http://schemas.microsoft.com/office/drawing/2014/main" id="{0BCFB508-6E2C-72A4-0637-B11553585DC7}"/>
              </a:ext>
            </a:extLst>
          </p:cNvPr>
          <p:cNvGrpSpPr/>
          <p:nvPr/>
        </p:nvGrpSpPr>
        <p:grpSpPr>
          <a:xfrm>
            <a:off x="2227983" y="3266206"/>
            <a:ext cx="1026546" cy="1026836"/>
            <a:chOff x="2181111" y="3626991"/>
            <a:chExt cx="1026546" cy="1026836"/>
          </a:xfrm>
        </p:grpSpPr>
        <p:pic>
          <p:nvPicPr>
            <p:cNvPr id="18" name="图片 38" descr="形状, 圆圈&#10;&#10;描述已自动生成">
              <a:extLst>
                <a:ext uri="{FF2B5EF4-FFF2-40B4-BE49-F238E27FC236}">
                  <a16:creationId xmlns:a16="http://schemas.microsoft.com/office/drawing/2014/main" id="{316262E1-A73A-F598-7168-75AB64CD4084}"/>
                </a:ext>
              </a:extLst>
            </p:cNvPr>
            <p:cNvPicPr>
              <a:picLocks noChangeAspect="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181111" y="3626991"/>
              <a:ext cx="1026546" cy="1026836"/>
            </a:xfrm>
            <a:prstGeom prst="rect">
              <a:avLst/>
            </a:prstGeom>
          </p:spPr>
        </p:pic>
        <p:sp>
          <p:nvSpPr>
            <p:cNvPr id="19" name="矩形 39">
              <a:extLst>
                <a:ext uri="{FF2B5EF4-FFF2-40B4-BE49-F238E27FC236}">
                  <a16:creationId xmlns:a16="http://schemas.microsoft.com/office/drawing/2014/main" id="{808DF69A-339A-C969-5F84-E240495E681A}"/>
                </a:ext>
              </a:extLst>
            </p:cNvPr>
            <p:cNvSpPr/>
            <p:nvPr/>
          </p:nvSpPr>
          <p:spPr>
            <a:xfrm>
              <a:off x="2193642" y="3848022"/>
              <a:ext cx="1001484"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mn-cs"/>
                  <a:sym typeface="Arial" panose="020B0604020202020204" pitchFamily="34" charset="0"/>
                </a:rPr>
                <a:t>02</a:t>
              </a:r>
            </a:p>
          </p:txBody>
        </p:sp>
      </p:grpSp>
      <p:sp>
        <p:nvSpPr>
          <p:cNvPr id="20" name="文本框 41">
            <a:extLst>
              <a:ext uri="{FF2B5EF4-FFF2-40B4-BE49-F238E27FC236}">
                <a16:creationId xmlns:a16="http://schemas.microsoft.com/office/drawing/2014/main" id="{AA0B5A9A-EA38-BA8C-7BE0-08B96227A38F}"/>
              </a:ext>
            </a:extLst>
          </p:cNvPr>
          <p:cNvSpPr txBox="1"/>
          <p:nvPr/>
        </p:nvSpPr>
        <p:spPr>
          <a:xfrm>
            <a:off x="3477347" y="3399753"/>
            <a:ext cx="5838842" cy="584775"/>
          </a:xfrm>
          <a:prstGeom prst="rect">
            <a:avLst/>
          </a:prstGeom>
          <a:solidFill>
            <a:schemeClr val="bg1"/>
          </a:solidFill>
          <a:ln>
            <a:solidFill>
              <a:schemeClr val="accent6">
                <a:lumMod val="75000"/>
              </a:schemeClr>
            </a:solidFill>
            <a:prstDash val="lgDashDot"/>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32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theo</a:t>
            </a:r>
            <a:r>
              <a:rPr kumimoji="0" lang="en-US" sz="32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đến</a:t>
            </a:r>
            <a:r>
              <a:rPr kumimoji="0" lang="en-US" sz="32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nhìn</a:t>
            </a:r>
            <a:r>
              <a:rPr kumimoji="0" lang="en-US" sz="32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ngơ</a:t>
            </a:r>
            <a:r>
              <a:rPr kumimoji="0" lang="en-US" sz="32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ngác</a:t>
            </a:r>
            <a:endParaRPr kumimoji="0" lang="en-US" sz="32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1" name="图片 43" descr="几个人在黑暗中&#10;&#10;低可信度描述已自动生成">
            <a:extLst>
              <a:ext uri="{FF2B5EF4-FFF2-40B4-BE49-F238E27FC236}">
                <a16:creationId xmlns:a16="http://schemas.microsoft.com/office/drawing/2014/main" id="{BE745448-CCD4-F65D-A9CF-3EB80ACAC0E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2087" t="50000" r="3127" b="30774"/>
          <a:stretch/>
        </p:blipFill>
        <p:spPr>
          <a:xfrm>
            <a:off x="2005165" y="2775136"/>
            <a:ext cx="1189179" cy="1034538"/>
          </a:xfrm>
          <a:prstGeom prst="rect">
            <a:avLst/>
          </a:prstGeom>
        </p:spPr>
      </p:pic>
      <p:pic>
        <p:nvPicPr>
          <p:cNvPr id="22" name="图片 46" descr="卡通人物&#10;&#10;低可信度描述已自动生成">
            <a:extLst>
              <a:ext uri="{FF2B5EF4-FFF2-40B4-BE49-F238E27FC236}">
                <a16:creationId xmlns:a16="http://schemas.microsoft.com/office/drawing/2014/main" id="{D9C4537B-13C0-F572-3A1C-6FFB93AD2937}"/>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78691" t="12732" b="62328"/>
          <a:stretch/>
        </p:blipFill>
        <p:spPr>
          <a:xfrm>
            <a:off x="-238602" y="12727"/>
            <a:ext cx="2598058" cy="1710404"/>
          </a:xfrm>
          <a:custGeom>
            <a:avLst/>
            <a:gdLst>
              <a:gd name="connsiteX0" fmla="*/ 0 w 2598058"/>
              <a:gd name="connsiteY0" fmla="*/ 0 h 1710404"/>
              <a:gd name="connsiteX1" fmla="*/ 2598058 w 2598058"/>
              <a:gd name="connsiteY1" fmla="*/ 0 h 1710404"/>
              <a:gd name="connsiteX2" fmla="*/ 2598058 w 2598058"/>
              <a:gd name="connsiteY2" fmla="*/ 1710404 h 1710404"/>
              <a:gd name="connsiteX3" fmla="*/ 0 w 2598058"/>
              <a:gd name="connsiteY3" fmla="*/ 1710404 h 1710404"/>
            </a:gdLst>
            <a:ahLst/>
            <a:cxnLst>
              <a:cxn ang="0">
                <a:pos x="connsiteX0" y="connsiteY0"/>
              </a:cxn>
              <a:cxn ang="0">
                <a:pos x="connsiteX1" y="connsiteY1"/>
              </a:cxn>
              <a:cxn ang="0">
                <a:pos x="connsiteX2" y="connsiteY2"/>
              </a:cxn>
              <a:cxn ang="0">
                <a:pos x="connsiteX3" y="connsiteY3"/>
              </a:cxn>
            </a:cxnLst>
            <a:rect l="l" t="t" r="r" b="b"/>
            <a:pathLst>
              <a:path w="2598058" h="1710404">
                <a:moveTo>
                  <a:pt x="0" y="0"/>
                </a:moveTo>
                <a:lnTo>
                  <a:pt x="2598058" y="0"/>
                </a:lnTo>
                <a:lnTo>
                  <a:pt x="2598058" y="1710404"/>
                </a:lnTo>
                <a:lnTo>
                  <a:pt x="0" y="1710404"/>
                </a:lnTo>
                <a:close/>
              </a:path>
            </a:pathLst>
          </a:custGeom>
        </p:spPr>
      </p:pic>
      <p:grpSp>
        <p:nvGrpSpPr>
          <p:cNvPr id="23" name="组合 37">
            <a:extLst>
              <a:ext uri="{FF2B5EF4-FFF2-40B4-BE49-F238E27FC236}">
                <a16:creationId xmlns:a16="http://schemas.microsoft.com/office/drawing/2014/main" id="{7965786C-CEFD-5B73-A0B4-A4A712677AF9}"/>
              </a:ext>
            </a:extLst>
          </p:cNvPr>
          <p:cNvGrpSpPr/>
          <p:nvPr/>
        </p:nvGrpSpPr>
        <p:grpSpPr>
          <a:xfrm>
            <a:off x="2656471" y="4696306"/>
            <a:ext cx="1026546" cy="1026836"/>
            <a:chOff x="2181111" y="3626991"/>
            <a:chExt cx="1026546" cy="1026836"/>
          </a:xfrm>
        </p:grpSpPr>
        <p:pic>
          <p:nvPicPr>
            <p:cNvPr id="25" name="图片 38" descr="形状, 圆圈&#10;&#10;描述已自动生成">
              <a:extLst>
                <a:ext uri="{FF2B5EF4-FFF2-40B4-BE49-F238E27FC236}">
                  <a16:creationId xmlns:a16="http://schemas.microsoft.com/office/drawing/2014/main" id="{E14E2138-9D0A-0169-1D03-E9A0E759CC94}"/>
                </a:ext>
              </a:extLst>
            </p:cNvPr>
            <p:cNvPicPr>
              <a:picLocks noChangeAspect="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181111" y="3626991"/>
              <a:ext cx="1026546" cy="1026836"/>
            </a:xfrm>
            <a:prstGeom prst="rect">
              <a:avLst/>
            </a:prstGeom>
          </p:spPr>
        </p:pic>
        <p:sp>
          <p:nvSpPr>
            <p:cNvPr id="26" name="矩形 39">
              <a:extLst>
                <a:ext uri="{FF2B5EF4-FFF2-40B4-BE49-F238E27FC236}">
                  <a16:creationId xmlns:a16="http://schemas.microsoft.com/office/drawing/2014/main" id="{DB818693-A28E-88C3-5EC8-90B256539344}"/>
                </a:ext>
              </a:extLst>
            </p:cNvPr>
            <p:cNvSpPr/>
            <p:nvPr/>
          </p:nvSpPr>
          <p:spPr>
            <a:xfrm>
              <a:off x="2181111" y="3755688"/>
              <a:ext cx="1001484"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mn-cs"/>
                  <a:sym typeface="Arial" panose="020B0604020202020204" pitchFamily="34" charset="0"/>
                </a:rPr>
                <a:t>03</a:t>
              </a:r>
            </a:p>
          </p:txBody>
        </p:sp>
      </p:grpSp>
      <p:sp>
        <p:nvSpPr>
          <p:cNvPr id="27" name="文本框 41">
            <a:extLst>
              <a:ext uri="{FF2B5EF4-FFF2-40B4-BE49-F238E27FC236}">
                <a16:creationId xmlns:a16="http://schemas.microsoft.com/office/drawing/2014/main" id="{97A02CD6-4F01-42B2-8824-7D748EF23977}"/>
              </a:ext>
            </a:extLst>
          </p:cNvPr>
          <p:cNvSpPr txBox="1"/>
          <p:nvPr/>
        </p:nvSpPr>
        <p:spPr>
          <a:xfrm>
            <a:off x="3863865" y="4905281"/>
            <a:ext cx="3942105" cy="584775"/>
          </a:xfrm>
          <a:prstGeom prst="rect">
            <a:avLst/>
          </a:prstGeom>
          <a:solidFill>
            <a:schemeClr val="bg1"/>
          </a:solidFill>
          <a:ln>
            <a:solidFill>
              <a:schemeClr val="accent6">
                <a:lumMod val="75000"/>
              </a:schemeClr>
            </a:solidFill>
            <a:prstDash val="lgDashDot"/>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32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theo</a:t>
            </a:r>
            <a:r>
              <a:rPr kumimoji="0" lang="en-US" sz="32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đến</a:t>
            </a:r>
            <a:r>
              <a:rPr kumimoji="0" lang="en-US" sz="32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hết</a:t>
            </a:r>
            <a:endParaRPr kumimoji="0" lang="en-US" sz="32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8" name="图片 43" descr="几个人在黑暗中&#10;&#10;低可信度描述已自动生成">
            <a:extLst>
              <a:ext uri="{FF2B5EF4-FFF2-40B4-BE49-F238E27FC236}">
                <a16:creationId xmlns:a16="http://schemas.microsoft.com/office/drawing/2014/main" id="{4D7157A6-4F83-5474-92CD-6F63E77B54C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2087" t="50000" r="3127" b="30774"/>
          <a:stretch/>
        </p:blipFill>
        <p:spPr>
          <a:xfrm rot="5400000">
            <a:off x="3122724" y="4861110"/>
            <a:ext cx="1189179" cy="1034538"/>
          </a:xfrm>
          <a:prstGeom prst="rect">
            <a:avLst/>
          </a:prstGeom>
        </p:spPr>
      </p:pic>
      <p:pic>
        <p:nvPicPr>
          <p:cNvPr id="31" name="Picture 30">
            <a:extLst>
              <a:ext uri="{FF2B5EF4-FFF2-40B4-BE49-F238E27FC236}">
                <a16:creationId xmlns:a16="http://schemas.microsoft.com/office/drawing/2014/main" id="{84E12544-DA78-8386-1115-C07FA4C2021C}"/>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332" b="99810" l="62531" r="99835"/>
                    </a14:imgEffect>
                  </a14:imgLayer>
                </a14:imgProps>
              </a:ext>
              <a:ext uri="{28A0092B-C50C-407E-A947-70E740481C1C}">
                <a14:useLocalDpi xmlns:a14="http://schemas.microsoft.com/office/drawing/2010/main" val="0"/>
              </a:ext>
            </a:extLst>
          </a:blip>
          <a:srcRect l="62576"/>
          <a:stretch/>
        </p:blipFill>
        <p:spPr>
          <a:xfrm>
            <a:off x="8933986" y="2668998"/>
            <a:ext cx="3697692" cy="4312009"/>
          </a:xfrm>
          <a:prstGeom prst="rect">
            <a:avLst/>
          </a:prstGeom>
        </p:spPr>
      </p:pic>
      <p:pic>
        <p:nvPicPr>
          <p:cNvPr id="35" name="图片 17" descr="卡通人物&#10;&#10;低可信度描述已自动生成">
            <a:extLst>
              <a:ext uri="{FF2B5EF4-FFF2-40B4-BE49-F238E27FC236}">
                <a16:creationId xmlns:a16="http://schemas.microsoft.com/office/drawing/2014/main" id="{052CDD77-82E2-3212-6AE4-51B1277B77A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172" y="4568108"/>
            <a:ext cx="2307993" cy="2307993"/>
          </a:xfrm>
          <a:prstGeom prst="rect">
            <a:avLst/>
          </a:prstGeom>
        </p:spPr>
      </p:pic>
    </p:spTree>
    <p:extLst>
      <p:ext uri="{BB962C8B-B14F-4D97-AF65-F5344CB8AC3E}">
        <p14:creationId xmlns:p14="http://schemas.microsoft.com/office/powerpoint/2010/main" val="56736191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图片包含 鱼, 游戏机&#10;&#10;描述已自动生成">
            <a:extLst>
              <a:ext uri="{FF2B5EF4-FFF2-40B4-BE49-F238E27FC236}">
                <a16:creationId xmlns:a16="http://schemas.microsoft.com/office/drawing/2014/main" id="{45641CCE-E6FE-32BC-69B6-D7351B430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9" descr="图片包含 游戏机, 蛋糕, 食物, 动物&#10;&#10;描述已自动生成">
            <a:extLst>
              <a:ext uri="{FF2B5EF4-FFF2-40B4-BE49-F238E27FC236}">
                <a16:creationId xmlns:a16="http://schemas.microsoft.com/office/drawing/2014/main" id="{0ED0F140-CDC9-AB40-020E-9FA94EEA285C}"/>
              </a:ext>
            </a:extLst>
          </p:cNvPr>
          <p:cNvPicPr>
            <a:picLocks noChangeAspect="1"/>
          </p:cNvPicPr>
          <p:nvPr/>
        </p:nvPicPr>
        <p:blipFill rotWithShape="1">
          <a:blip r:embed="rId3">
            <a:extLst>
              <a:ext uri="{28A0092B-C50C-407E-A947-70E740481C1C}">
                <a14:useLocalDpi xmlns:a14="http://schemas.microsoft.com/office/drawing/2010/main" val="0"/>
              </a:ext>
            </a:extLst>
          </a:blip>
          <a:srcRect t="37672"/>
          <a:stretch/>
        </p:blipFill>
        <p:spPr>
          <a:xfrm>
            <a:off x="0" y="2583542"/>
            <a:ext cx="12192000" cy="4274457"/>
          </a:xfrm>
          <a:prstGeom prst="rect">
            <a:avLst/>
          </a:prstGeom>
        </p:spPr>
      </p:pic>
      <p:pic>
        <p:nvPicPr>
          <p:cNvPr id="4" name="图片 28" descr="图片包含 游戏机, 花&#10;&#10;描述已自动生成">
            <a:extLst>
              <a:ext uri="{FF2B5EF4-FFF2-40B4-BE49-F238E27FC236}">
                <a16:creationId xmlns:a16="http://schemas.microsoft.com/office/drawing/2014/main" id="{8D3A9C2B-D7E0-C4EB-FD79-D5B704D09D7A}"/>
              </a:ext>
            </a:extLst>
          </p:cNvPr>
          <p:cNvPicPr>
            <a:picLocks noChangeAspect="1"/>
          </p:cNvPicPr>
          <p:nvPr/>
        </p:nvPicPr>
        <p:blipFill rotWithShape="1">
          <a:blip r:embed="rId4">
            <a:extLst>
              <a:ext uri="{28A0092B-C50C-407E-A947-70E740481C1C}">
                <a14:useLocalDpi xmlns:a14="http://schemas.microsoft.com/office/drawing/2010/main" val="0"/>
              </a:ext>
            </a:extLst>
          </a:blip>
          <a:srcRect t="16720" b="69854"/>
          <a:stretch/>
        </p:blipFill>
        <p:spPr>
          <a:xfrm>
            <a:off x="0" y="3947886"/>
            <a:ext cx="12192000" cy="2910114"/>
          </a:xfrm>
          <a:custGeom>
            <a:avLst/>
            <a:gdLst>
              <a:gd name="connsiteX0" fmla="*/ 0 w 12192000"/>
              <a:gd name="connsiteY0" fmla="*/ 0 h 2910114"/>
              <a:gd name="connsiteX1" fmla="*/ 12192000 w 12192000"/>
              <a:gd name="connsiteY1" fmla="*/ 0 h 2910114"/>
              <a:gd name="connsiteX2" fmla="*/ 12192000 w 12192000"/>
              <a:gd name="connsiteY2" fmla="*/ 2910114 h 2910114"/>
              <a:gd name="connsiteX3" fmla="*/ 0 w 12192000"/>
              <a:gd name="connsiteY3" fmla="*/ 2910114 h 2910114"/>
            </a:gdLst>
            <a:ahLst/>
            <a:cxnLst>
              <a:cxn ang="0">
                <a:pos x="connsiteX0" y="connsiteY0"/>
              </a:cxn>
              <a:cxn ang="0">
                <a:pos x="connsiteX1" y="connsiteY1"/>
              </a:cxn>
              <a:cxn ang="0">
                <a:pos x="connsiteX2" y="connsiteY2"/>
              </a:cxn>
              <a:cxn ang="0">
                <a:pos x="connsiteX3" y="connsiteY3"/>
              </a:cxn>
            </a:cxnLst>
            <a:rect l="l" t="t" r="r" b="b"/>
            <a:pathLst>
              <a:path w="12192000" h="2910114">
                <a:moveTo>
                  <a:pt x="0" y="0"/>
                </a:moveTo>
                <a:lnTo>
                  <a:pt x="12192000" y="0"/>
                </a:lnTo>
                <a:lnTo>
                  <a:pt x="12192000" y="2910114"/>
                </a:lnTo>
                <a:lnTo>
                  <a:pt x="0" y="2910114"/>
                </a:lnTo>
                <a:close/>
              </a:path>
            </a:pathLst>
          </a:custGeom>
          <a:effectLst>
            <a:outerShdw blurRad="254000" dist="127000" dir="16200000" rotWithShape="0">
              <a:srgbClr val="25672E">
                <a:alpha val="20000"/>
              </a:srgbClr>
            </a:outerShdw>
          </a:effectLst>
        </p:spPr>
      </p:pic>
      <p:pic>
        <p:nvPicPr>
          <p:cNvPr id="12" name="图片 31" descr="卡通人物&#10;&#10;低可信度描述已自动生成">
            <a:extLst>
              <a:ext uri="{FF2B5EF4-FFF2-40B4-BE49-F238E27FC236}">
                <a16:creationId xmlns:a16="http://schemas.microsoft.com/office/drawing/2014/main" id="{00179D75-9C53-684E-4A98-E6CFF923532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71667" b="62328"/>
          <a:stretch/>
        </p:blipFill>
        <p:spPr>
          <a:xfrm>
            <a:off x="8737600" y="0"/>
            <a:ext cx="3454400" cy="2583543"/>
          </a:xfrm>
          <a:prstGeom prst="rect">
            <a:avLst/>
          </a:prstGeom>
        </p:spPr>
      </p:pic>
      <p:pic>
        <p:nvPicPr>
          <p:cNvPr id="22" name="图片 46" descr="卡通人物&#10;&#10;低可信度描述已自动生成">
            <a:extLst>
              <a:ext uri="{FF2B5EF4-FFF2-40B4-BE49-F238E27FC236}">
                <a16:creationId xmlns:a16="http://schemas.microsoft.com/office/drawing/2014/main" id="{D9C4537B-13C0-F572-3A1C-6FFB93AD293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78691" t="12732" b="62328"/>
          <a:stretch/>
        </p:blipFill>
        <p:spPr>
          <a:xfrm>
            <a:off x="-238602" y="12727"/>
            <a:ext cx="2598058" cy="1710404"/>
          </a:xfrm>
          <a:custGeom>
            <a:avLst/>
            <a:gdLst>
              <a:gd name="connsiteX0" fmla="*/ 0 w 2598058"/>
              <a:gd name="connsiteY0" fmla="*/ 0 h 1710404"/>
              <a:gd name="connsiteX1" fmla="*/ 2598058 w 2598058"/>
              <a:gd name="connsiteY1" fmla="*/ 0 h 1710404"/>
              <a:gd name="connsiteX2" fmla="*/ 2598058 w 2598058"/>
              <a:gd name="connsiteY2" fmla="*/ 1710404 h 1710404"/>
              <a:gd name="connsiteX3" fmla="*/ 0 w 2598058"/>
              <a:gd name="connsiteY3" fmla="*/ 1710404 h 1710404"/>
            </a:gdLst>
            <a:ahLst/>
            <a:cxnLst>
              <a:cxn ang="0">
                <a:pos x="connsiteX0" y="connsiteY0"/>
              </a:cxn>
              <a:cxn ang="0">
                <a:pos x="connsiteX1" y="connsiteY1"/>
              </a:cxn>
              <a:cxn ang="0">
                <a:pos x="connsiteX2" y="connsiteY2"/>
              </a:cxn>
              <a:cxn ang="0">
                <a:pos x="connsiteX3" y="connsiteY3"/>
              </a:cxn>
            </a:cxnLst>
            <a:rect l="l" t="t" r="r" b="b"/>
            <a:pathLst>
              <a:path w="2598058" h="1710404">
                <a:moveTo>
                  <a:pt x="0" y="0"/>
                </a:moveTo>
                <a:lnTo>
                  <a:pt x="2598058" y="0"/>
                </a:lnTo>
                <a:lnTo>
                  <a:pt x="2598058" y="1710404"/>
                </a:lnTo>
                <a:lnTo>
                  <a:pt x="0" y="1710404"/>
                </a:lnTo>
                <a:close/>
              </a:path>
            </a:pathLst>
          </a:custGeom>
        </p:spPr>
      </p:pic>
      <p:pic>
        <p:nvPicPr>
          <p:cNvPr id="28" name="图片 43" descr="几个人在黑暗中&#10;&#10;低可信度描述已自动生成">
            <a:extLst>
              <a:ext uri="{FF2B5EF4-FFF2-40B4-BE49-F238E27FC236}">
                <a16:creationId xmlns:a16="http://schemas.microsoft.com/office/drawing/2014/main" id="{4D7157A6-4F83-5474-92CD-6F63E77B54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087" t="50000" r="3127" b="30774"/>
          <a:stretch/>
        </p:blipFill>
        <p:spPr>
          <a:xfrm rot="5400000">
            <a:off x="3122724" y="4861110"/>
            <a:ext cx="1189179" cy="1034538"/>
          </a:xfrm>
          <a:prstGeom prst="rect">
            <a:avLst/>
          </a:prstGeom>
        </p:spPr>
      </p:pic>
      <p:pic>
        <p:nvPicPr>
          <p:cNvPr id="31" name="Picture 30">
            <a:extLst>
              <a:ext uri="{FF2B5EF4-FFF2-40B4-BE49-F238E27FC236}">
                <a16:creationId xmlns:a16="http://schemas.microsoft.com/office/drawing/2014/main" id="{84E12544-DA78-8386-1115-C07FA4C2021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332" b="99810" l="62531" r="99835"/>
                    </a14:imgEffect>
                  </a14:imgLayer>
                </a14:imgProps>
              </a:ext>
              <a:ext uri="{28A0092B-C50C-407E-A947-70E740481C1C}">
                <a14:useLocalDpi xmlns:a14="http://schemas.microsoft.com/office/drawing/2010/main" val="0"/>
              </a:ext>
            </a:extLst>
          </a:blip>
          <a:srcRect l="62576"/>
          <a:stretch/>
        </p:blipFill>
        <p:spPr>
          <a:xfrm>
            <a:off x="8933986" y="2668998"/>
            <a:ext cx="3697692" cy="4312009"/>
          </a:xfrm>
          <a:prstGeom prst="rect">
            <a:avLst/>
          </a:prstGeom>
        </p:spPr>
      </p:pic>
      <p:pic>
        <p:nvPicPr>
          <p:cNvPr id="35" name="图片 17" descr="卡通人物&#10;&#10;低可信度描述已自动生成">
            <a:extLst>
              <a:ext uri="{FF2B5EF4-FFF2-40B4-BE49-F238E27FC236}">
                <a16:creationId xmlns:a16="http://schemas.microsoft.com/office/drawing/2014/main" id="{052CDD77-82E2-3212-6AE4-51B1277B77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72" y="4568108"/>
            <a:ext cx="2307993" cy="2307993"/>
          </a:xfrm>
          <a:prstGeom prst="rect">
            <a:avLst/>
          </a:prstGeom>
        </p:spPr>
      </p:pic>
      <p:grpSp>
        <p:nvGrpSpPr>
          <p:cNvPr id="13" name="Group 12">
            <a:extLst>
              <a:ext uri="{FF2B5EF4-FFF2-40B4-BE49-F238E27FC236}">
                <a16:creationId xmlns:a16="http://schemas.microsoft.com/office/drawing/2014/main" id="{97C35424-0056-E994-F6E6-6C85F197498F}"/>
              </a:ext>
            </a:extLst>
          </p:cNvPr>
          <p:cNvGrpSpPr/>
          <p:nvPr/>
        </p:nvGrpSpPr>
        <p:grpSpPr>
          <a:xfrm>
            <a:off x="1676720" y="2301967"/>
            <a:ext cx="4535254" cy="1031631"/>
            <a:chOff x="6308591" y="1081302"/>
            <a:chExt cx="4535254" cy="1031631"/>
          </a:xfrm>
        </p:grpSpPr>
        <p:sp>
          <p:nvSpPr>
            <p:cNvPr id="17" name="Rectangle: Rounded Corners 16">
              <a:extLst>
                <a:ext uri="{FF2B5EF4-FFF2-40B4-BE49-F238E27FC236}">
                  <a16:creationId xmlns:a16="http://schemas.microsoft.com/office/drawing/2014/main" id="{097BB7B2-6068-2675-191D-5FF0330650D9}"/>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róc</a:t>
              </a:r>
              <a:r>
                <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rách</a:t>
              </a:r>
              <a:endPar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4" name="Picture 23">
              <a:extLst>
                <a:ext uri="{FF2B5EF4-FFF2-40B4-BE49-F238E27FC236}">
                  <a16:creationId xmlns:a16="http://schemas.microsoft.com/office/drawing/2014/main" id="{F4906CB1-1E4D-5772-6AD5-DF35C476B5FD}"/>
                </a:ext>
              </a:extLst>
            </p:cNvPr>
            <p:cNvPicPr>
              <a:picLocks noChangeAspect="1"/>
            </p:cNvPicPr>
            <p:nvPr/>
          </p:nvPicPr>
          <p:blipFill>
            <a:blip r:embed="rId11"/>
            <a:stretch>
              <a:fillRect/>
            </a:stretch>
          </p:blipFill>
          <p:spPr>
            <a:xfrm>
              <a:off x="6308591" y="1081302"/>
              <a:ext cx="1031631" cy="1031631"/>
            </a:xfrm>
            <a:prstGeom prst="rect">
              <a:avLst/>
            </a:prstGeom>
          </p:spPr>
        </p:pic>
      </p:grpSp>
      <p:grpSp>
        <p:nvGrpSpPr>
          <p:cNvPr id="29" name="Group 28">
            <a:extLst>
              <a:ext uri="{FF2B5EF4-FFF2-40B4-BE49-F238E27FC236}">
                <a16:creationId xmlns:a16="http://schemas.microsoft.com/office/drawing/2014/main" id="{74A83291-77FB-905C-345C-8AF1C68297F1}"/>
              </a:ext>
            </a:extLst>
          </p:cNvPr>
          <p:cNvGrpSpPr/>
          <p:nvPr/>
        </p:nvGrpSpPr>
        <p:grpSpPr>
          <a:xfrm>
            <a:off x="3548050" y="3499777"/>
            <a:ext cx="7031344" cy="1035920"/>
            <a:chOff x="6308591" y="2204685"/>
            <a:chExt cx="7031344" cy="1035920"/>
          </a:xfrm>
        </p:grpSpPr>
        <p:sp>
          <p:nvSpPr>
            <p:cNvPr id="30" name="Rectangle: Rounded Corners 29">
              <a:extLst>
                <a:ext uri="{FF2B5EF4-FFF2-40B4-BE49-F238E27FC236}">
                  <a16:creationId xmlns:a16="http://schemas.microsoft.com/office/drawing/2014/main" id="{59EDFE35-D4A9-62AC-4EEF-10469B3FD463}"/>
                </a:ext>
              </a:extLst>
            </p:cNvPr>
            <p:cNvSpPr/>
            <p:nvPr/>
          </p:nvSpPr>
          <p:spPr>
            <a:xfrm>
              <a:off x="6824406" y="2395883"/>
              <a:ext cx="651552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núi</a:t>
              </a:r>
              <a:r>
                <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non </a:t>
              </a:r>
              <a:r>
                <a:rPr kumimoji="0" lang="en-US" sz="40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trùng</a:t>
              </a:r>
              <a:r>
                <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điệp</a:t>
              </a:r>
              <a:endPar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2" name="Picture 31">
              <a:extLst>
                <a:ext uri="{FF2B5EF4-FFF2-40B4-BE49-F238E27FC236}">
                  <a16:creationId xmlns:a16="http://schemas.microsoft.com/office/drawing/2014/main" id="{42E29722-3B54-ABEB-8CD9-C075719A51DE}"/>
                </a:ext>
              </a:extLst>
            </p:cNvPr>
            <p:cNvPicPr>
              <a:picLocks noChangeAspect="1"/>
            </p:cNvPicPr>
            <p:nvPr/>
          </p:nvPicPr>
          <p:blipFill>
            <a:blip r:embed="rId12"/>
            <a:stretch>
              <a:fillRect/>
            </a:stretch>
          </p:blipFill>
          <p:spPr>
            <a:xfrm>
              <a:off x="6308591" y="2204685"/>
              <a:ext cx="1031631" cy="1031631"/>
            </a:xfrm>
            <a:prstGeom prst="rect">
              <a:avLst/>
            </a:prstGeom>
          </p:spPr>
        </p:pic>
      </p:grpSp>
      <p:sp>
        <p:nvSpPr>
          <p:cNvPr id="33" name="Rectangle: Rounded Corners 32">
            <a:extLst>
              <a:ext uri="{FF2B5EF4-FFF2-40B4-BE49-F238E27FC236}">
                <a16:creationId xmlns:a16="http://schemas.microsoft.com/office/drawing/2014/main" id="{73EA73CD-701B-C83C-2846-AB4CB533D93C}"/>
              </a:ext>
            </a:extLst>
          </p:cNvPr>
          <p:cNvSpPr/>
          <p:nvPr/>
        </p:nvSpPr>
        <p:spPr>
          <a:xfrm>
            <a:off x="3735635" y="980632"/>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khó</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4" name="Group 33">
            <a:extLst>
              <a:ext uri="{FF2B5EF4-FFF2-40B4-BE49-F238E27FC236}">
                <a16:creationId xmlns:a16="http://schemas.microsoft.com/office/drawing/2014/main" id="{5D1A04E0-630E-2630-AF05-0E8B5A564DC1}"/>
              </a:ext>
            </a:extLst>
          </p:cNvPr>
          <p:cNvGrpSpPr/>
          <p:nvPr/>
        </p:nvGrpSpPr>
        <p:grpSpPr>
          <a:xfrm>
            <a:off x="5647810" y="4977976"/>
            <a:ext cx="5229296" cy="1121791"/>
            <a:chOff x="6273421" y="3334445"/>
            <a:chExt cx="5229296" cy="1121791"/>
          </a:xfrm>
        </p:grpSpPr>
        <p:sp>
          <p:nvSpPr>
            <p:cNvPr id="36" name="Rectangle: Rounded Corners 35">
              <a:extLst>
                <a:ext uri="{FF2B5EF4-FFF2-40B4-BE49-F238E27FC236}">
                  <a16:creationId xmlns:a16="http://schemas.microsoft.com/office/drawing/2014/main" id="{5E1C6DDC-F87E-4F18-A5AE-EF89A54DE8CE}"/>
                </a:ext>
              </a:extLst>
            </p:cNvPr>
            <p:cNvSpPr/>
            <p:nvPr/>
          </p:nvSpPr>
          <p:spPr>
            <a:xfrm>
              <a:off x="6972298" y="3523556"/>
              <a:ext cx="4530419"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lưng</a:t>
              </a:r>
              <a:r>
                <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Trường</a:t>
              </a:r>
              <a:r>
                <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Sơn</a:t>
              </a:r>
              <a:r>
                <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a:t>
              </a:r>
            </a:p>
          </p:txBody>
        </p:sp>
        <p:pic>
          <p:nvPicPr>
            <p:cNvPr id="37" name="Picture 36">
              <a:extLst>
                <a:ext uri="{FF2B5EF4-FFF2-40B4-BE49-F238E27FC236}">
                  <a16:creationId xmlns:a16="http://schemas.microsoft.com/office/drawing/2014/main" id="{D182D993-8644-E8DF-A102-488375512401}"/>
                </a:ext>
              </a:extLst>
            </p:cNvPr>
            <p:cNvPicPr>
              <a:picLocks noChangeAspect="1"/>
            </p:cNvPicPr>
            <p:nvPr/>
          </p:nvPicPr>
          <p:blipFill>
            <a:blip r:embed="rId13"/>
            <a:stretch>
              <a:fillRect/>
            </a:stretch>
          </p:blipFill>
          <p:spPr>
            <a:xfrm>
              <a:off x="6273421" y="3334445"/>
              <a:ext cx="1031631" cy="1031631"/>
            </a:xfrm>
            <a:prstGeom prst="rect">
              <a:avLst/>
            </a:prstGeom>
          </p:spPr>
        </p:pic>
      </p:grpSp>
    </p:spTree>
    <p:extLst>
      <p:ext uri="{BB962C8B-B14F-4D97-AF65-F5344CB8AC3E}">
        <p14:creationId xmlns:p14="http://schemas.microsoft.com/office/powerpoint/2010/main" val="2610746862"/>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ppt_w</p:attrName>
                                            </p:attrNameLst>
                                          </p:cBhvr>
                                          <p:tavLst>
                                            <p:tav tm="0">
                                              <p:val>
                                                <p:fltVal val="0"/>
                                              </p:val>
                                            </p:tav>
                                            <p:tav tm="100000">
                                              <p:val>
                                                <p:strVal val="#ppt_w"/>
                                              </p:val>
                                            </p:tav>
                                          </p:tavLst>
                                        </p:anim>
                                        <p:anim calcmode="lin" valueType="num">
                                          <p:cBhvr>
                                            <p:cTn id="12" dur="500" fill="hold"/>
                                            <p:tgtEl>
                                              <p:spTgt spid="33"/>
                                            </p:tgtEl>
                                            <p:attrNameLst>
                                              <p:attrName>ppt_h</p:attrName>
                                            </p:attrNameLst>
                                          </p:cBhvr>
                                          <p:tavLst>
                                            <p:tav tm="0">
                                              <p:val>
                                                <p:fltVal val="0"/>
                                              </p:val>
                                            </p:tav>
                                            <p:tav tm="100000">
                                              <p:val>
                                                <p:strVal val="#ppt_h"/>
                                              </p:val>
                                            </p:tav>
                                          </p:tavLst>
                                        </p:anim>
                                        <p:animEffect transition="in" filter="fade">
                                          <p:cBhvr>
                                            <p:cTn id="13" dur="500"/>
                                            <p:tgtEl>
                                              <p:spTgt spid="33"/>
                                            </p:tgtEl>
                                          </p:cBhvr>
                                        </p:animEffect>
                                      </p:childTnLst>
                                    </p:cTn>
                                  </p:par>
                                </p:childTnLst>
                              </p:cTn>
                            </p:par>
                            <p:par>
                              <p:cTn id="14" fill="hold">
                                <p:stCondLst>
                                  <p:cond delay="500"/>
                                </p:stCondLst>
                                <p:childTnLst>
                                  <p:par>
                                    <p:cTn id="15" presetID="2" presetClass="entr" presetSubtype="4" fill="hold" nodeType="afterEffect" p14:presetBounceEnd="68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8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8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14:presetBounceEnd="68000">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14:bounceEnd="68000">
                                          <p:cBhvr additive="base">
                                            <p:cTn id="22" dur="1000" fill="hold"/>
                                            <p:tgtEl>
                                              <p:spTgt spid="29"/>
                                            </p:tgtEl>
                                            <p:attrNameLst>
                                              <p:attrName>ppt_x</p:attrName>
                                            </p:attrNameLst>
                                          </p:cBhvr>
                                          <p:tavLst>
                                            <p:tav tm="0">
                                              <p:val>
                                                <p:strVal val="#ppt_x"/>
                                              </p:val>
                                            </p:tav>
                                            <p:tav tm="100000">
                                              <p:val>
                                                <p:strVal val="#ppt_x"/>
                                              </p:val>
                                            </p:tav>
                                          </p:tavLst>
                                        </p:anim>
                                        <p:anim calcmode="lin" valueType="num" p14:bounceEnd="68000">
                                          <p:cBhvr additive="base">
                                            <p:cTn id="23" dur="1000" fill="hold"/>
                                            <p:tgtEl>
                                              <p:spTgt spid="29"/>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 presetClass="entr" presetSubtype="4" fill="hold" nodeType="afterEffect" p14:presetBounceEnd="68000">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14:bounceEnd="68000">
                                          <p:cBhvr additive="base">
                                            <p:cTn id="27" dur="1000" fill="hold"/>
                                            <p:tgtEl>
                                              <p:spTgt spid="34"/>
                                            </p:tgtEl>
                                            <p:attrNameLst>
                                              <p:attrName>ppt_x</p:attrName>
                                            </p:attrNameLst>
                                          </p:cBhvr>
                                          <p:tavLst>
                                            <p:tav tm="0">
                                              <p:val>
                                                <p:strVal val="#ppt_x"/>
                                              </p:val>
                                            </p:tav>
                                            <p:tav tm="100000">
                                              <p:val>
                                                <p:strVal val="#ppt_x"/>
                                              </p:val>
                                            </p:tav>
                                          </p:tavLst>
                                        </p:anim>
                                        <p:anim calcmode="lin" valueType="num" p14:bounceEnd="68000">
                                          <p:cBhvr additive="base">
                                            <p:cTn id="28"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ppt_w</p:attrName>
                                            </p:attrNameLst>
                                          </p:cBhvr>
                                          <p:tavLst>
                                            <p:tav tm="0">
                                              <p:val>
                                                <p:fltVal val="0"/>
                                              </p:val>
                                            </p:tav>
                                            <p:tav tm="100000">
                                              <p:val>
                                                <p:strVal val="#ppt_w"/>
                                              </p:val>
                                            </p:tav>
                                          </p:tavLst>
                                        </p:anim>
                                        <p:anim calcmode="lin" valueType="num">
                                          <p:cBhvr>
                                            <p:cTn id="12" dur="500" fill="hold"/>
                                            <p:tgtEl>
                                              <p:spTgt spid="33"/>
                                            </p:tgtEl>
                                            <p:attrNameLst>
                                              <p:attrName>ppt_h</p:attrName>
                                            </p:attrNameLst>
                                          </p:cBhvr>
                                          <p:tavLst>
                                            <p:tav tm="0">
                                              <p:val>
                                                <p:fltVal val="0"/>
                                              </p:val>
                                            </p:tav>
                                            <p:tav tm="100000">
                                              <p:val>
                                                <p:strVal val="#ppt_h"/>
                                              </p:val>
                                            </p:tav>
                                          </p:tavLst>
                                        </p:anim>
                                        <p:animEffect transition="in" filter="fade">
                                          <p:cBhvr>
                                            <p:cTn id="13" dur="500"/>
                                            <p:tgtEl>
                                              <p:spTgt spid="33"/>
                                            </p:tgtEl>
                                          </p:cBhvr>
                                        </p:animEffect>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1000" fill="hold"/>
                                            <p:tgtEl>
                                              <p:spTgt spid="29"/>
                                            </p:tgtEl>
                                            <p:attrNameLst>
                                              <p:attrName>ppt_x</p:attrName>
                                            </p:attrNameLst>
                                          </p:cBhvr>
                                          <p:tavLst>
                                            <p:tav tm="0">
                                              <p:val>
                                                <p:strVal val="#ppt_x"/>
                                              </p:val>
                                            </p:tav>
                                            <p:tav tm="100000">
                                              <p:val>
                                                <p:strVal val="#ppt_x"/>
                                              </p:val>
                                            </p:tav>
                                          </p:tavLst>
                                        </p:anim>
                                        <p:anim calcmode="lin" valueType="num">
                                          <p:cBhvr additive="base">
                                            <p:cTn id="23" dur="1000" fill="hold"/>
                                            <p:tgtEl>
                                              <p:spTgt spid="29"/>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1000" fill="hold"/>
                                            <p:tgtEl>
                                              <p:spTgt spid="34"/>
                                            </p:tgtEl>
                                            <p:attrNameLst>
                                              <p:attrName>ppt_x</p:attrName>
                                            </p:attrNameLst>
                                          </p:cBhvr>
                                          <p:tavLst>
                                            <p:tav tm="0">
                                              <p:val>
                                                <p:strVal val="#ppt_x"/>
                                              </p:val>
                                            </p:tav>
                                            <p:tav tm="100000">
                                              <p:val>
                                                <p:strVal val="#ppt_x"/>
                                              </p:val>
                                            </p:tav>
                                          </p:tavLst>
                                        </p:anim>
                                        <p:anim calcmode="lin" valueType="num">
                                          <p:cBhvr additive="base">
                                            <p:cTn id="28"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图片包含 鱼, 游戏机&#10;&#10;描述已自动生成">
            <a:extLst>
              <a:ext uri="{FF2B5EF4-FFF2-40B4-BE49-F238E27FC236}">
                <a16:creationId xmlns:a16="http://schemas.microsoft.com/office/drawing/2014/main" id="{45641CCE-E6FE-32BC-69B6-D7351B430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9" descr="图片包含 游戏机, 蛋糕, 食物, 动物&#10;&#10;描述已自动生成">
            <a:extLst>
              <a:ext uri="{FF2B5EF4-FFF2-40B4-BE49-F238E27FC236}">
                <a16:creationId xmlns:a16="http://schemas.microsoft.com/office/drawing/2014/main" id="{0ED0F140-CDC9-AB40-020E-9FA94EEA285C}"/>
              </a:ext>
            </a:extLst>
          </p:cNvPr>
          <p:cNvPicPr>
            <a:picLocks noChangeAspect="1"/>
          </p:cNvPicPr>
          <p:nvPr/>
        </p:nvPicPr>
        <p:blipFill rotWithShape="1">
          <a:blip r:embed="rId3">
            <a:extLst>
              <a:ext uri="{28A0092B-C50C-407E-A947-70E740481C1C}">
                <a14:useLocalDpi xmlns:a14="http://schemas.microsoft.com/office/drawing/2010/main" val="0"/>
              </a:ext>
            </a:extLst>
          </a:blip>
          <a:srcRect t="37672"/>
          <a:stretch/>
        </p:blipFill>
        <p:spPr>
          <a:xfrm>
            <a:off x="0" y="2583542"/>
            <a:ext cx="12192000" cy="4274457"/>
          </a:xfrm>
          <a:prstGeom prst="rect">
            <a:avLst/>
          </a:prstGeom>
        </p:spPr>
      </p:pic>
      <p:pic>
        <p:nvPicPr>
          <p:cNvPr id="4" name="图片 28" descr="图片包含 游戏机, 花&#10;&#10;描述已自动生成">
            <a:extLst>
              <a:ext uri="{FF2B5EF4-FFF2-40B4-BE49-F238E27FC236}">
                <a16:creationId xmlns:a16="http://schemas.microsoft.com/office/drawing/2014/main" id="{8D3A9C2B-D7E0-C4EB-FD79-D5B704D09D7A}"/>
              </a:ext>
            </a:extLst>
          </p:cNvPr>
          <p:cNvPicPr>
            <a:picLocks noChangeAspect="1"/>
          </p:cNvPicPr>
          <p:nvPr/>
        </p:nvPicPr>
        <p:blipFill rotWithShape="1">
          <a:blip r:embed="rId4">
            <a:extLst>
              <a:ext uri="{28A0092B-C50C-407E-A947-70E740481C1C}">
                <a14:useLocalDpi xmlns:a14="http://schemas.microsoft.com/office/drawing/2010/main" val="0"/>
              </a:ext>
            </a:extLst>
          </a:blip>
          <a:srcRect t="16720" b="69854"/>
          <a:stretch/>
        </p:blipFill>
        <p:spPr>
          <a:xfrm>
            <a:off x="0" y="3947886"/>
            <a:ext cx="12192000" cy="2910114"/>
          </a:xfrm>
          <a:custGeom>
            <a:avLst/>
            <a:gdLst>
              <a:gd name="connsiteX0" fmla="*/ 0 w 12192000"/>
              <a:gd name="connsiteY0" fmla="*/ 0 h 2910114"/>
              <a:gd name="connsiteX1" fmla="*/ 12192000 w 12192000"/>
              <a:gd name="connsiteY1" fmla="*/ 0 h 2910114"/>
              <a:gd name="connsiteX2" fmla="*/ 12192000 w 12192000"/>
              <a:gd name="connsiteY2" fmla="*/ 2910114 h 2910114"/>
              <a:gd name="connsiteX3" fmla="*/ 0 w 12192000"/>
              <a:gd name="connsiteY3" fmla="*/ 2910114 h 2910114"/>
            </a:gdLst>
            <a:ahLst/>
            <a:cxnLst>
              <a:cxn ang="0">
                <a:pos x="connsiteX0" y="connsiteY0"/>
              </a:cxn>
              <a:cxn ang="0">
                <a:pos x="connsiteX1" y="connsiteY1"/>
              </a:cxn>
              <a:cxn ang="0">
                <a:pos x="connsiteX2" y="connsiteY2"/>
              </a:cxn>
              <a:cxn ang="0">
                <a:pos x="connsiteX3" y="connsiteY3"/>
              </a:cxn>
            </a:cxnLst>
            <a:rect l="l" t="t" r="r" b="b"/>
            <a:pathLst>
              <a:path w="12192000" h="2910114">
                <a:moveTo>
                  <a:pt x="0" y="0"/>
                </a:moveTo>
                <a:lnTo>
                  <a:pt x="12192000" y="0"/>
                </a:lnTo>
                <a:lnTo>
                  <a:pt x="12192000" y="2910114"/>
                </a:lnTo>
                <a:lnTo>
                  <a:pt x="0" y="2910114"/>
                </a:lnTo>
                <a:close/>
              </a:path>
            </a:pathLst>
          </a:custGeom>
          <a:effectLst>
            <a:outerShdw blurRad="254000" dist="127000" dir="16200000" rotWithShape="0">
              <a:srgbClr val="25672E">
                <a:alpha val="20000"/>
              </a:srgbClr>
            </a:outerShdw>
          </a:effectLst>
        </p:spPr>
      </p:pic>
      <p:pic>
        <p:nvPicPr>
          <p:cNvPr id="12" name="图片 31" descr="卡通人物&#10;&#10;低可信度描述已自动生成">
            <a:extLst>
              <a:ext uri="{FF2B5EF4-FFF2-40B4-BE49-F238E27FC236}">
                <a16:creationId xmlns:a16="http://schemas.microsoft.com/office/drawing/2014/main" id="{00179D75-9C53-684E-4A98-E6CFF923532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71667" b="62328"/>
          <a:stretch/>
        </p:blipFill>
        <p:spPr>
          <a:xfrm>
            <a:off x="8737600" y="0"/>
            <a:ext cx="3454400" cy="2583543"/>
          </a:xfrm>
          <a:prstGeom prst="rect">
            <a:avLst/>
          </a:prstGeom>
        </p:spPr>
      </p:pic>
      <p:pic>
        <p:nvPicPr>
          <p:cNvPr id="22" name="图片 46" descr="卡通人物&#10;&#10;低可信度描述已自动生成">
            <a:extLst>
              <a:ext uri="{FF2B5EF4-FFF2-40B4-BE49-F238E27FC236}">
                <a16:creationId xmlns:a16="http://schemas.microsoft.com/office/drawing/2014/main" id="{D9C4537B-13C0-F572-3A1C-6FFB93AD293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78691" t="12732" b="62328"/>
          <a:stretch/>
        </p:blipFill>
        <p:spPr>
          <a:xfrm>
            <a:off x="-238602" y="12727"/>
            <a:ext cx="2598058" cy="1710404"/>
          </a:xfrm>
          <a:custGeom>
            <a:avLst/>
            <a:gdLst>
              <a:gd name="connsiteX0" fmla="*/ 0 w 2598058"/>
              <a:gd name="connsiteY0" fmla="*/ 0 h 1710404"/>
              <a:gd name="connsiteX1" fmla="*/ 2598058 w 2598058"/>
              <a:gd name="connsiteY1" fmla="*/ 0 h 1710404"/>
              <a:gd name="connsiteX2" fmla="*/ 2598058 w 2598058"/>
              <a:gd name="connsiteY2" fmla="*/ 1710404 h 1710404"/>
              <a:gd name="connsiteX3" fmla="*/ 0 w 2598058"/>
              <a:gd name="connsiteY3" fmla="*/ 1710404 h 1710404"/>
            </a:gdLst>
            <a:ahLst/>
            <a:cxnLst>
              <a:cxn ang="0">
                <a:pos x="connsiteX0" y="connsiteY0"/>
              </a:cxn>
              <a:cxn ang="0">
                <a:pos x="connsiteX1" y="connsiteY1"/>
              </a:cxn>
              <a:cxn ang="0">
                <a:pos x="connsiteX2" y="connsiteY2"/>
              </a:cxn>
              <a:cxn ang="0">
                <a:pos x="connsiteX3" y="connsiteY3"/>
              </a:cxn>
            </a:cxnLst>
            <a:rect l="l" t="t" r="r" b="b"/>
            <a:pathLst>
              <a:path w="2598058" h="1710404">
                <a:moveTo>
                  <a:pt x="0" y="0"/>
                </a:moveTo>
                <a:lnTo>
                  <a:pt x="2598058" y="0"/>
                </a:lnTo>
                <a:lnTo>
                  <a:pt x="2598058" y="1710404"/>
                </a:lnTo>
                <a:lnTo>
                  <a:pt x="0" y="1710404"/>
                </a:lnTo>
                <a:close/>
              </a:path>
            </a:pathLst>
          </a:custGeom>
        </p:spPr>
      </p:pic>
      <p:pic>
        <p:nvPicPr>
          <p:cNvPr id="28" name="图片 43" descr="几个人在黑暗中&#10;&#10;低可信度描述已自动生成">
            <a:extLst>
              <a:ext uri="{FF2B5EF4-FFF2-40B4-BE49-F238E27FC236}">
                <a16:creationId xmlns:a16="http://schemas.microsoft.com/office/drawing/2014/main" id="{4D7157A6-4F83-5474-92CD-6F63E77B54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087" t="50000" r="3127" b="30774"/>
          <a:stretch/>
        </p:blipFill>
        <p:spPr>
          <a:xfrm rot="5400000">
            <a:off x="3122724" y="4861110"/>
            <a:ext cx="1189179" cy="1034538"/>
          </a:xfrm>
          <a:prstGeom prst="rect">
            <a:avLst/>
          </a:prstGeom>
        </p:spPr>
      </p:pic>
      <p:pic>
        <p:nvPicPr>
          <p:cNvPr id="31" name="Picture 30">
            <a:extLst>
              <a:ext uri="{FF2B5EF4-FFF2-40B4-BE49-F238E27FC236}">
                <a16:creationId xmlns:a16="http://schemas.microsoft.com/office/drawing/2014/main" id="{84E12544-DA78-8386-1115-C07FA4C2021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332" b="99810" l="62531" r="99835"/>
                    </a14:imgEffect>
                  </a14:imgLayer>
                </a14:imgProps>
              </a:ext>
              <a:ext uri="{28A0092B-C50C-407E-A947-70E740481C1C}">
                <a14:useLocalDpi xmlns:a14="http://schemas.microsoft.com/office/drawing/2010/main" val="0"/>
              </a:ext>
            </a:extLst>
          </a:blip>
          <a:srcRect l="62576"/>
          <a:stretch/>
        </p:blipFill>
        <p:spPr>
          <a:xfrm>
            <a:off x="8933986" y="2668998"/>
            <a:ext cx="3697692" cy="4312009"/>
          </a:xfrm>
          <a:prstGeom prst="rect">
            <a:avLst/>
          </a:prstGeom>
        </p:spPr>
      </p:pic>
      <p:pic>
        <p:nvPicPr>
          <p:cNvPr id="35" name="图片 17" descr="卡通人物&#10;&#10;低可信度描述已自动生成">
            <a:extLst>
              <a:ext uri="{FF2B5EF4-FFF2-40B4-BE49-F238E27FC236}">
                <a16:creationId xmlns:a16="http://schemas.microsoft.com/office/drawing/2014/main" id="{052CDD77-82E2-3212-6AE4-51B1277B77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72" y="4568108"/>
            <a:ext cx="2307993" cy="2307993"/>
          </a:xfrm>
          <a:prstGeom prst="rect">
            <a:avLst/>
          </a:prstGeom>
        </p:spPr>
      </p:pic>
      <p:grpSp>
        <p:nvGrpSpPr>
          <p:cNvPr id="9" name="Group 8">
            <a:extLst>
              <a:ext uri="{FF2B5EF4-FFF2-40B4-BE49-F238E27FC236}">
                <a16:creationId xmlns:a16="http://schemas.microsoft.com/office/drawing/2014/main" id="{67A39509-9F64-AB72-BCCE-682D5E6E05BC}"/>
              </a:ext>
            </a:extLst>
          </p:cNvPr>
          <p:cNvGrpSpPr/>
          <p:nvPr/>
        </p:nvGrpSpPr>
        <p:grpSpPr>
          <a:xfrm>
            <a:off x="-221271" y="178292"/>
            <a:ext cx="5521248" cy="1121752"/>
            <a:chOff x="-732159" y="5070275"/>
            <a:chExt cx="7973637" cy="1686561"/>
          </a:xfrm>
        </p:grpSpPr>
        <p:pic>
          <p:nvPicPr>
            <p:cNvPr id="10" name="图片 3" descr="卡通人物&#10;&#10;中度可信度描述已自动生成">
              <a:extLst>
                <a:ext uri="{FF2B5EF4-FFF2-40B4-BE49-F238E27FC236}">
                  <a16:creationId xmlns:a16="http://schemas.microsoft.com/office/drawing/2014/main" id="{BF3317B1-B01D-9182-1EC5-6E289A73176A}"/>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732159" y="5070275"/>
              <a:ext cx="7973637" cy="1686561"/>
            </a:xfrm>
            <a:prstGeom prst="rect">
              <a:avLst/>
            </a:prstGeom>
          </p:spPr>
        </p:pic>
        <p:sp>
          <p:nvSpPr>
            <p:cNvPr id="11" name="TextBox 10">
              <a:extLst>
                <a:ext uri="{FF2B5EF4-FFF2-40B4-BE49-F238E27FC236}">
                  <a16:creationId xmlns:a16="http://schemas.microsoft.com/office/drawing/2014/main" id="{A6C44D27-6947-1F7D-ED5D-8977E7471B31}"/>
                </a:ext>
              </a:extLst>
            </p:cNvPr>
            <p:cNvSpPr txBox="1"/>
            <p:nvPr/>
          </p:nvSpPr>
          <p:spPr>
            <a:xfrm>
              <a:off x="723433" y="5177543"/>
              <a:ext cx="5043427"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rPr>
                <a:t>Luyện đọc câu</a:t>
              </a:r>
              <a:endParaRPr kumimoji="0" lang="en-US" sz="66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endParaRPr>
            </a:p>
          </p:txBody>
        </p:sp>
      </p:grpSp>
      <p:pic>
        <p:nvPicPr>
          <p:cNvPr id="14" name="图片 14" descr="形状&#10;&#10;中度可信度描述已自动生成">
            <a:extLst>
              <a:ext uri="{FF2B5EF4-FFF2-40B4-BE49-F238E27FC236}">
                <a16:creationId xmlns:a16="http://schemas.microsoft.com/office/drawing/2014/main" id="{619E2AD5-125C-AFB6-F45E-4C0A8CC5429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27082" y="-663336"/>
            <a:ext cx="9837522" cy="9438639"/>
          </a:xfrm>
          <a:prstGeom prst="rect">
            <a:avLst/>
          </a:prstGeom>
        </p:spPr>
      </p:pic>
      <p:sp>
        <p:nvSpPr>
          <p:cNvPr id="15" name="Rectangle 14">
            <a:extLst>
              <a:ext uri="{FF2B5EF4-FFF2-40B4-BE49-F238E27FC236}">
                <a16:creationId xmlns:a16="http://schemas.microsoft.com/office/drawing/2014/main" id="{2E06E995-EF11-9F24-AA1E-B485EB40A7C7}"/>
              </a:ext>
            </a:extLst>
          </p:cNvPr>
          <p:cNvSpPr/>
          <p:nvPr/>
        </p:nvSpPr>
        <p:spPr>
          <a:xfrm>
            <a:off x="3207986" y="2246794"/>
            <a:ext cx="6999270" cy="3977499"/>
          </a:xfrm>
          <a:prstGeom prst="rect">
            <a:avLst/>
          </a:prstGeom>
          <a:solidFill>
            <a:schemeClr val="bg1"/>
          </a:solid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Biết</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bao</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cảnh</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sắc</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như</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hiện ra trước mất chúng tôi:</a:t>
            </a: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vi-VN"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bầy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vượn</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tinh</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nghịch</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đánh</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đu</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trên</a:t>
            </a:r>
            <a:r>
              <a:rPr kumimoji="0" lang="vi-VN"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cành cao,</a:t>
            </a: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đàn hươu nai xinh đẹp và hiên lành</a:t>
            </a:r>
            <a:r>
              <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vi-VN"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rủ nhau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ra</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suối</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vợt</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cỏ</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đẫm</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sương</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long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lanh</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n</a:t>
            </a:r>
            <a:r>
              <a:rPr kumimoji="0" lang="vi-VN"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ắng.</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6087841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6E07FF65-7826-415F-A33A-B7B6463BF45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Cambria" panose="02040503050406030204" pitchFamily="18" charset="0"/>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229E9795-4EDF-4015-9C32-00BF739669C4}"/>
              </a:ext>
            </a:extLst>
          </p:cNvPr>
          <p:cNvSpPr txBox="1"/>
          <p:nvPr/>
        </p:nvSpPr>
        <p:spPr>
          <a:xfrm>
            <a:off x="3795823" y="326855"/>
            <a:ext cx="44013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mbria" panose="02040503050406030204" pitchFamily="18" charset="0"/>
                <a:ea typeface="Cambria" panose="02040503050406030204" pitchFamily="18" charset="0"/>
                <a:cs typeface="Calibri" panose="020F0502020204030204" pitchFamily="34" charset="0"/>
              </a:rPr>
              <a:t>Giải</a:t>
            </a:r>
            <a:r>
              <a:rPr kumimoji="0" lang="en-US" sz="3200" b="1" i="0" u="none" strike="noStrike" kern="1200" cap="none" spc="0" normalizeH="0" baseline="0" noProof="0" dirty="0">
                <a:ln>
                  <a:noFill/>
                </a:ln>
                <a:solidFill>
                  <a:srgbClr val="E14F48"/>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mbria" panose="02040503050406030204" pitchFamily="18" charset="0"/>
                <a:ea typeface="Cambria" panose="02040503050406030204" pitchFamily="18" charset="0"/>
                <a:cs typeface="Calibri" panose="020F0502020204030204" pitchFamily="34" charset="0"/>
              </a:rPr>
              <a:t>nghĩa</a:t>
            </a:r>
            <a:r>
              <a:rPr kumimoji="0" lang="en-US" sz="3200" b="1" i="0" u="none" strike="noStrike" kern="1200" cap="none" spc="0" normalizeH="0" baseline="0" noProof="0" dirty="0">
                <a:ln>
                  <a:noFill/>
                </a:ln>
                <a:solidFill>
                  <a:srgbClr val="E14F48"/>
                </a:solidFill>
                <a:effectLst/>
                <a:uLnTx/>
                <a:uFillTx/>
                <a:latin typeface="Cambria" panose="02040503050406030204" pitchFamily="18" charset="0"/>
                <a:ea typeface="Cambria" panose="02040503050406030204" pitchFamily="18" charset="0"/>
                <a:cs typeface="Calibri" panose="020F0502020204030204" pitchFamily="34" charset="0"/>
              </a:rPr>
              <a:t> từ </a:t>
            </a:r>
            <a:r>
              <a:rPr kumimoji="0" lang="en-US" sz="3200" b="1" i="0" u="none" strike="noStrike" kern="1200" cap="none" spc="0" normalizeH="0" baseline="0" noProof="0" dirty="0" err="1">
                <a:ln>
                  <a:noFill/>
                </a:ln>
                <a:solidFill>
                  <a:srgbClr val="E14F48"/>
                </a:solidFill>
                <a:effectLst/>
                <a:uLnTx/>
                <a:uFillTx/>
                <a:latin typeface="Cambria" panose="02040503050406030204" pitchFamily="18" charset="0"/>
                <a:ea typeface="Cambria" panose="02040503050406030204" pitchFamily="18" charset="0"/>
                <a:cs typeface="Calibri" panose="020F0502020204030204" pitchFamily="34" charset="0"/>
              </a:rPr>
              <a:t>khó</a:t>
            </a:r>
            <a:r>
              <a:rPr kumimoji="0" lang="en-US" sz="3200" b="1" i="0" u="none" strike="noStrike" kern="1200" cap="none" spc="0" normalizeH="0" baseline="0" noProof="0" dirty="0">
                <a:ln>
                  <a:noFill/>
                </a:ln>
                <a:solidFill>
                  <a:srgbClr val="E14F48"/>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mbria" panose="02040503050406030204" pitchFamily="18" charset="0"/>
                <a:ea typeface="Cambria" panose="02040503050406030204" pitchFamily="18" charset="0"/>
                <a:cs typeface="Calibri" panose="020F0502020204030204" pitchFamily="34" charset="0"/>
              </a:rPr>
              <a:t>hiểu</a:t>
            </a:r>
            <a:endParaRPr kumimoji="0" lang="en-US" sz="3200" b="1" i="0" u="none" strike="noStrike" kern="1200" cap="none" spc="0" normalizeH="0" baseline="0" noProof="0" dirty="0">
              <a:ln>
                <a:noFill/>
              </a:ln>
              <a:solidFill>
                <a:srgbClr val="E14F48"/>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0" name="思想气泡: 云 1">
            <a:extLst>
              <a:ext uri="{FF2B5EF4-FFF2-40B4-BE49-F238E27FC236}">
                <a16:creationId xmlns:a16="http://schemas.microsoft.com/office/drawing/2014/main" id="{504032C7-4407-499F-9E0C-E9F346EB3AD9}"/>
              </a:ext>
            </a:extLst>
          </p:cNvPr>
          <p:cNvSpPr/>
          <p:nvPr/>
        </p:nvSpPr>
        <p:spPr>
          <a:xfrm rot="21103547" flipH="1">
            <a:off x="4886843" y="1330916"/>
            <a:ext cx="6625468" cy="3889577"/>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1" name="TextBox 10">
            <a:extLst>
              <a:ext uri="{FF2B5EF4-FFF2-40B4-BE49-F238E27FC236}">
                <a16:creationId xmlns:a16="http://schemas.microsoft.com/office/drawing/2014/main" id="{98E09271-C5ED-4394-84F3-77D6DE225CB4}"/>
              </a:ext>
            </a:extLst>
          </p:cNvPr>
          <p:cNvSpPr txBox="1"/>
          <p:nvPr/>
        </p:nvSpPr>
        <p:spPr>
          <a:xfrm>
            <a:off x="5305510" y="2121542"/>
            <a:ext cx="624346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Trong bài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Cánh</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rừng</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nắng</a:t>
            </a: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có từ nào em chưa hiểu nghĩa? </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descr="A picture containing text, toy, vector graphics&#10;&#10;Description automatically generated">
            <a:extLst>
              <a:ext uri="{FF2B5EF4-FFF2-40B4-BE49-F238E27FC236}">
                <a16:creationId xmlns:a16="http://schemas.microsoft.com/office/drawing/2014/main" id="{D07288E1-D254-4179-8285-2C28B2B1A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134" y="1856479"/>
            <a:ext cx="4662965" cy="4368075"/>
          </a:xfrm>
          <a:prstGeom prst="rect">
            <a:avLst/>
          </a:prstGeom>
        </p:spPr>
      </p:pic>
    </p:spTree>
    <p:extLst>
      <p:ext uri="{BB962C8B-B14F-4D97-AF65-F5344CB8AC3E}">
        <p14:creationId xmlns:p14="http://schemas.microsoft.com/office/powerpoint/2010/main" val="33452718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Chiêm ngưỡng vẻ hùng vĩ tuyệt đẹp của núi rừng Hà Giang - Vĩnh Long Online">
            <a:extLst>
              <a:ext uri="{FF2B5EF4-FFF2-40B4-BE49-F238E27FC236}">
                <a16:creationId xmlns:a16="http://schemas.microsoft.com/office/drawing/2014/main" id="{13AA4D74-555E-40DE-B54E-B00B29E9E5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26EF60-53E7-4DF9-9061-EDCED727C168}"/>
              </a:ext>
            </a:extLst>
          </p:cNvPr>
          <p:cNvSpPr txBox="1"/>
          <p:nvPr/>
        </p:nvSpPr>
        <p:spPr>
          <a:xfrm>
            <a:off x="3646968" y="3286923"/>
            <a:ext cx="5240522" cy="2865120"/>
          </a:xfrm>
          <a:prstGeom prst="ellipse">
            <a:avLst/>
          </a:prstGeom>
          <a:solidFill>
            <a:srgbClr val="FFFFFF"/>
          </a:solidFill>
          <a:ln w="174625" cmpd="thinThick">
            <a:solidFill>
              <a:srgbClr val="FFFFFF"/>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err="1">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Trùng</a:t>
            </a:r>
            <a:r>
              <a:rPr kumimoji="0" lang="en-US" sz="3600" b="1" i="0" u="none" strike="noStrike" kern="1200" cap="none" spc="0" normalizeH="0" baseline="0" noProof="0" dirty="0">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điệp</a:t>
            </a:r>
            <a:r>
              <a:rPr kumimoji="0" lang="en-US" sz="3600" b="1" i="0" u="none" strike="noStrike" kern="1200" cap="none" spc="0" normalizeH="0" baseline="0" noProof="0" dirty="0">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Nối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nhau</a:t>
            </a:r>
            <a:r>
              <a:rPr kumimoji="0" lang="en-US" sz="3600" b="1" i="0" u="none" strike="noStrike" kern="1200" cap="none" spc="0" normalizeH="0" baseline="0" noProof="0" dirty="0">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liên</a:t>
            </a:r>
            <a:r>
              <a:rPr kumimoji="0" lang="en-US" sz="3600" b="1" i="0" u="none" strike="noStrike" kern="1200" cap="none" spc="0" normalizeH="0" baseline="0" noProof="0" dirty="0">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tiếp</a:t>
            </a:r>
            <a:r>
              <a:rPr kumimoji="0" lang="en-US" sz="3600" b="1" i="0" u="none" strike="noStrike" kern="1200" cap="none" spc="0" normalizeH="0" baseline="0" noProof="0" dirty="0">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như</a:t>
            </a:r>
            <a:r>
              <a:rPr kumimoji="0" lang="en-US" sz="3600" b="1" i="0" u="none" strike="noStrike" kern="1200" cap="none" spc="0" normalizeH="0" baseline="0" noProof="0" dirty="0">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không</a:t>
            </a:r>
            <a:r>
              <a:rPr kumimoji="0" lang="en-US" sz="3600" b="1" i="0" u="none" strike="noStrike" kern="1200" cap="none" spc="0" normalizeH="0" baseline="0" noProof="0" dirty="0">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 bao </a:t>
            </a:r>
            <a:r>
              <a:rPr kumimoji="0" lang="en-US" sz="3600" b="1" i="0" u="none" strike="noStrike" kern="1200" cap="none" spc="0" normalizeH="0" baseline="0" noProof="0" dirty="0" err="1">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giờ</a:t>
            </a:r>
            <a:r>
              <a:rPr kumimoji="0" lang="en-US" sz="3600" b="1" i="0" u="none" strike="noStrike" kern="1200" cap="none" spc="0" normalizeH="0" baseline="0" noProof="0" dirty="0">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hết</a:t>
            </a:r>
            <a:endParaRPr kumimoji="0" lang="en-US" sz="3600" b="1" i="1" u="sng" strike="noStrike" kern="1200" cap="none" spc="0" normalizeH="0" baseline="0" noProof="0" dirty="0">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54108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id="{BD716C0A-942C-4227-B4B6-3ADD1C4D6DB5}"/>
              </a:ext>
            </a:extLst>
          </p:cNvPr>
          <p:cNvPicPr>
            <a:picLocks noChangeAspect="1"/>
          </p:cNvPicPr>
          <p:nvPr/>
        </p:nvPicPr>
        <p:blipFill rotWithShape="1">
          <a:blip r:embed="rId2">
            <a:extLst>
              <a:ext uri="{28A0092B-C50C-407E-A947-70E740481C1C}">
                <a14:useLocalDpi xmlns:a14="http://schemas.microsoft.com/office/drawing/2010/main" val="0"/>
              </a:ext>
            </a:extLst>
          </a:blip>
          <a:srcRect r="1524"/>
          <a:stretch/>
        </p:blipFill>
        <p:spPr>
          <a:xfrm>
            <a:off x="2812143" y="-842560"/>
            <a:ext cx="9379857" cy="6858000"/>
          </a:xfrm>
          <a:prstGeom prst="rect">
            <a:avLst/>
          </a:prstGeom>
        </p:spPr>
      </p:pic>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id="{9E4E612C-CB01-4C4A-B8CC-B0526CB5A04E}"/>
              </a:ext>
            </a:extLst>
          </p:cNvPr>
          <p:cNvSpPr/>
          <p:nvPr/>
        </p:nvSpPr>
        <p:spPr>
          <a:xfrm>
            <a:off x="3466610" y="1561620"/>
            <a:ext cx="7027725" cy="2914687"/>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 name="Picture 1">
            <a:extLst>
              <a:ext uri="{FF2B5EF4-FFF2-40B4-BE49-F238E27FC236}">
                <a16:creationId xmlns:a16="http://schemas.microsoft.com/office/drawing/2014/main" id="{C36D24AC-A686-4679-91D6-670249A7B37D}"/>
              </a:ext>
            </a:extLst>
          </p:cNvPr>
          <p:cNvPicPr>
            <a:picLocks noChangeAspect="1"/>
          </p:cNvPicPr>
          <p:nvPr/>
        </p:nvPicPr>
        <p:blipFill>
          <a:blip r:embed="rId8"/>
          <a:stretch>
            <a:fillRect/>
          </a:stretch>
        </p:blipFill>
        <p:spPr>
          <a:xfrm>
            <a:off x="3143207" y="1347614"/>
            <a:ext cx="7808328" cy="3088926"/>
          </a:xfrm>
          <a:prstGeom prst="rect">
            <a:avLst/>
          </a:prstGeom>
        </p:spPr>
      </p:pic>
      <p:pic>
        <p:nvPicPr>
          <p:cNvPr id="3" name="图片 8" descr="图片包含 乐高, 玩具, 游戏机, 小&#10;&#10;描述已自动生成">
            <a:extLst>
              <a:ext uri="{FF2B5EF4-FFF2-40B4-BE49-F238E27FC236}">
                <a16:creationId xmlns:a16="http://schemas.microsoft.com/office/drawing/2014/main" id="{18713737-A143-4CEF-B9F2-B991228FA36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23460" y="2513422"/>
            <a:ext cx="5504542" cy="5504542"/>
          </a:xfrm>
          <a:prstGeom prst="rect">
            <a:avLst/>
          </a:prstGeom>
        </p:spPr>
      </p:pic>
    </p:spTree>
    <p:extLst>
      <p:ext uri="{BB962C8B-B14F-4D97-AF65-F5344CB8AC3E}">
        <p14:creationId xmlns:p14="http://schemas.microsoft.com/office/powerpoint/2010/main" val="13810156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orrjf32">
      <a:majorFont>
        <a:latin typeface="微软雅黑" panose="020F0302020204030204"/>
        <a:ea typeface="方正卡通简体"/>
        <a:cs typeface=""/>
      </a:majorFont>
      <a:minorFont>
        <a:latin typeface="微软雅黑" panose="020F0502020204030204"/>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373</Words>
  <Application>Microsoft Office PowerPoint</Application>
  <PresentationFormat>Màn hình rộng</PresentationFormat>
  <Paragraphs>22</Paragraphs>
  <Slides>9</Slides>
  <Notes>0</Notes>
  <HiddenSlides>0</HiddenSlides>
  <MMClips>0</MMClips>
  <ScaleCrop>false</ScaleCrop>
  <HeadingPairs>
    <vt:vector size="6" baseType="variant">
      <vt:variant>
        <vt:lpstr>Phông được Dùng</vt:lpstr>
      </vt:variant>
      <vt:variant>
        <vt:i4>7</vt:i4>
      </vt:variant>
      <vt:variant>
        <vt:lpstr>Chủ đề</vt:lpstr>
      </vt:variant>
      <vt:variant>
        <vt:i4>2</vt:i4>
      </vt:variant>
      <vt:variant>
        <vt:lpstr>Tiêu đề Bản chiếu</vt:lpstr>
      </vt:variant>
      <vt:variant>
        <vt:i4>9</vt:i4>
      </vt:variant>
    </vt:vector>
  </HeadingPairs>
  <TitlesOfParts>
    <vt:vector size="18" baseType="lpstr">
      <vt:lpstr>等线</vt:lpstr>
      <vt:lpstr>微软雅黑</vt:lpstr>
      <vt:lpstr>#9Slide05 IcielRukola</vt:lpstr>
      <vt:lpstr>Arial</vt:lpstr>
      <vt:lpstr>Calibri</vt:lpstr>
      <vt:lpstr>Cambria</vt:lpstr>
      <vt:lpstr>思源黑体 CN Bold</vt:lpstr>
      <vt:lpstr>第一PPT，www.1ppt.com</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2</cp:revision>
  <dcterms:created xsi:type="dcterms:W3CDTF">2025-09-20T02:55:37Z</dcterms:created>
  <dcterms:modified xsi:type="dcterms:W3CDTF">2025-09-20T02:57:33Z</dcterms:modified>
</cp:coreProperties>
</file>