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13" r:id="rId3"/>
    <p:sldId id="291" r:id="rId4"/>
    <p:sldId id="276" r:id="rId5"/>
    <p:sldId id="309" r:id="rId6"/>
    <p:sldId id="305" r:id="rId7"/>
    <p:sldId id="311" r:id="rId8"/>
    <p:sldId id="1070" r:id="rId9"/>
    <p:sldId id="30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5DA91-B7B1-41CF-BA70-6F76937E917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37901-0C96-4F22-85C0-F0211D3A2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6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851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841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D3E4A-8DD6-9B14-8EB4-0141D8240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C5605F7-5C5B-63D9-E643-71ACDC0DF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556A2B-C45D-7441-0F2B-682DD0B5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90865C-AB9D-CC47-FF0F-8D088221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52C74A-EEA2-20DF-D4A0-32BCEF98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2DE617-3887-3D49-B4E9-7BABF2C1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0C73AD8-ECD6-0A50-E126-AF7DBC1F8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3D6AB2-0E2A-A9CF-EB37-EB2D65E4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3DF8A-849B-7B18-963B-BEA05B28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122147-CE8E-36DA-ADD4-C28790DE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1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11A42BE-0BE3-37DA-ADBB-CBB6CC085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3A7F2B-2E21-8874-9CDC-49B8DE993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88858D-E4AD-341B-E59C-D82E2E32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39CE6B-D6C5-4EEF-4EB4-7A66A2D2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C8DA61-CFA5-9F92-F9D6-3DDAD1E2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415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072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0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E8AA24-5209-1729-30FA-C6DF4B0C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D43BB76-D897-7AB0-1E1A-88D22B2FF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525236-062A-61F4-7B43-7398E28C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EA1024-64C2-ABAA-B77E-46A4079F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0EF0F8-D469-6EFA-C21E-609A93EA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AD5565-CD97-8A9A-9881-2C2075D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C11C0EA-6E4A-0DB5-C53F-7D99FBA4B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1E7792-3EAB-BFA9-7D4B-EA3D5B96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11E9EC-6840-1433-23C1-3EE62992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2C1D8E-2C55-43CD-AC1E-64E2A0BD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712496-EB44-7BDA-925A-D70D0B7F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C91970-C529-29D9-F230-0AE023AF1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72F4147-A060-B89E-9017-5C8BA8C54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79FC1D-2B7A-A4E4-70A4-6C71CC40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8426311-A197-55DA-73A1-21592CD6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CB9DBD3-32D6-2974-FCDE-8B7A0526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C7646C-6561-69C1-73BC-6D076567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96E48FB-DAC2-E714-B69B-96056760F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AB234C-178C-31F2-D3D3-FFFC705E4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1BE5478-964B-76DF-922E-F9C11EA40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E7A637F-0217-88E9-21DC-5F2D4DCFE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E4053C6-DAE0-D9B1-CBCC-CC888FF6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856CAA0-19C3-34F7-0BEA-9A0B4674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A14953F-582D-3390-C1C6-C77517E8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134DE6-7EBC-337E-4129-7B8EDAC1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B5E200-A50F-9ACF-1E88-89E75F7E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DFB7C8A-B985-A29A-E4DD-FAB0795F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0FF57C0-B301-023A-5DC6-5AACE48B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0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A491E03-4B7D-799C-ADC1-A2294980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63FBFF-FA13-E064-6F15-C15BF2AF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FF3E00-FD05-9604-EBB2-CCF714FB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D48FC-6808-9126-2A32-780F3234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5790C6-8E47-A214-B424-3F6634D2D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93DE8D3-A42A-D6CA-76FB-A206793BC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0020C4-28E7-315B-5B7D-3065DA05C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C79ED1-BA2C-54A0-4462-61C234A0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951DEA-E704-6A39-7776-6BC53C4A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2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BD9468-3595-BC78-E886-B91DB423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BFCA-9951-76EF-0CB7-FB2130B0F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148B67A-80C2-96F0-F010-DF903A57C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019172-FD62-3342-53C3-076158EE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04DCF0-9FB8-B72A-301F-DDF4DBF8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5F66B9-221F-6E7D-29B2-26F5B5BD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0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9147E57-8061-A635-865A-AAEFC7B7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AD8CC7-8D82-B81A-95B7-D82EA4344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162746-EF1B-0447-11A9-6EF89567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04A2C-F9B6-4833-8912-36F2D30CFB0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37A9E8-B6F1-8FE9-99BD-5919E1D66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62477B-0650-EAB5-6A72-A5D5C911D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1B162-AC4F-4F67-882A-5B9FA3B2C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E02CD-9D75-7985-5B58-C17A530F4F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1734" y="2045811"/>
            <a:ext cx="770601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620687" y="298252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endParaRPr kumimoji="0" lang="th-TH" sz="4800" b="1" i="0" u="none" strike="noStrike" kern="120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916299" y="896280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2" y="1429215"/>
            <a:ext cx="832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BAD34-358A-FB69-EB99-62CDEFC779AB}"/>
              </a:ext>
            </a:extLst>
          </p:cNvPr>
          <p:cNvGrpSpPr/>
          <p:nvPr/>
        </p:nvGrpSpPr>
        <p:grpSpPr>
          <a:xfrm>
            <a:off x="685650" y="2392223"/>
            <a:ext cx="8325937" cy="523220"/>
            <a:chOff x="-43399" y="2404580"/>
            <a:chExt cx="8325937" cy="52322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81F48D-624B-5730-4974-C36AC8D51991}"/>
                </a:ext>
              </a:extLst>
            </p:cNvPr>
            <p:cNvSpPr txBox="1"/>
            <p:nvPr/>
          </p:nvSpPr>
          <p:spPr>
            <a:xfrm>
              <a:off x="-43399" y="2404580"/>
              <a:ext cx="8325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       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9ABB8A-B264-6016-ECB5-0141D5027869}"/>
                </a:ext>
              </a:extLst>
            </p:cNvPr>
            <p:cNvSpPr/>
            <p:nvPr/>
          </p:nvSpPr>
          <p:spPr>
            <a:xfrm>
              <a:off x="1520057" y="2404580"/>
              <a:ext cx="578498" cy="52322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1F199963-EED1-FB2A-D348-84D0B7AE5149}"/>
              </a:ext>
            </a:extLst>
          </p:cNvPr>
          <p:cNvSpPr/>
          <p:nvPr/>
        </p:nvSpPr>
        <p:spPr>
          <a:xfrm>
            <a:off x="3938329" y="4488221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9A40171-D4B1-BAC7-5801-AB6F58F07915}"/>
              </a:ext>
            </a:extLst>
          </p:cNvPr>
          <p:cNvSpPr/>
          <p:nvPr/>
        </p:nvSpPr>
        <p:spPr>
          <a:xfrm>
            <a:off x="7004383" y="4532303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92728-7CA7-0973-899F-E98815D7124F}"/>
              </a:ext>
            </a:extLst>
          </p:cNvPr>
          <p:cNvGrpSpPr/>
          <p:nvPr/>
        </p:nvGrpSpPr>
        <p:grpSpPr>
          <a:xfrm>
            <a:off x="2254994" y="3308865"/>
            <a:ext cx="6094373" cy="442183"/>
            <a:chOff x="2318361" y="3610576"/>
            <a:chExt cx="6094373" cy="44218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5164DB-828B-8EE4-AAD2-7A57EA53080E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4FC5BFB-C7FF-7429-A88F-789CF497A437}"/>
                </a:ext>
              </a:extLst>
            </p:cNvPr>
            <p:cNvCxnSpPr>
              <a:cxnSpLocks/>
            </p:cNvCxnSpPr>
            <p:nvPr/>
          </p:nvCxnSpPr>
          <p:spPr>
            <a:xfrm>
              <a:off x="308671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4890309-E3EC-842C-FA24-5FE777AD4795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7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A988DBB-D79B-70D9-D244-E2A45F1136B4}"/>
                </a:ext>
              </a:extLst>
            </p:cNvPr>
            <p:cNvCxnSpPr>
              <a:cxnSpLocks/>
            </p:cNvCxnSpPr>
            <p:nvPr/>
          </p:nvCxnSpPr>
          <p:spPr>
            <a:xfrm>
              <a:off x="462342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1AE2FF-0FFB-B2FF-3B71-2C02DC0A89CF}"/>
                </a:ext>
              </a:extLst>
            </p:cNvPr>
            <p:cNvCxnSpPr>
              <a:cxnSpLocks/>
            </p:cNvCxnSpPr>
            <p:nvPr/>
          </p:nvCxnSpPr>
          <p:spPr>
            <a:xfrm>
              <a:off x="539178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98C5C3C-FA5E-A324-1AD8-5D64B7C8849C}"/>
                </a:ext>
              </a:extLst>
            </p:cNvPr>
            <p:cNvCxnSpPr>
              <a:cxnSpLocks/>
            </p:cNvCxnSpPr>
            <p:nvPr/>
          </p:nvCxnSpPr>
          <p:spPr>
            <a:xfrm>
              <a:off x="616013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94C8A22-9264-BFBF-DEDB-592EB6D7BBE5}"/>
                </a:ext>
              </a:extLst>
            </p:cNvPr>
            <p:cNvCxnSpPr>
              <a:cxnSpLocks/>
            </p:cNvCxnSpPr>
            <p:nvPr/>
          </p:nvCxnSpPr>
          <p:spPr>
            <a:xfrm>
              <a:off x="692849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7787022-CF2B-BDCE-8394-7D20F559F9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684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75FBE4-AB1D-0274-7D90-227839CAAAAF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844212"/>
              <a:ext cx="609437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4B4C8B-10D2-6396-5B2D-B082AE99E3A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734" y="3635665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8F573099-9859-776B-08EF-218306A2F9DB}"/>
              </a:ext>
            </a:extLst>
          </p:cNvPr>
          <p:cNvSpPr/>
          <p:nvPr/>
        </p:nvSpPr>
        <p:spPr>
          <a:xfrm rot="16200000">
            <a:off x="3790057" y="2109996"/>
            <a:ext cx="741811" cy="3841775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9658-8936-0F55-E3E0-99502CFDF3D4}"/>
              </a:ext>
            </a:extLst>
          </p:cNvPr>
          <p:cNvSpPr txBox="1"/>
          <p:nvPr/>
        </p:nvSpPr>
        <p:spPr>
          <a:xfrm>
            <a:off x="3078496" y="3583804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eft Brace 189">
            <a:extLst>
              <a:ext uri="{FF2B5EF4-FFF2-40B4-BE49-F238E27FC236}">
                <a16:creationId xmlns:a16="http://schemas.microsoft.com/office/drawing/2014/main" id="{9A729AE3-2772-CC28-999A-A08F424EB853}"/>
              </a:ext>
            </a:extLst>
          </p:cNvPr>
          <p:cNvSpPr/>
          <p:nvPr/>
        </p:nvSpPr>
        <p:spPr>
          <a:xfrm rot="16200000">
            <a:off x="6897700" y="2951299"/>
            <a:ext cx="650740" cy="2250238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4D2AAB9-9CD3-129E-EB1D-5CDDC89921B5}"/>
              </a:ext>
            </a:extLst>
          </p:cNvPr>
          <p:cNvSpPr txBox="1"/>
          <p:nvPr/>
        </p:nvSpPr>
        <p:spPr>
          <a:xfrm>
            <a:off x="6065241" y="3573546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DB3812-BD52-DDC3-402A-846AC5A02BE2}"/>
              </a:ext>
            </a:extLst>
          </p:cNvPr>
          <p:cNvSpPr/>
          <p:nvPr/>
        </p:nvSpPr>
        <p:spPr>
          <a:xfrm>
            <a:off x="2340742" y="300719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EA57762-EEF7-139D-3D87-4B9350F949CC}"/>
              </a:ext>
            </a:extLst>
          </p:cNvPr>
          <p:cNvSpPr/>
          <p:nvPr/>
        </p:nvSpPr>
        <p:spPr>
          <a:xfrm>
            <a:off x="3091457" y="3000976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D4FB06AF-2972-1E0E-B527-2F45255C6352}"/>
              </a:ext>
            </a:extLst>
          </p:cNvPr>
          <p:cNvSpPr/>
          <p:nvPr/>
        </p:nvSpPr>
        <p:spPr>
          <a:xfrm>
            <a:off x="3895111" y="299206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8F368839-E299-D784-3DA8-123A71DB5B1D}"/>
              </a:ext>
            </a:extLst>
          </p:cNvPr>
          <p:cNvSpPr/>
          <p:nvPr/>
        </p:nvSpPr>
        <p:spPr>
          <a:xfrm>
            <a:off x="4663465" y="297190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2FFCB41-09A6-6843-8CF2-9FBAC561A6A1}"/>
              </a:ext>
            </a:extLst>
          </p:cNvPr>
          <p:cNvSpPr/>
          <p:nvPr/>
        </p:nvSpPr>
        <p:spPr>
          <a:xfrm>
            <a:off x="5465858" y="2980168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F5AE20EB-3F43-2343-9301-CDEE7ABD48F1}"/>
              </a:ext>
            </a:extLst>
          </p:cNvPr>
          <p:cNvSpPr/>
          <p:nvPr/>
        </p:nvSpPr>
        <p:spPr>
          <a:xfrm>
            <a:off x="6192380" y="2971900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B9623EA-2F80-32DD-C07E-08CA4FF402FC}"/>
              </a:ext>
            </a:extLst>
          </p:cNvPr>
          <p:cNvSpPr/>
          <p:nvPr/>
        </p:nvSpPr>
        <p:spPr>
          <a:xfrm>
            <a:off x="7012154" y="29916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CBA7E87E-910A-F817-24D1-F98C8B443941}"/>
              </a:ext>
            </a:extLst>
          </p:cNvPr>
          <p:cNvSpPr/>
          <p:nvPr/>
        </p:nvSpPr>
        <p:spPr>
          <a:xfrm>
            <a:off x="7701587" y="29605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EE4C1F-F68B-F69A-88DF-21DADA1F2A0F}"/>
              </a:ext>
            </a:extLst>
          </p:cNvPr>
          <p:cNvCxnSpPr/>
          <p:nvPr/>
        </p:nvCxnSpPr>
        <p:spPr>
          <a:xfrm flipH="1">
            <a:off x="2417732" y="2854425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91E309B-8A2F-9A1A-1A91-3BD8947046AA}"/>
              </a:ext>
            </a:extLst>
          </p:cNvPr>
          <p:cNvCxnSpPr/>
          <p:nvPr/>
        </p:nvCxnSpPr>
        <p:spPr>
          <a:xfrm flipH="1">
            <a:off x="3215753" y="2810323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6233C60-FB48-8261-96F1-2B3CD3E0E183}"/>
              </a:ext>
            </a:extLst>
          </p:cNvPr>
          <p:cNvCxnSpPr/>
          <p:nvPr/>
        </p:nvCxnSpPr>
        <p:spPr>
          <a:xfrm flipH="1">
            <a:off x="4006138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92A4820-CAFF-8846-136C-BD4E94B41F13}"/>
              </a:ext>
            </a:extLst>
          </p:cNvPr>
          <p:cNvCxnSpPr/>
          <p:nvPr/>
        </p:nvCxnSpPr>
        <p:spPr>
          <a:xfrm flipH="1">
            <a:off x="4786295" y="2790062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AB83FDC-62F8-DB41-4F80-B67827F6A289}"/>
              </a:ext>
            </a:extLst>
          </p:cNvPr>
          <p:cNvCxnSpPr/>
          <p:nvPr/>
        </p:nvCxnSpPr>
        <p:spPr>
          <a:xfrm flipH="1">
            <a:off x="5505102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6DD4989-2592-4724-8C81-582ED8038E2B}"/>
              </a:ext>
            </a:extLst>
          </p:cNvPr>
          <p:cNvSpPr/>
          <p:nvPr/>
        </p:nvSpPr>
        <p:spPr>
          <a:xfrm>
            <a:off x="714374" y="5072428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60E0A4-1C3D-41C0-A8BC-4D30BF2C1945}"/>
              </a:ext>
            </a:extLst>
          </p:cNvPr>
          <p:cNvGrpSpPr/>
          <p:nvPr/>
        </p:nvGrpSpPr>
        <p:grpSpPr>
          <a:xfrm>
            <a:off x="1431563" y="5190617"/>
            <a:ext cx="4303315" cy="600938"/>
            <a:chOff x="1431563" y="5190617"/>
            <a:chExt cx="4303315" cy="6009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593EFF-4DCF-443D-9DAC-0E1DB2E5A7A1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-    5           =  3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D4CD1C6-9033-429C-8602-917305802B70}"/>
                </a:ext>
              </a:extLst>
            </p:cNvPr>
            <p:cNvSpPr/>
            <p:nvPr/>
          </p:nvSpPr>
          <p:spPr>
            <a:xfrm>
              <a:off x="1509160" y="5190617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1A83B1-BC14-49F6-BF0C-A7028451A8B0}"/>
              </a:ext>
            </a:extLst>
          </p:cNvPr>
          <p:cNvCxnSpPr/>
          <p:nvPr/>
        </p:nvCxnSpPr>
        <p:spPr>
          <a:xfrm>
            <a:off x="1749615" y="566731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9F3DE31-7AC7-40A8-A42D-C79B0A746975}"/>
              </a:ext>
            </a:extLst>
          </p:cNvPr>
          <p:cNvSpPr/>
          <p:nvPr/>
        </p:nvSpPr>
        <p:spPr>
          <a:xfrm>
            <a:off x="933453" y="5983357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0C1C5A-E334-4667-92F2-69294C7DC350}"/>
              </a:ext>
            </a:extLst>
          </p:cNvPr>
          <p:cNvCxnSpPr/>
          <p:nvPr/>
        </p:nvCxnSpPr>
        <p:spPr>
          <a:xfrm>
            <a:off x="3143717" y="5680592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A9CF632-70B9-420B-9A68-398307C4555F}"/>
              </a:ext>
            </a:extLst>
          </p:cNvPr>
          <p:cNvSpPr/>
          <p:nvPr/>
        </p:nvSpPr>
        <p:spPr>
          <a:xfrm>
            <a:off x="2566803" y="5996633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30FC12D-EE03-4A9B-9F55-3B5E1C6D9C48}"/>
              </a:ext>
            </a:extLst>
          </p:cNvPr>
          <p:cNvCxnSpPr/>
          <p:nvPr/>
        </p:nvCxnSpPr>
        <p:spPr>
          <a:xfrm>
            <a:off x="5071055" y="566384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2FC71DF-8A78-45FB-AE98-2CC8C46EA30D}"/>
              </a:ext>
            </a:extLst>
          </p:cNvPr>
          <p:cNvSpPr/>
          <p:nvPr/>
        </p:nvSpPr>
        <p:spPr>
          <a:xfrm>
            <a:off x="4414981" y="597988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E0C070-AAA6-42E1-9D49-4F2971AC611F}"/>
              </a:ext>
            </a:extLst>
          </p:cNvPr>
          <p:cNvSpPr/>
          <p:nvPr/>
        </p:nvSpPr>
        <p:spPr>
          <a:xfrm>
            <a:off x="6651046" y="5568267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7BFECE-56FB-42FE-B46A-F015C9998F13}"/>
              </a:ext>
            </a:extLst>
          </p:cNvPr>
          <p:cNvSpPr txBox="1"/>
          <p:nvPr/>
        </p:nvSpPr>
        <p:spPr>
          <a:xfrm>
            <a:off x="8400912" y="2537945"/>
            <a:ext cx="379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8BEB1B-AC83-4231-AB40-66E01DD52750}"/>
              </a:ext>
            </a:extLst>
          </p:cNvPr>
          <p:cNvSpPr txBox="1"/>
          <p:nvPr/>
        </p:nvSpPr>
        <p:spPr>
          <a:xfrm>
            <a:off x="9150737" y="4507529"/>
            <a:ext cx="448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8 (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DEB064-CABC-4A22-BF81-20BC04F66206}"/>
              </a:ext>
            </a:extLst>
          </p:cNvPr>
          <p:cNvSpPr txBox="1"/>
          <p:nvPr/>
        </p:nvSpPr>
        <p:spPr>
          <a:xfrm>
            <a:off x="8282538" y="3932138"/>
            <a:ext cx="409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7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189" grpId="0" animBg="1"/>
      <p:bldP spid="201" grpId="0" animBg="1"/>
      <p:bldP spid="15" grpId="0" animBg="1"/>
      <p:bldP spid="16" grpId="0"/>
      <p:bldP spid="190" grpId="0" animBg="1"/>
      <p:bldP spid="200" grpId="0"/>
      <p:bldP spid="19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56" grpId="0" animBg="1"/>
      <p:bldP spid="61" grpId="0" animBg="1"/>
      <p:bldP spid="63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786988" y="374710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th-TH" sz="4800" b="1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743305" y="1007491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3" y="1528069"/>
            <a:ext cx="762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bi,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3C6F1F0-BC53-482C-AA22-2430DD5A4B42}"/>
              </a:ext>
            </a:extLst>
          </p:cNvPr>
          <p:cNvSpPr/>
          <p:nvPr/>
        </p:nvSpPr>
        <p:spPr>
          <a:xfrm>
            <a:off x="556757" y="3909490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246775-6DD1-4920-A096-CFF0BC95FF80}"/>
              </a:ext>
            </a:extLst>
          </p:cNvPr>
          <p:cNvGrpSpPr/>
          <p:nvPr/>
        </p:nvGrpSpPr>
        <p:grpSpPr>
          <a:xfrm>
            <a:off x="1273946" y="4043842"/>
            <a:ext cx="4303315" cy="584775"/>
            <a:chOff x="1431563" y="5206780"/>
            <a:chExt cx="4303315" cy="5847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1E70F5-9029-4CFB-A356-33ACB4528816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8    -                =    3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17BC6F6-2DD8-459A-83BD-8B6A05DAFFEE}"/>
                </a:ext>
              </a:extLst>
            </p:cNvPr>
            <p:cNvSpPr/>
            <p:nvPr/>
          </p:nvSpPr>
          <p:spPr>
            <a:xfrm>
              <a:off x="2903262" y="5276851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B35349-DBBC-46BA-AF7C-C811D070B5D2}"/>
              </a:ext>
            </a:extLst>
          </p:cNvPr>
          <p:cNvCxnSpPr/>
          <p:nvPr/>
        </p:nvCxnSpPr>
        <p:spPr>
          <a:xfrm>
            <a:off x="1591998" y="450437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076B47E-DA98-413B-8B34-D999F3D12392}"/>
              </a:ext>
            </a:extLst>
          </p:cNvPr>
          <p:cNvSpPr/>
          <p:nvPr/>
        </p:nvSpPr>
        <p:spPr>
          <a:xfrm>
            <a:off x="775836" y="4820419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3BE161-6126-4CA3-9344-47A1C0F05A38}"/>
              </a:ext>
            </a:extLst>
          </p:cNvPr>
          <p:cNvCxnSpPr/>
          <p:nvPr/>
        </p:nvCxnSpPr>
        <p:spPr>
          <a:xfrm>
            <a:off x="2986100" y="4517654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2D85FEE-05F7-4451-A89C-28779748BBBD}"/>
              </a:ext>
            </a:extLst>
          </p:cNvPr>
          <p:cNvSpPr/>
          <p:nvPr/>
        </p:nvSpPr>
        <p:spPr>
          <a:xfrm>
            <a:off x="2409186" y="4833695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355837-8CC1-40EA-A758-FC981B0CA37D}"/>
              </a:ext>
            </a:extLst>
          </p:cNvPr>
          <p:cNvCxnSpPr/>
          <p:nvPr/>
        </p:nvCxnSpPr>
        <p:spPr>
          <a:xfrm>
            <a:off x="4913438" y="450090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E739EED-9285-48DB-8306-5B96F74D80F7}"/>
              </a:ext>
            </a:extLst>
          </p:cNvPr>
          <p:cNvSpPr/>
          <p:nvPr/>
        </p:nvSpPr>
        <p:spPr>
          <a:xfrm>
            <a:off x="4257364" y="4816949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1B6E14-96FB-4E79-A6B0-67AD448C7EDF}"/>
              </a:ext>
            </a:extLst>
          </p:cNvPr>
          <p:cNvSpPr/>
          <p:nvPr/>
        </p:nvSpPr>
        <p:spPr>
          <a:xfrm>
            <a:off x="6345148" y="4442399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C679C2-A78C-4658-BFEC-D47980B474DE}"/>
              </a:ext>
            </a:extLst>
          </p:cNvPr>
          <p:cNvSpPr txBox="1"/>
          <p:nvPr/>
        </p:nvSpPr>
        <p:spPr>
          <a:xfrm>
            <a:off x="6293527" y="3198167"/>
            <a:ext cx="626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686313-F07E-4AD4-85E9-1BCACEBD5D7A}"/>
              </a:ext>
            </a:extLst>
          </p:cNvPr>
          <p:cNvSpPr txBox="1"/>
          <p:nvPr/>
        </p:nvSpPr>
        <p:spPr>
          <a:xfrm>
            <a:off x="8470560" y="3723714"/>
            <a:ext cx="448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– 3 = 5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732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71" grpId="0" animBg="1"/>
      <p:bldP spid="76" grpId="0" animBg="1"/>
      <p:bldP spid="81" grpId="0" animBg="1"/>
      <p:bldP spid="83" grpId="0" animBg="1"/>
      <p:bldP spid="92" grpId="0" animBg="1"/>
      <p:bldP spid="93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061925" y="349377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008957" y="170471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1671324" y="241353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2185416" y="2429814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- 10 = 30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30 + 10 = 40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979" y="1783344"/>
            <a:ext cx="2525772" cy="1873922"/>
            <a:chOff x="5728212" y="2413538"/>
            <a:chExt cx="2525772" cy="187392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728212" y="242981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6306312" y="2413538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728212" y="310487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6306312" y="3064952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728212" y="37617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6306312" y="370268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29757" y="4264240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1" y="4262924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32687" y="4245507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91200" y="4266982"/>
            <a:ext cx="2501475" cy="584775"/>
            <a:chOff x="517059" y="5477945"/>
            <a:chExt cx="2501475" cy="584775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584271" y="4958885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+ 20 = 60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539423" y="4311571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99391624-293D-1A89-1052-14FF245720CA}"/>
              </a:ext>
            </a:extLst>
          </p:cNvPr>
          <p:cNvGrpSpPr/>
          <p:nvPr/>
        </p:nvGrpSpPr>
        <p:grpSpPr>
          <a:xfrm>
            <a:off x="4688270" y="4285715"/>
            <a:ext cx="2501475" cy="584775"/>
            <a:chOff x="517059" y="5477945"/>
            <a:chExt cx="2501475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234DF6A2-07DC-66B9-94CD-80840325196A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</p:grpSp>
      <p:sp>
        <p:nvSpPr>
          <p:cNvPr id="485" name="TextBox 484">
            <a:extLst>
              <a:ext uri="{FF2B5EF4-FFF2-40B4-BE49-F238E27FC236}">
                <a16:creationId xmlns:a16="http://schemas.microsoft.com/office/drawing/2014/main" id="{752FC552-A791-B2CC-A9F5-72446E242273}"/>
              </a:ext>
            </a:extLst>
          </p:cNvPr>
          <p:cNvSpPr txBox="1"/>
          <p:nvPr/>
        </p:nvSpPr>
        <p:spPr>
          <a:xfrm>
            <a:off x="4688270" y="4950108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 + 12 = 37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4571496" y="4341077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706054" y="4284399"/>
            <a:ext cx="2501475" cy="584775"/>
            <a:chOff x="517059" y="5477945"/>
            <a:chExt cx="2501475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6" y="4912000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42 + 18 = 60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8626797" y="4332215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B6D12-6B97-BB88-6435-C985B6F93984}"/>
              </a:ext>
            </a:extLst>
          </p:cNvPr>
          <p:cNvSpPr txBox="1"/>
          <p:nvPr/>
        </p:nvSpPr>
        <p:spPr>
          <a:xfrm>
            <a:off x="1927653" y="383059"/>
            <a:ext cx="9168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246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5" grpId="0"/>
      <p:bldP spid="486" grpId="0" animBg="1"/>
      <p:bldP spid="490" grpId="0"/>
      <p:bldP spid="4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939254" y="238166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577368" y="185299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2468366" y="250965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1563979" y="2466174"/>
              <a:ext cx="2569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      = 20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30 - 20 = 10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136" y="1711319"/>
            <a:ext cx="2961740" cy="1877412"/>
            <a:chOff x="5097174" y="2440368"/>
            <a:chExt cx="2961740" cy="187741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943703" y="244799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5097174" y="2440368"/>
              <a:ext cx="296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= 10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984244" y="30962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5113745" y="3063372"/>
              <a:ext cx="2886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35 -      = 15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984244" y="3746805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5176601" y="3733005"/>
              <a:ext cx="2484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51-      = 18 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66828" y="426424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2" y="423821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69757" y="4307292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61331" y="4371400"/>
            <a:ext cx="2807657" cy="590053"/>
            <a:chOff x="403326" y="5429616"/>
            <a:chExt cx="2807657" cy="590053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1265248" y="551473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403326" y="5429616"/>
              <a:ext cx="280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 = 10 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621341" y="5020670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=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1405582" y="4435045"/>
            <a:ext cx="670577" cy="5447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234DF6A2-07DC-66B9-94CD-80840325196A}"/>
              </a:ext>
            </a:extLst>
          </p:cNvPr>
          <p:cNvSpPr txBox="1"/>
          <p:nvPr/>
        </p:nvSpPr>
        <p:spPr>
          <a:xfrm>
            <a:off x="4896629" y="4830353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– 15 = 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2232E-A1B2-E13A-351C-5277EE6D9E6E}"/>
              </a:ext>
            </a:extLst>
          </p:cNvPr>
          <p:cNvGrpSpPr/>
          <p:nvPr/>
        </p:nvGrpSpPr>
        <p:grpSpPr>
          <a:xfrm>
            <a:off x="4801386" y="4255505"/>
            <a:ext cx="2920526" cy="584775"/>
            <a:chOff x="4690175" y="5404683"/>
            <a:chExt cx="2920526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656483" y="5474599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752FC552-A791-B2CC-A9F5-72446E242273}"/>
                </a:ext>
              </a:extLst>
            </p:cNvPr>
            <p:cNvSpPr txBox="1"/>
            <p:nvPr/>
          </p:nvSpPr>
          <p:spPr>
            <a:xfrm>
              <a:off x="4690175" y="5404683"/>
              <a:ext cx="292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      = 15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5655684" y="4338522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653048" y="4348499"/>
            <a:ext cx="3314134" cy="584775"/>
            <a:chOff x="464052" y="5566758"/>
            <a:chExt cx="3314134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1349117" y="556675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464052" y="5566758"/>
              <a:ext cx="3314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      = 18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7" y="4887287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18 =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9503227" y="4338953"/>
            <a:ext cx="670577" cy="5483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9B76E-0656-1E48-E910-9055ECAE5F7C}"/>
              </a:ext>
            </a:extLst>
          </p:cNvPr>
          <p:cNvSpPr txBox="1"/>
          <p:nvPr/>
        </p:nvSpPr>
        <p:spPr>
          <a:xfrm>
            <a:off x="2743200" y="234778"/>
            <a:ext cx="626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156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4" grpId="0"/>
      <p:bldP spid="486" grpId="0" animBg="1"/>
      <p:bldP spid="490" grpId="0"/>
      <p:bldP spid="4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459533" y="40516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800" b="1" dirty="0">
              <a:ln>
                <a:solidFill>
                  <a:srgbClr val="5E2700"/>
                </a:solidFill>
              </a:ln>
              <a:latin typeface="Calibri" panose="020F050202020403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785957" y="54373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AE570-FC48-4E37-AA37-B727C2E4844E}"/>
              </a:ext>
            </a:extLst>
          </p:cNvPr>
          <p:cNvGraphicFramePr>
            <a:graphicFrameLocks noGrp="1"/>
          </p:cNvGraphicFramePr>
          <p:nvPr/>
        </p:nvGraphicFramePr>
        <p:xfrm>
          <a:off x="1211992" y="2399270"/>
          <a:ext cx="9896478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81128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F7374-5858-4D56-8306-213F0DE371B1}"/>
              </a:ext>
            </a:extLst>
          </p:cNvPr>
          <p:cNvSpPr/>
          <p:nvPr/>
        </p:nvSpPr>
        <p:spPr>
          <a:xfrm>
            <a:off x="5145817" y="2456420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720589E-411F-4045-A12C-244E4C107CCC}"/>
              </a:ext>
            </a:extLst>
          </p:cNvPr>
          <p:cNvSpPr/>
          <p:nvPr/>
        </p:nvSpPr>
        <p:spPr>
          <a:xfrm>
            <a:off x="6755542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94D185B-637D-4252-BF47-AC16F176CC74}"/>
              </a:ext>
            </a:extLst>
          </p:cNvPr>
          <p:cNvSpPr/>
          <p:nvPr/>
        </p:nvSpPr>
        <p:spPr>
          <a:xfrm>
            <a:off x="8409710" y="2484995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0589B18-F45C-4147-A58B-5F205164E199}"/>
              </a:ext>
            </a:extLst>
          </p:cNvPr>
          <p:cNvSpPr/>
          <p:nvPr/>
        </p:nvSpPr>
        <p:spPr>
          <a:xfrm>
            <a:off x="9847985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4BD23-AAB5-319B-C247-83D8BB82E770}"/>
              </a:ext>
            </a:extLst>
          </p:cNvPr>
          <p:cNvSpPr txBox="1"/>
          <p:nvPr/>
        </p:nvSpPr>
        <p:spPr>
          <a:xfrm>
            <a:off x="1532238" y="407772"/>
            <a:ext cx="233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th-TH" sz="6000" b="1" dirty="0">
              <a:ln>
                <a:solidFill>
                  <a:srgbClr val="5E2700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8758788-C258-43C7-09A3-9464EEE7E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52" y="1991806"/>
            <a:ext cx="1019453" cy="1183880"/>
          </a:xfrm>
          <a:prstGeom prst="rect">
            <a:avLst/>
          </a:prstGeom>
        </p:spPr>
      </p:pic>
      <p:pic>
        <p:nvPicPr>
          <p:cNvPr id="6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703FCC6-08E1-1C72-6D99-FAA41156F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4" y="2471175"/>
            <a:ext cx="921564" cy="543874"/>
          </a:xfrm>
          <a:prstGeom prst="rect">
            <a:avLst/>
          </a:prstGeom>
        </p:spPr>
      </p:pic>
      <p:pic>
        <p:nvPicPr>
          <p:cNvPr id="7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528E555F-A939-4117-A2B6-BE6C4865B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7" y="3028865"/>
            <a:ext cx="602480" cy="912940"/>
          </a:xfrm>
          <a:prstGeom prst="rect">
            <a:avLst/>
          </a:prstGeom>
        </p:spPr>
      </p:pic>
      <p:pic>
        <p:nvPicPr>
          <p:cNvPr id="8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A53D0974-096D-6D0C-2735-BA732681F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43" y="3014311"/>
            <a:ext cx="667265" cy="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607814" y="466949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th-TH" sz="48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847741" y="383102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D3671-8AEA-4981-9B41-B7F2E44F53D8}"/>
              </a:ext>
            </a:extLst>
          </p:cNvPr>
          <p:cNvSpPr txBox="1"/>
          <p:nvPr/>
        </p:nvSpPr>
        <p:spPr>
          <a:xfrm>
            <a:off x="2400300" y="313661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4C6E9-76DF-4174-BD78-2AE2905B7E11}"/>
              </a:ext>
            </a:extLst>
          </p:cNvPr>
          <p:cNvSpPr txBox="1"/>
          <p:nvPr/>
        </p:nvSpPr>
        <p:spPr>
          <a:xfrm>
            <a:off x="2019300" y="3908137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51                       B. 11                       C. 61</a:t>
            </a:r>
          </a:p>
        </p:txBody>
      </p:sp>
      <p:sp>
        <p:nvSpPr>
          <p:cNvPr id="13" name="สี่เหลี่ยมผืนผ้า 71">
            <a:extLst>
              <a:ext uri="{FF2B5EF4-FFF2-40B4-BE49-F238E27FC236}">
                <a16:creationId xmlns:a16="http://schemas.microsoft.com/office/drawing/2014/main" id="{B11193F6-9BAF-481A-AB5E-B80597F4862D}"/>
              </a:ext>
            </a:extLst>
          </p:cNvPr>
          <p:cNvSpPr/>
          <p:nvPr/>
        </p:nvSpPr>
        <p:spPr>
          <a:xfrm>
            <a:off x="3522118" y="1757025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47E36B-1B4F-4DFA-9B2E-FDADAEB5550D}"/>
              </a:ext>
            </a:extLst>
          </p:cNvPr>
          <p:cNvSpPr/>
          <p:nvPr/>
        </p:nvSpPr>
        <p:spPr>
          <a:xfrm>
            <a:off x="9134475" y="3889087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สี่เหลี่ยมผืนผ้า 71">
            <a:extLst>
              <a:ext uri="{FF2B5EF4-FFF2-40B4-BE49-F238E27FC236}">
                <a16:creationId xmlns:a16="http://schemas.microsoft.com/office/drawing/2014/main" id="{489785F1-8310-4AFD-9C58-A8E3894FB5D9}"/>
              </a:ext>
            </a:extLst>
          </p:cNvPr>
          <p:cNvSpPr/>
          <p:nvPr/>
        </p:nvSpPr>
        <p:spPr>
          <a:xfrm>
            <a:off x="3522117" y="1774200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+ 25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61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85E71-D875-41FB-958F-E4F66853485C}"/>
              </a:ext>
            </a:extLst>
          </p:cNvPr>
          <p:cNvSpPr txBox="1"/>
          <p:nvPr/>
        </p:nvSpPr>
        <p:spPr>
          <a:xfrm>
            <a:off x="2252662" y="4632576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8D670-77A3-4646-81DC-DCB9836C3C22}"/>
              </a:ext>
            </a:extLst>
          </p:cNvPr>
          <p:cNvSpPr txBox="1"/>
          <p:nvPr/>
        </p:nvSpPr>
        <p:spPr>
          <a:xfrm>
            <a:off x="2828925" y="541705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                      B. 34                     C. 24</a:t>
            </a:r>
          </a:p>
        </p:txBody>
      </p:sp>
      <p:sp>
        <p:nvSpPr>
          <p:cNvPr id="18" name="สี่เหลี่ยมผืนผ้า 71">
            <a:extLst>
              <a:ext uri="{FF2B5EF4-FFF2-40B4-BE49-F238E27FC236}">
                <a16:creationId xmlns:a16="http://schemas.microsoft.com/office/drawing/2014/main" id="{3D55245A-A51C-4369-8D92-473FF6D2A97A}"/>
              </a:ext>
            </a:extLst>
          </p:cNvPr>
          <p:cNvSpPr/>
          <p:nvPr/>
        </p:nvSpPr>
        <p:spPr>
          <a:xfrm>
            <a:off x="3541166" y="1737974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9" name="สี่เหลี่ยมผืนผ้า 71">
            <a:extLst>
              <a:ext uri="{FF2B5EF4-FFF2-40B4-BE49-F238E27FC236}">
                <a16:creationId xmlns:a16="http://schemas.microsoft.com/office/drawing/2014/main" id="{9D3787B4-D10A-450D-AFD4-B7FFD45606C6}"/>
              </a:ext>
            </a:extLst>
          </p:cNvPr>
          <p:cNvSpPr/>
          <p:nvPr/>
        </p:nvSpPr>
        <p:spPr>
          <a:xfrm>
            <a:off x="3503064" y="1744249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 – 28 = 24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CA6B3A-52E6-420A-A9BD-D952F55ECB2D}"/>
              </a:ext>
            </a:extLst>
          </p:cNvPr>
          <p:cNvSpPr/>
          <p:nvPr/>
        </p:nvSpPr>
        <p:spPr>
          <a:xfrm>
            <a:off x="9620250" y="5404101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82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15" grpId="0" animBg="1"/>
      <p:bldP spid="17" grpId="0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6E4D98EA-00DC-D8B1-B398-3FCF38C0E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6D94DD-8856-E05A-7BF0-785D279E5FDB}"/>
              </a:ext>
            </a:extLst>
          </p:cNvPr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2633B-3126-A2FF-FF13-80DE9ED6857B}"/>
              </a:ext>
            </a:extLst>
          </p:cNvPr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64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con.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33CD7-325A-36B3-7E13-0D16DFED8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555B-5ADB-8110-8A94-1610B3695DB3}"/>
              </a:ext>
            </a:extLst>
          </p:cNvPr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800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64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 con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C108D-50CD-9A34-DC4E-125A03508F93}"/>
              </a:ext>
            </a:extLst>
          </p:cNvPr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 – 24 = 40 (con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7DD6B-0EED-298B-51CC-3EFB7D953915}"/>
              </a:ext>
            </a:extLst>
          </p:cNvPr>
          <p:cNvSpPr/>
          <p:nvPr/>
        </p:nvSpPr>
        <p:spPr>
          <a:xfrm>
            <a:off x="168119" y="85265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17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564</Words>
  <Application>Microsoft Office PowerPoint</Application>
  <PresentationFormat>Màn hình rộng</PresentationFormat>
  <Paragraphs>133</Paragraphs>
  <Slides>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Itim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2025-09-20T01:30:42Z</dcterms:created>
  <dcterms:modified xsi:type="dcterms:W3CDTF">2025-09-20T01:32:36Z</dcterms:modified>
</cp:coreProperties>
</file>