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4" r:id="rId5"/>
  </p:sldMasterIdLst>
  <p:notesMasterIdLst>
    <p:notesMasterId r:id="rId18"/>
  </p:notesMasterIdLst>
  <p:sldIdLst>
    <p:sldId id="2658" r:id="rId6"/>
    <p:sldId id="2675" r:id="rId7"/>
    <p:sldId id="2674" r:id="rId8"/>
    <p:sldId id="2676" r:id="rId9"/>
    <p:sldId id="2677" r:id="rId10"/>
    <p:sldId id="269" r:id="rId11"/>
    <p:sldId id="2678" r:id="rId12"/>
    <p:sldId id="266" r:id="rId13"/>
    <p:sldId id="2679" r:id="rId14"/>
    <p:sldId id="270" r:id="rId15"/>
    <p:sldId id="2638" r:id="rId16"/>
    <p:sldId id="265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58296-4EAE-40AA-9AB3-76984622BEB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EFCA2-A86F-41F2-8812-00845111B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16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9FF9A-EBB0-CC70-22BB-ED07FCC69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E80801-2281-BC0F-041C-935C5D0D4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A8DDF-0E1C-7A10-2776-9835FF217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A0AD3F-E348-4FC8-90C2-FDD52E0EAC8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DFE92-381E-581A-3D54-82D4F563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86FF3-F0C5-6999-2681-45DA93E72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53589-D237-46D5-A9F2-9C82B5D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95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BB4E3-D225-D33A-C738-4F75E84ED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799EE8-2E77-1CE4-CB7F-92C2E455E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2448E-742A-C27D-DFB4-958CE7513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A0AD3F-E348-4FC8-90C2-FDD52E0EAC8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773B0-7F08-B267-AC0B-5F923A040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02E86-4A05-1848-5D47-ED4A733F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53589-D237-46D5-A9F2-9C82B5D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22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3ED281-5CE5-C8F8-8C6B-96F1010DEE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3894BD-00E4-5214-D418-900D9BDF7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CB634-12DC-5183-AD74-008143FD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A0AD3F-E348-4FC8-90C2-FDD52E0EAC8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58A29-B047-C1B1-6A8F-E28098292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39461-C9E3-67B2-3159-4161ED13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53589-D237-46D5-A9F2-9C82B5D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6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grpSp>
        <p:nvGrpSpPr>
          <p:cNvPr id="296" name="组合 295"/>
          <p:cNvGrpSpPr/>
          <p:nvPr userDrawn="1"/>
        </p:nvGrpSpPr>
        <p:grpSpPr>
          <a:xfrm>
            <a:off x="829208" y="610871"/>
            <a:ext cx="10864952" cy="5647689"/>
            <a:chOff x="4071637" y="1979617"/>
            <a:chExt cx="4000935" cy="1323489"/>
          </a:xfrm>
        </p:grpSpPr>
        <p:sp>
          <p:nvSpPr>
            <p:cNvPr id="297" name="矩形: 圆角 296"/>
            <p:cNvSpPr/>
            <p:nvPr/>
          </p:nvSpPr>
          <p:spPr>
            <a:xfrm>
              <a:off x="4071674" y="1979617"/>
              <a:ext cx="4000898" cy="1323489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8" name="矩形: 圆角 297"/>
            <p:cNvSpPr/>
            <p:nvPr/>
          </p:nvSpPr>
          <p:spPr>
            <a:xfrm>
              <a:off x="4071637" y="2009767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371475">
              <a:solidFill>
                <a:srgbClr val="B5D5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0" name="PA_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H="1" flipV="1">
            <a:off x="-21590" y="5063490"/>
            <a:ext cx="4765040" cy="1824990"/>
          </a:xfrm>
          <a:prstGeom prst="rect">
            <a:avLst/>
          </a:prstGeom>
        </p:spPr>
      </p:pic>
      <p:pic>
        <p:nvPicPr>
          <p:cNvPr id="301" name="PA_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>
            <a:off x="7684770" y="5534660"/>
            <a:ext cx="3979545" cy="1353820"/>
          </a:xfrm>
          <a:prstGeom prst="rect">
            <a:avLst/>
          </a:prstGeom>
        </p:spPr>
      </p:pic>
      <p:pic>
        <p:nvPicPr>
          <p:cNvPr id="302" name="PA_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>
            <a:fillRect/>
          </a:stretch>
        </p:blipFill>
        <p:spPr>
          <a:xfrm flipH="1">
            <a:off x="10704764" y="3364140"/>
            <a:ext cx="959641" cy="15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2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09289B6-8400-4EC1-9598-63B11754D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46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81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2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62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56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7EC8C-5600-9F9A-4A0E-600043728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52AC9-EC02-8D3C-DA42-83BD7CDD3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0FAE2-C414-BC32-9599-4C40981426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A0AD3F-E348-4FC8-90C2-FDD52E0EAC8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D8814-49ED-572B-BE76-E1863573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8ED80-7FAD-CEF1-64F9-4B28BF26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53589-D237-46D5-A9F2-9C82B5D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5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3689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71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14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C11C5B0-AF7D-4B7C-8056-9C9A8894800C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32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87ADC-4D48-B2F9-FAC9-27FB4A96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3E181-185E-259B-3759-418E6CC1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B475F-E9C0-8ECD-BED0-299DEA19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60954D4-8E71-65DB-7171-E78E6B086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653"/>
            <a:ext cx="12192000" cy="740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61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353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098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773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67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978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32E5B-FB87-2899-DC8C-578C436E7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3D5A4-5D3E-BBA4-CC08-FEF85D85E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257F-693F-B3EC-1455-AF40D4F2A2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A0AD3F-E348-4FC8-90C2-FDD52E0EAC8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2C116-1081-E08E-4A5E-8209471BD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3E4FB-6200-B44E-7746-8DA5E2CD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53589-D237-46D5-A9F2-9C82B5D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09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10971216" y="1877841"/>
            <a:ext cx="1220785" cy="13147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2229823"/>
            <a:ext cx="1006029" cy="84293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890353"/>
            <a:ext cx="12192000" cy="3967648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7" y="1320111"/>
            <a:ext cx="1244012" cy="10652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54" y="1320111"/>
            <a:ext cx="567900" cy="14265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75" y="1320111"/>
            <a:ext cx="1012983" cy="1261768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476121" y="1589047"/>
            <a:ext cx="780057" cy="120032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9256769" y="494271"/>
            <a:ext cx="838584" cy="22077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936177"/>
            <a:ext cx="12192000" cy="10459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7" y="2120001"/>
            <a:ext cx="1627115" cy="659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1" y="1008039"/>
            <a:ext cx="482227" cy="11119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1049" y="2139683"/>
            <a:ext cx="976319" cy="3957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7" y="2340547"/>
            <a:ext cx="1047145" cy="3980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25" y="1214247"/>
            <a:ext cx="2400049" cy="1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7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938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51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002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649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417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542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303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521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24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FAE28-E52D-240E-8D7D-5A3E30D1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62A7E-77F8-6212-9CB1-86CB96502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2EE07-20C3-1815-D0B2-157B1BB08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2636C-AD78-99E5-4222-759FBDFA4D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A0AD3F-E348-4FC8-90C2-FDD52E0EAC8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2B442-626A-5E55-5D28-0992D4DA9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BA477-1197-01A0-587E-79C6FC292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53589-D237-46D5-A9F2-9C82B5D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62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207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470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904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3075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302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78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809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51493"/>
            <a:ext cx="12288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473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51493"/>
            <a:ext cx="12288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967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51493"/>
            <a:ext cx="12288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9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9B005-0291-434E-F327-6538A80A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B6588-0F74-7636-9DCB-284D9CCB8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95A1E-505D-3D36-944B-6B5865976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89F106-665F-213C-814E-06A85EDBC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ADEB00-CDDF-D3F4-0630-575A13D85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2B0220-1229-3D30-5522-AB02E350E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A0AD3F-E348-4FC8-90C2-FDD52E0EAC8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69C7C8-F2ED-4C72-B913-AA0D3784A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F4B043-8AE3-9DA4-B6DB-E01D1DD2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53589-D237-46D5-A9F2-9C82B5D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848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-51493"/>
            <a:ext cx="12288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3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6B69-8CA9-4682-9ED2-E3FCE3F14B9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D322-43BB-4F2A-8FC1-5F71BF65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603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6B69-8CA9-4682-9ED2-E3FCE3F14B9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D322-43BB-4F2A-8FC1-5F71BF659A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9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96731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6B69-8CA9-4682-9ED2-E3FCE3F14B9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D322-43BB-4F2A-8FC1-5F71BF659A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9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300727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6B69-8CA9-4682-9ED2-E3FCE3F14B9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D322-43BB-4F2A-8FC1-5F71BF659A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314234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6B69-8CA9-4682-9ED2-E3FCE3F14B9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D322-43BB-4F2A-8FC1-5F71BF659A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144123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6B69-8CA9-4682-9ED2-E3FCE3F14B9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D322-43BB-4F2A-8FC1-5F71BF65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791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6B69-8CA9-4682-9ED2-E3FCE3F14B9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D322-43BB-4F2A-8FC1-5F71BF65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861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6B69-8CA9-4682-9ED2-E3FCE3F14B9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D322-43BB-4F2A-8FC1-5F71BF65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582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6B69-8CA9-4682-9ED2-E3FCE3F14B9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D322-43BB-4F2A-8FC1-5F71BF65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10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381E1-DA21-4A49-F4F3-514F785A4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01B3E5-83B2-6299-C505-AB13BADA4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A0AD3F-E348-4FC8-90C2-FDD52E0EAC8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0EB139-CC0D-B0AF-5110-8DC34AC2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49F0D-3C24-7462-595D-D4BB11981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53589-D237-46D5-A9F2-9C82B5D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717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6B69-8CA9-4682-9ED2-E3FCE3F14B9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D322-43BB-4F2A-8FC1-5F71BF65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102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6B69-8CA9-4682-9ED2-E3FCE3F14B9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D322-43BB-4F2A-8FC1-5F71BF65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649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6B69-8CA9-4682-9ED2-E3FCE3F14B9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D322-43BB-4F2A-8FC1-5F71BF65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522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6B69-8CA9-4682-9ED2-E3FCE3F14B9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D322-43BB-4F2A-8FC1-5F71BF65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88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6B69-8CA9-4682-9ED2-E3FCE3F14B9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3D322-43BB-4F2A-8FC1-5F71BF659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0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064634-3299-3D1E-5995-482065FF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A0AD3F-E348-4FC8-90C2-FDD52E0EAC8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902ABD-0F09-1A8F-6578-0BF83D94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2058F-504E-DF56-429B-C5E95E00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53589-D237-46D5-A9F2-9C82B5D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86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39C8A-0C5E-DCF2-87C0-ECF504E4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DD95C-7953-977B-43CD-7D12188C4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042AE-266D-3C55-2E9F-15C76766D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9B731-5EFB-F3CD-9B48-DBFCB733D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A0AD3F-E348-4FC8-90C2-FDD52E0EAC8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B066D-FD01-1E3E-E15E-7662166FF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8103CD-03E5-4A7A-2571-FDEAF4DF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53589-D237-46D5-A9F2-9C82B5D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73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AF31D-D3C2-C0A4-5A55-AC4253B2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41CE94-3EBD-DA09-C2AC-8A6EA17A5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D5FC2-B70A-97E0-0B85-55B491D28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256EC-12F0-C611-B92A-19FB66CCE0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A0AD3F-E348-4FC8-90C2-FDD52E0EAC8C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3C479-479C-A33D-9E7A-83C1D245B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40189-B42C-B538-941F-D7F0526F4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453589-D237-46D5-A9F2-9C82B5D2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00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23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25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EC1453-6A7D-A8C8-86FC-336404796E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708290" cy="17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8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A4A7F40-D886-4393-8C0A-D530D1F345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0160" y="-40640"/>
            <a:ext cx="12213590" cy="6917055"/>
          </a:xfrm>
          <a:prstGeom prst="rect">
            <a:avLst/>
          </a:prstGeom>
          <a:solidFill>
            <a:srgbClr val="F3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7D6638C-9C48-3D5F-F698-DB90E900565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708290" cy="17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6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D9DB-18FC-4DE1-B6E3-B7CBA7A93292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68FC11-B0C8-3F9B-1D92-7FA7125D990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12201481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938609-DEB9-1C85-2D8F-8A8982A11D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708290" cy="17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6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EDAD0F-348A-604E-F87C-075DF6EB8CF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708290" cy="17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6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C6B69-8CA9-4682-9ED2-E3FCE3F14B90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D322-43BB-4F2A-8FC1-5F71BF659A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BÍCH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pic>
        <p:nvPicPr>
          <p:cNvPr id="32" name="Picture 3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AEFF6E-9EC4-74FE-C400-CFA6F88AC9B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708290" cy="17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7.xml"/><Relationship Id="rId6" Type="http://schemas.microsoft.com/office/2007/relationships/hdphoto" Target="../media/hdphoto5.wdp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11" Type="http://schemas.microsoft.com/office/2007/relationships/hdphoto" Target="../media/hdphoto8.wdp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1.xml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3B8985C-498A-BD89-BCDA-45C90A1C023B}"/>
              </a:ext>
            </a:extLst>
          </p:cNvPr>
          <p:cNvSpPr txBox="1"/>
          <p:nvPr/>
        </p:nvSpPr>
        <p:spPr>
          <a:xfrm>
            <a:off x="478465" y="780854"/>
            <a:ext cx="1152131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- A!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Thích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Thái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chạy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kia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Ồ!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tẹo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chạy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rón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rén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-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chạy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-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tớ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Tớ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Tớ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tớ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Hà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tớ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tớ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- Ở Hà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à?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- Hà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Gươm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Mũi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Én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Ghềnh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,…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hẹn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(Theo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Nguyễn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Văn Chung)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878681-4586-2BC5-E2F8-49301EEC9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093" y="113089"/>
            <a:ext cx="438340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54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385"/>
          </a:xfrm>
          <a:prstGeom prst="rect">
            <a:avLst/>
          </a:prstGeom>
        </p:spPr>
      </p:pic>
      <p:sp>
        <p:nvSpPr>
          <p:cNvPr id="7" name="圆角矩形 53"/>
          <p:cNvSpPr/>
          <p:nvPr/>
        </p:nvSpPr>
        <p:spPr>
          <a:xfrm>
            <a:off x="6866944" y="5109082"/>
            <a:ext cx="5049980" cy="1309366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7218597" y="5218403"/>
            <a:ext cx="4382452" cy="981539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Con còng gió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6" y="2336004"/>
            <a:ext cx="5375218" cy="4082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35" y="339627"/>
            <a:ext cx="5054730" cy="3791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643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8A34285-2B47-DD96-D009-4511111A05E4}"/>
              </a:ext>
            </a:extLst>
          </p:cNvPr>
          <p:cNvGrpSpPr/>
          <p:nvPr/>
        </p:nvGrpSpPr>
        <p:grpSpPr>
          <a:xfrm>
            <a:off x="0" y="-170975"/>
            <a:ext cx="4728752" cy="6624026"/>
            <a:chOff x="318614" y="938439"/>
            <a:chExt cx="3625850" cy="4613275"/>
          </a:xfrm>
        </p:grpSpPr>
        <p:pic>
          <p:nvPicPr>
            <p:cNvPr id="10" name="Picture 3" descr="E:\我图PPT\00001PNG素材\儿童卡通\ergerge.png">
              <a:extLst>
                <a:ext uri="{FF2B5EF4-FFF2-40B4-BE49-F238E27FC236}">
                  <a16:creationId xmlns:a16="http://schemas.microsoft.com/office/drawing/2014/main" id="{F13561B0-8708-E036-7832-363903A5A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14" y="938439"/>
              <a:ext cx="3625850" cy="4613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775C07-9916-4E8C-A1A5-C377027EEF11}"/>
                </a:ext>
              </a:extLst>
            </p:cNvPr>
            <p:cNvSpPr txBox="1"/>
            <p:nvPr/>
          </p:nvSpPr>
          <p:spPr>
            <a:xfrm>
              <a:off x="855177" y="1699321"/>
              <a:ext cx="2798820" cy="29153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0800" h="38100" prst="riblet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>
                  <a:ln>
                    <a:solidFill>
                      <a:srgbClr val="FFC000"/>
                    </a:solidFill>
                  </a:ln>
                  <a:solidFill>
                    <a:srgbClr val="FF00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5 Bodega Script" pitchFamily="2" charset="0"/>
                  <a:sym typeface="Arial"/>
                </a:rPr>
                <a:t>Luyện đọc phân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>
                  <a:ln>
                    <a:solidFill>
                      <a:srgbClr val="FFC000"/>
                    </a:solidFill>
                  </a:ln>
                  <a:solidFill>
                    <a:srgbClr val="FF006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5 Bodega Script" pitchFamily="2" charset="0"/>
                  <a:sym typeface="Arial"/>
                </a:rPr>
                <a:t> vai </a:t>
              </a: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图片 16">
            <a:extLst>
              <a:ext uri="{FF2B5EF4-FFF2-40B4-BE49-F238E27FC236}">
                <a16:creationId xmlns:a16="http://schemas.microsoft.com/office/drawing/2014/main" id="{7C80263B-0267-52C1-B977-E56BE1DB9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397">
            <a:off x="4127653" y="2055332"/>
            <a:ext cx="1222256" cy="104338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471127FA-82BD-7A83-E2D8-199547767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6022">
            <a:off x="4377800" y="3268048"/>
            <a:ext cx="927933" cy="9946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986A490-973D-B072-2CD8-DEA5DE9F0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7418">
            <a:off x="4320846" y="4490296"/>
            <a:ext cx="823695" cy="10195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18969A9-A614-BD2C-0572-4022826AD910}"/>
              </a:ext>
            </a:extLst>
          </p:cNvPr>
          <p:cNvGrpSpPr/>
          <p:nvPr/>
        </p:nvGrpSpPr>
        <p:grpSpPr>
          <a:xfrm>
            <a:off x="5264330" y="3342477"/>
            <a:ext cx="5891351" cy="878990"/>
            <a:chOff x="5264330" y="3342477"/>
            <a:chExt cx="5891351" cy="878990"/>
          </a:xfrm>
        </p:grpSpPr>
        <p:sp>
          <p:nvSpPr>
            <p:cNvPr id="16" name="Google Shape;117;p2">
              <a:extLst>
                <a:ext uri="{FF2B5EF4-FFF2-40B4-BE49-F238E27FC236}">
                  <a16:creationId xmlns:a16="http://schemas.microsoft.com/office/drawing/2014/main" id="{DC1480F1-8BE0-2C08-2FBB-87D679391DC1}"/>
                </a:ext>
              </a:extLst>
            </p:cNvPr>
            <p:cNvSpPr/>
            <p:nvPr/>
          </p:nvSpPr>
          <p:spPr>
            <a:xfrm>
              <a:off x="5264330" y="3342477"/>
              <a:ext cx="5891351" cy="87899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040F43-FECD-CDB8-24A0-7422AD918F52}"/>
                </a:ext>
              </a:extLst>
            </p:cNvPr>
            <p:cNvSpPr txBox="1"/>
            <p:nvPr/>
          </p:nvSpPr>
          <p:spPr>
            <a:xfrm>
              <a:off x="5400512" y="3489584"/>
              <a:ext cx="4618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Vai Thắng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A9148F-6FC7-9881-CB43-4546B0410296}"/>
              </a:ext>
            </a:extLst>
          </p:cNvPr>
          <p:cNvGrpSpPr/>
          <p:nvPr/>
        </p:nvGrpSpPr>
        <p:grpSpPr>
          <a:xfrm>
            <a:off x="5256504" y="4574793"/>
            <a:ext cx="5899177" cy="912662"/>
            <a:chOff x="5256504" y="4574793"/>
            <a:chExt cx="5899177" cy="912662"/>
          </a:xfrm>
        </p:grpSpPr>
        <p:sp>
          <p:nvSpPr>
            <p:cNvPr id="19" name="Google Shape;117;p2">
              <a:extLst>
                <a:ext uri="{FF2B5EF4-FFF2-40B4-BE49-F238E27FC236}">
                  <a16:creationId xmlns:a16="http://schemas.microsoft.com/office/drawing/2014/main" id="{F271D833-DAEF-2E2E-AA49-C7CAA51A8512}"/>
                </a:ext>
              </a:extLst>
            </p:cNvPr>
            <p:cNvSpPr/>
            <p:nvPr/>
          </p:nvSpPr>
          <p:spPr>
            <a:xfrm>
              <a:off x="5256504" y="4574793"/>
              <a:ext cx="5899177" cy="912662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C76D43-3957-F1BC-A511-933C6509F5FD}"/>
                </a:ext>
              </a:extLst>
            </p:cNvPr>
            <p:cNvSpPr txBox="1"/>
            <p:nvPr/>
          </p:nvSpPr>
          <p:spPr>
            <a:xfrm>
              <a:off x="5400512" y="4754169"/>
              <a:ext cx="3717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Vai Hải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B0E547-DF42-DB1D-A630-22E08E4BC184}"/>
              </a:ext>
            </a:extLst>
          </p:cNvPr>
          <p:cNvGrpSpPr/>
          <p:nvPr/>
        </p:nvGrpSpPr>
        <p:grpSpPr>
          <a:xfrm>
            <a:off x="5264331" y="1929143"/>
            <a:ext cx="5891350" cy="1066116"/>
            <a:chOff x="5264331" y="1929143"/>
            <a:chExt cx="5891350" cy="1066116"/>
          </a:xfrm>
        </p:grpSpPr>
        <p:sp>
          <p:nvSpPr>
            <p:cNvPr id="22" name="Google Shape;117;p2">
              <a:extLst>
                <a:ext uri="{FF2B5EF4-FFF2-40B4-BE49-F238E27FC236}">
                  <a16:creationId xmlns:a16="http://schemas.microsoft.com/office/drawing/2014/main" id="{10D8EBD8-BCD6-5C76-5620-DDB297B626C7}"/>
                </a:ext>
              </a:extLst>
            </p:cNvPr>
            <p:cNvSpPr/>
            <p:nvPr/>
          </p:nvSpPr>
          <p:spPr>
            <a:xfrm>
              <a:off x="5264331" y="1929143"/>
              <a:ext cx="5891350" cy="1066116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7B944C-F3E0-8B31-7049-591B08C11530}"/>
                </a:ext>
              </a:extLst>
            </p:cNvPr>
            <p:cNvSpPr txBox="1"/>
            <p:nvPr/>
          </p:nvSpPr>
          <p:spPr>
            <a:xfrm>
              <a:off x="5368517" y="2167881"/>
              <a:ext cx="52515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Vai người dẫn chuyện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610ED4B-4686-AF9C-5112-BCE4744691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5" b="91267" l="994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1302" y="4221467"/>
            <a:ext cx="1368192" cy="1824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2F958D-D529-1F1A-3903-C718CE100F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16" b="92784" l="9932" r="89917">
                        <a14:foregroundMark x1="37453" y1="43420" x2="62017" y2="47605"/>
                        <a14:foregroundMark x1="35785" y1="44754" x2="40334" y2="54457"/>
                        <a14:foregroundMark x1="48446" y1="45361" x2="45337" y2="53123"/>
                        <a14:foregroundMark x1="37680" y1="77926" x2="30553" y2="88175"/>
                        <a14:foregroundMark x1="52691" y1="77320" x2="62244" y2="87993"/>
                        <a14:foregroundMark x1="52237" y1="84172" x2="54132" y2="87993"/>
                        <a14:foregroundMark x1="34117" y1="80958" x2="26535" y2="87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957" y="1234934"/>
            <a:ext cx="1524883" cy="19061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309F37-0CF4-1123-4EBE-973CEFC5DD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88" b="92848" l="9957" r="89957">
                        <a14:foregroundMark x1="35931" y1="35818" x2="64675" y2="35333"/>
                        <a14:foregroundMark x1="39654" y1="80242" x2="34286" y2="87939"/>
                        <a14:foregroundMark x1="59048" y1="81152" x2="67013" y2="88182"/>
                        <a14:foregroundMark x1="42338" y1="81636" x2="40346" y2="85636"/>
                        <a14:foregroundMark x1="31948" y1="87697" x2="36970" y2="87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07" y="2923819"/>
            <a:ext cx="1100074" cy="15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9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6E24906C-4CE8-4092-8992-967BB97CE806}"/>
              </a:ext>
            </a:extLst>
          </p:cNvPr>
          <p:cNvSpPr/>
          <p:nvPr/>
        </p:nvSpPr>
        <p:spPr>
          <a:xfrm>
            <a:off x="2545959" y="1961690"/>
            <a:ext cx="4138133" cy="641446"/>
          </a:xfrm>
          <a:prstGeom prst="rect">
            <a:avLst/>
          </a:prstGeom>
          <a:solidFill>
            <a:srgbClr val="48A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92563B-1467-4F2B-BA30-D74CDF0DEDAA}"/>
              </a:ext>
            </a:extLst>
          </p:cNvPr>
          <p:cNvGrpSpPr/>
          <p:nvPr/>
        </p:nvGrpSpPr>
        <p:grpSpPr>
          <a:xfrm>
            <a:off x="1866869" y="2900998"/>
            <a:ext cx="5976620" cy="2297941"/>
            <a:chOff x="4038" y="1734"/>
            <a:chExt cx="10427" cy="4282"/>
          </a:xfrm>
        </p:grpSpPr>
        <p:sp>
          <p:nvSpPr>
            <p:cNvPr id="4" name="Rounded Rectangle 25">
              <a:extLst>
                <a:ext uri="{FF2B5EF4-FFF2-40B4-BE49-F238E27FC236}">
                  <a16:creationId xmlns:a16="http://schemas.microsoft.com/office/drawing/2014/main" id="{C58F0491-5165-48CC-8481-0BE83D557C0F}"/>
                </a:ext>
              </a:extLst>
            </p:cNvPr>
            <p:cNvSpPr/>
            <p:nvPr/>
          </p:nvSpPr>
          <p:spPr>
            <a:xfrm>
              <a:off x="4038" y="2862"/>
              <a:ext cx="5741" cy="825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8E4E20-CE48-43E5-B340-0E3955D2FC4E}"/>
                </a:ext>
              </a:extLst>
            </p:cNvPr>
            <p:cNvSpPr/>
            <p:nvPr/>
          </p:nvSpPr>
          <p:spPr>
            <a:xfrm>
              <a:off x="7091" y="1734"/>
              <a:ext cx="4257" cy="9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1531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Tiêu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1531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1531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chí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1531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1531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đánh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1531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1531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giá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B06315-DE0B-4464-AF28-581C564489B1}"/>
                </a:ext>
              </a:extLst>
            </p:cNvPr>
            <p:cNvSpPr/>
            <p:nvPr/>
          </p:nvSpPr>
          <p:spPr>
            <a:xfrm>
              <a:off x="5223" y="2754"/>
              <a:ext cx="2798" cy="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F1F5A7-237E-43D7-A7F7-A9F8091BAD26}"/>
                </a:ext>
              </a:extLst>
            </p:cNvPr>
            <p:cNvSpPr/>
            <p:nvPr/>
          </p:nvSpPr>
          <p:spPr>
            <a:xfrm>
              <a:off x="4183" y="2934"/>
              <a:ext cx="680" cy="680"/>
            </a:xfrm>
            <a:prstGeom prst="ellipse">
              <a:avLst/>
            </a:prstGeom>
            <a:solidFill>
              <a:srgbClr val="93E3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1FE0359-6CCF-4C4D-8B9F-675AEC21A95A}"/>
                </a:ext>
              </a:extLst>
            </p:cNvPr>
            <p:cNvGrpSpPr/>
            <p:nvPr/>
          </p:nvGrpSpPr>
          <p:grpSpPr>
            <a:xfrm>
              <a:off x="4038" y="3839"/>
              <a:ext cx="5741" cy="1014"/>
              <a:chOff x="1717199" y="4363552"/>
              <a:chExt cx="3645680" cy="643894"/>
            </a:xfrm>
          </p:grpSpPr>
          <p:sp>
            <p:nvSpPr>
              <p:cNvPr id="16" name="Rounded Rectangle 30">
                <a:extLst>
                  <a:ext uri="{FF2B5EF4-FFF2-40B4-BE49-F238E27FC236}">
                    <a16:creationId xmlns:a16="http://schemas.microsoft.com/office/drawing/2014/main" id="{0DC98EC1-9132-415B-9993-BDE31DDEBF17}"/>
                  </a:ext>
                </a:extLst>
              </p:cNvPr>
              <p:cNvSpPr/>
              <p:nvPr/>
            </p:nvSpPr>
            <p:spPr>
              <a:xfrm>
                <a:off x="1717199" y="4407610"/>
                <a:ext cx="3645680" cy="563049"/>
              </a:xfrm>
              <a:prstGeom prst="roundRect">
                <a:avLst>
                  <a:gd name="adj" fmla="val 50000"/>
                </a:avLst>
              </a:prstGeom>
              <a:solidFill>
                <a:srgbClr val="FFF09D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FD9D954-8119-4F2D-ABF7-CC8489C741B4}"/>
                  </a:ext>
                </a:extLst>
              </p:cNvPr>
              <p:cNvSpPr/>
              <p:nvPr/>
            </p:nvSpPr>
            <p:spPr>
              <a:xfrm>
                <a:off x="2469553" y="4363552"/>
                <a:ext cx="1832553" cy="6438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Đọc</a:t>
                </a:r>
                <a:r>
                  <a:rPr kumimoji="0" lang="en-US" altLang="zh-CN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to, </a:t>
                </a: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rõ</a:t>
                </a:r>
                <a:endPara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2AEA93-192D-4DEF-9426-48E35C5966AF}"/>
                  </a:ext>
                </a:extLst>
              </p:cNvPr>
              <p:cNvSpPr/>
              <p:nvPr/>
            </p:nvSpPr>
            <p:spPr>
              <a:xfrm>
                <a:off x="1824062" y="4469499"/>
                <a:ext cx="432000" cy="432000"/>
              </a:xfrm>
              <a:prstGeom prst="ellipse">
                <a:avLst/>
              </a:prstGeom>
              <a:solidFill>
                <a:srgbClr val="FFE443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2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A156E3-7F46-43FA-93D1-A994F596D13E}"/>
                </a:ext>
              </a:extLst>
            </p:cNvPr>
            <p:cNvGrpSpPr/>
            <p:nvPr/>
          </p:nvGrpSpPr>
          <p:grpSpPr>
            <a:xfrm>
              <a:off x="4038" y="5002"/>
              <a:ext cx="7045" cy="1014"/>
              <a:chOff x="1717199" y="5199333"/>
              <a:chExt cx="4473575" cy="643894"/>
            </a:xfrm>
          </p:grpSpPr>
          <p:sp>
            <p:nvSpPr>
              <p:cNvPr id="13" name="Rounded Rectangle 34">
                <a:extLst>
                  <a:ext uri="{FF2B5EF4-FFF2-40B4-BE49-F238E27FC236}">
                    <a16:creationId xmlns:a16="http://schemas.microsoft.com/office/drawing/2014/main" id="{122AB272-D1F6-4909-B673-26D9F1D35534}"/>
                  </a:ext>
                </a:extLst>
              </p:cNvPr>
              <p:cNvSpPr/>
              <p:nvPr/>
            </p:nvSpPr>
            <p:spPr>
              <a:xfrm>
                <a:off x="1717199" y="5206318"/>
                <a:ext cx="4473575" cy="584835"/>
              </a:xfrm>
              <a:prstGeom prst="roundRect">
                <a:avLst>
                  <a:gd name="adj" fmla="val 50000"/>
                </a:avLst>
              </a:prstGeom>
              <a:solidFill>
                <a:srgbClr val="FFD1C5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69EA894-700C-4311-B3E5-C5847678E5AE}"/>
                  </a:ext>
                </a:extLst>
              </p:cNvPr>
              <p:cNvSpPr/>
              <p:nvPr/>
            </p:nvSpPr>
            <p:spPr>
              <a:xfrm>
                <a:off x="2469553" y="5199333"/>
                <a:ext cx="3437159" cy="6438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Ngắt</a:t>
                </a:r>
                <a:r>
                  <a:rPr kumimoji="0" lang="en-US" altLang="zh-CN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nghỉ</a:t>
                </a:r>
                <a:r>
                  <a:rPr kumimoji="0" lang="en-US" altLang="zh-CN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đúng</a:t>
                </a:r>
                <a:r>
                  <a:rPr kumimoji="0" lang="en-US" altLang="zh-CN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kumimoji="0" lang="en-US" altLang="zh-CN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chỗ</a:t>
                </a: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F8D2DBC-C0C9-41FB-B2EF-24BD556002EA}"/>
                  </a:ext>
                </a:extLst>
              </p:cNvPr>
              <p:cNvSpPr/>
              <p:nvPr/>
            </p:nvSpPr>
            <p:spPr>
              <a:xfrm>
                <a:off x="1859964" y="5282826"/>
                <a:ext cx="432000" cy="432000"/>
              </a:xfrm>
              <a:prstGeom prst="ellipse">
                <a:avLst/>
              </a:prstGeom>
              <a:solidFill>
                <a:srgbClr val="FFB7A3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3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pic>
          <p:nvPicPr>
            <p:cNvPr id="10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5ABD7437-693C-4A99-B7C3-E54622486C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9925" y="2862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272BAC93-572C-4A29-8231-200289A80E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0008" y="3884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D782F2E0-0C67-484D-BD3F-E21691E9BC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1567" y="5013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A821D7C-0164-47DF-ADAD-6B435D693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498" y="3799701"/>
            <a:ext cx="1761897" cy="219475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A808AFC-2689-4A5A-ACF7-81D87CBE91DC}"/>
              </a:ext>
            </a:extLst>
          </p:cNvPr>
          <p:cNvGrpSpPr/>
          <p:nvPr/>
        </p:nvGrpSpPr>
        <p:grpSpPr>
          <a:xfrm>
            <a:off x="6905302" y="0"/>
            <a:ext cx="4449813" cy="4449813"/>
            <a:chOff x="7610152" y="-439471"/>
            <a:chExt cx="4449813" cy="4449813"/>
          </a:xfrm>
        </p:grpSpPr>
        <p:pic>
          <p:nvPicPr>
            <p:cNvPr id="21" name="Picture 2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406E3C56-FF60-4CA3-AA3A-24D9263B4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719" r="92969">
                          <a14:foregroundMark x1="8438" y1="36563" x2="8438" y2="36563"/>
                          <a14:foregroundMark x1="6719" y1="48594" x2="71406" y2="59062"/>
                          <a14:foregroundMark x1="71406" y1="59062" x2="72656" y2="59844"/>
                          <a14:foregroundMark x1="64375" y1="20000" x2="64375" y2="20000"/>
                          <a14:foregroundMark x1="75938" y1="19375" x2="75938" y2="19375"/>
                          <a14:foregroundMark x1="83438" y1="23594" x2="83438" y2="23594"/>
                          <a14:foregroundMark x1="89219" y1="47813" x2="89219" y2="47813"/>
                          <a14:foregroundMark x1="92969" y1="61875" x2="92969" y2="61875"/>
                          <a14:foregroundMark x1="22969" y1="32656" x2="81250" y2="68125"/>
                          <a14:foregroundMark x1="81719" y1="37188" x2="9688" y2="71250"/>
                          <a14:foregroundMark x1="9688" y1="71250" x2="12344" y2="70781"/>
                          <a14:foregroundMark x1="24844" y1="60625" x2="82813" y2="74219"/>
                          <a14:foregroundMark x1="72031" y1="41563" x2="90625" y2="6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152" y="-439471"/>
              <a:ext cx="4449813" cy="444981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761872-94FF-45E5-ACEB-4922676794C3}"/>
                </a:ext>
              </a:extLst>
            </p:cNvPr>
            <p:cNvSpPr txBox="1"/>
            <p:nvPr/>
          </p:nvSpPr>
          <p:spPr>
            <a:xfrm>
              <a:off x="8434174" y="1396478"/>
              <a:ext cx="330554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Tất</a:t>
              </a:r>
              <a:r>
                <a: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cả</a:t>
              </a:r>
              <a:r>
                <a: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thành</a:t>
              </a:r>
              <a:r>
                <a: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viên</a:t>
              </a:r>
              <a:r>
                <a: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đều</a:t>
              </a:r>
              <a:r>
                <a: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đọc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258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D79FA2-D89F-C757-5F34-A0F1A462F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2390EF69-AD85-8CE2-8106-B72A0590D6EF}"/>
              </a:ext>
            </a:extLst>
          </p:cNvPr>
          <p:cNvSpPr/>
          <p:nvPr/>
        </p:nvSpPr>
        <p:spPr>
          <a:xfrm>
            <a:off x="3339804" y="1648637"/>
            <a:ext cx="7975600" cy="1219200"/>
          </a:xfrm>
          <a:prstGeom prst="round2DiagRect">
            <a:avLst/>
          </a:prstGeom>
          <a:solidFill>
            <a:srgbClr val="FFFFCC"/>
          </a:solidFill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chẳng nhìn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bờ bên kia đâu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EC56542-7D45-E68E-F0C4-F69F71E0CCE9}"/>
              </a:ext>
            </a:extLst>
          </p:cNvPr>
          <p:cNvSpPr/>
          <p:nvPr/>
        </p:nvSpPr>
        <p:spPr>
          <a:xfrm>
            <a:off x="3306165" y="3337501"/>
            <a:ext cx="8640105" cy="1266396"/>
          </a:xfrm>
          <a:prstGeom prst="round2DiagRect">
            <a:avLst/>
          </a:prstGeom>
          <a:solidFill>
            <a:srgbClr val="FFFFCC"/>
          </a:solidFill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2: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A223BF6D-FBEC-CBD2-7999-B4207609F4F6}"/>
              </a:ext>
            </a:extLst>
          </p:cNvPr>
          <p:cNvSpPr/>
          <p:nvPr/>
        </p:nvSpPr>
        <p:spPr>
          <a:xfrm>
            <a:off x="3348694" y="5112395"/>
            <a:ext cx="5338106" cy="1037432"/>
          </a:xfrm>
          <a:prstGeom prst="round2DiagRect">
            <a:avLst/>
          </a:prstGeom>
          <a:solidFill>
            <a:srgbClr val="FFFFCC"/>
          </a:solidFill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3: Phần còn lại.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35C398-D3F1-3F11-4D78-FF5A25C58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-76200"/>
            <a:ext cx="3483935" cy="16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97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3">
            <a:extLst>
              <a:ext uri="{FF2B5EF4-FFF2-40B4-BE49-F238E27FC236}">
                <a16:creationId xmlns:a16="http://schemas.microsoft.com/office/drawing/2014/main" id="{BEB880C9-D547-2C8E-74DA-0E53E7634689}"/>
              </a:ext>
            </a:extLst>
          </p:cNvPr>
          <p:cNvSpPr/>
          <p:nvPr/>
        </p:nvSpPr>
        <p:spPr>
          <a:xfrm>
            <a:off x="8187036" y="2743201"/>
            <a:ext cx="3672459" cy="4114800"/>
          </a:xfrm>
          <a:custGeom>
            <a:avLst/>
            <a:gdLst/>
            <a:ahLst/>
            <a:cxnLst/>
            <a:rect l="l" t="t" r="r" b="b"/>
            <a:pathLst>
              <a:path w="3672459" h="4114800">
                <a:moveTo>
                  <a:pt x="0" y="0"/>
                </a:moveTo>
                <a:lnTo>
                  <a:pt x="3672459" y="0"/>
                </a:lnTo>
                <a:lnTo>
                  <a:pt x="3672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5A3CD-805A-CB43-4C0A-4597CD49919F}"/>
              </a:ext>
            </a:extLst>
          </p:cNvPr>
          <p:cNvGrpSpPr/>
          <p:nvPr/>
        </p:nvGrpSpPr>
        <p:grpSpPr>
          <a:xfrm>
            <a:off x="660400" y="279400"/>
            <a:ext cx="3672338" cy="1796376"/>
            <a:chOff x="1425106" y="1954699"/>
            <a:chExt cx="3672338" cy="1796376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5382B9C-5AC8-DC8B-5F5F-A7B362FABB5F}"/>
                </a:ext>
              </a:extLst>
            </p:cNvPr>
            <p:cNvSpPr/>
            <p:nvPr/>
          </p:nvSpPr>
          <p:spPr>
            <a:xfrm>
              <a:off x="1425106" y="1954699"/>
              <a:ext cx="3672338" cy="1796376"/>
            </a:xfrm>
            <a:custGeom>
              <a:avLst/>
              <a:gdLst/>
              <a:ahLst/>
              <a:cxnLst/>
              <a:rect l="l" t="t" r="r" b="b"/>
              <a:pathLst>
                <a:path w="3223901" h="1540756">
                  <a:moveTo>
                    <a:pt x="0" y="0"/>
                  </a:moveTo>
                  <a:lnTo>
                    <a:pt x="3223901" y="0"/>
                  </a:lnTo>
                  <a:lnTo>
                    <a:pt x="3223901" y="1540756"/>
                  </a:lnTo>
                  <a:lnTo>
                    <a:pt x="0" y="154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56BA15-2AFF-6B92-5431-9173412838B6}"/>
                </a:ext>
              </a:extLst>
            </p:cNvPr>
            <p:cNvSpPr txBox="1"/>
            <p:nvPr/>
          </p:nvSpPr>
          <p:spPr>
            <a:xfrm>
              <a:off x="2024417" y="2364212"/>
              <a:ext cx="2664512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thuở</a:t>
              </a:r>
              <a:r>
                <a:rPr kumimoji="0" lang="en-GB" sz="58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GB" sz="5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bé</a:t>
              </a:r>
              <a:endParaRPr kumimoji="0" lang="vi-VN" sz="5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9B2535-3DFE-28B7-757B-89E976A6B58F}"/>
              </a:ext>
            </a:extLst>
          </p:cNvPr>
          <p:cNvGrpSpPr/>
          <p:nvPr/>
        </p:nvGrpSpPr>
        <p:grpSpPr>
          <a:xfrm>
            <a:off x="812800" y="2717800"/>
            <a:ext cx="3672338" cy="1796376"/>
            <a:chOff x="3301112" y="4136205"/>
            <a:chExt cx="3672338" cy="1796376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2F8507D-CDB7-7F82-70B8-2CEFD8E74913}"/>
                </a:ext>
              </a:extLst>
            </p:cNvPr>
            <p:cNvSpPr/>
            <p:nvPr/>
          </p:nvSpPr>
          <p:spPr>
            <a:xfrm>
              <a:off x="3301112" y="4136205"/>
              <a:ext cx="3672338" cy="1796376"/>
            </a:xfrm>
            <a:custGeom>
              <a:avLst/>
              <a:gdLst/>
              <a:ahLst/>
              <a:cxnLst/>
              <a:rect l="l" t="t" r="r" b="b"/>
              <a:pathLst>
                <a:path w="3223901" h="1540756">
                  <a:moveTo>
                    <a:pt x="0" y="0"/>
                  </a:moveTo>
                  <a:lnTo>
                    <a:pt x="3223901" y="0"/>
                  </a:lnTo>
                  <a:lnTo>
                    <a:pt x="3223901" y="1540756"/>
                  </a:lnTo>
                  <a:lnTo>
                    <a:pt x="0" y="154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E598C1-1584-0E9F-A6FC-7FBEBCDD9C80}"/>
                </a:ext>
              </a:extLst>
            </p:cNvPr>
            <p:cNvSpPr txBox="1"/>
            <p:nvPr/>
          </p:nvSpPr>
          <p:spPr>
            <a:xfrm>
              <a:off x="3707512" y="4593405"/>
              <a:ext cx="2555892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rón</a:t>
              </a:r>
              <a:r>
                <a:rPr kumimoji="0" lang="en-GB" sz="5867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GB" sz="5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rén</a:t>
              </a:r>
              <a:endParaRPr kumimoji="0" lang="vi-VN" sz="5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AEF5CAD-0E71-A1FD-AE5C-9EFC1C1D3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200" y="0"/>
            <a:ext cx="4657748" cy="346282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51DE234-9774-69C2-3983-607456F7DCB2}"/>
              </a:ext>
            </a:extLst>
          </p:cNvPr>
          <p:cNvGrpSpPr/>
          <p:nvPr/>
        </p:nvGrpSpPr>
        <p:grpSpPr>
          <a:xfrm>
            <a:off x="1637413" y="4445000"/>
            <a:ext cx="5284381" cy="1796376"/>
            <a:chOff x="3301112" y="4136205"/>
            <a:chExt cx="3672338" cy="1796376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871F1EC-BEBD-2E40-3EF0-EF17BF80937E}"/>
                </a:ext>
              </a:extLst>
            </p:cNvPr>
            <p:cNvSpPr/>
            <p:nvPr/>
          </p:nvSpPr>
          <p:spPr>
            <a:xfrm>
              <a:off x="3301112" y="4136205"/>
              <a:ext cx="3672338" cy="1796376"/>
            </a:xfrm>
            <a:custGeom>
              <a:avLst/>
              <a:gdLst/>
              <a:ahLst/>
              <a:cxnLst/>
              <a:rect l="l" t="t" r="r" b="b"/>
              <a:pathLst>
                <a:path w="3223901" h="1540756">
                  <a:moveTo>
                    <a:pt x="0" y="0"/>
                  </a:moveTo>
                  <a:lnTo>
                    <a:pt x="3223901" y="0"/>
                  </a:lnTo>
                  <a:lnTo>
                    <a:pt x="3223901" y="1540756"/>
                  </a:lnTo>
                  <a:lnTo>
                    <a:pt x="0" y="154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5FD8B4-6509-2058-294C-EBF3BE00C36D}"/>
                </a:ext>
              </a:extLst>
            </p:cNvPr>
            <p:cNvSpPr txBox="1"/>
            <p:nvPr/>
          </p:nvSpPr>
          <p:spPr>
            <a:xfrm>
              <a:off x="3722290" y="4635936"/>
              <a:ext cx="25976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Ghềnh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inpin heiti" panose="00000500000000000000" pitchFamily="2" charset="-122"/>
                </a:rPr>
                <a:t>Ráng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308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9E539014-BB39-F772-C8D2-732A90BFD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B545C77-9ECC-4A8F-4313-C36799D0E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552818" y="2031923"/>
            <a:ext cx="3685540" cy="36855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8756F98-2AA0-E1F3-608F-2E2FDAE80E3F}"/>
              </a:ext>
            </a:extLst>
          </p:cNvPr>
          <p:cNvGrpSpPr/>
          <p:nvPr/>
        </p:nvGrpSpPr>
        <p:grpSpPr>
          <a:xfrm>
            <a:off x="3173073" y="565468"/>
            <a:ext cx="5774983" cy="1067389"/>
            <a:chOff x="3173073" y="565468"/>
            <a:chExt cx="5774983" cy="126535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506FA5-557C-FC65-27C7-C723EA395DB8}"/>
                </a:ext>
              </a:extLst>
            </p:cNvPr>
            <p:cNvGrpSpPr/>
            <p:nvPr/>
          </p:nvGrpSpPr>
          <p:grpSpPr>
            <a:xfrm>
              <a:off x="3173073" y="565468"/>
              <a:ext cx="5774983" cy="1265354"/>
              <a:chOff x="1006064" y="1522807"/>
              <a:chExt cx="9977377" cy="4656929"/>
            </a:xfrm>
          </p:grpSpPr>
          <p:sp>
            <p:nvSpPr>
              <p:cNvPr id="8" name="矩形: 圆角 2">
                <a:extLst>
                  <a:ext uri="{FF2B5EF4-FFF2-40B4-BE49-F238E27FC236}">
                    <a16:creationId xmlns:a16="http://schemas.microsoft.com/office/drawing/2014/main" id="{D9C9FC99-E713-07C5-AC2D-7EDED40D7835}"/>
                  </a:ext>
                </a:extLst>
              </p:cNvPr>
              <p:cNvSpPr/>
              <p:nvPr/>
            </p:nvSpPr>
            <p:spPr>
              <a:xfrm>
                <a:off x="1006064" y="1522807"/>
                <a:ext cx="9977377" cy="465692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9" name="矩形: 圆角 2">
                <a:extLst>
                  <a:ext uri="{FF2B5EF4-FFF2-40B4-BE49-F238E27FC236}">
                    <a16:creationId xmlns:a16="http://schemas.microsoft.com/office/drawing/2014/main" id="{6F4FF42C-EACA-70A5-1923-9C8CC4566279}"/>
                  </a:ext>
                </a:extLst>
              </p:cNvPr>
              <p:cNvSpPr/>
              <p:nvPr/>
            </p:nvSpPr>
            <p:spPr>
              <a:xfrm>
                <a:off x="1208560" y="1738846"/>
                <a:ext cx="9523081" cy="4224850"/>
              </a:xfrm>
              <a:prstGeom prst="roundRect">
                <a:avLst/>
              </a:prstGeom>
              <a:noFill/>
              <a:ln w="57150">
                <a:solidFill>
                  <a:srgbClr val="E18D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3CDC9B-73E9-205F-4CD4-15911965AE45}"/>
                </a:ext>
              </a:extLst>
            </p:cNvPr>
            <p:cNvSpPr txBox="1"/>
            <p:nvPr/>
          </p:nvSpPr>
          <p:spPr>
            <a:xfrm>
              <a:off x="3295833" y="758476"/>
              <a:ext cx="5506479" cy="839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Hướng dẫn đọc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717313A-DF83-D33B-65D7-63E435EE09BD}"/>
              </a:ext>
            </a:extLst>
          </p:cNvPr>
          <p:cNvSpPr txBox="1"/>
          <p:nvPr/>
        </p:nvSpPr>
        <p:spPr>
          <a:xfrm>
            <a:off x="2181497" y="1839347"/>
            <a:ext cx="941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 hiện sự ngạc nhiên, thích thú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DFF337-04E3-8BD8-CCA7-E2EDDE9A8FBA}"/>
              </a:ext>
            </a:extLst>
          </p:cNvPr>
          <p:cNvGrpSpPr/>
          <p:nvPr/>
        </p:nvGrpSpPr>
        <p:grpSpPr>
          <a:xfrm>
            <a:off x="2690949" y="3183369"/>
            <a:ext cx="8671868" cy="1376162"/>
            <a:chOff x="2690949" y="3183369"/>
            <a:chExt cx="8671868" cy="1376162"/>
          </a:xfrm>
        </p:grpSpPr>
        <p:pic>
          <p:nvPicPr>
            <p:cNvPr id="12" name="图片 38">
              <a:extLst>
                <a:ext uri="{FF2B5EF4-FFF2-40B4-BE49-F238E27FC236}">
                  <a16:creationId xmlns:a16="http://schemas.microsoft.com/office/drawing/2014/main" id="{52B4D029-8AA5-1237-FAEA-6FD4A6C1C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3818" y="3183369"/>
              <a:ext cx="8388999" cy="137616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3AF6F7-11E2-7914-DBCB-C4A88A145D42}"/>
                </a:ext>
              </a:extLst>
            </p:cNvPr>
            <p:cNvSpPr txBox="1"/>
            <p:nvPr/>
          </p:nvSpPr>
          <p:spPr>
            <a:xfrm>
              <a:off x="2690949" y="3548284"/>
              <a:ext cx="83994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A! Biển! Biển đây rồi. Thích quá!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EE9790-759D-8808-ACA2-D0836DE614BD}"/>
              </a:ext>
            </a:extLst>
          </p:cNvPr>
          <p:cNvGrpSpPr/>
          <p:nvPr/>
        </p:nvGrpSpPr>
        <p:grpSpPr>
          <a:xfrm>
            <a:off x="3132722" y="4753259"/>
            <a:ext cx="8388999" cy="1376162"/>
            <a:chOff x="3132722" y="4753259"/>
            <a:chExt cx="8388999" cy="1376162"/>
          </a:xfrm>
        </p:grpSpPr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id="{8DFC91BB-A26B-35FA-870F-EBE8DA31A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722" y="4753259"/>
              <a:ext cx="8388999" cy="137616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2DC504-3FBC-00D9-5AF4-1A05BD17C5D1}"/>
                </a:ext>
              </a:extLst>
            </p:cNvPr>
            <p:cNvSpPr/>
            <p:nvPr/>
          </p:nvSpPr>
          <p:spPr>
            <a:xfrm>
              <a:off x="3714209" y="4908510"/>
              <a:ext cx="780751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Ôi! Biển rộng quá, xanh quá, chẳng nhìn thấy bờ bên kia đâu.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089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AB9D89-0D57-3C16-E168-58F1D8276DCC}"/>
              </a:ext>
            </a:extLst>
          </p:cNvPr>
          <p:cNvGrpSpPr/>
          <p:nvPr/>
        </p:nvGrpSpPr>
        <p:grpSpPr>
          <a:xfrm>
            <a:off x="5294797" y="1228717"/>
            <a:ext cx="7026363" cy="5743484"/>
            <a:chOff x="5294796" y="1228717"/>
            <a:chExt cx="7026363" cy="57434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4787D1-82E8-7C35-EABA-CC52F0530EFC}"/>
                </a:ext>
              </a:extLst>
            </p:cNvPr>
            <p:cNvGrpSpPr/>
            <p:nvPr/>
          </p:nvGrpSpPr>
          <p:grpSpPr>
            <a:xfrm>
              <a:off x="5294796" y="1228717"/>
              <a:ext cx="7026363" cy="5743484"/>
              <a:chOff x="5294796" y="1228717"/>
              <a:chExt cx="7026363" cy="5743484"/>
            </a:xfrm>
          </p:grpSpPr>
          <p:sp>
            <p:nvSpPr>
              <p:cNvPr id="6" name="Freeform 9">
                <a:extLst>
                  <a:ext uri="{FF2B5EF4-FFF2-40B4-BE49-F238E27FC236}">
                    <a16:creationId xmlns:a16="http://schemas.microsoft.com/office/drawing/2014/main" id="{E5717CDB-B15A-BC55-DD4C-C8FF9A522930}"/>
                  </a:ext>
                </a:extLst>
              </p:cNvPr>
              <p:cNvSpPr/>
              <p:nvPr/>
            </p:nvSpPr>
            <p:spPr>
              <a:xfrm>
                <a:off x="5294796" y="1228717"/>
                <a:ext cx="6126060" cy="5190371"/>
              </a:xfrm>
              <a:custGeom>
                <a:avLst/>
                <a:gdLst/>
                <a:ahLst/>
                <a:cxnLst/>
                <a:rect l="l" t="t" r="r" b="b"/>
                <a:pathLst>
                  <a:path w="3637813" h="2310011">
                    <a:moveTo>
                      <a:pt x="0" y="0"/>
                    </a:moveTo>
                    <a:lnTo>
                      <a:pt x="3637812" y="0"/>
                    </a:lnTo>
                    <a:lnTo>
                      <a:pt x="3637812" y="2310011"/>
                    </a:lnTo>
                    <a:lnTo>
                      <a:pt x="0" y="23100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69372BC-E75D-E9A5-1304-D1620834B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41448" y="4690872"/>
                <a:ext cx="2179711" cy="2281329"/>
              </a:xfrm>
              <a:prstGeom prst="rect">
                <a:avLst/>
              </a:prstGeom>
            </p:spPr>
          </p:pic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34F07EF-E48D-185D-432C-016DED58461C}"/>
                </a:ext>
              </a:extLst>
            </p:cNvPr>
            <p:cNvSpPr/>
            <p:nvPr/>
          </p:nvSpPr>
          <p:spPr>
            <a:xfrm>
              <a:off x="6784848" y="2080899"/>
              <a:ext cx="3443672" cy="914400"/>
            </a:xfrm>
            <a:prstGeom prst="roundRect">
              <a:avLst/>
            </a:prstGeom>
            <a:solidFill>
              <a:srgbClr val="FFC8E8"/>
            </a:solidFill>
            <a:ln w="57150">
              <a:solidFill>
                <a:srgbClr val="468FC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Quy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Nhơn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" name="LÊ TÂM">
              <a:extLst>
                <a:ext uri="{FF2B5EF4-FFF2-40B4-BE49-F238E27FC236}">
                  <a16:creationId xmlns:a16="http://schemas.microsoft.com/office/drawing/2014/main" id="{24128360-933F-870A-77A9-9298409470E3}"/>
                </a:ext>
              </a:extLst>
            </p:cNvPr>
            <p:cNvSpPr txBox="1"/>
            <p:nvPr/>
          </p:nvSpPr>
          <p:spPr>
            <a:xfrm>
              <a:off x="5870448" y="3248234"/>
              <a:ext cx="523036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</a:t>
              </a: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hành phố ven biển thuộc tỉnh Bình Định.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157372E-2521-1997-2FF0-AB590A45C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"/>
            <a:ext cx="5064183" cy="22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58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eta.com - Video Giới Thiệu Về Thành Phố Quy Nhơn - Bình Đị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AB9D89-0D57-3C16-E168-58F1D8276DCC}"/>
              </a:ext>
            </a:extLst>
          </p:cNvPr>
          <p:cNvGrpSpPr/>
          <p:nvPr/>
        </p:nvGrpSpPr>
        <p:grpSpPr>
          <a:xfrm>
            <a:off x="5294797" y="1228717"/>
            <a:ext cx="7026363" cy="5743484"/>
            <a:chOff x="5294796" y="1228717"/>
            <a:chExt cx="7026363" cy="57434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4787D1-82E8-7C35-EABA-CC52F0530EFC}"/>
                </a:ext>
              </a:extLst>
            </p:cNvPr>
            <p:cNvGrpSpPr/>
            <p:nvPr/>
          </p:nvGrpSpPr>
          <p:grpSpPr>
            <a:xfrm>
              <a:off x="5294796" y="1228717"/>
              <a:ext cx="7026363" cy="5743484"/>
              <a:chOff x="5294796" y="1228717"/>
              <a:chExt cx="7026363" cy="5743484"/>
            </a:xfrm>
          </p:grpSpPr>
          <p:sp>
            <p:nvSpPr>
              <p:cNvPr id="6" name="Freeform 9">
                <a:extLst>
                  <a:ext uri="{FF2B5EF4-FFF2-40B4-BE49-F238E27FC236}">
                    <a16:creationId xmlns:a16="http://schemas.microsoft.com/office/drawing/2014/main" id="{E5717CDB-B15A-BC55-DD4C-C8FF9A522930}"/>
                  </a:ext>
                </a:extLst>
              </p:cNvPr>
              <p:cNvSpPr/>
              <p:nvPr/>
            </p:nvSpPr>
            <p:spPr>
              <a:xfrm>
                <a:off x="5294796" y="1228717"/>
                <a:ext cx="6126060" cy="5190371"/>
              </a:xfrm>
              <a:custGeom>
                <a:avLst/>
                <a:gdLst/>
                <a:ahLst/>
                <a:cxnLst/>
                <a:rect l="l" t="t" r="r" b="b"/>
                <a:pathLst>
                  <a:path w="3637813" h="2310011">
                    <a:moveTo>
                      <a:pt x="0" y="0"/>
                    </a:moveTo>
                    <a:lnTo>
                      <a:pt x="3637812" y="0"/>
                    </a:lnTo>
                    <a:lnTo>
                      <a:pt x="3637812" y="2310011"/>
                    </a:lnTo>
                    <a:lnTo>
                      <a:pt x="0" y="23100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69372BC-E75D-E9A5-1304-D1620834B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41448" y="4690872"/>
                <a:ext cx="2179711" cy="2281329"/>
              </a:xfrm>
              <a:prstGeom prst="rect">
                <a:avLst/>
              </a:prstGeom>
            </p:spPr>
          </p:pic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34F07EF-E48D-185D-432C-016DED58461C}"/>
                </a:ext>
              </a:extLst>
            </p:cNvPr>
            <p:cNvSpPr/>
            <p:nvPr/>
          </p:nvSpPr>
          <p:spPr>
            <a:xfrm>
              <a:off x="5901069" y="2080899"/>
              <a:ext cx="5124893" cy="914400"/>
            </a:xfrm>
            <a:prstGeom prst="roundRect">
              <a:avLst/>
            </a:prstGeom>
            <a:solidFill>
              <a:srgbClr val="FFC8E8"/>
            </a:solidFill>
            <a:ln w="57150">
              <a:solidFill>
                <a:srgbClr val="468FC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Mũi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Ghềnh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Ráng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" name="LÊ TÂM">
              <a:extLst>
                <a:ext uri="{FF2B5EF4-FFF2-40B4-BE49-F238E27FC236}">
                  <a16:creationId xmlns:a16="http://schemas.microsoft.com/office/drawing/2014/main" id="{24128360-933F-870A-77A9-9298409470E3}"/>
                </a:ext>
              </a:extLst>
            </p:cNvPr>
            <p:cNvSpPr txBox="1"/>
            <p:nvPr/>
          </p:nvSpPr>
          <p:spPr>
            <a:xfrm>
              <a:off x="6104365" y="3056848"/>
              <a:ext cx="4847170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 cảnh đẹp ở vùng biển Quy Nhơn.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157372E-2521-1997-2FF0-AB590A45C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"/>
            <a:ext cx="5064183" cy="22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01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385"/>
          </a:xfrm>
          <a:prstGeom prst="rect">
            <a:avLst/>
          </a:prstGeom>
        </p:spPr>
      </p:pic>
      <p:pic>
        <p:nvPicPr>
          <p:cNvPr id="3" name="Picture 2" descr="ghenh rang tien s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3" y="245660"/>
            <a:ext cx="5904931" cy="3321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6" descr="bãi trứng quy nhơ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96" y="3422591"/>
            <a:ext cx="4728373" cy="31384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ghenh rang tien sa quy nh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909">
            <a:off x="6531728" y="963961"/>
            <a:ext cx="4894690" cy="3263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圆角矩形 53"/>
          <p:cNvSpPr/>
          <p:nvPr/>
        </p:nvSpPr>
        <p:spPr>
          <a:xfrm>
            <a:off x="6866944" y="5109082"/>
            <a:ext cx="5049980" cy="1309366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7218597" y="5218403"/>
            <a:ext cx="4382452" cy="981539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微软雅黑" panose="020B0503020204020204" charset="-122"/>
                <a:cs typeface="Arial" panose="020B0604020202020204" pitchFamily="34" charset="0"/>
              </a:rPr>
              <a:t>Ghềnh Ráng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65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AB9D89-0D57-3C16-E168-58F1D8276DCC}"/>
              </a:ext>
            </a:extLst>
          </p:cNvPr>
          <p:cNvGrpSpPr/>
          <p:nvPr/>
        </p:nvGrpSpPr>
        <p:grpSpPr>
          <a:xfrm>
            <a:off x="5294797" y="1228717"/>
            <a:ext cx="7026363" cy="5743484"/>
            <a:chOff x="5294796" y="1228717"/>
            <a:chExt cx="7026363" cy="57434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4787D1-82E8-7C35-EABA-CC52F0530EFC}"/>
                </a:ext>
              </a:extLst>
            </p:cNvPr>
            <p:cNvGrpSpPr/>
            <p:nvPr/>
          </p:nvGrpSpPr>
          <p:grpSpPr>
            <a:xfrm>
              <a:off x="5294796" y="1228717"/>
              <a:ext cx="7026363" cy="5743484"/>
              <a:chOff x="5294796" y="1228717"/>
              <a:chExt cx="7026363" cy="5743484"/>
            </a:xfrm>
          </p:grpSpPr>
          <p:sp>
            <p:nvSpPr>
              <p:cNvPr id="6" name="Freeform 9">
                <a:extLst>
                  <a:ext uri="{FF2B5EF4-FFF2-40B4-BE49-F238E27FC236}">
                    <a16:creationId xmlns:a16="http://schemas.microsoft.com/office/drawing/2014/main" id="{E5717CDB-B15A-BC55-DD4C-C8FF9A522930}"/>
                  </a:ext>
                </a:extLst>
              </p:cNvPr>
              <p:cNvSpPr/>
              <p:nvPr/>
            </p:nvSpPr>
            <p:spPr>
              <a:xfrm>
                <a:off x="5294796" y="1228717"/>
                <a:ext cx="6126060" cy="5190371"/>
              </a:xfrm>
              <a:custGeom>
                <a:avLst/>
                <a:gdLst/>
                <a:ahLst/>
                <a:cxnLst/>
                <a:rect l="l" t="t" r="r" b="b"/>
                <a:pathLst>
                  <a:path w="3637813" h="2310011">
                    <a:moveTo>
                      <a:pt x="0" y="0"/>
                    </a:moveTo>
                    <a:lnTo>
                      <a:pt x="3637812" y="0"/>
                    </a:lnTo>
                    <a:lnTo>
                      <a:pt x="3637812" y="2310011"/>
                    </a:lnTo>
                    <a:lnTo>
                      <a:pt x="0" y="23100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69372BC-E75D-E9A5-1304-D1620834B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41448" y="4690872"/>
                <a:ext cx="2179711" cy="2281329"/>
              </a:xfrm>
              <a:prstGeom prst="rect">
                <a:avLst/>
              </a:prstGeom>
            </p:spPr>
          </p:pic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34F07EF-E48D-185D-432C-016DED58461C}"/>
                </a:ext>
              </a:extLst>
            </p:cNvPr>
            <p:cNvSpPr/>
            <p:nvPr/>
          </p:nvSpPr>
          <p:spPr>
            <a:xfrm>
              <a:off x="5901069" y="2080899"/>
              <a:ext cx="5124893" cy="914400"/>
            </a:xfrm>
            <a:prstGeom prst="roundRect">
              <a:avLst/>
            </a:prstGeom>
            <a:solidFill>
              <a:srgbClr val="FFC8E8"/>
            </a:solidFill>
            <a:ln w="57150">
              <a:solidFill>
                <a:srgbClr val="468FC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gió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" name="LÊ TÂM">
              <a:extLst>
                <a:ext uri="{FF2B5EF4-FFF2-40B4-BE49-F238E27FC236}">
                  <a16:creationId xmlns:a16="http://schemas.microsoft.com/office/drawing/2014/main" id="{24128360-933F-870A-77A9-9298409470E3}"/>
                </a:ext>
              </a:extLst>
            </p:cNvPr>
            <p:cNvSpPr txBox="1"/>
            <p:nvPr/>
          </p:nvSpPr>
          <p:spPr>
            <a:xfrm>
              <a:off x="6104365" y="3056848"/>
              <a:ext cx="4847170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loài vật sống ở biển, giống cua nhưng nhỏ hơn, chạy rất nhanh.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157372E-2521-1997-2FF0-AB590A45C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"/>
            <a:ext cx="5064183" cy="22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35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/>
        <a:ea typeface="华康少女文字W5"/>
        <a:cs typeface=""/>
      </a:majorFont>
      <a:minorFont>
        <a:latin typeface="DFGothic-EB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475</Words>
  <Application>Microsoft Office PowerPoint</Application>
  <PresentationFormat>Màn hình rộng</PresentationFormat>
  <Paragraphs>47</Paragraphs>
  <Slides>12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12</vt:i4>
      </vt:variant>
    </vt:vector>
  </HeadingPairs>
  <TitlesOfParts>
    <vt:vector size="29" baseType="lpstr">
      <vt:lpstr>微软雅黑</vt:lpstr>
      <vt:lpstr>#9Slide07 Altus</vt:lpstr>
      <vt:lpstr>#9Slide07 HoneyCream</vt:lpstr>
      <vt:lpstr>Arial</vt:lpstr>
      <vt:lpstr>Calibri</vt:lpstr>
      <vt:lpstr>Calibri Light</vt:lpstr>
      <vt:lpstr>Cambria</vt:lpstr>
      <vt:lpstr>DFGothic-EB</vt:lpstr>
      <vt:lpstr>inpin heiti</vt:lpstr>
      <vt:lpstr>SVN-Newton</vt:lpstr>
      <vt:lpstr>Times New Roman</vt:lpstr>
      <vt:lpstr>UTM Avo</vt:lpstr>
      <vt:lpstr>Custom Design</vt:lpstr>
      <vt:lpstr>2_Office 主题</vt:lpstr>
      <vt:lpstr>1_Office 主题</vt:lpstr>
      <vt:lpstr>Office 主题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7</cp:revision>
  <dcterms:created xsi:type="dcterms:W3CDTF">2025-09-20T02:49:07Z</dcterms:created>
  <dcterms:modified xsi:type="dcterms:W3CDTF">2025-09-20T02:53:04Z</dcterms:modified>
</cp:coreProperties>
</file>