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9" r:id="rId2"/>
    <p:sldId id="335" r:id="rId3"/>
    <p:sldId id="264" r:id="rId4"/>
    <p:sldId id="310" r:id="rId5"/>
    <p:sldId id="288" r:id="rId6"/>
    <p:sldId id="291" r:id="rId7"/>
    <p:sldId id="273" r:id="rId8"/>
    <p:sldId id="336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11F10-89D1-4491-9159-180CFF8262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CC9D1-FA35-472A-AE8D-2FDF041A6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2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8032A5-43EE-A7AC-3860-65CB7AE14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FC11B9E-D01C-61F8-1FF8-28DA36D6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448951-49E2-2473-DD11-2F60C41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0FEBE8-8396-47B4-74BE-4C1D383F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71B9B5-9202-6ED4-0569-AB7E1308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3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D70A65-8345-9F0D-85CE-9B877DF1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0F73D81-817E-C76C-7FCE-82244B442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DE7E894-39CB-4D39-C126-01368D877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281DFB-AC64-CCE4-6B2C-A3744ADF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3565A1-6521-D672-32DE-F00DF7A8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C4C697F-D5D4-A411-D841-5AE77A10E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4BDF52-AD70-5C22-DD95-C6D23A119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9B89D8C-2B8B-23DE-9223-158AF640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782EA1-7CC3-1A55-32A9-3E671F4C4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FCC78C-8196-E89C-0D0C-27F9F5A9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4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880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6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49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FD3578-3B13-A658-A966-6D680BEA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7581C9-ABB8-2ED1-37B4-80F50DA32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2EB4D9-E9DE-E2CF-8A1A-9CCFF1E6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77908D-E838-EF20-1D90-9BB1D236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1421-6CBC-D4E4-6CD1-7B87186E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2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AB8AAA-D0B1-2FD6-8BAA-CE06E6EAC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E9BFBB4-3B56-886A-5E39-88C67AE40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4B9A6C-F5DA-410D-7CCE-41D26D89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190C64-A4C3-14E5-CCF0-D09478B6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41CD77-DA14-FD9C-3F6F-91670AF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A9EF55-1A54-E10F-D87F-D6D823A7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493DBB-DA9A-7172-119F-CB178DB1C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778F017-9993-B1C7-F4D5-1BBDB14EE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A3DEBBA-F4F8-6CB1-4818-32AEABC8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55A1E-5699-5D6A-C7DA-A3043A1D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0B6170-DF70-9D8F-42B9-B2AD559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5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539D83-A8B4-EE0F-20A1-5F92A5E9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6CB5FE0-D446-C374-D14A-638694F7C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893C34-CBEC-97F0-DBD8-E50ED549A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FC078E0-D113-AFEE-DD41-DBA5B9AF4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EA352CD-01D2-E53B-CFBC-B4C56AFE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DD9FE64-3EFF-26C5-7A6A-CBE2B65F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E09C65F-1F78-465F-BC20-3D2E376E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F7D252A-ACD7-C456-1399-56D6CED5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BA6670-1D35-E3B7-1C13-61F866D5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F8DB0D-3F74-F2DE-83C0-2F04ED7F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3D9FEF-A643-827B-71E5-B14ADD19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C97D454-0182-3F36-562C-10876628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CA23868-C4E1-612E-D516-DE1E22E6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2E48C93-4CE2-0B50-2186-032F8167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BD780E0-3218-7122-348A-A013391D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7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84E99C-EF1E-0222-5071-4F9DB1E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B75755-6C72-19C4-DABE-9ADCD7475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22181-5BEA-16A2-10DB-8315393F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06B67D-1324-9830-5BB8-BDBEB3C6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11D44C-5D20-19D9-1ED6-07BFD18F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CA12689-0377-14A3-0CC7-046DCE43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3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2D5025-A5D9-FD56-1E9A-4A9674F68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3676E13-60AB-CDD0-0D02-F04F48CFB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2206D4-E9EC-20DC-3E62-73FE5D566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78D024-A1B3-56B0-2F4D-7243DF90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0484DD-FB4E-BEC8-A2A1-DBEE834D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EB1F997-3D7F-A294-63F3-B025AB96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4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B4EC359-8E02-7994-92E8-D9AADF3D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3518984-A9D6-CE41-0DAB-9B03C28F8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B4804E-5430-3941-3A8D-749B235D5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3946A-CCB5-4A8B-AD81-55F5FE48F0A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5C8611-03B0-73D1-E001-5F6AFAE26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B76148B-4DB4-6FB0-250D-A64720281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41D55-3013-4B6C-85C3-84F6B14A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7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421" y="-221252"/>
            <a:ext cx="1523956" cy="1508868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EC9684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0"/>
                <a:ea typeface="思源黑体 CN Medium"/>
                <a:cs typeface="#9Slide05 Bodega Script" pitchFamily="2" charset="0"/>
                <a:sym typeface="Arial"/>
              </a:rPr>
              <a:t>Câu nêu đặc điểm</a:t>
            </a:r>
            <a:endParaRPr kumimoji="0" lang="id-ID" sz="7200" b="1" i="0" u="none" strike="noStrike" kern="0" cap="none" spc="0" normalizeH="0" baseline="0" noProof="0" dirty="0">
              <a:ln>
                <a:noFill/>
              </a:ln>
              <a:solidFill>
                <a:srgbClr val="EC9684">
                  <a:lumMod val="50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Pateglamt Script" panose="02000000000000000000" pitchFamily="2" charset="0"/>
              <a:ea typeface="思源黑体 CN Medium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0D172-6CC3-CE13-9650-D93C3F45B6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6258" y="-91560"/>
            <a:ext cx="4243184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AD2B6A8E-ABAB-490D-D0AE-F1D1035B5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72959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819150" y="654669"/>
            <a:ext cx="10715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792828" y="5260594"/>
            <a:ext cx="3369848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109977" y="5201798"/>
            <a:ext cx="3236343" cy="941828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458941" y="5148489"/>
            <a:ext cx="226633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卡通人物&#10;&#10;中度可信度描述已自动生成">
            <a:extLst>
              <a:ext uri="{FF2B5EF4-FFF2-40B4-BE49-F238E27FC236}">
                <a16:creationId xmlns:a16="http://schemas.microsoft.com/office/drawing/2014/main" id="{9839354E-DAE1-B114-3D42-C3D10D328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529446" y="592305"/>
            <a:ext cx="821026" cy="82102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A58071-D0DB-157E-8183-10546F3911BB}"/>
              </a:ext>
            </a:extLst>
          </p:cNvPr>
          <p:cNvGrpSpPr/>
          <p:nvPr/>
        </p:nvGrpSpPr>
        <p:grpSpPr>
          <a:xfrm flipH="1">
            <a:off x="-533431" y="382335"/>
            <a:ext cx="5216941" cy="6044116"/>
            <a:chOff x="2504421" y="1214915"/>
            <a:chExt cx="5423306" cy="542330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26540" y="2379144"/>
            <a:ext cx="29562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CHỈ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 ĐIỂM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组合 3">
            <a:extLst>
              <a:ext uri="{FF2B5EF4-FFF2-40B4-BE49-F238E27FC236}">
                <a16:creationId xmlns:a16="http://schemas.microsoft.com/office/drawing/2014/main" id="{D728B6AA-85BA-49C9-8150-87D27C3D1BE9}"/>
              </a:ext>
            </a:extLst>
          </p:cNvPr>
          <p:cNvGrpSpPr/>
          <p:nvPr/>
        </p:nvGrpSpPr>
        <p:grpSpPr>
          <a:xfrm>
            <a:off x="4894473" y="4100700"/>
            <a:ext cx="6700627" cy="1780028"/>
            <a:chOff x="1095190" y="4867904"/>
            <a:chExt cx="4339277" cy="1143186"/>
          </a:xfrm>
        </p:grpSpPr>
        <p:sp>
          <p:nvSpPr>
            <p:cNvPr id="32" name="文本框 23"/>
            <p:cNvSpPr txBox="1"/>
            <p:nvPr/>
          </p:nvSpPr>
          <p:spPr>
            <a:xfrm>
              <a:off x="1771027" y="5404423"/>
              <a:ext cx="3663440" cy="533691"/>
            </a:xfrm>
            <a:custGeom>
              <a:avLst/>
              <a:gdLst>
                <a:gd name="connsiteX0" fmla="*/ 0 w 3663440"/>
                <a:gd name="connsiteY0" fmla="*/ 0 h 533691"/>
                <a:gd name="connsiteX1" fmla="*/ 3663440 w 3663440"/>
                <a:gd name="connsiteY1" fmla="*/ 0 h 533691"/>
                <a:gd name="connsiteX2" fmla="*/ 3663440 w 3663440"/>
                <a:gd name="connsiteY2" fmla="*/ 533691 h 533691"/>
                <a:gd name="connsiteX3" fmla="*/ 0 w 3663440"/>
                <a:gd name="connsiteY3" fmla="*/ 533691 h 533691"/>
                <a:gd name="connsiteX4" fmla="*/ 0 w 3663440"/>
                <a:gd name="connsiteY4" fmla="*/ 0 h 53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440" h="533691" fill="none" extrusionOk="0">
                  <a:moveTo>
                    <a:pt x="0" y="0"/>
                  </a:moveTo>
                  <a:cubicBezTo>
                    <a:pt x="1159300" y="97687"/>
                    <a:pt x="3153216" y="-93129"/>
                    <a:pt x="3663440" y="0"/>
                  </a:cubicBezTo>
                  <a:cubicBezTo>
                    <a:pt x="3705681" y="86677"/>
                    <a:pt x="3699674" y="363749"/>
                    <a:pt x="3663440" y="533691"/>
                  </a:cubicBezTo>
                  <a:cubicBezTo>
                    <a:pt x="2914824" y="430206"/>
                    <a:pt x="1241085" y="440181"/>
                    <a:pt x="0" y="533691"/>
                  </a:cubicBezTo>
                  <a:cubicBezTo>
                    <a:pt x="-41735" y="267820"/>
                    <a:pt x="-27849" y="171367"/>
                    <a:pt x="0" y="0"/>
                  </a:cubicBezTo>
                  <a:close/>
                </a:path>
                <a:path w="3663440" h="533691" stroke="0" extrusionOk="0">
                  <a:moveTo>
                    <a:pt x="0" y="0"/>
                  </a:moveTo>
                  <a:cubicBezTo>
                    <a:pt x="1330545" y="67918"/>
                    <a:pt x="3244494" y="1188"/>
                    <a:pt x="3663440" y="0"/>
                  </a:cubicBezTo>
                  <a:cubicBezTo>
                    <a:pt x="3644873" y="124382"/>
                    <a:pt x="3627937" y="368414"/>
                    <a:pt x="3663440" y="533691"/>
                  </a:cubicBezTo>
                  <a:cubicBezTo>
                    <a:pt x="2433938" y="445665"/>
                    <a:pt x="1255168" y="518598"/>
                    <a:pt x="0" y="533691"/>
                  </a:cubicBezTo>
                  <a:cubicBezTo>
                    <a:pt x="-44187" y="356601"/>
                    <a:pt x="-9787" y="13700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3" name="图片 14">
              <a:extLst>
                <a:ext uri="{FF2B5EF4-FFF2-40B4-BE49-F238E27FC236}">
                  <a16:creationId xmlns:a16="http://schemas.microsoft.com/office/drawing/2014/main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4" name="组合 4">
            <a:extLst>
              <a:ext uri="{FF2B5EF4-FFF2-40B4-BE49-F238E27FC236}">
                <a16:creationId xmlns:a16="http://schemas.microsoft.com/office/drawing/2014/main" id="{4342BE40-374F-450E-9588-A26E2D686C81}"/>
              </a:ext>
            </a:extLst>
          </p:cNvPr>
          <p:cNvGrpSpPr/>
          <p:nvPr/>
        </p:nvGrpSpPr>
        <p:grpSpPr>
          <a:xfrm>
            <a:off x="3438442" y="166545"/>
            <a:ext cx="6683458" cy="2374696"/>
            <a:chOff x="1106789" y="2162186"/>
            <a:chExt cx="5581394" cy="1141129"/>
          </a:xfrm>
        </p:grpSpPr>
        <p:sp>
          <p:nvSpPr>
            <p:cNvPr id="35" name="文本框 17"/>
            <p:cNvSpPr txBox="1"/>
            <p:nvPr/>
          </p:nvSpPr>
          <p:spPr>
            <a:xfrm>
              <a:off x="1614805" y="2752725"/>
              <a:ext cx="5073378" cy="221847"/>
            </a:xfrm>
            <a:custGeom>
              <a:avLst/>
              <a:gdLst>
                <a:gd name="connsiteX0" fmla="*/ 0 w 5073378"/>
                <a:gd name="connsiteY0" fmla="*/ 0 h 221847"/>
                <a:gd name="connsiteX1" fmla="*/ 5073378 w 5073378"/>
                <a:gd name="connsiteY1" fmla="*/ 0 h 221847"/>
                <a:gd name="connsiteX2" fmla="*/ 5073378 w 5073378"/>
                <a:gd name="connsiteY2" fmla="*/ 221847 h 221847"/>
                <a:gd name="connsiteX3" fmla="*/ 0 w 5073378"/>
                <a:gd name="connsiteY3" fmla="*/ 221847 h 221847"/>
                <a:gd name="connsiteX4" fmla="*/ 0 w 5073378"/>
                <a:gd name="connsiteY4" fmla="*/ 0 h 22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378" h="221847" fill="none" extrusionOk="0">
                  <a:moveTo>
                    <a:pt x="0" y="0"/>
                  </a:moveTo>
                  <a:cubicBezTo>
                    <a:pt x="2446486" y="-101119"/>
                    <a:pt x="2554657" y="89181"/>
                    <a:pt x="5073378" y="0"/>
                  </a:cubicBezTo>
                  <a:cubicBezTo>
                    <a:pt x="5084005" y="66908"/>
                    <a:pt x="5061975" y="165275"/>
                    <a:pt x="5073378" y="221847"/>
                  </a:cubicBezTo>
                  <a:cubicBezTo>
                    <a:pt x="3289676" y="141970"/>
                    <a:pt x="1796596" y="359735"/>
                    <a:pt x="0" y="221847"/>
                  </a:cubicBezTo>
                  <a:cubicBezTo>
                    <a:pt x="-12247" y="173146"/>
                    <a:pt x="-4283" y="83259"/>
                    <a:pt x="0" y="0"/>
                  </a:cubicBezTo>
                  <a:close/>
                </a:path>
                <a:path w="5073378" h="221847" stroke="0" extrusionOk="0">
                  <a:moveTo>
                    <a:pt x="0" y="0"/>
                  </a:moveTo>
                  <a:cubicBezTo>
                    <a:pt x="510347" y="-144423"/>
                    <a:pt x="4404883" y="129707"/>
                    <a:pt x="5073378" y="0"/>
                  </a:cubicBezTo>
                  <a:cubicBezTo>
                    <a:pt x="5085688" y="62874"/>
                    <a:pt x="5056654" y="140407"/>
                    <a:pt x="5073378" y="221847"/>
                  </a:cubicBezTo>
                  <a:cubicBezTo>
                    <a:pt x="4504776" y="354983"/>
                    <a:pt x="1665927" y="368689"/>
                    <a:pt x="0" y="221847"/>
                  </a:cubicBezTo>
                  <a:cubicBezTo>
                    <a:pt x="-17576" y="120244"/>
                    <a:pt x="9032" y="379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05940393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18">
              <a:extLst>
                <a:ext uri="{FF2B5EF4-FFF2-40B4-BE49-F238E27FC236}">
                  <a16:creationId xmlns:a16="http://schemas.microsoft.com/office/drawing/2014/main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id="{5D387EEA-B851-40F3-A3E4-FD4B8B6C46AE}"/>
              </a:ext>
            </a:extLst>
          </p:cNvPr>
          <p:cNvGrpSpPr/>
          <p:nvPr/>
        </p:nvGrpSpPr>
        <p:grpSpPr>
          <a:xfrm>
            <a:off x="4119418" y="1810327"/>
            <a:ext cx="8072582" cy="2412543"/>
            <a:chOff x="1283886" y="3503995"/>
            <a:chExt cx="5169490" cy="906695"/>
          </a:xfrm>
        </p:grpSpPr>
        <p:sp>
          <p:nvSpPr>
            <p:cNvPr id="38" name="文本框 20"/>
            <p:cNvSpPr txBox="1"/>
            <p:nvPr/>
          </p:nvSpPr>
          <p:spPr>
            <a:xfrm>
              <a:off x="1595487" y="3913233"/>
              <a:ext cx="4857889" cy="312310"/>
            </a:xfrm>
            <a:custGeom>
              <a:avLst/>
              <a:gdLst>
                <a:gd name="connsiteX0" fmla="*/ 0 w 4857889"/>
                <a:gd name="connsiteY0" fmla="*/ 0 h 312310"/>
                <a:gd name="connsiteX1" fmla="*/ 4857889 w 4857889"/>
                <a:gd name="connsiteY1" fmla="*/ 0 h 312310"/>
                <a:gd name="connsiteX2" fmla="*/ 4857889 w 4857889"/>
                <a:gd name="connsiteY2" fmla="*/ 312310 h 312310"/>
                <a:gd name="connsiteX3" fmla="*/ 0 w 4857889"/>
                <a:gd name="connsiteY3" fmla="*/ 312310 h 312310"/>
                <a:gd name="connsiteX4" fmla="*/ 0 w 4857889"/>
                <a:gd name="connsiteY4" fmla="*/ 0 h 31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889" h="312310" fill="none" extrusionOk="0">
                  <a:moveTo>
                    <a:pt x="0" y="0"/>
                  </a:moveTo>
                  <a:cubicBezTo>
                    <a:pt x="2412210" y="1629"/>
                    <a:pt x="3008352" y="153341"/>
                    <a:pt x="4857889" y="0"/>
                  </a:cubicBezTo>
                  <a:cubicBezTo>
                    <a:pt x="4879240" y="94552"/>
                    <a:pt x="4851524" y="242346"/>
                    <a:pt x="4857889" y="312310"/>
                  </a:cubicBezTo>
                  <a:cubicBezTo>
                    <a:pt x="2784854" y="385321"/>
                    <a:pt x="1065834" y="214847"/>
                    <a:pt x="0" y="312310"/>
                  </a:cubicBezTo>
                  <a:cubicBezTo>
                    <a:pt x="-22700" y="200287"/>
                    <a:pt x="-24376" y="82660"/>
                    <a:pt x="0" y="0"/>
                  </a:cubicBezTo>
                  <a:close/>
                </a:path>
                <a:path w="4857889" h="312310" stroke="0" extrusionOk="0">
                  <a:moveTo>
                    <a:pt x="0" y="0"/>
                  </a:moveTo>
                  <a:cubicBezTo>
                    <a:pt x="1260988" y="-98779"/>
                    <a:pt x="2748310" y="109461"/>
                    <a:pt x="4857889" y="0"/>
                  </a:cubicBezTo>
                  <a:cubicBezTo>
                    <a:pt x="4838164" y="34465"/>
                    <a:pt x="4853493" y="160281"/>
                    <a:pt x="4857889" y="312310"/>
                  </a:cubicBezTo>
                  <a:cubicBezTo>
                    <a:pt x="3305799" y="156173"/>
                    <a:pt x="648675" y="251545"/>
                    <a:pt x="0" y="312310"/>
                  </a:cubicBezTo>
                  <a:cubicBezTo>
                    <a:pt x="-12675" y="229656"/>
                    <a:pt x="26633" y="977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83886" y="3503995"/>
              <a:ext cx="915368" cy="9066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0" name="Rectangle 39"/>
          <p:cNvSpPr/>
          <p:nvPr/>
        </p:nvSpPr>
        <p:spPr>
          <a:xfrm>
            <a:off x="7154285" y="1368695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7723" y="1296333"/>
            <a:ext cx="54568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màu sắc.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5992" y="3030752"/>
            <a:ext cx="7232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kích thước.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0985" y="4980054"/>
            <a:ext cx="7232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hương vị.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:a16="http://schemas.microsoft.com/office/drawing/2014/main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BF37F18-CEE0-839A-0516-5D8FA72B2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BA1DDDEC-75CF-E312-2F0D-8C9730E2CFD6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:a16="http://schemas.microsoft.com/office/drawing/2014/main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712E4E-4A17-2934-5FA7-1B40B9BE10DC}"/>
              </a:ext>
            </a:extLst>
          </p:cNvPr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EB0EEA-A82C-B827-0D78-0BA53241EDA5}"/>
              </a:ext>
            </a:extLst>
          </p:cNvPr>
          <p:cNvSpPr/>
          <p:nvPr/>
        </p:nvSpPr>
        <p:spPr>
          <a:xfrm>
            <a:off x="536118" y="2993030"/>
            <a:ext cx="38972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35F37-B79B-A7A6-AC2E-18DFB1B956C4}"/>
              </a:ext>
            </a:extLst>
          </p:cNvPr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69FF0-AB7F-71E0-0EE4-887E4AB76DD4}"/>
              </a:ext>
            </a:extLst>
          </p:cNvPr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</a:t>
            </a:r>
            <a:r>
              <a:rPr lang="en-US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46D7B-4F28-BD9F-E05C-9862482B0EE6}"/>
              </a:ext>
            </a:extLst>
          </p:cNvPr>
          <p:cNvSpPr txBox="1"/>
          <p:nvPr/>
        </p:nvSpPr>
        <p:spPr>
          <a:xfrm>
            <a:off x="433284" y="3567737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B3C3-D04E-F82B-219E-4A071D34120F}"/>
              </a:ext>
            </a:extLst>
          </p:cNvPr>
          <p:cNvSpPr txBox="1"/>
          <p:nvPr/>
        </p:nvSpPr>
        <p:spPr>
          <a:xfrm>
            <a:off x="2043882" y="3569521"/>
            <a:ext cx="4130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60A97-24FB-FB5F-0D04-0229A7A0CAC0}"/>
              </a:ext>
            </a:extLst>
          </p:cNvPr>
          <p:cNvSpPr txBox="1"/>
          <p:nvPr/>
        </p:nvSpPr>
        <p:spPr>
          <a:xfrm>
            <a:off x="143164" y="4249822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CA57F-1F98-7700-8040-34DE85EE19F9}"/>
              </a:ext>
            </a:extLst>
          </p:cNvPr>
          <p:cNvSpPr txBox="1"/>
          <p:nvPr/>
        </p:nvSpPr>
        <p:spPr>
          <a:xfrm>
            <a:off x="2186338" y="4244853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57207-5065-40A3-E80E-9D28145602EB}"/>
              </a:ext>
            </a:extLst>
          </p:cNvPr>
          <p:cNvSpPr txBox="1"/>
          <p:nvPr/>
        </p:nvSpPr>
        <p:spPr>
          <a:xfrm>
            <a:off x="150943" y="492938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lam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1787E3-5F1B-6182-7726-414404107747}"/>
              </a:ext>
            </a:extLst>
          </p:cNvPr>
          <p:cNvSpPr txBox="1"/>
          <p:nvPr/>
        </p:nvSpPr>
        <p:spPr>
          <a:xfrm>
            <a:off x="2335754" y="491447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D35A1-8DDA-41C6-BF36-5D96EF459AC5}"/>
              </a:ext>
            </a:extLst>
          </p:cNvPr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B20EA0-B580-DE81-892C-065C1F9063E0}"/>
              </a:ext>
            </a:extLst>
          </p:cNvPr>
          <p:cNvSpPr txBox="1"/>
          <p:nvPr/>
        </p:nvSpPr>
        <p:spPr>
          <a:xfrm>
            <a:off x="1283126" y="558123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tinh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C91E6-4B61-A59C-88C1-613F9D34D601}"/>
              </a:ext>
            </a:extLst>
          </p:cNvPr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80B9E-9A25-8B9A-0240-7CA5702A5F10}"/>
              </a:ext>
            </a:extLst>
          </p:cNvPr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mai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AF71D1-F92D-B970-1853-6613D031FCD1}"/>
              </a:ext>
            </a:extLst>
          </p:cNvPr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8DCDD-6582-E2CB-A012-0C3A7BAED5BD}"/>
              </a:ext>
            </a:extLst>
          </p:cNvPr>
          <p:cNvSpPr txBox="1"/>
          <p:nvPr/>
        </p:nvSpPr>
        <p:spPr>
          <a:xfrm>
            <a:off x="7798939" y="5301173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179110-37EA-C346-BA69-71DFF72292CE}"/>
              </a:ext>
            </a:extLst>
          </p:cNvPr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B43A3-3FA9-C54F-D792-633C2519BD3B}"/>
              </a:ext>
            </a:extLst>
          </p:cNvPr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B60D1D-2AAE-71BA-16DE-24EB3F67D643}"/>
              </a:ext>
            </a:extLst>
          </p:cNvPr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E12D6-473A-927B-8F23-FABC307FA0BC}"/>
              </a:ext>
            </a:extLst>
          </p:cNvPr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hẹp,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4A33-8BA9-39A5-54F4-FBC3B00F5D81}"/>
              </a:ext>
            </a:extLst>
          </p:cNvPr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dày,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41C67E-0405-E8C2-03B0-E93DB2151C96}"/>
              </a:ext>
            </a:extLst>
          </p:cNvPr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mỏng,...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7211E-E8B9-4341-94AE-21D5A52E5F7A}"/>
              </a:ext>
            </a:extLst>
          </p:cNvPr>
          <p:cNvSpPr txBox="1"/>
          <p:nvPr/>
        </p:nvSpPr>
        <p:spPr>
          <a:xfrm>
            <a:off x="10376021" y="270905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6D71A8-CE40-FAC2-B80E-B56AF469E13D}"/>
              </a:ext>
            </a:extLst>
          </p:cNvPr>
          <p:cNvSpPr txBox="1"/>
          <p:nvPr/>
        </p:nvSpPr>
        <p:spPr>
          <a:xfrm>
            <a:off x="10768437" y="334265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2" name="组合 16">
            <a:extLst>
              <a:ext uri="{FF2B5EF4-FFF2-40B4-BE49-F238E27FC236}">
                <a16:creationId xmlns:a16="http://schemas.microsoft.com/office/drawing/2014/main" id="{4029B7AA-6F74-6A60-2F6F-E0EA12D0DE9C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3" name="图片 17" descr="图片包含 箭头&#10;&#10;描述已自动生成">
              <a:extLst>
                <a:ext uri="{FF2B5EF4-FFF2-40B4-BE49-F238E27FC236}">
                  <a16:creationId xmlns:a16="http://schemas.microsoft.com/office/drawing/2014/main" id="{CBFD7E05-9284-B10D-E7CA-AC98254D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660B6D1A-A58E-683B-C71B-902FC12A002D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30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0B4CB9B3-46A8-2A31-1C06-4D94C5FF95EE}"/>
              </a:ext>
            </a:extLst>
          </p:cNvPr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20913-A756-9E9E-55D6-FFA5A368B112}"/>
              </a:ext>
            </a:extLst>
          </p:cNvPr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5B73F-1F13-894E-DEB4-877FA3568C04}"/>
              </a:ext>
            </a:extLst>
          </p:cNvPr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EE3D74-D8A9-D5B7-2D6C-CF135A1ED8FA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4CBB9B52-3F6B-6AA4-9C34-824B37B86F5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FA01C4AA-1503-0D22-AD82-732819262250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7FB0E683-F0F2-10C4-84B4-5340C442A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933451" y="549894"/>
            <a:ext cx="102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99273" y="22659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868341" y="270734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02877" y="398477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11EE-65D5-43DE-7E87-F095593F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18A17F90-312F-41B1-0616-8658E5EDD6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8598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439</Words>
  <Application>Microsoft Office PowerPoint</Application>
  <PresentationFormat>Màn hình rộng</PresentationFormat>
  <Paragraphs>65</Paragraphs>
  <Slides>9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8" baseType="lpstr">
      <vt:lpstr>等线</vt:lpstr>
      <vt:lpstr>#9Slide05 Bodega Script</vt:lpstr>
      <vt:lpstr>#9Slide05 Pateglamt Script</vt:lpstr>
      <vt:lpstr>Arial</vt:lpstr>
      <vt:lpstr>Calibri</vt:lpstr>
      <vt:lpstr>Calibri Light</vt:lpstr>
      <vt:lpstr>Cambria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2025-09-20T02:34:17Z</dcterms:created>
  <dcterms:modified xsi:type="dcterms:W3CDTF">2025-09-20T02:37:01Z</dcterms:modified>
</cp:coreProperties>
</file>