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9" r:id="rId2"/>
    <p:sldId id="277" r:id="rId3"/>
    <p:sldId id="283" r:id="rId4"/>
    <p:sldId id="284" r:id="rId5"/>
    <p:sldId id="351" r:id="rId6"/>
    <p:sldId id="286" r:id="rId7"/>
    <p:sldId id="353" r:id="rId8"/>
    <p:sldId id="35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5C87D-4286-4337-99E7-B82E2CF831E2}" type="datetimeFigureOut">
              <a:rPr lang="en-US" smtClean="0"/>
              <a:t>9/20/2025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10001-3641-4047-BE2F-4E6451F4E9FB}" type="slidenum">
              <a:rPr lang="en-US" smtClean="0"/>
              <a:t>‹#›</a:t>
            </a:fld>
            <a:endParaRPr lang="en-US"/>
          </a:p>
        </p:txBody>
      </p:sp>
    </p:spTree>
    <p:extLst>
      <p:ext uri="{BB962C8B-B14F-4D97-AF65-F5344CB8AC3E}">
        <p14:creationId xmlns:p14="http://schemas.microsoft.com/office/powerpoint/2010/main" val="131153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66693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36827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45760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88729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71BCF-3964-00AA-CAF7-90B7ACE323B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45723A22-D28D-3CC9-B1B2-958E6D0F10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2CF7760-2010-11BD-A204-9DA6456C70CD}"/>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5" name="Chỗ dành sẵn cho Chân trang 4">
            <a:extLst>
              <a:ext uri="{FF2B5EF4-FFF2-40B4-BE49-F238E27FC236}">
                <a16:creationId xmlns:a16="http://schemas.microsoft.com/office/drawing/2014/main" id="{3493081F-F700-5F7A-094D-4B3ED4C8962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AE7DFEA-7E3F-1DC2-21C0-6E455399273D}"/>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86378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6C7924-7806-63E8-52C3-04AFBAA6C9E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8E5880-5D98-367D-FE66-8DA8A64D0C9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838E211-B7DE-BFB0-C025-ACF1BB474D11}"/>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5" name="Chỗ dành sẵn cho Chân trang 4">
            <a:extLst>
              <a:ext uri="{FF2B5EF4-FFF2-40B4-BE49-F238E27FC236}">
                <a16:creationId xmlns:a16="http://schemas.microsoft.com/office/drawing/2014/main" id="{A6CFD1FA-BDF8-25A2-03AA-93DB4067EBC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244AB0A-A8ED-93DC-B8E9-4EA046CD8C3A}"/>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348905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542678B-3EDD-AF95-7473-477FD7848EA0}"/>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169EA9B-2559-3767-3964-967D1DC3C7B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2A6297-55FE-9676-D12E-4AD777DB076A}"/>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5" name="Chỗ dành sẵn cho Chân trang 4">
            <a:extLst>
              <a:ext uri="{FF2B5EF4-FFF2-40B4-BE49-F238E27FC236}">
                <a16:creationId xmlns:a16="http://schemas.microsoft.com/office/drawing/2014/main" id="{FD28F92F-ECF7-F25F-21DC-A86B67F46A4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8EB05C6-F447-5990-E1C5-F85A8058B953}"/>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153124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pic>
        <p:nvPicPr>
          <p:cNvPr id="2" name="Picture 1">
            <a:extLst>
              <a:ext uri="{FF2B5EF4-FFF2-40B4-BE49-F238E27FC236}">
                <a16:creationId xmlns:a16="http://schemas.microsoft.com/office/drawing/2014/main" id="{9C0D60E9-BFE7-F740-7309-9D27FB19BE75}"/>
              </a:ext>
            </a:extLst>
          </p:cNvPr>
          <p:cNvPicPr>
            <a:picLocks noChangeAspect="1"/>
          </p:cNvPicPr>
          <p:nvPr userDrawn="1"/>
        </p:nvPicPr>
        <p:blipFill>
          <a:blip r:embed="rId4"/>
          <a:stretch>
            <a:fillRect/>
          </a:stretch>
        </p:blipFill>
        <p:spPr>
          <a:xfrm>
            <a:off x="0" y="-4743"/>
            <a:ext cx="12293600" cy="6862743"/>
          </a:xfrm>
          <a:prstGeom prst="rect">
            <a:avLst/>
          </a:prstGeom>
        </p:spPr>
      </p:pic>
      <p:sp>
        <p:nvSpPr>
          <p:cNvPr id="3" name="Rectangle: Rounded Corners 2">
            <a:extLst>
              <a:ext uri="{FF2B5EF4-FFF2-40B4-BE49-F238E27FC236}">
                <a16:creationId xmlns:a16="http://schemas.microsoft.com/office/drawing/2014/main" id="{EEE7EA25-168D-9BFF-91EE-1EE03CB538D0}"/>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4485822"/>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32B74E-1781-C24A-A3A6-3D499B73102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B51AA6-858A-261B-F61E-191BA79D8E9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0F327B7-D795-7A7D-9528-4D64C56A957E}"/>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5" name="Chỗ dành sẵn cho Chân trang 4">
            <a:extLst>
              <a:ext uri="{FF2B5EF4-FFF2-40B4-BE49-F238E27FC236}">
                <a16:creationId xmlns:a16="http://schemas.microsoft.com/office/drawing/2014/main" id="{98A936D3-5809-78C5-F181-1ABEEDA82D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2A62735-7848-D3FE-D652-AA31B08D1561}"/>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40441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22AB1-38EE-925F-9032-C0568130A37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6133D3F-F794-0EBF-69E4-BC81897EC8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CFA9A0A-E792-5D57-036F-59A092890226}"/>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5" name="Chỗ dành sẵn cho Chân trang 4">
            <a:extLst>
              <a:ext uri="{FF2B5EF4-FFF2-40B4-BE49-F238E27FC236}">
                <a16:creationId xmlns:a16="http://schemas.microsoft.com/office/drawing/2014/main" id="{AFC822E6-5CD2-7175-0C7C-478E4D87526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91E81AB-41A7-C263-996F-4814DB56B0B0}"/>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170342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2685E4-7E19-51FF-8C6F-174CD8CD8B6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DCBA738-C82E-E017-DEA2-6138DF00F98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4C23AF5-516C-7601-DFE8-6EFF0D44C7E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8003481-407B-A4CB-6028-FA22777C35C1}"/>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6" name="Chỗ dành sẵn cho Chân trang 5">
            <a:extLst>
              <a:ext uri="{FF2B5EF4-FFF2-40B4-BE49-F238E27FC236}">
                <a16:creationId xmlns:a16="http://schemas.microsoft.com/office/drawing/2014/main" id="{0A9365B2-4A61-96EC-107A-425E032362B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2B84210-AA1C-87C6-2C03-7ADB438D3A86}"/>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188840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C28DD4-59FC-B017-3ADD-DE5838FD8DA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4EB250F-6522-B7BE-0D08-033A26C4D2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FC40294-ADFA-7F26-B8FC-314C13E2FB9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3ED357-1E72-FA41-0576-E0FE6E275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5D76537-D5F8-413B-FCD0-28A797FB465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00C9C06-F49D-CF58-7F8A-E7182E6C7221}"/>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8" name="Chỗ dành sẵn cho Chân trang 7">
            <a:extLst>
              <a:ext uri="{FF2B5EF4-FFF2-40B4-BE49-F238E27FC236}">
                <a16:creationId xmlns:a16="http://schemas.microsoft.com/office/drawing/2014/main" id="{7F86CE57-93E3-6B12-F949-561D302B2E0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074FB80-05A4-0F99-6B8F-A23CF29AC703}"/>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288067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25299D-2FBA-03BB-CDF3-095C89D171C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A006134-B9A7-7A57-05C3-D12AA35B3715}"/>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4" name="Chỗ dành sẵn cho Chân trang 3">
            <a:extLst>
              <a:ext uri="{FF2B5EF4-FFF2-40B4-BE49-F238E27FC236}">
                <a16:creationId xmlns:a16="http://schemas.microsoft.com/office/drawing/2014/main" id="{37598E55-6E89-B1CB-F0A2-BFCE5EB2043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D8E75FB-4711-5B62-B611-D3098070839A}"/>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2496742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300FA76-1331-383A-0DAE-873AC682552F}"/>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3" name="Chỗ dành sẵn cho Chân trang 2">
            <a:extLst>
              <a:ext uri="{FF2B5EF4-FFF2-40B4-BE49-F238E27FC236}">
                <a16:creationId xmlns:a16="http://schemas.microsoft.com/office/drawing/2014/main" id="{C0CB508E-D82D-AB93-D341-1EA5563FDF0F}"/>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AF1BF9E1-30B3-1E10-3B11-5A78D9E7125D}"/>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33724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0E797-D71D-7902-2372-F043D535C09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1B5DA1-F6B1-AA77-1AA1-2111EDF8F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3166556B-1B30-24E9-A347-B23DA8903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4BD329F-0965-8D43-EA69-8A7B9AFD4C73}"/>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6" name="Chỗ dành sẵn cho Chân trang 5">
            <a:extLst>
              <a:ext uri="{FF2B5EF4-FFF2-40B4-BE49-F238E27FC236}">
                <a16:creationId xmlns:a16="http://schemas.microsoft.com/office/drawing/2014/main" id="{42DB5918-B64F-775A-40AD-31FD123C99F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FDBF32-F9CD-A7F0-5949-4D13A01105B4}"/>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154913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32C7F0-8DFF-2B80-E1DA-4183DFE3245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B584FC8-4211-8E11-CC70-2F30BBA2CE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8C1ECF3-B216-2891-CB30-852A243CB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695FCF8-577A-08FF-5031-909F89392163}"/>
              </a:ext>
            </a:extLst>
          </p:cNvPr>
          <p:cNvSpPr>
            <a:spLocks noGrp="1"/>
          </p:cNvSpPr>
          <p:nvPr>
            <p:ph type="dt" sz="half" idx="10"/>
          </p:nvPr>
        </p:nvSpPr>
        <p:spPr/>
        <p:txBody>
          <a:bodyPr/>
          <a:lstStyle/>
          <a:p>
            <a:fld id="{C7A3F496-B62E-4094-8488-CEFA598CB670}" type="datetimeFigureOut">
              <a:rPr lang="en-US" smtClean="0"/>
              <a:t>9/20/2025</a:t>
            </a:fld>
            <a:endParaRPr lang="en-US"/>
          </a:p>
        </p:txBody>
      </p:sp>
      <p:sp>
        <p:nvSpPr>
          <p:cNvPr id="6" name="Chỗ dành sẵn cho Chân trang 5">
            <a:extLst>
              <a:ext uri="{FF2B5EF4-FFF2-40B4-BE49-F238E27FC236}">
                <a16:creationId xmlns:a16="http://schemas.microsoft.com/office/drawing/2014/main" id="{63B3977A-81DF-E359-708C-C59B12B5B03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C1C9DC0-D502-45DB-342C-8141E236454C}"/>
              </a:ext>
            </a:extLst>
          </p:cNvPr>
          <p:cNvSpPr>
            <a:spLocks noGrp="1"/>
          </p:cNvSpPr>
          <p:nvPr>
            <p:ph type="sldNum" sz="quarter" idx="12"/>
          </p:nvPr>
        </p:nvSpPr>
        <p:spPr/>
        <p:txBody>
          <a:bodyPr/>
          <a:lstStyle/>
          <a:p>
            <a:fld id="{E10102DA-FAE3-4AAB-AD2D-F24CDBEE6B51}" type="slidenum">
              <a:rPr lang="en-US" smtClean="0"/>
              <a:t>‹#›</a:t>
            </a:fld>
            <a:endParaRPr lang="en-US"/>
          </a:p>
        </p:txBody>
      </p:sp>
    </p:spTree>
    <p:extLst>
      <p:ext uri="{BB962C8B-B14F-4D97-AF65-F5344CB8AC3E}">
        <p14:creationId xmlns:p14="http://schemas.microsoft.com/office/powerpoint/2010/main" val="428395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EC547C0-D159-9313-1BB6-7BFCA6CA55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66CF74B-4BB7-CA5C-D4AF-D22E96FE6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0975F4A-4CBB-59DF-A659-399436357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3F496-B62E-4094-8488-CEFA598CB670}" type="datetimeFigureOut">
              <a:rPr lang="en-US" smtClean="0"/>
              <a:t>9/20/2025</a:t>
            </a:fld>
            <a:endParaRPr lang="en-US"/>
          </a:p>
        </p:txBody>
      </p:sp>
      <p:sp>
        <p:nvSpPr>
          <p:cNvPr id="5" name="Chỗ dành sẵn cho Chân trang 4">
            <a:extLst>
              <a:ext uri="{FF2B5EF4-FFF2-40B4-BE49-F238E27FC236}">
                <a16:creationId xmlns:a16="http://schemas.microsoft.com/office/drawing/2014/main" id="{BAAB2034-EB8A-5BAC-854F-49E3BB0C6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7E5EE1-44F3-5E3A-9A71-46ABD0266C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102DA-FAE3-4AAB-AD2D-F24CDBEE6B51}" type="slidenum">
              <a:rPr lang="en-US" smtClean="0"/>
              <a:t>‹#›</a:t>
            </a:fld>
            <a:endParaRPr lang="en-US"/>
          </a:p>
        </p:txBody>
      </p:sp>
    </p:spTree>
    <p:extLst>
      <p:ext uri="{BB962C8B-B14F-4D97-AF65-F5344CB8AC3E}">
        <p14:creationId xmlns:p14="http://schemas.microsoft.com/office/powerpoint/2010/main" val="2944514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4">
            <a:extLst>
              <a:ext uri="{FF2B5EF4-FFF2-40B4-BE49-F238E27FC236}">
                <a16:creationId xmlns:a16="http://schemas.microsoft.com/office/drawing/2014/main" id="{F5D315A7-159E-9C8E-5523-F1985D0E4914}"/>
              </a:ext>
            </a:extLst>
          </p:cNvPr>
          <p:cNvSpPr/>
          <p:nvPr/>
        </p:nvSpPr>
        <p:spPr>
          <a:xfrm>
            <a:off x="-8021"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grpSp>
        <p:nvGrpSpPr>
          <p:cNvPr id="15" name="Group 3">
            <a:extLst>
              <a:ext uri="{FF2B5EF4-FFF2-40B4-BE49-F238E27FC236}">
                <a16:creationId xmlns:a16="http://schemas.microsoft.com/office/drawing/2014/main" id="{63299D70-18F1-1B6D-0BB6-C71178A4F96B}"/>
              </a:ext>
            </a:extLst>
          </p:cNvPr>
          <p:cNvGrpSpPr>
            <a:grpSpLocks/>
          </p:cNvGrpSpPr>
          <p:nvPr/>
        </p:nvGrpSpPr>
        <p:grpSpPr>
          <a:xfrm>
            <a:off x="806062" y="280774"/>
            <a:ext cx="10835942" cy="6219530"/>
            <a:chOff x="0" y="0"/>
            <a:chExt cx="4025391" cy="2310463"/>
          </a:xfrm>
        </p:grpSpPr>
        <p:sp>
          <p:nvSpPr>
            <p:cNvPr id="16" name="Freeform 4">
              <a:extLst>
                <a:ext uri="{FF2B5EF4-FFF2-40B4-BE49-F238E27FC236}">
                  <a16:creationId xmlns:a16="http://schemas.microsoft.com/office/drawing/2014/main" id="{80301904-42A3-7BC8-0F82-E548693D4786}"/>
                </a:ext>
              </a:extLst>
            </p:cNvPr>
            <p:cNvSpPr>
              <a:spLocks/>
            </p:cNvSpPr>
            <p:nvPr/>
          </p:nvSpPr>
          <p:spPr>
            <a:xfrm>
              <a:off x="0" y="0"/>
              <a:ext cx="4025392" cy="2310463"/>
            </a:xfrm>
            <a:custGeom>
              <a:avLst/>
              <a:gdLst/>
              <a:ahLst/>
              <a:cxnLst/>
              <a:rect l="l" t="t" r="r" b="b"/>
              <a:pathLst>
                <a:path w="4025392" h="2310463">
                  <a:moveTo>
                    <a:pt x="23816" y="0"/>
                  </a:moveTo>
                  <a:lnTo>
                    <a:pt x="4001576" y="0"/>
                  </a:lnTo>
                  <a:cubicBezTo>
                    <a:pt x="4007892" y="0"/>
                    <a:pt x="4013950" y="2509"/>
                    <a:pt x="4018416" y="6975"/>
                  </a:cubicBezTo>
                  <a:cubicBezTo>
                    <a:pt x="4022882" y="11442"/>
                    <a:pt x="4025392" y="17499"/>
                    <a:pt x="4025392" y="23816"/>
                  </a:cubicBezTo>
                  <a:lnTo>
                    <a:pt x="4025392" y="2286647"/>
                  </a:lnTo>
                  <a:cubicBezTo>
                    <a:pt x="4025392" y="2299800"/>
                    <a:pt x="4014729" y="2310463"/>
                    <a:pt x="4001576" y="2310463"/>
                  </a:cubicBezTo>
                  <a:lnTo>
                    <a:pt x="23816" y="2310463"/>
                  </a:lnTo>
                  <a:cubicBezTo>
                    <a:pt x="10663" y="2310463"/>
                    <a:pt x="0" y="2299800"/>
                    <a:pt x="0" y="2286647"/>
                  </a:cubicBezTo>
                  <a:lnTo>
                    <a:pt x="0" y="23816"/>
                  </a:lnTo>
                  <a:cubicBezTo>
                    <a:pt x="0" y="10663"/>
                    <a:pt x="10663" y="0"/>
                    <a:pt x="23816" y="0"/>
                  </a:cubicBezTo>
                  <a:close/>
                </a:path>
              </a:pathLst>
            </a:custGeom>
            <a:solidFill>
              <a:srgbClr val="FFFFFF"/>
            </a:solidFill>
            <a:ln w="123825" cap="rnd">
              <a:solidFill>
                <a:srgbClr val="6FAF07"/>
              </a:solidFill>
              <a:prstDash val="solid"/>
              <a:round/>
            </a:ln>
          </p:spPr>
          <p:txBody>
            <a:bodyPr/>
            <a:lstStyle/>
            <a:p>
              <a:pPr defTabSz="609630"/>
              <a:endParaRPr lang="vi-VN" sz="1200">
                <a:solidFill>
                  <a:prstClr val="black"/>
                </a:solidFill>
                <a:latin typeface="Arial" panose="020B0604020202020204" pitchFamily="34" charset="0"/>
              </a:endParaRPr>
            </a:p>
          </p:txBody>
        </p:sp>
        <p:sp>
          <p:nvSpPr>
            <p:cNvPr id="17" name="TextBox 5">
              <a:extLst>
                <a:ext uri="{FF2B5EF4-FFF2-40B4-BE49-F238E27FC236}">
                  <a16:creationId xmlns:a16="http://schemas.microsoft.com/office/drawing/2014/main" id="{B04CAEE8-455D-8724-52E2-E3FDE7A3C909}"/>
                </a:ext>
              </a:extLst>
            </p:cNvPr>
            <p:cNvSpPr txBox="1">
              <a:spLocks/>
            </p:cNvSpPr>
            <p:nvPr/>
          </p:nvSpPr>
          <p:spPr>
            <a:xfrm>
              <a:off x="0" y="-28575"/>
              <a:ext cx="4025391" cy="233903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6">
            <a:extLst>
              <a:ext uri="{FF2B5EF4-FFF2-40B4-BE49-F238E27FC236}">
                <a16:creationId xmlns:a16="http://schemas.microsoft.com/office/drawing/2014/main" id="{BD40FDCC-7290-64A7-DB75-68956585ACCC}"/>
              </a:ext>
            </a:extLst>
          </p:cNvPr>
          <p:cNvGrpSpPr/>
          <p:nvPr/>
        </p:nvGrpSpPr>
        <p:grpSpPr>
          <a:xfrm>
            <a:off x="982555" y="572636"/>
            <a:ext cx="10443019" cy="5724759"/>
            <a:chOff x="0" y="0"/>
            <a:chExt cx="3897924" cy="2014227"/>
          </a:xfrm>
        </p:grpSpPr>
        <p:sp>
          <p:nvSpPr>
            <p:cNvPr id="29" name="Freeform 7">
              <a:extLst>
                <a:ext uri="{FF2B5EF4-FFF2-40B4-BE49-F238E27FC236}">
                  <a16:creationId xmlns:a16="http://schemas.microsoft.com/office/drawing/2014/main" id="{A1C8F0E6-AD51-9FD2-C445-6C6A2B185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30" name="TextBox 8">
              <a:extLst>
                <a:ext uri="{FF2B5EF4-FFF2-40B4-BE49-F238E27FC236}">
                  <a16:creationId xmlns:a16="http://schemas.microsoft.com/office/drawing/2014/main" id="{710CCE88-B056-FB1D-D1E5-9AB176FCE917}"/>
                </a:ext>
              </a:extLst>
            </p:cNvPr>
            <p:cNvSpPr txBox="1"/>
            <p:nvPr/>
          </p:nvSpPr>
          <p:spPr>
            <a:xfrm>
              <a:off x="0" y="-28575"/>
              <a:ext cx="3897924" cy="204280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9713717" y="-55702"/>
            <a:ext cx="3149664" cy="2255947"/>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Title 1">
            <a:extLst>
              <a:ext uri="{FF2B5EF4-FFF2-40B4-BE49-F238E27FC236}">
                <a16:creationId xmlns:a16="http://schemas.microsoft.com/office/drawing/2014/main" id="{E1A69C44-DCD9-B323-0F14-911215200C07}"/>
              </a:ext>
            </a:extLst>
          </p:cNvPr>
          <p:cNvSpPr txBox="1">
            <a:spLocks/>
          </p:cNvSpPr>
          <p:nvPr/>
        </p:nvSpPr>
        <p:spPr>
          <a:xfrm>
            <a:off x="1651001" y="560606"/>
            <a:ext cx="8889999" cy="8837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endParaRPr lang="vi-VN" sz="4667"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a:off x="-24955" y="4050397"/>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dirty="0">
              <a:solidFill>
                <a:prstClr val="black"/>
              </a:solidFill>
              <a:latin typeface="Arial" panose="020B0604020202020204" pitchFamily="34" charset="0"/>
            </a:endParaRPr>
          </a:p>
        </p:txBody>
      </p:sp>
      <p:sp>
        <p:nvSpPr>
          <p:cNvPr id="2" name="Freeform 2"/>
          <p:cNvSpPr/>
          <p:nvPr/>
        </p:nvSpPr>
        <p:spPr>
          <a:xfrm flipH="1">
            <a:off x="273921" y="2055595"/>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EFA0D925-C6CA-CB61-834F-EE577FED0BEB}"/>
              </a:ext>
            </a:extLst>
          </p:cNvPr>
          <p:cNvPicPr>
            <a:picLocks noChangeAspect="1"/>
          </p:cNvPicPr>
          <p:nvPr/>
        </p:nvPicPr>
        <p:blipFill>
          <a:blip r:embed="rId5"/>
          <a:stretch>
            <a:fillRect/>
          </a:stretch>
        </p:blipFill>
        <p:spPr>
          <a:xfrm>
            <a:off x="4251185" y="712540"/>
            <a:ext cx="3158002" cy="1243692"/>
          </a:xfrm>
          <a:prstGeom prst="rect">
            <a:avLst/>
          </a:prstGeom>
        </p:spPr>
      </p:pic>
      <p:pic>
        <p:nvPicPr>
          <p:cNvPr id="5" name="Picture 4">
            <a:extLst>
              <a:ext uri="{FF2B5EF4-FFF2-40B4-BE49-F238E27FC236}">
                <a16:creationId xmlns:a16="http://schemas.microsoft.com/office/drawing/2014/main" id="{C414DED9-1714-B834-B0A7-8A9FE95259B5}"/>
              </a:ext>
            </a:extLst>
          </p:cNvPr>
          <p:cNvPicPr>
            <a:picLocks noChangeAspect="1"/>
          </p:cNvPicPr>
          <p:nvPr/>
        </p:nvPicPr>
        <p:blipFill>
          <a:blip r:embed="rId6"/>
          <a:stretch>
            <a:fillRect/>
          </a:stretch>
        </p:blipFill>
        <p:spPr>
          <a:xfrm>
            <a:off x="1411829" y="2040513"/>
            <a:ext cx="10559187" cy="3670110"/>
          </a:xfrm>
          <a:prstGeom prst="rect">
            <a:avLst/>
          </a:prstGeom>
        </p:spPr>
      </p:pic>
    </p:spTree>
    <p:extLst>
      <p:ext uri="{BB962C8B-B14F-4D97-AF65-F5344CB8AC3E}">
        <p14:creationId xmlns:p14="http://schemas.microsoft.com/office/powerpoint/2010/main" val="795221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8" name="Picture 7">
            <a:extLst>
              <a:ext uri="{FF2B5EF4-FFF2-40B4-BE49-F238E27FC236}">
                <a16:creationId xmlns:a16="http://schemas.microsoft.com/office/drawing/2014/main" id="{7B095519-BDEC-03D3-F403-3D2EF3C1A38F}"/>
              </a:ext>
            </a:extLst>
          </p:cNvPr>
          <p:cNvPicPr>
            <a:picLocks noChangeAspect="1"/>
          </p:cNvPicPr>
          <p:nvPr/>
        </p:nvPicPr>
        <p:blipFill>
          <a:blip r:embed="rId3"/>
          <a:stretch>
            <a:fillRect/>
          </a:stretch>
        </p:blipFill>
        <p:spPr>
          <a:xfrm>
            <a:off x="3498511" y="3260501"/>
            <a:ext cx="603589" cy="536316"/>
          </a:xfrm>
          <a:prstGeom prst="rect">
            <a:avLst/>
          </a:prstGeom>
        </p:spPr>
      </p:pic>
      <p:pic>
        <p:nvPicPr>
          <p:cNvPr id="24" name="Picture 23">
            <a:extLst>
              <a:ext uri="{FF2B5EF4-FFF2-40B4-BE49-F238E27FC236}">
                <a16:creationId xmlns:a16="http://schemas.microsoft.com/office/drawing/2014/main" id="{5C29E528-D5A0-0C64-1E18-40BCFBC51B42}"/>
              </a:ext>
            </a:extLst>
          </p:cNvPr>
          <p:cNvPicPr>
            <a:picLocks noChangeAspect="1"/>
          </p:cNvPicPr>
          <p:nvPr/>
        </p:nvPicPr>
        <p:blipFill>
          <a:blip r:embed="rId3"/>
          <a:stretch>
            <a:fillRect/>
          </a:stretch>
        </p:blipFill>
        <p:spPr>
          <a:xfrm>
            <a:off x="10039011" y="3260501"/>
            <a:ext cx="603589" cy="536316"/>
          </a:xfrm>
          <a:prstGeom prst="rect">
            <a:avLst/>
          </a:prstGeom>
        </p:spPr>
      </p:pic>
      <p:pic>
        <p:nvPicPr>
          <p:cNvPr id="25" name="Picture 24">
            <a:extLst>
              <a:ext uri="{FF2B5EF4-FFF2-40B4-BE49-F238E27FC236}">
                <a16:creationId xmlns:a16="http://schemas.microsoft.com/office/drawing/2014/main" id="{CAFDD0A1-5CD8-B761-BE4E-D24D3DBE61DE}"/>
              </a:ext>
            </a:extLst>
          </p:cNvPr>
          <p:cNvPicPr>
            <a:picLocks noChangeAspect="1"/>
          </p:cNvPicPr>
          <p:nvPr/>
        </p:nvPicPr>
        <p:blipFill>
          <a:blip r:embed="rId3"/>
          <a:stretch>
            <a:fillRect/>
          </a:stretch>
        </p:blipFill>
        <p:spPr>
          <a:xfrm>
            <a:off x="11093111" y="415701"/>
            <a:ext cx="603589" cy="536316"/>
          </a:xfrm>
          <a:prstGeom prst="rect">
            <a:avLst/>
          </a:prstGeom>
        </p:spPr>
      </p:pic>
      <p:pic>
        <p:nvPicPr>
          <p:cNvPr id="12" name="Picture 11">
            <a:extLst>
              <a:ext uri="{FF2B5EF4-FFF2-40B4-BE49-F238E27FC236}">
                <a16:creationId xmlns:a16="http://schemas.microsoft.com/office/drawing/2014/main" id="{64F7D7F8-F0F3-63FD-5870-B3E6B9B36230}"/>
              </a:ext>
            </a:extLst>
          </p:cNvPr>
          <p:cNvPicPr>
            <a:picLocks noChangeAspect="1"/>
          </p:cNvPicPr>
          <p:nvPr/>
        </p:nvPicPr>
        <p:blipFill>
          <a:blip r:embed="rId4"/>
          <a:stretch>
            <a:fillRect/>
          </a:stretch>
        </p:blipFill>
        <p:spPr>
          <a:xfrm>
            <a:off x="0" y="-4743"/>
            <a:ext cx="12293600" cy="6862743"/>
          </a:xfrm>
          <a:prstGeom prst="rect">
            <a:avLst/>
          </a:prstGeom>
        </p:spPr>
      </p:pic>
      <p:sp>
        <p:nvSpPr>
          <p:cNvPr id="13" name="Rectangle: Rounded Corners 12">
            <a:extLst>
              <a:ext uri="{FF2B5EF4-FFF2-40B4-BE49-F238E27FC236}">
                <a16:creationId xmlns:a16="http://schemas.microsoft.com/office/drawing/2014/main" id="{7EE42FEE-D88E-98A2-FE30-DBA9F115A98C}"/>
              </a:ext>
            </a:extLst>
          </p:cNvPr>
          <p:cNvSpPr/>
          <p:nvPr/>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08E288DA-7128-9771-268F-44454577E04A}"/>
              </a:ext>
            </a:extLst>
          </p:cNvPr>
          <p:cNvSpPr/>
          <p:nvPr/>
        </p:nvSpPr>
        <p:spPr>
          <a:xfrm>
            <a:off x="44174" y="110265"/>
            <a:ext cx="12205252" cy="630942"/>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911E8FA7-A910-2CBB-BEF9-DF66619AF5E8}"/>
              </a:ext>
            </a:extLst>
          </p:cNvPr>
          <p:cNvSpPr txBox="1"/>
          <p:nvPr/>
        </p:nvSpPr>
        <p:spPr>
          <a:xfrm>
            <a:off x="236538" y="90417"/>
            <a:ext cx="1219200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Quan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EEF49B6-3D03-0F3F-B494-672809277A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810" l="894" r="99269">
                        <a14:foregroundMark x1="16247" y1="84818" x2="39886" y2="63650"/>
                        <a14:foregroundMark x1="9017" y1="94015" x2="13485" y2="85109"/>
                        <a14:foregroundMark x1="5524" y1="93723" x2="5524" y2="93723"/>
                        <a14:foregroundMark x1="7392" y1="13285" x2="7392" y2="13285"/>
                        <a14:foregroundMark x1="9748" y1="8613" x2="6499" y2="16934"/>
                        <a14:foregroundMark x1="43786" y1="9051" x2="73274" y2="30511"/>
                        <a14:foregroundMark x1="41511" y1="5109" x2="43623" y2="8321"/>
                        <a14:foregroundMark x1="38180" y1="5839" x2="42648" y2="4672"/>
                        <a14:backgroundMark x1="37530" y1="4088" x2="43136" y2="2190"/>
                      </a14:backgroundRemoval>
                    </a14:imgEffect>
                    <a14:imgEffect>
                      <a14:brightnessContrast bright="20000"/>
                    </a14:imgEffect>
                  </a14:imgLayer>
                </a14:imgProps>
              </a:ext>
              <a:ext uri="{28A0092B-C50C-407E-A947-70E740481C1C}">
                <a14:useLocalDpi xmlns:a14="http://schemas.microsoft.com/office/drawing/2010/main" val="0"/>
              </a:ext>
            </a:extLst>
          </a:blip>
          <a:srcRect l="1981" t="3656" r="4391" b="4900"/>
          <a:stretch/>
        </p:blipFill>
        <p:spPr>
          <a:xfrm>
            <a:off x="1715084" y="883919"/>
            <a:ext cx="4074161"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8655AA2-5B26-3883-FFE3-1F5490899F0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6513" t="3821" r="6624" b="5561"/>
          <a:stretch/>
        </p:blipFill>
        <p:spPr>
          <a:xfrm>
            <a:off x="6736080" y="883919"/>
            <a:ext cx="4094480"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DF112CC-549F-FBF1-82C3-7FCA005CE35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6553" t="3144" r="4103" b="2789"/>
          <a:stretch/>
        </p:blipFill>
        <p:spPr>
          <a:xfrm>
            <a:off x="1715084" y="3767876"/>
            <a:ext cx="4074161"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2AAF739-E45C-F592-D444-12CFE045BF9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5326" t="4878" r="5861" b="3858"/>
          <a:stretch/>
        </p:blipFill>
        <p:spPr>
          <a:xfrm>
            <a:off x="6736080" y="3767875"/>
            <a:ext cx="4094480"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687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id="{EA98F7A9-36D0-7F8E-2ADC-87D6A62FE725}"/>
              </a:ext>
            </a:extLst>
          </p:cNvPr>
          <p:cNvSpPr/>
          <p:nvPr/>
        </p:nvSpPr>
        <p:spPr>
          <a:xfrm>
            <a:off x="0" y="165356"/>
            <a:ext cx="12192000" cy="6646503"/>
          </a:xfrm>
          <a:prstGeom prst="roundRect">
            <a:avLst/>
          </a:prstGeom>
          <a:solidFill>
            <a:srgbClr val="ED7D31">
              <a:lumMod val="20000"/>
              <a:lumOff val="80000"/>
              <a:alpha val="9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a:fillRect/>
          </a:stretch>
        </p:blipFill>
        <p:spPr>
          <a:xfrm>
            <a:off x="-188493" y="0"/>
            <a:ext cx="2614299" cy="3462730"/>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2545" r="-2545"/>
          <a:stretch>
            <a:fillRect/>
          </a:stretch>
        </p:blipFill>
        <p:spPr>
          <a:xfrm>
            <a:off x="9081259" y="439357"/>
            <a:ext cx="3110742" cy="4120286"/>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l="4489" t="76829" r="54853" b="15846"/>
          <a:stretch>
            <a:fillRect/>
          </a:stretch>
        </p:blipFill>
        <p:spPr>
          <a:xfrm rot="20999273">
            <a:off x="2179040" y="1864997"/>
            <a:ext cx="7337477" cy="3514946"/>
          </a:xfrm>
          <a:prstGeom prst="rect">
            <a:avLst/>
          </a:prstGeom>
        </p:spPr>
      </p:pic>
      <p:sp>
        <p:nvSpPr>
          <p:cNvPr id="12" name="TextBox 11">
            <a:extLst>
              <a:ext uri="{FF2B5EF4-FFF2-40B4-BE49-F238E27FC236}">
                <a16:creationId xmlns:a16="http://schemas.microsoft.com/office/drawing/2014/main" id="{04E793F4-83A1-D443-60A8-3D978B27FF63}"/>
              </a:ext>
            </a:extLst>
          </p:cNvPr>
          <p:cNvSpPr txBox="1"/>
          <p:nvPr/>
        </p:nvSpPr>
        <p:spPr>
          <a:xfrm rot="21045112">
            <a:off x="2922459" y="2486708"/>
            <a:ext cx="457136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Chia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sẻ</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lại</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4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bức</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tranh</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a:t>
            </a:r>
            <a:endParaRPr kumimoji="0" lang="vi-VN"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31949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id="{EA98F7A9-36D0-7F8E-2ADC-87D6A62FE725}"/>
              </a:ext>
            </a:extLst>
          </p:cNvPr>
          <p:cNvSpPr/>
          <p:nvPr/>
        </p:nvSpPr>
        <p:spPr>
          <a:xfrm>
            <a:off x="52302" y="164201"/>
            <a:ext cx="12192000" cy="66465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文本框 40">
            <a:extLst>
              <a:ext uri="{FF2B5EF4-FFF2-40B4-BE49-F238E27FC236}">
                <a16:creationId xmlns:a16="http://schemas.microsoft.com/office/drawing/2014/main" id="{12CA6891-0383-FE2C-C260-E9FC7C664738}"/>
              </a:ext>
            </a:extLst>
          </p:cNvPr>
          <p:cNvSpPr txBox="1"/>
          <p:nvPr/>
        </p:nvSpPr>
        <p:spPr>
          <a:xfrm>
            <a:off x="522494" y="188340"/>
            <a:ext cx="11695657" cy="584775"/>
          </a:xfrm>
          <a:prstGeom prst="rect">
            <a:avLst/>
          </a:prstGeom>
          <a:noFill/>
        </p:spPr>
        <p:txBody>
          <a:bodyPr wrap="square">
            <a:spAutoFit/>
          </a:bodyPr>
          <a:lstStyle>
            <a:defPPr>
              <a:defRPr lang="zh-CN"/>
            </a:defPPr>
            <a:lvl1pPr algn="ctr">
              <a:lnSpc>
                <a:spcPct val="100000"/>
              </a:lnSpc>
              <a:defRPr sz="4400" spc="300">
                <a:solidFill>
                  <a:schemeClr val="tx1">
                    <a:lumMod val="85000"/>
                    <a:lumOff val="15000"/>
                  </a:schemeClr>
                </a:solidFill>
                <a:latin typeface="汉仪润圆-65W" panose="00020600040101010101" pitchFamily="18" charset="-122"/>
                <a:ea typeface="汉仪润圆-65W"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2.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Kể</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lại</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một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hoạt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động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chung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của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gia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đình</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em</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a:t>
            </a:r>
            <a:endParaRPr kumimoji="0" lang="zh-CN" altLang="en-US" sz="3200" b="1" i="0" u="none" strike="noStrike" kern="1200" cap="none" spc="0" normalizeH="0" noProof="0" dirty="0">
              <a:ln>
                <a:noFill/>
              </a:ln>
              <a:solidFill>
                <a:prstClr val="black"/>
              </a:solidFill>
              <a:effectLst/>
              <a:uLnTx/>
              <a:uFillTx/>
              <a:latin typeface="Cambria" panose="02040503050406030204" pitchFamily="18" charset="0"/>
              <a:ea typeface="字魂112号-阿开童漫体" panose="00000500000000000000" pitchFamily="2" charset="-122"/>
              <a:cs typeface="+mn-cs"/>
              <a:sym typeface="字魂112号-阿开童漫体" panose="00000500000000000000" pitchFamily="2" charset="-122"/>
            </a:endParaRPr>
          </a:p>
        </p:txBody>
      </p:sp>
      <p:sp>
        <p:nvSpPr>
          <p:cNvPr id="3" name="Rectangle: Rounded Corners 2">
            <a:extLst>
              <a:ext uri="{FF2B5EF4-FFF2-40B4-BE49-F238E27FC236}">
                <a16:creationId xmlns:a16="http://schemas.microsoft.com/office/drawing/2014/main" id="{96800AB6-597A-FBB5-2CB7-EF7C92FDE565}"/>
              </a:ext>
            </a:extLst>
          </p:cNvPr>
          <p:cNvSpPr/>
          <p:nvPr/>
        </p:nvSpPr>
        <p:spPr>
          <a:xfrm>
            <a:off x="4485976" y="963115"/>
            <a:ext cx="3440541" cy="1013254"/>
          </a:xfrm>
          <a:prstGeom prst="roundRect">
            <a:avLst/>
          </a:prstGeom>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CF25D786-C853-BC65-22FC-12EAC9B740A6}"/>
              </a:ext>
            </a:extLst>
          </p:cNvPr>
          <p:cNvSpPr/>
          <p:nvPr/>
        </p:nvSpPr>
        <p:spPr>
          <a:xfrm>
            <a:off x="444037" y="257617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221F0065-11ED-0A72-5A6B-6FCFA587107C}"/>
              </a:ext>
            </a:extLst>
          </p:cNvPr>
          <p:cNvSpPr/>
          <p:nvPr/>
        </p:nvSpPr>
        <p:spPr>
          <a:xfrm>
            <a:off x="4597748" y="262384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Rounded Corners 14">
            <a:extLst>
              <a:ext uri="{FF2B5EF4-FFF2-40B4-BE49-F238E27FC236}">
                <a16:creationId xmlns:a16="http://schemas.microsoft.com/office/drawing/2014/main" id="{FD02670E-887A-FFE8-F5F8-EF853023EB94}"/>
              </a:ext>
            </a:extLst>
          </p:cNvPr>
          <p:cNvSpPr/>
          <p:nvPr/>
        </p:nvSpPr>
        <p:spPr>
          <a:xfrm>
            <a:off x="8576623" y="2632394"/>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id="{424D234A-CE1F-4E16-2E2B-8092C1B76378}"/>
              </a:ext>
            </a:extLst>
          </p:cNvPr>
          <p:cNvSpPr/>
          <p:nvPr/>
        </p:nvSpPr>
        <p:spPr>
          <a:xfrm>
            <a:off x="44403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CD89FAAF-8B64-45F3-4DD7-FB44C7DAFF3C}"/>
              </a:ext>
            </a:extLst>
          </p:cNvPr>
          <p:cNvSpPr/>
          <p:nvPr/>
        </p:nvSpPr>
        <p:spPr>
          <a:xfrm>
            <a:off x="445258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id="{1E16975F-0F7A-24A0-F54C-5DFEBCD3E557}"/>
              </a:ext>
            </a:extLst>
          </p:cNvPr>
          <p:cNvSpPr/>
          <p:nvPr/>
        </p:nvSpPr>
        <p:spPr>
          <a:xfrm>
            <a:off x="8457612" y="3918682"/>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D008380-A763-3A9E-2F63-F21D301F1087}"/>
              </a:ext>
            </a:extLst>
          </p:cNvPr>
          <p:cNvSpPr txBox="1"/>
          <p:nvPr/>
        </p:nvSpPr>
        <p:spPr>
          <a:xfrm>
            <a:off x="5006799" y="869577"/>
            <a:ext cx="2656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hoạt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động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8802E18C-E3FE-B914-71E6-2F8C0931761B}"/>
              </a:ext>
            </a:extLst>
          </p:cNvPr>
          <p:cNvSpPr txBox="1"/>
          <p:nvPr/>
        </p:nvSpPr>
        <p:spPr>
          <a:xfrm>
            <a:off x="697879" y="2759633"/>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Giới</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thiệu</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600FFFC9-95C5-EBBE-126B-AF81507B0C75}"/>
              </a:ext>
            </a:extLst>
          </p:cNvPr>
          <p:cNvSpPr txBox="1"/>
          <p:nvPr/>
        </p:nvSpPr>
        <p:spPr>
          <a:xfrm>
            <a:off x="4762135" y="2741819"/>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biến</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C19EF4F9-BE80-A277-DB18-F51BD0C6F377}"/>
              </a:ext>
            </a:extLst>
          </p:cNvPr>
          <p:cNvSpPr txBox="1"/>
          <p:nvPr/>
        </p:nvSpPr>
        <p:spPr>
          <a:xfrm>
            <a:off x="8688706" y="2785938"/>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5B5398A1-4C50-CE0E-3703-F843B2B2AEF0}"/>
              </a:ext>
            </a:extLst>
          </p:cNvPr>
          <p:cNvSpPr txBox="1"/>
          <p:nvPr/>
        </p:nvSpPr>
        <p:spPr>
          <a:xfrm>
            <a:off x="617389" y="3915544"/>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Thời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43520B54-3F91-BBAE-D468-D0418FD4F95F}"/>
              </a:ext>
            </a:extLst>
          </p:cNvPr>
          <p:cNvSpPr txBox="1"/>
          <p:nvPr/>
        </p:nvSpPr>
        <p:spPr>
          <a:xfrm>
            <a:off x="590961" y="4659899"/>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Địa</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điểm</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53045D23-42C9-852C-CE47-1CE14DF30E4C}"/>
              </a:ext>
            </a:extLst>
          </p:cNvPr>
          <p:cNvSpPr txBox="1"/>
          <p:nvPr/>
        </p:nvSpPr>
        <p:spPr>
          <a:xfrm>
            <a:off x="444037" y="5375392"/>
            <a:ext cx="398212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tham</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a:t>
            </a:r>
            <a:endParaRPr kumimoji="0" lang="vi-VN"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4CEC7E34-2A3A-3954-5E84-CB255F741439}"/>
              </a:ext>
            </a:extLst>
          </p:cNvPr>
          <p:cNvSpPr txBox="1"/>
          <p:nvPr/>
        </p:nvSpPr>
        <p:spPr>
          <a:xfrm>
            <a:off x="4426159" y="4014770"/>
            <a:ext cx="3599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đầu</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tiên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631AB5CA-118B-4C97-5155-4BC522EB2F71}"/>
              </a:ext>
            </a:extLst>
          </p:cNvPr>
          <p:cNvSpPr txBox="1"/>
          <p:nvPr/>
        </p:nvSpPr>
        <p:spPr>
          <a:xfrm>
            <a:off x="4369786" y="4753521"/>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9" name="TextBox 28">
            <a:extLst>
              <a:ext uri="{FF2B5EF4-FFF2-40B4-BE49-F238E27FC236}">
                <a16:creationId xmlns:a16="http://schemas.microsoft.com/office/drawing/2014/main" id="{A1E2D44E-DF3E-11A0-00D2-6E8B6C90B90A}"/>
              </a:ext>
            </a:extLst>
          </p:cNvPr>
          <p:cNvSpPr txBox="1"/>
          <p:nvPr/>
        </p:nvSpPr>
        <p:spPr>
          <a:xfrm>
            <a:off x="4369786" y="5479134"/>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cuối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2B54E628-A6BF-F29B-D79D-95B2EBC12343}"/>
              </a:ext>
            </a:extLst>
          </p:cNvPr>
          <p:cNvSpPr txBox="1"/>
          <p:nvPr/>
        </p:nvSpPr>
        <p:spPr>
          <a:xfrm>
            <a:off x="8554180" y="4142264"/>
            <a:ext cx="344047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Suy</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mọi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endPar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xúc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hoàn</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endParaRPr kumimoji="0" lang="vi-VN"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cxnSp>
        <p:nvCxnSpPr>
          <p:cNvPr id="6" name="Straight Connector 5">
            <a:extLst>
              <a:ext uri="{FF2B5EF4-FFF2-40B4-BE49-F238E27FC236}">
                <a16:creationId xmlns:a16="http://schemas.microsoft.com/office/drawing/2014/main" id="{F3EEAB32-79FC-FDA5-A311-C120B8B91C4A}"/>
              </a:ext>
            </a:extLst>
          </p:cNvPr>
          <p:cNvCxnSpPr/>
          <p:nvPr/>
        </p:nvCxnSpPr>
        <p:spPr>
          <a:xfrm flipH="1">
            <a:off x="1902942" y="2070365"/>
            <a:ext cx="4193058" cy="505807"/>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01F8AD82-C925-CE59-9865-B7380FBEC551}"/>
              </a:ext>
            </a:extLst>
          </p:cNvPr>
          <p:cNvCxnSpPr>
            <a:cxnSpLocks/>
            <a:stCxn id="15" idx="0"/>
          </p:cNvCxnSpPr>
          <p:nvPr/>
        </p:nvCxnSpPr>
        <p:spPr>
          <a:xfrm flipH="1" flipV="1">
            <a:off x="6096000" y="2068789"/>
            <a:ext cx="4200894" cy="563605"/>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93FDC917-6CFC-1B00-F63A-16CA486A307E}"/>
              </a:ext>
            </a:extLst>
          </p:cNvPr>
          <p:cNvCxnSpPr>
            <a:cxnSpLocks/>
          </p:cNvCxnSpPr>
          <p:nvPr/>
        </p:nvCxnSpPr>
        <p:spPr>
          <a:xfrm flipV="1">
            <a:off x="6096000" y="2056397"/>
            <a:ext cx="0" cy="51977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14266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randombar(horizontal)">
                                      <p:cBhvr>
                                        <p:cTn id="61" dur="500"/>
                                        <p:tgtEl>
                                          <p:spTgt spid="25"/>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500"/>
                                        <p:tgtEl>
                                          <p:spTgt spid="1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randombar(horizontal)">
                                      <p:cBhvr>
                                        <p:cTn id="75" dur="500"/>
                                        <p:tgtEl>
                                          <p:spTgt spid="2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randombar(horizontal)">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randombar(horizontal)">
                                      <p:cBhvr>
                                        <p:cTn id="83" dur="500"/>
                                        <p:tgtEl>
                                          <p:spTgt spid="20"/>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randombar(horizontal)">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3" grpId="0" animBg="1"/>
      <p:bldP spid="14" grpId="0" animBg="1"/>
      <p:bldP spid="15" grpId="0" animBg="1"/>
      <p:bldP spid="16" grpId="0" animBg="1"/>
      <p:bldP spid="17" grpId="0" animBg="1"/>
      <p:bldP spid="20" grpId="0" animBg="1"/>
      <p:bldP spid="4" grpId="0"/>
      <p:bldP spid="21" grpId="0"/>
      <p:bldP spid="22" grpId="0"/>
      <p:bldP spid="23" grpId="0"/>
      <p:bldP spid="24" grpId="0"/>
      <p:bldP spid="25" grpId="0"/>
      <p:bldP spid="26" grpId="0"/>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4BBA1-5C85-9F74-6186-A415C6B021C7}"/>
              </a:ext>
            </a:extLst>
          </p:cNvPr>
          <p:cNvPicPr>
            <a:picLocks noChangeAspect="1"/>
          </p:cNvPicPr>
          <p:nvPr/>
        </p:nvPicPr>
        <p:blipFill>
          <a:blip r:embed="rId2"/>
          <a:stretch>
            <a:fillRect/>
          </a:stretch>
        </p:blipFill>
        <p:spPr>
          <a:xfrm>
            <a:off x="3593805" y="626348"/>
            <a:ext cx="5613990" cy="5742553"/>
          </a:xfrm>
          <a:prstGeom prst="rect">
            <a:avLst/>
          </a:prstGeom>
        </p:spPr>
      </p:pic>
    </p:spTree>
    <p:extLst>
      <p:ext uri="{BB962C8B-B14F-4D97-AF65-F5344CB8AC3E}">
        <p14:creationId xmlns:p14="http://schemas.microsoft.com/office/powerpoint/2010/main" val="2812334029"/>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12" name="Picture 11">
            <a:extLst>
              <a:ext uri="{FF2B5EF4-FFF2-40B4-BE49-F238E27FC236}">
                <a16:creationId xmlns:a16="http://schemas.microsoft.com/office/drawing/2014/main" id="{EC1F6DFE-DE3B-B04F-652F-27A54C1C028E}"/>
              </a:ext>
            </a:extLst>
          </p:cNvPr>
          <p:cNvPicPr>
            <a:picLocks noChangeAspect="1"/>
          </p:cNvPicPr>
          <p:nvPr/>
        </p:nvPicPr>
        <p:blipFill>
          <a:blip r:embed="rId3"/>
          <a:stretch>
            <a:fillRect/>
          </a:stretch>
        </p:blipFill>
        <p:spPr>
          <a:xfrm>
            <a:off x="3320711" y="3758988"/>
            <a:ext cx="798780" cy="709752"/>
          </a:xfrm>
          <a:prstGeom prst="rect">
            <a:avLst/>
          </a:prstGeom>
        </p:spPr>
      </p:pic>
      <p:pic>
        <p:nvPicPr>
          <p:cNvPr id="24" name="Picture 23">
            <a:extLst>
              <a:ext uri="{FF2B5EF4-FFF2-40B4-BE49-F238E27FC236}">
                <a16:creationId xmlns:a16="http://schemas.microsoft.com/office/drawing/2014/main" id="{CFC36E5D-8C45-C7A0-B471-BEBD7752627B}"/>
              </a:ext>
            </a:extLst>
          </p:cNvPr>
          <p:cNvPicPr>
            <a:picLocks noChangeAspect="1"/>
          </p:cNvPicPr>
          <p:nvPr/>
        </p:nvPicPr>
        <p:blipFill>
          <a:blip r:embed="rId3"/>
          <a:stretch>
            <a:fillRect/>
          </a:stretch>
        </p:blipFill>
        <p:spPr>
          <a:xfrm>
            <a:off x="8794411" y="4320104"/>
            <a:ext cx="798780" cy="709752"/>
          </a:xfrm>
          <a:prstGeom prst="rect">
            <a:avLst/>
          </a:prstGeom>
        </p:spPr>
      </p:pic>
      <p:pic>
        <p:nvPicPr>
          <p:cNvPr id="14" name="Picture 13">
            <a:extLst>
              <a:ext uri="{FF2B5EF4-FFF2-40B4-BE49-F238E27FC236}">
                <a16:creationId xmlns:a16="http://schemas.microsoft.com/office/drawing/2014/main" id="{B3913CAB-71FC-191B-8FBD-7D8A50B1A29E}"/>
              </a:ext>
            </a:extLst>
          </p:cNvPr>
          <p:cNvPicPr>
            <a:picLocks noChangeAspect="1"/>
          </p:cNvPicPr>
          <p:nvPr/>
        </p:nvPicPr>
        <p:blipFill>
          <a:blip r:embed="rId4"/>
          <a:stretch>
            <a:fillRect/>
          </a:stretch>
        </p:blipFill>
        <p:spPr>
          <a:xfrm>
            <a:off x="-77478" y="0"/>
            <a:ext cx="12269478" cy="6857999"/>
          </a:xfrm>
          <a:prstGeom prst="rect">
            <a:avLst/>
          </a:prstGeom>
        </p:spPr>
      </p:pic>
      <p:sp>
        <p:nvSpPr>
          <p:cNvPr id="25" name="Rectangle: Rounded Corners 24">
            <a:extLst>
              <a:ext uri="{FF2B5EF4-FFF2-40B4-BE49-F238E27FC236}">
                <a16:creationId xmlns:a16="http://schemas.microsoft.com/office/drawing/2014/main" id="{834BE4F8-79E5-DFD0-0582-B17556201592}"/>
              </a:ext>
            </a:extLst>
          </p:cNvPr>
          <p:cNvSpPr/>
          <p:nvPr/>
        </p:nvSpPr>
        <p:spPr>
          <a:xfrm>
            <a:off x="168275" y="177799"/>
            <a:ext cx="11855450" cy="65024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FAF8459A-476D-34CD-94D8-4135656650BA}"/>
              </a:ext>
            </a:extLst>
          </p:cNvPr>
          <p:cNvSpPr/>
          <p:nvPr/>
        </p:nvSpPr>
        <p:spPr>
          <a:xfrm>
            <a:off x="208343" y="138897"/>
            <a:ext cx="11830684" cy="1331088"/>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E1A203FE-E7AA-47FD-00A2-F2A63940E598}"/>
              </a:ext>
            </a:extLst>
          </p:cNvPr>
          <p:cNvSpPr txBox="1"/>
          <p:nvPr/>
        </p:nvSpPr>
        <p:spPr>
          <a:xfrm>
            <a:off x="361315" y="81166"/>
            <a:ext cx="117317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Viết</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3-4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đã</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gợi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ý a, b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hoặc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c ở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mục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tập</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a:t>
            </a:r>
            <a:endParaRPr kumimoji="0" lang="vi-VN"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1A6B2D0-3A89-3AF0-1F61-E8CD0C384EE1}"/>
              </a:ext>
            </a:extLst>
          </p:cNvPr>
          <p:cNvPicPr>
            <a:picLocks noChangeAspect="1"/>
          </p:cNvPicPr>
          <p:nvPr/>
        </p:nvPicPr>
        <p:blipFill>
          <a:blip r:embed="rId5"/>
          <a:stretch>
            <a:fillRect/>
          </a:stretch>
        </p:blipFill>
        <p:spPr>
          <a:xfrm>
            <a:off x="1859909" y="1284166"/>
            <a:ext cx="1904058" cy="2523811"/>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t="42941" b="11600"/>
          <a:stretch>
            <a:fillRect/>
          </a:stretch>
        </p:blipFill>
        <p:spPr>
          <a:xfrm flipH="1">
            <a:off x="9344306" y="5592292"/>
            <a:ext cx="2962843" cy="1346873"/>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D8FA45F1-CAA1-19A5-5999-E2AF9E9CDB7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76" b="93861" l="9976" r="91034">
                        <a14:foregroundMark x1="32472" y1="21244" x2="22011" y2="24273"/>
                        <a14:foregroundMark x1="22011" y1="24273" x2="25889" y2="32593"/>
                        <a14:foregroundMark x1="25889" y1="32593" x2="37399" y2="20073"/>
                        <a14:foregroundMark x1="37399" y1="20073" x2="36955" y2="16922"/>
                        <a14:foregroundMark x1="64540" y1="78029" x2="66438" y2="87399"/>
                        <a14:foregroundMark x1="66438" y1="87399" x2="74758" y2="79564"/>
                        <a14:foregroundMark x1="74758" y1="79564" x2="67326" y2="84047"/>
                        <a14:foregroundMark x1="67326" y1="84047" x2="66478" y2="93134"/>
                        <a14:foregroundMark x1="66478" y1="93134" x2="68134" y2="88288"/>
                        <a14:foregroundMark x1="21284" y1="29725" x2="19952" y2="21204"/>
                        <a14:foregroundMark x1="19952" y1="21204" x2="29725" y2="15267"/>
                        <a14:foregroundMark x1="29725" y1="15267" x2="36834" y2="30614"/>
                        <a14:foregroundMark x1="36834" y1="30614" x2="16640" y2="35784"/>
                        <a14:foregroundMark x1="16640" y1="35784" x2="29241" y2="15630"/>
                        <a14:foregroundMark x1="29241" y1="15630" x2="42649" y2="26252"/>
                        <a14:foregroundMark x1="42649" y1="26252" x2="36147" y2="35582"/>
                        <a14:foregroundMark x1="36147" y1="35582" x2="35703" y2="35662"/>
                        <a14:foregroundMark x1="76414" y1="63974" x2="77141" y2="63611"/>
                        <a14:foregroundMark x1="61995" y1="60703" x2="63974" y2="61268"/>
                        <a14:foregroundMark x1="90468" y1="66478" x2="92084" y2="85662"/>
                        <a14:foregroundMark x1="92084" y1="85662" x2="91034" y2="78756"/>
                        <a14:foregroundMark x1="91034" y1="78756" x2="91034" y2="78756"/>
                        <a14:foregroundMark x1="59289" y1="77827" x2="66317" y2="84128"/>
                        <a14:foregroundMark x1="66317" y1="84128" x2="77100" y2="76414"/>
                        <a14:foregroundMark x1="77100" y1="76414" x2="76171" y2="86228"/>
                        <a14:foregroundMark x1="76171" y1="86228" x2="70113" y2="92973"/>
                        <a14:foregroundMark x1="53191" y1="81785" x2="57714" y2="75646"/>
                        <a14:foregroundMark x1="57714" y1="75646" x2="62076" y2="89822"/>
                        <a14:foregroundMark x1="62076" y1="89822" x2="69144" y2="93861"/>
                        <a14:foregroundMark x1="69144" y1="93861" x2="78150" y2="91155"/>
                        <a14:foregroundMark x1="78150" y1="91155" x2="78595" y2="87399"/>
                        <a14:foregroundMark x1="60582" y1="90267" x2="75687" y2="93498"/>
                        <a14:foregroundMark x1="20921" y1="37278" x2="14943" y2="23183"/>
                        <a14:foregroundMark x1="14943" y1="23183" x2="29887" y2="12561"/>
                        <a14:foregroundMark x1="29887" y1="12561" x2="41236" y2="17003"/>
                        <a14:foregroundMark x1="41236" y1="17003" x2="44911" y2="28837"/>
                        <a14:foregroundMark x1="44911" y1="28837" x2="34895" y2="36672"/>
                        <a14:foregroundMark x1="34895" y1="36672" x2="23990" y2="38005"/>
                        <a14:foregroundMark x1="46163" y1="24152" x2="42973" y2="37641"/>
                        <a14:foregroundMark x1="42973" y1="37641" x2="46123" y2="27827"/>
                        <a14:foregroundMark x1="46123" y1="27827" x2="49596" y2="23788"/>
                        <a14:foregroundMark x1="38772" y1="42528" x2="40226" y2="45961"/>
                        <a14:foregroundMark x1="61309" y1="92609" x2="82391" y2="91519"/>
                      </a14:backgroundRemoval>
                    </a14:imgEffect>
                  </a14:imgLayer>
                </a14:imgProps>
              </a:ext>
              <a:ext uri="{28A0092B-C50C-407E-A947-70E740481C1C}">
                <a14:useLocalDpi xmlns:a14="http://schemas.microsoft.com/office/drawing/2010/main" val="0"/>
              </a:ext>
            </a:extLst>
          </a:blip>
          <a:stretch>
            <a:fillRect/>
          </a:stretch>
        </p:blipFill>
        <p:spPr>
          <a:xfrm>
            <a:off x="7460149" y="1730842"/>
            <a:ext cx="5107791" cy="4154269"/>
          </a:xfrm>
          <a:prstGeom prst="rect">
            <a:avLst/>
          </a:prstGeom>
        </p:spPr>
      </p:pic>
      <p:sp>
        <p:nvSpPr>
          <p:cNvPr id="32" name="TextBox 31">
            <a:extLst>
              <a:ext uri="{FF2B5EF4-FFF2-40B4-BE49-F238E27FC236}">
                <a16:creationId xmlns:a16="http://schemas.microsoft.com/office/drawing/2014/main" id="{EF988FE0-649D-3CEF-193B-29D850E66563}"/>
              </a:ext>
            </a:extLst>
          </p:cNvPr>
          <p:cNvSpPr txBox="1"/>
          <p:nvPr/>
        </p:nvSpPr>
        <p:spPr>
          <a:xfrm rot="21045112">
            <a:off x="8333622" y="2376029"/>
            <a:ext cx="17203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Viết</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và</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chia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sẻ</a:t>
            </a:r>
            <a:endParaRPr kumimoji="0" lang="vi-VN"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endParaRPr>
          </a:p>
        </p:txBody>
      </p:sp>
    </p:spTree>
    <p:extLst>
      <p:ext uri="{BB962C8B-B14F-4D97-AF65-F5344CB8AC3E}">
        <p14:creationId xmlns:p14="http://schemas.microsoft.com/office/powerpoint/2010/main" val="2751852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2)">
            <a:hlinkClick r:id="" action="ppaction://media"/>
            <a:extLst>
              <a:ext uri="{FF2B5EF4-FFF2-40B4-BE49-F238E27FC236}">
                <a16:creationId xmlns:a16="http://schemas.microsoft.com/office/drawing/2014/main" id="{CCC70403-F319-BB9B-128F-9CBC87A1A0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0203753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AE156-5B33-5163-B865-FF43079896E7}"/>
              </a:ext>
            </a:extLst>
          </p:cNvPr>
          <p:cNvSpPr txBox="1"/>
          <p:nvPr/>
        </p:nvSpPr>
        <p:spPr>
          <a:xfrm>
            <a:off x="489098" y="1424763"/>
            <a:ext cx="6911162" cy="4401205"/>
          </a:xfrm>
          <a:prstGeom prst="rect">
            <a:avLst/>
          </a:prstGeom>
          <a:noFill/>
        </p:spPr>
        <p:txBody>
          <a:bodyPr wrap="square" rtlCol="0">
            <a:spAutoFit/>
          </a:bodyPr>
          <a:lstStyle/>
          <a:p>
            <a:pPr algn="just"/>
            <a:r>
              <a:rPr lang="en-US" sz="2800" b="0" i="0" dirty="0">
                <a:effectLst/>
                <a:latin typeface="Cambria" panose="02040503050406030204" pitchFamily="18" charset="0"/>
                <a:ea typeface="Cambria" panose="02040503050406030204" pitchFamily="18" charset="0"/>
              </a:rPr>
              <a:t>   </a:t>
            </a:r>
            <a:r>
              <a:rPr lang="vi-VN" sz="2800" b="0" i="0" dirty="0">
                <a:effectLst/>
                <a:latin typeface="Cambria" panose="02040503050406030204" pitchFamily="18" charset="0"/>
                <a:ea typeface="Cambria" panose="02040503050406030204" pitchFamily="18"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endParaRPr lang="en-US" sz="28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6593955-7B5C-D779-F885-C309A12695F5}"/>
              </a:ext>
            </a:extLst>
          </p:cNvPr>
          <p:cNvSpPr txBox="1"/>
          <p:nvPr/>
        </p:nvSpPr>
        <p:spPr>
          <a:xfrm>
            <a:off x="4742121" y="712381"/>
            <a:ext cx="3413052"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mẫu</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Kinh nghiệm tham quan vườn bách thú Hà Nội từ A - Z">
            <a:extLst>
              <a:ext uri="{FF2B5EF4-FFF2-40B4-BE49-F238E27FC236}">
                <a16:creationId xmlns:a16="http://schemas.microsoft.com/office/drawing/2014/main" id="{10206FF7-C986-9595-287D-10632D46A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901" y="2073348"/>
            <a:ext cx="4204924" cy="280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6421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253</Words>
  <Application>Microsoft Office PowerPoint</Application>
  <PresentationFormat>Màn hình rộng</PresentationFormat>
  <Paragraphs>25</Paragraphs>
  <Slides>8</Slides>
  <Notes>4</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8</vt:i4>
      </vt:variant>
    </vt:vector>
  </HeadingPairs>
  <TitlesOfParts>
    <vt:vector size="16" baseType="lpstr">
      <vt:lpstr>#9Slide07 IcielNabila</vt:lpstr>
      <vt:lpstr>Arial</vt:lpstr>
      <vt:lpstr>Calibri</vt:lpstr>
      <vt:lpstr>Calibri Light</vt:lpstr>
      <vt:lpstr>Cambria</vt:lpstr>
      <vt:lpstr>Times New Roman</vt:lpstr>
      <vt:lpstr>字魂27号-布丁体</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3</cp:revision>
  <dcterms:created xsi:type="dcterms:W3CDTF">2025-09-20T02:39:51Z</dcterms:created>
  <dcterms:modified xsi:type="dcterms:W3CDTF">2025-09-20T02:42:24Z</dcterms:modified>
</cp:coreProperties>
</file>