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2"/>
  </p:notesMasterIdLst>
  <p:sldIdLst>
    <p:sldId id="873" r:id="rId6"/>
    <p:sldId id="824" r:id="rId7"/>
    <p:sldId id="863" r:id="rId8"/>
    <p:sldId id="826" r:id="rId9"/>
    <p:sldId id="828" r:id="rId10"/>
    <p:sldId id="829" r:id="rId11"/>
    <p:sldId id="830" r:id="rId12"/>
    <p:sldId id="831" r:id="rId13"/>
    <p:sldId id="868" r:id="rId14"/>
    <p:sldId id="278" r:id="rId15"/>
    <p:sldId id="874" r:id="rId16"/>
    <p:sldId id="837" r:id="rId17"/>
    <p:sldId id="838" r:id="rId18"/>
    <p:sldId id="839" r:id="rId19"/>
    <p:sldId id="876" r:id="rId20"/>
    <p:sldId id="856" r:id="rId21"/>
    <p:sldId id="869" r:id="rId22"/>
    <p:sldId id="855" r:id="rId23"/>
    <p:sldId id="870" r:id="rId24"/>
    <p:sldId id="875" r:id="rId25"/>
    <p:sldId id="272" r:id="rId26"/>
    <p:sldId id="273" r:id="rId27"/>
    <p:sldId id="274" r:id="rId28"/>
    <p:sldId id="275" r:id="rId29"/>
    <p:sldId id="276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6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24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33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51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24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9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08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04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889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23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19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60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2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2025/8/1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6542-011B-EA39-7F91-45C770F755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7847C9-A3D4-C2D7-051F-1B27C0BD3986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55D8F8-591B-C07A-3122-F339AE10A0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1737F-89DC-1656-C024-98BB0D5FE942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87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sv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svg"/><Relationship Id="rId19" Type="http://schemas.openxmlformats.org/officeDocument/2006/relationships/image" Target="../media/image48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sv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10" Type="http://schemas.openxmlformats.org/officeDocument/2006/relationships/audio" Target="../media/audio7.wav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8.jpe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svg"/><Relationship Id="rId11" Type="http://schemas.openxmlformats.org/officeDocument/2006/relationships/image" Target="../media/image68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slide" Target="slide25.xml"/><Relationship Id="rId3" Type="http://schemas.openxmlformats.org/officeDocument/2006/relationships/image" Target="../media/image69.png"/><Relationship Id="rId7" Type="http://schemas.microsoft.com/office/2007/relationships/hdphoto" Target="../media/hdphoto7.wdp"/><Relationship Id="rId12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slide" Target="slide23.xml"/><Relationship Id="rId1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9.wdp"/><Relationship Id="rId5" Type="http://schemas.openxmlformats.org/officeDocument/2006/relationships/image" Target="../media/image76.png"/><Relationship Id="rId4" Type="http://schemas.openxmlformats.org/officeDocument/2006/relationships/image" Target="../media/image72.gif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gif"/><Relationship Id="rId7" Type="http://schemas.microsoft.com/office/2007/relationships/hdphoto" Target="../media/hdphoto9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6.png"/><Relationship Id="rId11" Type="http://schemas.openxmlformats.org/officeDocument/2006/relationships/slide" Target="slide22.xml"/><Relationship Id="rId5" Type="http://schemas.openxmlformats.org/officeDocument/2006/relationships/image" Target="../media/image80.png"/><Relationship Id="rId10" Type="http://schemas.openxmlformats.org/officeDocument/2006/relationships/image" Target="../media/image79.png"/><Relationship Id="rId4" Type="http://schemas.openxmlformats.org/officeDocument/2006/relationships/image" Target="../media/image72.gif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gif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6.png"/><Relationship Id="rId5" Type="http://schemas.openxmlformats.org/officeDocument/2006/relationships/image" Target="../media/image80.png"/><Relationship Id="rId10" Type="http://schemas.openxmlformats.org/officeDocument/2006/relationships/image" Target="../media/image79.png"/><Relationship Id="rId4" Type="http://schemas.openxmlformats.org/officeDocument/2006/relationships/image" Target="../media/image72.gif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gif"/><Relationship Id="rId7" Type="http://schemas.microsoft.com/office/2007/relationships/hdphoto" Target="../media/hdphoto9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6.png"/><Relationship Id="rId11" Type="http://schemas.openxmlformats.org/officeDocument/2006/relationships/slide" Target="slide22.xml"/><Relationship Id="rId5" Type="http://schemas.openxmlformats.org/officeDocument/2006/relationships/image" Target="../media/image80.png"/><Relationship Id="rId10" Type="http://schemas.openxmlformats.org/officeDocument/2006/relationships/image" Target="../media/image79.png"/><Relationship Id="rId4" Type="http://schemas.openxmlformats.org/officeDocument/2006/relationships/image" Target="../media/image72.gif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1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41.svg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9.gif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EADA7-6C86-4752-B78B-D24AA15610D0}"/>
              </a:ext>
            </a:extLst>
          </p:cNvPr>
          <p:cNvGrpSpPr/>
          <p:nvPr/>
        </p:nvGrpSpPr>
        <p:grpSpPr>
          <a:xfrm>
            <a:off x="582335" y="2734974"/>
            <a:ext cx="9665901" cy="2370249"/>
            <a:chOff x="-723408" y="209550"/>
            <a:chExt cx="8823307" cy="2370249"/>
          </a:xfrm>
        </p:grpSpPr>
        <p:sp>
          <p:nvSpPr>
            <p:cNvPr id="18" name="Google Shape;895;p40">
              <a:extLst>
                <a:ext uri="{FF2B5EF4-FFF2-40B4-BE49-F238E27FC236}">
                  <a16:creationId xmlns:a16="http://schemas.microsoft.com/office/drawing/2014/main" id="{439097D4-730A-BE9F-CD21-66D1B62BD6D9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endParaRPr lang="en-US" sz="4300" dirty="0">
                <a:ln w="1746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  <p:sp>
          <p:nvSpPr>
            <p:cNvPr id="19" name="Google Shape;895;p40">
              <a:extLst>
                <a:ext uri="{FF2B5EF4-FFF2-40B4-BE49-F238E27FC236}">
                  <a16:creationId xmlns:a16="http://schemas.microsoft.com/office/drawing/2014/main" id="{25207BCE-075B-DDF1-2079-B71CC2141962}"/>
                </a:ext>
              </a:extLst>
            </p:cNvPr>
            <p:cNvSpPr txBox="1">
              <a:spLocks/>
            </p:cNvSpPr>
            <p:nvPr/>
          </p:nvSpPr>
          <p:spPr>
            <a:xfrm>
              <a:off x="-723408" y="1510840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en-US" sz="43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22613EF-DD4F-236A-02D9-CF69B05705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2205" y="2598450"/>
            <a:ext cx="7882771" cy="2207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C146F6-0F34-A9F5-F76C-0080939D2F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73451" y="1582995"/>
            <a:ext cx="420660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B345-C649-B1D1-D1CD-1DBB66EFF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0" y="1918403"/>
            <a:ext cx="5527263" cy="3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93919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0" y="3046806"/>
            <a:ext cx="736543" cy="3662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853410" cy="373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833644" cy="3782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6" y="3046806"/>
            <a:ext cx="792613" cy="408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773232" cy="440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45420"/>
              </p:ext>
            </p:extLst>
          </p:nvPr>
        </p:nvGraphicFramePr>
        <p:xfrm>
          <a:off x="400692" y="4272636"/>
          <a:ext cx="11501746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06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70194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1010793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63991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74632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034790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4461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1000631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912655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4047667" y="596596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5015321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6159540" y="59385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7211486" y="593763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8263432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9315378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10164667" y="591724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CFDFA3D-1E80-5396-4392-6CADE40B317B}"/>
              </a:ext>
            </a:extLst>
          </p:cNvPr>
          <p:cNvSpPr txBox="1"/>
          <p:nvPr/>
        </p:nvSpPr>
        <p:spPr>
          <a:xfrm>
            <a:off x="2752407" y="488816"/>
            <a:ext cx="1468720" cy="86215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4D86A-0714-20E3-AA96-99E1F4E17FEA}"/>
              </a:ext>
            </a:extLst>
          </p:cNvPr>
          <p:cNvGrpSpPr/>
          <p:nvPr/>
        </p:nvGrpSpPr>
        <p:grpSpPr>
          <a:xfrm rot="20679157">
            <a:off x="134960" y="-281575"/>
            <a:ext cx="2340889" cy="1767441"/>
            <a:chOff x="1808862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DBE78BF0-FDBC-5F1B-3A05-AE44B8A5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" name="文本框 31">
              <a:extLst>
                <a:ext uri="{FF2B5EF4-FFF2-40B4-BE49-F238E27FC236}">
                  <a16:creationId xmlns:a16="http://schemas.microsoft.com/office/drawing/2014/main" id="{19218D95-74AE-BD97-CEDF-CAAA9A51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862" y="2051086"/>
              <a:ext cx="2874206" cy="98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ABA2F14-3BC8-ED4C-1C6E-76333EC688D3}"/>
              </a:ext>
            </a:extLst>
          </p:cNvPr>
          <p:cNvGrpSpPr/>
          <p:nvPr/>
        </p:nvGrpSpPr>
        <p:grpSpPr>
          <a:xfrm>
            <a:off x="167208" y="2799056"/>
            <a:ext cx="11857584" cy="945312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0F83D8-2014-DDF2-D3FE-CB46602D4570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B45F6B-70D3-14E3-4094-FF8C81E1B7B6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FF4F42-9DAE-6942-BF22-92CF6E84B1CE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62DC29-BF8D-4B0A-D079-F614D9D2B87C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F5FA69-5F7E-000E-F501-D6C49743A319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B67F4C-7ABF-04EE-6D57-6801C13FB732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592469-13B0-B734-A95D-5155387C3E5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5C384D-2FF4-57F6-B99D-E5974D75254F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3FCCFB-4F85-90A8-EC31-6934E0B35D36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B6BBC0-BECE-960C-A217-FDC0BA2082B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560CBA0-9ED9-B4DD-67F2-22E2E433F068}"/>
              </a:ext>
            </a:extLst>
          </p:cNvPr>
          <p:cNvGrpSpPr/>
          <p:nvPr/>
        </p:nvGrpSpPr>
        <p:grpSpPr>
          <a:xfrm>
            <a:off x="21294" y="4353098"/>
            <a:ext cx="12117269" cy="1328381"/>
            <a:chOff x="28024" y="2799418"/>
            <a:chExt cx="9087952" cy="996286"/>
          </a:xfrm>
        </p:grpSpPr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9E2C8C26-F864-CD2E-FF7E-0AE483D9980F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73C4B3EB-6F07-3A77-F2BB-D60115BA2089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D680EC3E-0B9D-5027-C685-98CAB9935E2C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64" name="Diamond 63">
              <a:extLst>
                <a:ext uri="{FF2B5EF4-FFF2-40B4-BE49-F238E27FC236}">
                  <a16:creationId xmlns:a16="http://schemas.microsoft.com/office/drawing/2014/main" id="{56E768C6-0FDB-756A-0F56-56FFCD7EFBD9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65" name="Diamond 64">
              <a:extLst>
                <a:ext uri="{FF2B5EF4-FFF2-40B4-BE49-F238E27FC236}">
                  <a16:creationId xmlns:a16="http://schemas.microsoft.com/office/drawing/2014/main" id="{C86CFBD9-48E6-F690-D6FB-988F83728CA2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6693C514-C26D-132C-F58F-E4405834F69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93329F81-7E87-D137-2AEF-6F0CB2F8BB2C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70" name="Diamond 69">
              <a:extLst>
                <a:ext uri="{FF2B5EF4-FFF2-40B4-BE49-F238E27FC236}">
                  <a16:creationId xmlns:a16="http://schemas.microsoft.com/office/drawing/2014/main" id="{FC7B3548-A505-3AA6-B059-99FA15B8F5BA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B3D2B0F9-9910-8055-3FF5-2CEB182E3D56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08820553-BBE2-F339-1655-206EA5AA1AF1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sp>
        <p:nvSpPr>
          <p:cNvPr id="74" name="TextBox 13">
            <a:extLst>
              <a:ext uri="{FF2B5EF4-FFF2-40B4-BE49-F238E27FC236}">
                <a16:creationId xmlns:a16="http://schemas.microsoft.com/office/drawing/2014/main" id="{9FF71E06-FB18-49BD-6D7E-81BF142C539C}"/>
              </a:ext>
            </a:extLst>
          </p:cNvPr>
          <p:cNvSpPr txBox="1"/>
          <p:nvPr/>
        </p:nvSpPr>
        <p:spPr>
          <a:xfrm>
            <a:off x="2488622" y="167170"/>
            <a:ext cx="5698447" cy="86215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Nêu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các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còn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23249E-5F90-8EF0-CD35-62358FE952DA}"/>
              </a:ext>
            </a:extLst>
          </p:cNvPr>
          <p:cNvGrpSpPr/>
          <p:nvPr/>
        </p:nvGrpSpPr>
        <p:grpSpPr>
          <a:xfrm rot="20679157">
            <a:off x="-391595" y="-385744"/>
            <a:ext cx="2874206" cy="2272144"/>
            <a:chOff x="1742149" y="1414621"/>
            <a:chExt cx="2874206" cy="2272144"/>
          </a:xfrm>
        </p:grpSpPr>
        <p:pic>
          <p:nvPicPr>
            <p:cNvPr id="77" name="图片 6">
              <a:extLst>
                <a:ext uri="{FF2B5EF4-FFF2-40B4-BE49-F238E27FC236}">
                  <a16:creationId xmlns:a16="http://schemas.microsoft.com/office/drawing/2014/main" id="{1593B5A1-14DA-CEBF-8915-9D9CDBCB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8" name="文本框 31">
              <a:extLst>
                <a:ext uri="{FF2B5EF4-FFF2-40B4-BE49-F238E27FC236}">
                  <a16:creationId xmlns:a16="http://schemas.microsoft.com/office/drawing/2014/main" id="{B6CC3A0E-E155-6E39-D178-A98423CAA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pic>
        <p:nvPicPr>
          <p:cNvPr id="79" name="Picture 7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065EB4BC-837A-B97B-A0F9-57B6BC0C3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120066" y="1850844"/>
            <a:ext cx="1805481" cy="2199052"/>
          </a:xfrm>
          <a:prstGeom prst="rect">
            <a:avLst/>
          </a:prstGeom>
        </p:spPr>
      </p:pic>
      <p:pic>
        <p:nvPicPr>
          <p:cNvPr id="80" name="Picture 7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C4F11750-EA2D-766F-4C24-29EA2318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4247117" y="1872110"/>
            <a:ext cx="1805481" cy="2199052"/>
          </a:xfrm>
          <a:prstGeom prst="rect">
            <a:avLst/>
          </a:prstGeom>
        </p:spPr>
      </p:pic>
      <p:pic>
        <p:nvPicPr>
          <p:cNvPr id="81" name="Picture 80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AADA07F-F8A6-2AB5-4EBA-7D1CFFA0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5299740" y="1818947"/>
            <a:ext cx="1805481" cy="2199052"/>
          </a:xfrm>
          <a:prstGeom prst="rect">
            <a:avLst/>
          </a:prstGeom>
        </p:spPr>
      </p:pic>
      <p:pic>
        <p:nvPicPr>
          <p:cNvPr id="82" name="Picture 81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08B3447-08BB-DCD0-AF65-05337337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883452" y="1850844"/>
            <a:ext cx="1805481" cy="2199052"/>
          </a:xfrm>
          <a:prstGeom prst="rect">
            <a:avLst/>
          </a:prstGeom>
        </p:spPr>
      </p:pic>
      <p:pic>
        <p:nvPicPr>
          <p:cNvPr id="83" name="Picture 82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E10A1F9-63AE-562C-D934-0B6B31B7D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9127461" y="1808313"/>
            <a:ext cx="1805481" cy="2199052"/>
          </a:xfrm>
          <a:prstGeom prst="rect">
            <a:avLst/>
          </a:prstGeom>
        </p:spPr>
      </p:pic>
      <p:pic>
        <p:nvPicPr>
          <p:cNvPr id="84" name="Picture 8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F0D3D673-CBE6-C6AD-F383-7E2B00C3A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3766673" y="4099211"/>
            <a:ext cx="1374104" cy="1706167"/>
          </a:xfrm>
          <a:prstGeom prst="rect">
            <a:avLst/>
          </a:prstGeom>
        </p:spPr>
      </p:pic>
      <p:pic>
        <p:nvPicPr>
          <p:cNvPr id="85" name="Picture 84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90CA28D-888B-ABD0-2BB6-B233932998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4829929" y="4067314"/>
            <a:ext cx="1374104" cy="1706167"/>
          </a:xfrm>
          <a:prstGeom prst="rect">
            <a:avLst/>
          </a:prstGeom>
        </p:spPr>
      </p:pic>
      <p:pic>
        <p:nvPicPr>
          <p:cNvPr id="87" name="Picture 8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1715D23B-6A0F-0383-2620-E6070F301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7147827" y="4163007"/>
            <a:ext cx="1374104" cy="1706167"/>
          </a:xfrm>
          <a:prstGeom prst="rect">
            <a:avLst/>
          </a:prstGeom>
        </p:spPr>
      </p:pic>
      <p:pic>
        <p:nvPicPr>
          <p:cNvPr id="88" name="Picture 8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B155E40-577C-94DD-D5EE-375AF36E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381204" y="4077946"/>
            <a:ext cx="1374104" cy="1706167"/>
          </a:xfrm>
          <a:prstGeom prst="rect">
            <a:avLst/>
          </a:prstGeom>
        </p:spPr>
      </p:pic>
      <p:pic>
        <p:nvPicPr>
          <p:cNvPr id="89" name="Picture 8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A526A703-C176-407C-7C11-FF1CA65C8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9540152" y="4088578"/>
            <a:ext cx="1374104" cy="1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8685 -0.74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8685 -0.740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D57EA4-101C-8C72-87F4-DD736FAD37B9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1ABDC-C90B-63A4-2BA3-35BAD22CCF43}"/>
              </a:ext>
            </a:extLst>
          </p:cNvPr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3A99B458-5A74-0C86-5626-B2651D73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9" name="文本框 31">
              <a:extLst>
                <a:ext uri="{FF2B5EF4-FFF2-40B4-BE49-F238E27FC236}">
                  <a16:creationId xmlns:a16="http://schemas.microsoft.com/office/drawing/2014/main" id="{B1DD4175-72FA-E6B0-9319-72D846F9F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5E9A-F4E1-C947-1AD4-CD8D6417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luo_Video_Students talking happily_398796480769605633 (1)">
            <a:hlinkClick r:id="" action="ppaction://media"/>
            <a:extLst>
              <a:ext uri="{FF2B5EF4-FFF2-40B4-BE49-F238E27FC236}">
                <a16:creationId xmlns:a16="http://schemas.microsoft.com/office/drawing/2014/main" id="{8DC209F8-8EF4-9350-7644-24800C52F6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5" name="speech (3)">
            <a:hlinkClick r:id="" action="ppaction://media"/>
            <a:extLst>
              <a:ext uri="{FF2B5EF4-FFF2-40B4-BE49-F238E27FC236}">
                <a16:creationId xmlns:a16="http://schemas.microsoft.com/office/drawing/2014/main" id="{A555BDB6-3FB5-DBFB-337D-5B5D512EB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673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..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22043" y="278629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956391" y="508473"/>
            <a:ext cx="9663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4A90CF5-B1B1-1C63-5FF2-D3CF7EFB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029158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4302A-D7F7-8BC3-202E-3F05E6820EBF}"/>
              </a:ext>
            </a:extLst>
          </p:cNvPr>
          <p:cNvSpPr txBox="1"/>
          <p:nvPr/>
        </p:nvSpPr>
        <p:spPr>
          <a:xfrm>
            <a:off x="1078922" y="81280"/>
            <a:ext cx="9868049" cy="390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giải</a:t>
            </a:r>
            <a:endParaRPr lang="en-US" sz="4267" b="1" kern="0" dirty="0">
              <a:solidFill>
                <a:srgbClr val="CA3659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bàn học có học sinh ngồi là:</a:t>
            </a:r>
            <a:endParaRPr lang="en-US" sz="4267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: 2 =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(bàn)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 số: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bàn học.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663B05-62E0-B617-806A-5B62403D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5" y="4178016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6E83E6-21A4-3DFE-F610-F42C753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42" y="460095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619202" y="110349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1910114" y="457151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29311" y="116625"/>
            <a:ext cx="11200446" cy="6496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905895" y="292148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378430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555651" y="457699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64662" y="2034599"/>
            <a:ext cx="2573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93F5E3A-107F-2AD3-9F15-F6BDF3C97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" action="ppaction://noaction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61282" y="3878132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07553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3958" y="36126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40842" y="3334083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24653" y="3280078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35565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30454" y="3406317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15550" y="339143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758</Words>
  <Application>Microsoft Office PowerPoint</Application>
  <PresentationFormat>Widescreen</PresentationFormat>
  <Paragraphs>221</Paragraphs>
  <Slides>26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UVF Aphrodite Pro</vt:lpstr>
      <vt:lpstr>杨任东竹石体-Medium</vt:lpstr>
      <vt:lpstr>Arial</vt:lpstr>
      <vt:lpstr>Calibri</vt:lpstr>
      <vt:lpstr>Cambria</vt:lpstr>
      <vt:lpstr>Patrick Hand</vt:lpstr>
      <vt:lpstr>SVN-Cookies</vt:lpstr>
      <vt:lpstr>UTM Avo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38</cp:revision>
  <dcterms:created xsi:type="dcterms:W3CDTF">2022-05-07T08:29:24Z</dcterms:created>
  <dcterms:modified xsi:type="dcterms:W3CDTF">2025-08-01T00:06:00Z</dcterms:modified>
</cp:coreProperties>
</file>