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  <p:sldMasterId id="2147483733" r:id="rId3"/>
    <p:sldMasterId id="2147483759" r:id="rId4"/>
  </p:sldMasterIdLst>
  <p:notesMasterIdLst>
    <p:notesMasterId r:id="rId34"/>
  </p:notesMasterIdLst>
  <p:sldIdLst>
    <p:sldId id="11612" r:id="rId5"/>
    <p:sldId id="262" r:id="rId6"/>
    <p:sldId id="256" r:id="rId7"/>
    <p:sldId id="11610" r:id="rId8"/>
    <p:sldId id="11611" r:id="rId9"/>
    <p:sldId id="259" r:id="rId10"/>
    <p:sldId id="260" r:id="rId11"/>
    <p:sldId id="261" r:id="rId12"/>
    <p:sldId id="11701" r:id="rId13"/>
    <p:sldId id="11702" r:id="rId14"/>
    <p:sldId id="347" r:id="rId15"/>
    <p:sldId id="11605" r:id="rId16"/>
    <p:sldId id="278" r:id="rId17"/>
    <p:sldId id="350" r:id="rId18"/>
    <p:sldId id="11703" r:id="rId19"/>
    <p:sldId id="1062" r:id="rId20"/>
    <p:sldId id="11587" r:id="rId21"/>
    <p:sldId id="11704" r:id="rId22"/>
    <p:sldId id="1484" r:id="rId23"/>
    <p:sldId id="11608" r:id="rId24"/>
    <p:sldId id="11609" r:id="rId25"/>
    <p:sldId id="11607" r:id="rId26"/>
    <p:sldId id="268" r:id="rId27"/>
    <p:sldId id="257" r:id="rId28"/>
    <p:sldId id="11705" r:id="rId29"/>
    <p:sldId id="11706" r:id="rId30"/>
    <p:sldId id="265" r:id="rId31"/>
    <p:sldId id="266" r:id="rId32"/>
    <p:sldId id="26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 varScale="1">
        <p:scale>
          <a:sx n="55" d="100"/>
          <a:sy n="55" d="100"/>
        </p:scale>
        <p:origin x="10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QUẢ DƯA HẤU ĐỂ ĐẾN CÂU HỎI. TRẢ LỜI XONG HẾT BẤM ENTER ĐỂ HIỆN CHỮ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EF5BF-4EB5-4B4D-8784-B975AFC80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37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80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23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737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56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08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77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33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04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30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44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28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03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47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67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31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2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2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38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90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843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88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894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013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26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25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6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97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7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54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86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96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869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064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85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71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9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9C9B49-B771-62F4-BEB2-36265FB642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F97201-4E4B-005B-A3DD-EA67AA95698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2788D6-477B-7C84-7984-75335EB5A9B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8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612E98-5157-8C78-03C0-DA6FE83CCE2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emf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3.wdp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5" Type="http://schemas.openxmlformats.org/officeDocument/2006/relationships/image" Target="../media/image8.gif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6" Type="http://schemas.openxmlformats.org/officeDocument/2006/relationships/slide" Target="slide25.xml"/><Relationship Id="rId11" Type="http://schemas.openxmlformats.org/officeDocument/2006/relationships/slide" Target="slide28.xml"/><Relationship Id="rId5" Type="http://schemas.openxmlformats.org/officeDocument/2006/relationships/image" Target="../media/image65.jpeg"/><Relationship Id="rId10" Type="http://schemas.openxmlformats.org/officeDocument/2006/relationships/slide" Target="slide27.xml"/><Relationship Id="rId4" Type="http://schemas.openxmlformats.org/officeDocument/2006/relationships/audio" Target="../media/audio5.wav"/><Relationship Id="rId9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audio" Target="../media/audio5.wav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audio" Target="../media/audio5.wav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slide" Target="slide24.xml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8.png"/><Relationship Id="rId18" Type="http://schemas.openxmlformats.org/officeDocument/2006/relationships/audio" Target="../media/audio8.wav"/><Relationship Id="rId3" Type="http://schemas.openxmlformats.org/officeDocument/2006/relationships/audio" Target="../media/audio8.wav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openxmlformats.org/officeDocument/2006/relationships/slide" Target="slide2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10" Type="http://schemas.openxmlformats.org/officeDocument/2006/relationships/image" Target="../media/image74.svg"/><Relationship Id="rId19" Type="http://schemas.openxmlformats.org/officeDocument/2006/relationships/audio" Target="../media/audio5.wav"/><Relationship Id="rId4" Type="http://schemas.openxmlformats.org/officeDocument/2006/relationships/audio" Target="../media/audio5.wav"/><Relationship Id="rId9" Type="http://schemas.openxmlformats.org/officeDocument/2006/relationships/image" Target="../media/image73.png"/><Relationship Id="rId14" Type="http://schemas.openxmlformats.org/officeDocument/2006/relationships/image" Target="../media/image7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8.png"/><Relationship Id="rId1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openxmlformats.org/officeDocument/2006/relationships/slide" Target="slide2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10" Type="http://schemas.openxmlformats.org/officeDocument/2006/relationships/image" Target="../media/image74.svg"/><Relationship Id="rId19" Type="http://schemas.openxmlformats.org/officeDocument/2006/relationships/audio" Target="../media/audio8.wav"/><Relationship Id="rId4" Type="http://schemas.openxmlformats.org/officeDocument/2006/relationships/audio" Target="../media/audio8.wav"/><Relationship Id="rId9" Type="http://schemas.openxmlformats.org/officeDocument/2006/relationships/image" Target="../media/image73.png"/><Relationship Id="rId14" Type="http://schemas.openxmlformats.org/officeDocument/2006/relationships/image" Target="../media/image7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audio" Target="../media/audio5.wav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audio" Target="../media/audio5.wav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slide" Target="slide24.xml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81.png"/><Relationship Id="rId5" Type="http://schemas.openxmlformats.org/officeDocument/2006/relationships/image" Target="../media/image55.png"/><Relationship Id="rId10" Type="http://schemas.openxmlformats.org/officeDocument/2006/relationships/image" Target="../media/image40.png"/><Relationship Id="rId4" Type="http://schemas.openxmlformats.org/officeDocument/2006/relationships/image" Target="../media/image54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slide" Target="slide6.xml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34" Type="http://schemas.openxmlformats.org/officeDocument/2006/relationships/slide" Target="slide9.xml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slide" Target="slide4.xml"/><Relationship Id="rId32" Type="http://schemas.openxmlformats.org/officeDocument/2006/relationships/image" Target="../media/image30.gif"/><Relationship Id="rId5" Type="http://schemas.openxmlformats.org/officeDocument/2006/relationships/image" Target="../media/image8.gif"/><Relationship Id="rId15" Type="http://schemas.openxmlformats.org/officeDocument/2006/relationships/image" Target="../media/image16.png"/><Relationship Id="rId23" Type="http://schemas.openxmlformats.org/officeDocument/2006/relationships/image" Target="../media/image28.png"/><Relationship Id="rId28" Type="http://schemas.openxmlformats.org/officeDocument/2006/relationships/image" Target="../media/image19.png"/><Relationship Id="rId10" Type="http://schemas.openxmlformats.org/officeDocument/2006/relationships/image" Target="../media/image12.png"/><Relationship Id="rId19" Type="http://schemas.openxmlformats.org/officeDocument/2006/relationships/image" Target="../media/image26.png"/><Relationship Id="rId31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997C7B4C-B5DF-945F-DA58-EDE311F6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45" y="2590682"/>
            <a:ext cx="8520270" cy="28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C390995-5C64-4828-B316-7464CED17C29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22AACB-EF3A-4B7E-B7C4-A82812CA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685432-4033-4353-8FCD-BE806D166624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48F986FE-0165-E77D-7B4B-E0967CC34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14" y="2098903"/>
            <a:ext cx="8875235" cy="3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11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869576"/>
              </p:ext>
            </p:extLst>
          </p:nvPr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68C4F9-7829-4677-B150-3F9D51974C3E}"/>
              </a:ext>
            </a:extLst>
          </p:cNvPr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2AF21-39DC-4632-AA5C-1FA062C6BA66}"/>
              </a:ext>
            </a:extLst>
          </p:cNvPr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E149C-39D4-42AE-A46D-C4EEB91D1629}"/>
                </a:ext>
              </a:extLst>
            </p:cNvPr>
            <p:cNvSpPr txBox="1"/>
            <p:nvPr/>
          </p:nvSpPr>
          <p:spPr>
            <a:xfrm>
              <a:off x="4516233" y="667526"/>
              <a:ext cx="6027997" cy="5745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: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ABE01-186F-4BFD-A3F3-531C0E8F4403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8FE4-BA7E-4F14-A244-B858306ADAE7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81F17B-E3BD-4250-BBAC-5AFC51601C50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3B09D-8F17-4D97-B444-7396471B0EAF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E2C78-0211-4988-B2CD-9A370B5057A9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A10932-2C3E-4CA6-91C8-D0AB9DEA4796}"/>
              </a:ext>
            </a:extLst>
          </p:cNvPr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FC7FE-E66B-42AA-88F4-32506C992A02}"/>
              </a:ext>
            </a:extLst>
          </p:cNvPr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D3EEC1-5A24-4A60-AADE-A25FDAE95DD5}"/>
              </a:ext>
            </a:extLst>
          </p:cNvPr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E41CE15-1981-4C85-A1A4-93B0AA4EF87D}"/>
              </a:ext>
            </a:extLst>
          </p:cNvPr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D31DC1-E100-4119-86C2-75DACC454DF9}"/>
              </a:ext>
            </a:extLst>
          </p:cNvPr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981FD7C-3EBB-4892-9DF7-28AF24D7F204}"/>
              </a:ext>
            </a:extLst>
          </p:cNvPr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12" name="Picture 11" descr="A black and orange text&#10;&#10;AI-generated content may be incorrect.">
            <a:extLst>
              <a:ext uri="{FF2B5EF4-FFF2-40B4-BE49-F238E27FC236}">
                <a16:creationId xmlns:a16="http://schemas.microsoft.com/office/drawing/2014/main" id="{9535291C-3619-2301-3D37-1477A82EB6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" y="1889692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9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23DE5-A990-4DCD-801A-B0E4CCC8A2FE}"/>
              </a:ext>
            </a:extLst>
          </p:cNvPr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A31237-F494-4627-856E-8DE57A16D53A}"/>
              </a:ext>
            </a:extLst>
          </p:cNvPr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12226B-FBE9-4D66-A319-95D8FD14331A}"/>
              </a:ext>
            </a:extLst>
          </p:cNvPr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AB7442-AFFB-4C61-8B4A-5E2E7DFF63C7}"/>
              </a:ext>
            </a:extLst>
          </p:cNvPr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9A7EE52-79A7-4542-8E10-BEBAD08310D1}"/>
              </a:ext>
            </a:extLst>
          </p:cNvPr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2B80E-60ED-4AA8-AC65-783128BB61AA}"/>
              </a:ext>
            </a:extLst>
          </p:cNvPr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2B2A55-6EC2-4BD2-9E8C-B72E7C675608}"/>
              </a:ext>
            </a:extLst>
          </p:cNvPr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0C63F46-1E23-4239-9AE1-1B5C0811B2BD}"/>
              </a:ext>
            </a:extLst>
          </p:cNvPr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95F06-E288-4EF3-8C7E-3B3B8C81920B}"/>
              </a:ext>
            </a:extLst>
          </p:cNvPr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DCDCB-EF58-4F65-A17A-0AB22D1214BE}"/>
              </a:ext>
            </a:extLst>
          </p:cNvPr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41BA-CFD9-4A45-AAE0-D5B065211E28}"/>
              </a:ext>
            </a:extLst>
          </p:cNvPr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0A9A7-4315-4378-A693-3BA0D495A26C}"/>
              </a:ext>
            </a:extLst>
          </p:cNvPr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541BD-53FD-4CC6-A72C-5BECCB14473E}"/>
              </a:ext>
            </a:extLst>
          </p:cNvPr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5B99A-EE2A-41CA-B73C-0A275BEAD7F2}"/>
              </a:ext>
            </a:extLst>
          </p:cNvPr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8" name="Picture 7" descr="A green and red letters&#10;&#10;AI-generated content may be incorrect.">
            <a:extLst>
              <a:ext uri="{FF2B5EF4-FFF2-40B4-BE49-F238E27FC236}">
                <a16:creationId xmlns:a16="http://schemas.microsoft.com/office/drawing/2014/main" id="{435A9C36-A828-E798-BA60-6B8509953F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68" y="2218126"/>
            <a:ext cx="6914132" cy="16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hạc hay">
            <a:hlinkClick r:id="" action="ppaction://media"/>
            <a:extLst>
              <a:ext uri="{FF2B5EF4-FFF2-40B4-BE49-F238E27FC236}">
                <a16:creationId xmlns:a16="http://schemas.microsoft.com/office/drawing/2014/main" id="{4AFB44F0-D311-A3D9-DD67-B1EAD87E0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9150" y="349250"/>
            <a:ext cx="574675" cy="574675"/>
          </a:xfrm>
          <a:prstGeom prst="rect">
            <a:avLst/>
          </a:prstGeom>
        </p:spPr>
      </p:pic>
      <p:pic>
        <p:nvPicPr>
          <p:cNvPr id="5" name="Picture 4" descr="A cartoon of kids holding watermelons&#10;&#10;AI-generated content may be incorrect.">
            <a:extLst>
              <a:ext uri="{FF2B5EF4-FFF2-40B4-BE49-F238E27FC236}">
                <a16:creationId xmlns:a16="http://schemas.microsoft.com/office/drawing/2014/main" id="{09497D73-73F7-26E3-C0BE-E96BAB2AD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10483012" y="4796397"/>
            <a:ext cx="1708989" cy="2061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450576-D776-B3C3-88E7-2B8DCC238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4953001"/>
            <a:ext cx="10364098" cy="266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55" b="-115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1">
            <a:hlinkClick r:id="rId6" action="ppaction://hlinksldjump"/>
          </p:cNvPr>
          <p:cNvSpPr/>
          <p:nvPr/>
        </p:nvSpPr>
        <p:spPr>
          <a:xfrm>
            <a:off x="0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2">
            <a:hlinkClick r:id="rId9" action="ppaction://hlinksldjump"/>
          </p:cNvPr>
          <p:cNvSpPr/>
          <p:nvPr/>
        </p:nvSpPr>
        <p:spPr>
          <a:xfrm>
            <a:off x="2037146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3">
            <a:hlinkClick r:id="rId10" action="ppaction://hlinksldjump"/>
          </p:cNvPr>
          <p:cNvSpPr/>
          <p:nvPr/>
        </p:nvSpPr>
        <p:spPr>
          <a:xfrm>
            <a:off x="4074293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59" y="0"/>
                </a:lnTo>
                <a:lnTo>
                  <a:pt x="3866759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4">
            <a:hlinkClick r:id="rId11" action="ppaction://hlinksldjump"/>
          </p:cNvPr>
          <p:cNvSpPr/>
          <p:nvPr/>
        </p:nvSpPr>
        <p:spPr>
          <a:xfrm>
            <a:off x="6111439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4D584-F6A0-9D5F-B484-20B1B9E22E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2547600" y="1041400"/>
            <a:ext cx="6440864" cy="3318929"/>
          </a:xfrm>
          <a:prstGeom prst="rect">
            <a:avLst/>
          </a:prstGeom>
        </p:spPr>
      </p:pic>
      <p:pic>
        <p:nvPicPr>
          <p:cNvPr id="9" name="Picture 12" descr="Káº¿t quáº£ hÃ¬nh áº£nh cho win text gif">
            <a:extLst>
              <a:ext uri="{FF2B5EF4-FFF2-40B4-BE49-F238E27FC236}">
                <a16:creationId xmlns:a16="http://schemas.microsoft.com/office/drawing/2014/main" id="{5ABD0E53-9BE9-624E-D500-8D21A8498F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1"/>
            <a:ext cx="3233883" cy="32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2.83951E-6 L -0.87891 -0.00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0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38177 -0.4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21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33333E-6 L 0.27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2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8099 -0.5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59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04444 -0.570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28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0C6A6AB1-26BF-8C51-F1EB-CB16DD4C96B6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DB258300-56AF-FDB1-A662-6A463D610A6D}"/>
              </a:ext>
            </a:extLst>
          </p:cNvPr>
          <p:cNvSpPr txBox="1"/>
          <p:nvPr/>
        </p:nvSpPr>
        <p:spPr>
          <a:xfrm>
            <a:off x="2401456" y="650891"/>
            <a:ext cx="8105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: 3  =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DB5440-F662-B87E-FED8-C64DC76EE715}"/>
              </a:ext>
            </a:extLst>
          </p:cNvPr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307947B9-9B19-19F2-698E-E9A4DF62A1C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CF115B4B-983C-6F7C-C061-36AE8EF06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1E71EB-53C0-E467-DFE6-1D0686FC82BA}"/>
              </a:ext>
            </a:extLst>
          </p:cNvPr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DBCA358B-F26B-C508-1680-D2C033A5AD99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01793439-B5EC-FBEC-3EF8-99E2804EF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92A16-A1A7-DD6C-6749-7793E56578B5}"/>
              </a:ext>
            </a:extLst>
          </p:cNvPr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480B3B9D-8BED-2107-4809-9C30A412919A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9485400B-DF76-960F-FFE6-CCBB0BB5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4786BEE3-D4C5-3C25-8FFD-8791801152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4C19722-809B-0868-8D05-929CE9CF3C91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CB0D513D-1106-3ECC-D9B2-3FD59F708029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37A53C7-6F42-B6C2-94E7-BFE8A2A7B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4" name="Arrow: Left 33">
            <a:hlinkClick r:id="rId15" action="ppaction://hlinksldjump"/>
            <a:extLst>
              <a:ext uri="{FF2B5EF4-FFF2-40B4-BE49-F238E27FC236}">
                <a16:creationId xmlns:a16="http://schemas.microsoft.com/office/drawing/2014/main" id="{14D184AA-A357-C67E-AB0A-98823607E25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>
            <a:extLst>
              <a:ext uri="{FF2B5EF4-FFF2-40B4-BE49-F238E27FC236}">
                <a16:creationId xmlns:a16="http://schemas.microsoft.com/office/drawing/2014/main" id="{FD8D556F-CA06-1B1A-2C55-483C97B2D7EA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6BABD05C-2A40-95C9-9EDD-A349EE830DA4}"/>
              </a:ext>
            </a:extLst>
          </p:cNvPr>
          <p:cNvSpPr txBox="1"/>
          <p:nvPr/>
        </p:nvSpPr>
        <p:spPr>
          <a:xfrm>
            <a:off x="2401456" y="5746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 : 3 = 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AC48CF-F087-ED08-8401-2E4122C336F2}"/>
              </a:ext>
            </a:extLst>
          </p:cNvPr>
          <p:cNvGrpSpPr/>
          <p:nvPr/>
        </p:nvGrpSpPr>
        <p:grpSpPr>
          <a:xfrm>
            <a:off x="875716" y="214135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A52379D1-7F90-4FB3-7F5E-D298608DACD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21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ACA9618-8D7F-64D2-D728-720A9D435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8D7EA2-5278-7C22-41AE-FC26BA701D31}"/>
              </a:ext>
            </a:extLst>
          </p:cNvPr>
          <p:cNvGrpSpPr/>
          <p:nvPr/>
        </p:nvGrpSpPr>
        <p:grpSpPr>
          <a:xfrm>
            <a:off x="7101137" y="2177161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EE699691-91BD-0438-AE4B-C2362A2954B7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AC5FA9DE-851B-AD11-FC16-E99995CD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A59A36-B826-F301-7CEE-70DE3DB87BC4}"/>
              </a:ext>
            </a:extLst>
          </p:cNvPr>
          <p:cNvGrpSpPr/>
          <p:nvPr/>
        </p:nvGrpSpPr>
        <p:grpSpPr>
          <a:xfrm>
            <a:off x="875716" y="4327797"/>
            <a:ext cx="4337013" cy="1646772"/>
            <a:chOff x="2147103" y="4634992"/>
            <a:chExt cx="571036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9190DE72-2233-78EF-FD12-3A230185659F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26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6314E3-FE95-5C60-630C-D7DAE7D1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04DFE1-A972-E1E9-35F2-D28A49B0BCAF}"/>
              </a:ext>
            </a:extLst>
          </p:cNvPr>
          <p:cNvGrpSpPr/>
          <p:nvPr/>
        </p:nvGrpSpPr>
        <p:grpSpPr>
          <a:xfrm>
            <a:off x="7234089" y="4327797"/>
            <a:ext cx="4525599" cy="1646772"/>
            <a:chOff x="10324068" y="7196308"/>
            <a:chExt cx="6711922" cy="2372790"/>
          </a:xfrm>
        </p:grpSpPr>
        <p:sp>
          <p:nvSpPr>
            <p:cNvPr id="15" name="d">
              <a:extLst>
                <a:ext uri="{FF2B5EF4-FFF2-40B4-BE49-F238E27FC236}">
                  <a16:creationId xmlns:a16="http://schemas.microsoft.com/office/drawing/2014/main" id="{2EC4ABC2-D285-5E23-EDB1-FCE3765826DA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</a:p>
          </p:txBody>
        </p:sp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id="{1A94EC5A-F59E-9B89-72F3-B3CA42B4B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7" name="Đúng">
            <a:extLst>
              <a:ext uri="{FF2B5EF4-FFF2-40B4-BE49-F238E27FC236}">
                <a16:creationId xmlns:a16="http://schemas.microsoft.com/office/drawing/2014/main" id="{936305EE-A5F9-CA50-E963-A44105C7B5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2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6" action="ppaction://hlinksldjump"/>
            <a:extLst>
              <a:ext uri="{FF2B5EF4-FFF2-40B4-BE49-F238E27FC236}">
                <a16:creationId xmlns:a16="http://schemas.microsoft.com/office/drawing/2014/main" id="{B65DC9DC-CD88-A503-4897-8C633AC788B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23C8A888-2224-41EE-F764-4A7209B04B7B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B1D4E616-2B1A-F072-D11A-790DA29A0CB0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6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: 3 =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B407C9-01E1-8171-BAF9-45C58AFFD001}"/>
              </a:ext>
            </a:extLst>
          </p:cNvPr>
          <p:cNvGrpSpPr/>
          <p:nvPr/>
        </p:nvGrpSpPr>
        <p:grpSpPr>
          <a:xfrm>
            <a:off x="875716" y="2284229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58AC8777-8962-E251-5775-1194E56D29DA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F3923C39-D909-853D-C4E6-E3D78C82C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C12913-7A07-80C9-BD80-DC61DBAA1B23}"/>
              </a:ext>
            </a:extLst>
          </p:cNvPr>
          <p:cNvGrpSpPr/>
          <p:nvPr/>
        </p:nvGrpSpPr>
        <p:grpSpPr>
          <a:xfrm>
            <a:off x="7101137" y="2320036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85614B8A-FB18-0DFB-0315-7B4D0D09809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6AA2735-620A-9AFC-B288-9BC6363C6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AED9EC-13F9-0100-2B1E-444C1052D620}"/>
              </a:ext>
            </a:extLst>
          </p:cNvPr>
          <p:cNvGrpSpPr/>
          <p:nvPr/>
        </p:nvGrpSpPr>
        <p:grpSpPr>
          <a:xfrm>
            <a:off x="875716" y="4470672"/>
            <a:ext cx="4337013" cy="1646772"/>
            <a:chOff x="2147103" y="4634992"/>
            <a:chExt cx="5710364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AC43ADDA-AC9C-BD09-2F43-3CBF62F58542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C2124AE4-A702-C3BF-8B61-75BAC33E8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EE798F-A62C-90F1-58E9-F495DFF61F72}"/>
              </a:ext>
            </a:extLst>
          </p:cNvPr>
          <p:cNvGrpSpPr/>
          <p:nvPr/>
        </p:nvGrpSpPr>
        <p:grpSpPr>
          <a:xfrm>
            <a:off x="7234089" y="4470672"/>
            <a:ext cx="4525599" cy="1646772"/>
            <a:chOff x="10324068" y="7196309"/>
            <a:chExt cx="6711922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0C01DA1C-0E78-FB9A-ADC2-12B16529CAEA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54865E40-46A3-17FD-8DAE-B790F407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33" name="Đúng">
            <a:extLst>
              <a:ext uri="{FF2B5EF4-FFF2-40B4-BE49-F238E27FC236}">
                <a16:creationId xmlns:a16="http://schemas.microsoft.com/office/drawing/2014/main" id="{E6B51723-C2F1-86E5-E1E8-B9B8E082E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6"/>
            <a:ext cx="1631474" cy="1305178"/>
          </a:xfrm>
          <a:prstGeom prst="rect">
            <a:avLst/>
          </a:prstGeom>
        </p:spPr>
      </p:pic>
      <p:sp>
        <p:nvSpPr>
          <p:cNvPr id="35" name="Arrow: Left 34">
            <a:hlinkClick r:id="rId16" action="ppaction://hlinksldjump"/>
            <a:extLst>
              <a:ext uri="{FF2B5EF4-FFF2-40B4-BE49-F238E27FC236}">
                <a16:creationId xmlns:a16="http://schemas.microsoft.com/office/drawing/2014/main" id="{16B89CD0-EE53-3902-CAE2-35F697D98453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Bảng câu hỏi">
            <a:extLst>
              <a:ext uri="{FF2B5EF4-FFF2-40B4-BE49-F238E27FC236}">
                <a16:creationId xmlns:a16="http://schemas.microsoft.com/office/drawing/2014/main" id="{1445B975-9894-45C7-5C2A-24B8C8A84E70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634C4823-045E-91DA-D34E-93E55AADC95B}"/>
              </a:ext>
            </a:extLst>
          </p:cNvPr>
          <p:cNvSpPr txBox="1"/>
          <p:nvPr/>
        </p:nvSpPr>
        <p:spPr>
          <a:xfrm>
            <a:off x="2401456" y="574691"/>
            <a:ext cx="810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 : 3 = 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96EF48-965C-18BA-DA23-7745965B27C6}"/>
              </a:ext>
            </a:extLst>
          </p:cNvPr>
          <p:cNvGrpSpPr/>
          <p:nvPr/>
        </p:nvGrpSpPr>
        <p:grpSpPr>
          <a:xfrm>
            <a:off x="857532" y="23763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F7FE0582-AE86-A49F-B48F-156ADA525AEA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88C588C-DD37-908B-24C2-BAAE974A9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34BC97-FC4A-6453-7E5B-DECCE047ACE3}"/>
              </a:ext>
            </a:extLst>
          </p:cNvPr>
          <p:cNvGrpSpPr/>
          <p:nvPr/>
        </p:nvGrpSpPr>
        <p:grpSpPr>
          <a:xfrm>
            <a:off x="7082953" y="2412111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EE21A5D0-3556-C679-564B-A1C37DBB436E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3DC66C80-4E70-3827-0067-24C6EA147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02ABB-64A6-F94C-0961-3FFB4311C3B1}"/>
              </a:ext>
            </a:extLst>
          </p:cNvPr>
          <p:cNvGrpSpPr/>
          <p:nvPr/>
        </p:nvGrpSpPr>
        <p:grpSpPr>
          <a:xfrm>
            <a:off x="857532" y="45627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90550441-32C6-7E83-6510-071ACBED02D9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88F13C-B4EB-D112-ED67-6B010378E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867A8C63-007E-6D0F-04B6-0A2553FEF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2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88ECF-5642-9E6E-EA09-87C1A2113D90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3ADBD6CA-94E4-12EF-1557-A2075F0A8761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2DD1DCDA-E95B-DC41-D29C-32C9B186C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35" name="Arrow: Left 34">
            <a:hlinkClick r:id="rId15" action="ppaction://hlinksldjump"/>
            <a:extLst>
              <a:ext uri="{FF2B5EF4-FFF2-40B4-BE49-F238E27FC236}">
                <a16:creationId xmlns:a16="http://schemas.microsoft.com/office/drawing/2014/main" id="{CA75EA35-0D65-451A-D7E3-639AC521E2E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456795D5-5417-F61A-1DF1-611EE2A9A0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05" y="2187318"/>
            <a:ext cx="7089520" cy="215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0788" y="174769"/>
            <a:ext cx="3115326" cy="8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C42B2-4B61-89EA-FCFA-9ECAF076D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37" y="2692373"/>
            <a:ext cx="8632707" cy="3869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B8EE8-DF46-F81B-8DF5-5640DC7FD89F}"/>
              </a:ext>
            </a:extLst>
          </p:cNvPr>
          <p:cNvSpPr txBox="1"/>
          <p:nvPr/>
        </p:nvSpPr>
        <p:spPr>
          <a:xfrm>
            <a:off x="4653023" y="5347504"/>
            <a:ext cx="20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F81EAE-32A7-2298-2D11-550FA44937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618</Words>
  <Application>Microsoft Office PowerPoint</Application>
  <PresentationFormat>Widescreen</PresentationFormat>
  <Paragraphs>192</Paragraphs>
  <Slides>29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Bubblegum Sans</vt:lpstr>
      <vt:lpstr>Aptos</vt:lpstr>
      <vt:lpstr>Arial</vt:lpstr>
      <vt:lpstr>Calibri</vt:lpstr>
      <vt:lpstr>Calibri Light</vt:lpstr>
      <vt:lpstr>Cambria</vt:lpstr>
      <vt:lpstr>Cambria Math</vt:lpstr>
      <vt:lpstr>Coiny</vt:lpstr>
      <vt:lpstr>DengXian</vt:lpstr>
      <vt:lpstr>Times New Roman</vt:lpstr>
      <vt:lpstr>Office 主题​​</vt:lpstr>
      <vt:lpstr>1_Office Theme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45</cp:revision>
  <dcterms:created xsi:type="dcterms:W3CDTF">2022-05-08T07:29:07Z</dcterms:created>
  <dcterms:modified xsi:type="dcterms:W3CDTF">2025-07-08T02:58:10Z</dcterms:modified>
</cp:coreProperties>
</file>