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509" r:id="rId2"/>
    <p:sldId id="260" r:id="rId3"/>
    <p:sldId id="527" r:id="rId4"/>
    <p:sldId id="528" r:id="rId5"/>
    <p:sldId id="529" r:id="rId6"/>
    <p:sldId id="343" r:id="rId7"/>
    <p:sldId id="344" r:id="rId8"/>
    <p:sldId id="313" r:id="rId9"/>
    <p:sldId id="345" r:id="rId10"/>
    <p:sldId id="3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98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0D2E2-BA8F-4ACF-9365-86F9D8FC47A5}" type="datetimeFigureOut">
              <a:rPr lang="en-US" smtClean="0"/>
              <a:t>9/9/2025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3F15E-847D-4C34-A32E-64AB751183DB}" type="slidenum">
              <a:rPr lang="en-US" smtClean="0"/>
              <a:t>‹#›</a:t>
            </a:fld>
            <a:endParaRPr lang="en-US"/>
          </a:p>
        </p:txBody>
      </p:sp>
    </p:spTree>
    <p:extLst>
      <p:ext uri="{BB962C8B-B14F-4D97-AF65-F5344CB8AC3E}">
        <p14:creationId xmlns:p14="http://schemas.microsoft.com/office/powerpoint/2010/main" val="3709719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7336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369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516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04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62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332679-4950-82F4-9774-3A84D493816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246C553-D487-C84B-8BD6-69CD8C1155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3DF432B6-9CAA-9FBC-9E24-62945076AC52}"/>
              </a:ext>
            </a:extLst>
          </p:cNvPr>
          <p:cNvSpPr>
            <a:spLocks noGrp="1"/>
          </p:cNvSpPr>
          <p:nvPr>
            <p:ph type="dt" sz="half" idx="10"/>
          </p:nvPr>
        </p:nvSpPr>
        <p:spPr/>
        <p:txBody>
          <a:bodyPr/>
          <a:lstStyle/>
          <a:p>
            <a:fld id="{E02182D4-AD82-480C-931C-F46258A64920}" type="datetimeFigureOut">
              <a:rPr lang="en-US" smtClean="0"/>
              <a:t>9/9/2025</a:t>
            </a:fld>
            <a:endParaRPr lang="en-US"/>
          </a:p>
        </p:txBody>
      </p:sp>
      <p:sp>
        <p:nvSpPr>
          <p:cNvPr id="5" name="Chỗ dành sẵn cho Chân trang 4">
            <a:extLst>
              <a:ext uri="{FF2B5EF4-FFF2-40B4-BE49-F238E27FC236}">
                <a16:creationId xmlns:a16="http://schemas.microsoft.com/office/drawing/2014/main" id="{44553649-0CC8-C205-2008-F182BB60691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5A7317B-D7D5-00C9-D2EC-5851375FA620}"/>
              </a:ext>
            </a:extLst>
          </p:cNvPr>
          <p:cNvSpPr>
            <a:spLocks noGrp="1"/>
          </p:cNvSpPr>
          <p:nvPr>
            <p:ph type="sldNum" sz="quarter" idx="12"/>
          </p:nvPr>
        </p:nvSpPr>
        <p:spPr/>
        <p:txBody>
          <a:bodyPr/>
          <a:lstStyle/>
          <a:p>
            <a:fld id="{04592A52-CE01-4F56-8DC1-C0284C53510C}" type="slidenum">
              <a:rPr lang="en-US" smtClean="0"/>
              <a:t>‹#›</a:t>
            </a:fld>
            <a:endParaRPr lang="en-US"/>
          </a:p>
        </p:txBody>
      </p:sp>
    </p:spTree>
    <p:extLst>
      <p:ext uri="{BB962C8B-B14F-4D97-AF65-F5344CB8AC3E}">
        <p14:creationId xmlns:p14="http://schemas.microsoft.com/office/powerpoint/2010/main" val="137108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7ED132-35EE-5053-2F81-D53B3BCF13A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429A2B2-2F9B-70D7-8282-9909BAA12D9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54630A0-F0DD-411A-D4C6-FFFFB9694C94}"/>
              </a:ext>
            </a:extLst>
          </p:cNvPr>
          <p:cNvSpPr>
            <a:spLocks noGrp="1"/>
          </p:cNvSpPr>
          <p:nvPr>
            <p:ph type="dt" sz="half" idx="10"/>
          </p:nvPr>
        </p:nvSpPr>
        <p:spPr/>
        <p:txBody>
          <a:bodyPr/>
          <a:lstStyle/>
          <a:p>
            <a:fld id="{E02182D4-AD82-480C-931C-F46258A64920}" type="datetimeFigureOut">
              <a:rPr lang="en-US" smtClean="0"/>
              <a:t>9/9/2025</a:t>
            </a:fld>
            <a:endParaRPr lang="en-US"/>
          </a:p>
        </p:txBody>
      </p:sp>
      <p:sp>
        <p:nvSpPr>
          <p:cNvPr id="5" name="Chỗ dành sẵn cho Chân trang 4">
            <a:extLst>
              <a:ext uri="{FF2B5EF4-FFF2-40B4-BE49-F238E27FC236}">
                <a16:creationId xmlns:a16="http://schemas.microsoft.com/office/drawing/2014/main" id="{B4477E52-2A05-1DEC-2800-5BF0B15256D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B1BF032-EFEA-6208-C7FF-06A063C54731}"/>
              </a:ext>
            </a:extLst>
          </p:cNvPr>
          <p:cNvSpPr>
            <a:spLocks noGrp="1"/>
          </p:cNvSpPr>
          <p:nvPr>
            <p:ph type="sldNum" sz="quarter" idx="12"/>
          </p:nvPr>
        </p:nvSpPr>
        <p:spPr/>
        <p:txBody>
          <a:bodyPr/>
          <a:lstStyle/>
          <a:p>
            <a:fld id="{04592A52-CE01-4F56-8DC1-C0284C53510C}" type="slidenum">
              <a:rPr lang="en-US" smtClean="0"/>
              <a:t>‹#›</a:t>
            </a:fld>
            <a:endParaRPr lang="en-US"/>
          </a:p>
        </p:txBody>
      </p:sp>
    </p:spTree>
    <p:extLst>
      <p:ext uri="{BB962C8B-B14F-4D97-AF65-F5344CB8AC3E}">
        <p14:creationId xmlns:p14="http://schemas.microsoft.com/office/powerpoint/2010/main" val="70991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F8C1C16-1362-3C8C-953C-4800F97042A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4EEAFC8-F283-13FA-16AE-5653C698E44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300E7CA-C46B-6FAB-8AB9-1C9CDA30C971}"/>
              </a:ext>
            </a:extLst>
          </p:cNvPr>
          <p:cNvSpPr>
            <a:spLocks noGrp="1"/>
          </p:cNvSpPr>
          <p:nvPr>
            <p:ph type="dt" sz="half" idx="10"/>
          </p:nvPr>
        </p:nvSpPr>
        <p:spPr/>
        <p:txBody>
          <a:bodyPr/>
          <a:lstStyle/>
          <a:p>
            <a:fld id="{E02182D4-AD82-480C-931C-F46258A64920}" type="datetimeFigureOut">
              <a:rPr lang="en-US" smtClean="0"/>
              <a:t>9/9/2025</a:t>
            </a:fld>
            <a:endParaRPr lang="en-US"/>
          </a:p>
        </p:txBody>
      </p:sp>
      <p:sp>
        <p:nvSpPr>
          <p:cNvPr id="5" name="Chỗ dành sẵn cho Chân trang 4">
            <a:extLst>
              <a:ext uri="{FF2B5EF4-FFF2-40B4-BE49-F238E27FC236}">
                <a16:creationId xmlns:a16="http://schemas.microsoft.com/office/drawing/2014/main" id="{442DB80D-70A0-2CAD-22AD-7A2344994F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BE85F41-3148-287A-B8E7-8F6E783784C8}"/>
              </a:ext>
            </a:extLst>
          </p:cNvPr>
          <p:cNvSpPr>
            <a:spLocks noGrp="1"/>
          </p:cNvSpPr>
          <p:nvPr>
            <p:ph type="sldNum" sz="quarter" idx="12"/>
          </p:nvPr>
        </p:nvSpPr>
        <p:spPr/>
        <p:txBody>
          <a:bodyPr/>
          <a:lstStyle/>
          <a:p>
            <a:fld id="{04592A52-CE01-4F56-8DC1-C0284C53510C}" type="slidenum">
              <a:rPr lang="en-US" smtClean="0"/>
              <a:t>‹#›</a:t>
            </a:fld>
            <a:endParaRPr lang="en-US"/>
          </a:p>
        </p:txBody>
      </p:sp>
    </p:spTree>
    <p:extLst>
      <p:ext uri="{BB962C8B-B14F-4D97-AF65-F5344CB8AC3E}">
        <p14:creationId xmlns:p14="http://schemas.microsoft.com/office/powerpoint/2010/main" val="2084584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8864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89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2EF94F-5FC1-2306-F8A1-0AB1DFD4680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AC4AB8-300E-3E8E-FCAF-73902F16AED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3A214A8-415C-5B7B-4982-4DBB801E505B}"/>
              </a:ext>
            </a:extLst>
          </p:cNvPr>
          <p:cNvSpPr>
            <a:spLocks noGrp="1"/>
          </p:cNvSpPr>
          <p:nvPr>
            <p:ph type="dt" sz="half" idx="10"/>
          </p:nvPr>
        </p:nvSpPr>
        <p:spPr/>
        <p:txBody>
          <a:bodyPr/>
          <a:lstStyle/>
          <a:p>
            <a:fld id="{E02182D4-AD82-480C-931C-F46258A64920}" type="datetimeFigureOut">
              <a:rPr lang="en-US" smtClean="0"/>
              <a:t>9/9/2025</a:t>
            </a:fld>
            <a:endParaRPr lang="en-US"/>
          </a:p>
        </p:txBody>
      </p:sp>
      <p:sp>
        <p:nvSpPr>
          <p:cNvPr id="5" name="Chỗ dành sẵn cho Chân trang 4">
            <a:extLst>
              <a:ext uri="{FF2B5EF4-FFF2-40B4-BE49-F238E27FC236}">
                <a16:creationId xmlns:a16="http://schemas.microsoft.com/office/drawing/2014/main" id="{6BC17A77-0830-1A20-89B3-5CBA2419B3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4E6AEA9-7AC1-5953-58FF-0E04E964650C}"/>
              </a:ext>
            </a:extLst>
          </p:cNvPr>
          <p:cNvSpPr>
            <a:spLocks noGrp="1"/>
          </p:cNvSpPr>
          <p:nvPr>
            <p:ph type="sldNum" sz="quarter" idx="12"/>
          </p:nvPr>
        </p:nvSpPr>
        <p:spPr/>
        <p:txBody>
          <a:bodyPr/>
          <a:lstStyle/>
          <a:p>
            <a:fld id="{04592A52-CE01-4F56-8DC1-C0284C53510C}" type="slidenum">
              <a:rPr lang="en-US" smtClean="0"/>
              <a:t>‹#›</a:t>
            </a:fld>
            <a:endParaRPr lang="en-US"/>
          </a:p>
        </p:txBody>
      </p:sp>
    </p:spTree>
    <p:extLst>
      <p:ext uri="{BB962C8B-B14F-4D97-AF65-F5344CB8AC3E}">
        <p14:creationId xmlns:p14="http://schemas.microsoft.com/office/powerpoint/2010/main" val="2893746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1B8765-DDDE-60FE-0778-94A5FF87CF1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ACEDD9-D0D1-D08E-EF15-DE2D597F0F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CD4545E-6006-4122-7B9E-870508F3EA27}"/>
              </a:ext>
            </a:extLst>
          </p:cNvPr>
          <p:cNvSpPr>
            <a:spLocks noGrp="1"/>
          </p:cNvSpPr>
          <p:nvPr>
            <p:ph type="dt" sz="half" idx="10"/>
          </p:nvPr>
        </p:nvSpPr>
        <p:spPr/>
        <p:txBody>
          <a:bodyPr/>
          <a:lstStyle/>
          <a:p>
            <a:fld id="{E02182D4-AD82-480C-931C-F46258A64920}" type="datetimeFigureOut">
              <a:rPr lang="en-US" smtClean="0"/>
              <a:t>9/9/2025</a:t>
            </a:fld>
            <a:endParaRPr lang="en-US"/>
          </a:p>
        </p:txBody>
      </p:sp>
      <p:sp>
        <p:nvSpPr>
          <p:cNvPr id="5" name="Chỗ dành sẵn cho Chân trang 4">
            <a:extLst>
              <a:ext uri="{FF2B5EF4-FFF2-40B4-BE49-F238E27FC236}">
                <a16:creationId xmlns:a16="http://schemas.microsoft.com/office/drawing/2014/main" id="{FA04B853-78D7-073A-9FCD-B76652D8819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B00A222-5979-2E56-AE9A-FDE329AE6401}"/>
              </a:ext>
            </a:extLst>
          </p:cNvPr>
          <p:cNvSpPr>
            <a:spLocks noGrp="1"/>
          </p:cNvSpPr>
          <p:nvPr>
            <p:ph type="sldNum" sz="quarter" idx="12"/>
          </p:nvPr>
        </p:nvSpPr>
        <p:spPr/>
        <p:txBody>
          <a:bodyPr/>
          <a:lstStyle/>
          <a:p>
            <a:fld id="{04592A52-CE01-4F56-8DC1-C0284C53510C}" type="slidenum">
              <a:rPr lang="en-US" smtClean="0"/>
              <a:t>‹#›</a:t>
            </a:fld>
            <a:endParaRPr lang="en-US"/>
          </a:p>
        </p:txBody>
      </p:sp>
    </p:spTree>
    <p:extLst>
      <p:ext uri="{BB962C8B-B14F-4D97-AF65-F5344CB8AC3E}">
        <p14:creationId xmlns:p14="http://schemas.microsoft.com/office/powerpoint/2010/main" val="1270664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4041F3-0F95-6E58-DD44-044ED127998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D39366D-5157-9466-63AB-E8D1A4E53576}"/>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3B55FFD-E280-33C2-1940-BE72C313007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AC3507A-309A-B1FE-A30D-355796A50577}"/>
              </a:ext>
            </a:extLst>
          </p:cNvPr>
          <p:cNvSpPr>
            <a:spLocks noGrp="1"/>
          </p:cNvSpPr>
          <p:nvPr>
            <p:ph type="dt" sz="half" idx="10"/>
          </p:nvPr>
        </p:nvSpPr>
        <p:spPr/>
        <p:txBody>
          <a:bodyPr/>
          <a:lstStyle/>
          <a:p>
            <a:fld id="{E02182D4-AD82-480C-931C-F46258A64920}" type="datetimeFigureOut">
              <a:rPr lang="en-US" smtClean="0"/>
              <a:t>9/9/2025</a:t>
            </a:fld>
            <a:endParaRPr lang="en-US"/>
          </a:p>
        </p:txBody>
      </p:sp>
      <p:sp>
        <p:nvSpPr>
          <p:cNvPr id="6" name="Chỗ dành sẵn cho Chân trang 5">
            <a:extLst>
              <a:ext uri="{FF2B5EF4-FFF2-40B4-BE49-F238E27FC236}">
                <a16:creationId xmlns:a16="http://schemas.microsoft.com/office/drawing/2014/main" id="{CE345D0A-9ADE-0AF1-7EB4-0D829BEBD54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1EC3559-2D11-3008-E49F-DC1F3F990778}"/>
              </a:ext>
            </a:extLst>
          </p:cNvPr>
          <p:cNvSpPr>
            <a:spLocks noGrp="1"/>
          </p:cNvSpPr>
          <p:nvPr>
            <p:ph type="sldNum" sz="quarter" idx="12"/>
          </p:nvPr>
        </p:nvSpPr>
        <p:spPr/>
        <p:txBody>
          <a:bodyPr/>
          <a:lstStyle/>
          <a:p>
            <a:fld id="{04592A52-CE01-4F56-8DC1-C0284C53510C}" type="slidenum">
              <a:rPr lang="en-US" smtClean="0"/>
              <a:t>‹#›</a:t>
            </a:fld>
            <a:endParaRPr lang="en-US"/>
          </a:p>
        </p:txBody>
      </p:sp>
    </p:spTree>
    <p:extLst>
      <p:ext uri="{BB962C8B-B14F-4D97-AF65-F5344CB8AC3E}">
        <p14:creationId xmlns:p14="http://schemas.microsoft.com/office/powerpoint/2010/main" val="127420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2F4263-3BD5-7841-8821-8ABB2865FEB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F95254F-6F76-644C-2CBB-449874639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27ECDF2-31E1-E91C-73BC-E6F281BDC02D}"/>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C382E38-F5AA-7FF9-1C6F-06D855955A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5F3D991-26C6-EFED-67FF-4C6FCB60525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AB59942F-9441-A167-D869-3BF5AEC18F1F}"/>
              </a:ext>
            </a:extLst>
          </p:cNvPr>
          <p:cNvSpPr>
            <a:spLocks noGrp="1"/>
          </p:cNvSpPr>
          <p:nvPr>
            <p:ph type="dt" sz="half" idx="10"/>
          </p:nvPr>
        </p:nvSpPr>
        <p:spPr/>
        <p:txBody>
          <a:bodyPr/>
          <a:lstStyle/>
          <a:p>
            <a:fld id="{E02182D4-AD82-480C-931C-F46258A64920}" type="datetimeFigureOut">
              <a:rPr lang="en-US" smtClean="0"/>
              <a:t>9/9/2025</a:t>
            </a:fld>
            <a:endParaRPr lang="en-US"/>
          </a:p>
        </p:txBody>
      </p:sp>
      <p:sp>
        <p:nvSpPr>
          <p:cNvPr id="8" name="Chỗ dành sẵn cho Chân trang 7">
            <a:extLst>
              <a:ext uri="{FF2B5EF4-FFF2-40B4-BE49-F238E27FC236}">
                <a16:creationId xmlns:a16="http://schemas.microsoft.com/office/drawing/2014/main" id="{05B199EB-CF20-4E8A-9FBC-E89F39DE8A05}"/>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3D8A59F1-335F-F07F-EB2D-2B3D8F700446}"/>
              </a:ext>
            </a:extLst>
          </p:cNvPr>
          <p:cNvSpPr>
            <a:spLocks noGrp="1"/>
          </p:cNvSpPr>
          <p:nvPr>
            <p:ph type="sldNum" sz="quarter" idx="12"/>
          </p:nvPr>
        </p:nvSpPr>
        <p:spPr/>
        <p:txBody>
          <a:bodyPr/>
          <a:lstStyle/>
          <a:p>
            <a:fld id="{04592A52-CE01-4F56-8DC1-C0284C53510C}" type="slidenum">
              <a:rPr lang="en-US" smtClean="0"/>
              <a:t>‹#›</a:t>
            </a:fld>
            <a:endParaRPr lang="en-US"/>
          </a:p>
        </p:txBody>
      </p:sp>
    </p:spTree>
    <p:extLst>
      <p:ext uri="{BB962C8B-B14F-4D97-AF65-F5344CB8AC3E}">
        <p14:creationId xmlns:p14="http://schemas.microsoft.com/office/powerpoint/2010/main" val="318408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D07B65-624B-3320-7D49-1331B77A4D0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179CFCEE-2FFC-9F72-CE9E-8B1D0D7A9761}"/>
              </a:ext>
            </a:extLst>
          </p:cNvPr>
          <p:cNvSpPr>
            <a:spLocks noGrp="1"/>
          </p:cNvSpPr>
          <p:nvPr>
            <p:ph type="dt" sz="half" idx="10"/>
          </p:nvPr>
        </p:nvSpPr>
        <p:spPr/>
        <p:txBody>
          <a:bodyPr/>
          <a:lstStyle/>
          <a:p>
            <a:fld id="{E02182D4-AD82-480C-931C-F46258A64920}" type="datetimeFigureOut">
              <a:rPr lang="en-US" smtClean="0"/>
              <a:t>9/9/2025</a:t>
            </a:fld>
            <a:endParaRPr lang="en-US"/>
          </a:p>
        </p:txBody>
      </p:sp>
      <p:sp>
        <p:nvSpPr>
          <p:cNvPr id="4" name="Chỗ dành sẵn cho Chân trang 3">
            <a:extLst>
              <a:ext uri="{FF2B5EF4-FFF2-40B4-BE49-F238E27FC236}">
                <a16:creationId xmlns:a16="http://schemas.microsoft.com/office/drawing/2014/main" id="{A3A7BBD0-8C1A-381A-5209-12F893E6C93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F6EA074-16D8-5DB5-1C39-181280BA8DD1}"/>
              </a:ext>
            </a:extLst>
          </p:cNvPr>
          <p:cNvSpPr>
            <a:spLocks noGrp="1"/>
          </p:cNvSpPr>
          <p:nvPr>
            <p:ph type="sldNum" sz="quarter" idx="12"/>
          </p:nvPr>
        </p:nvSpPr>
        <p:spPr/>
        <p:txBody>
          <a:bodyPr/>
          <a:lstStyle/>
          <a:p>
            <a:fld id="{04592A52-CE01-4F56-8DC1-C0284C53510C}" type="slidenum">
              <a:rPr lang="en-US" smtClean="0"/>
              <a:t>‹#›</a:t>
            </a:fld>
            <a:endParaRPr lang="en-US"/>
          </a:p>
        </p:txBody>
      </p:sp>
    </p:spTree>
    <p:extLst>
      <p:ext uri="{BB962C8B-B14F-4D97-AF65-F5344CB8AC3E}">
        <p14:creationId xmlns:p14="http://schemas.microsoft.com/office/powerpoint/2010/main" val="1109751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D61FD91-82FE-19E1-7079-819BD6D711FB}"/>
              </a:ext>
            </a:extLst>
          </p:cNvPr>
          <p:cNvSpPr>
            <a:spLocks noGrp="1"/>
          </p:cNvSpPr>
          <p:nvPr>
            <p:ph type="dt" sz="half" idx="10"/>
          </p:nvPr>
        </p:nvSpPr>
        <p:spPr/>
        <p:txBody>
          <a:bodyPr/>
          <a:lstStyle/>
          <a:p>
            <a:fld id="{E02182D4-AD82-480C-931C-F46258A64920}" type="datetimeFigureOut">
              <a:rPr lang="en-US" smtClean="0"/>
              <a:t>9/9/2025</a:t>
            </a:fld>
            <a:endParaRPr lang="en-US"/>
          </a:p>
        </p:txBody>
      </p:sp>
      <p:sp>
        <p:nvSpPr>
          <p:cNvPr id="3" name="Chỗ dành sẵn cho Chân trang 2">
            <a:extLst>
              <a:ext uri="{FF2B5EF4-FFF2-40B4-BE49-F238E27FC236}">
                <a16:creationId xmlns:a16="http://schemas.microsoft.com/office/drawing/2014/main" id="{8B02508B-CFB7-1446-9015-C90003CFDFAE}"/>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93BA0F2-7CA9-DC59-E05E-A396D467752E}"/>
              </a:ext>
            </a:extLst>
          </p:cNvPr>
          <p:cNvSpPr>
            <a:spLocks noGrp="1"/>
          </p:cNvSpPr>
          <p:nvPr>
            <p:ph type="sldNum" sz="quarter" idx="12"/>
          </p:nvPr>
        </p:nvSpPr>
        <p:spPr/>
        <p:txBody>
          <a:bodyPr/>
          <a:lstStyle/>
          <a:p>
            <a:fld id="{04592A52-CE01-4F56-8DC1-C0284C53510C}" type="slidenum">
              <a:rPr lang="en-US" smtClean="0"/>
              <a:t>‹#›</a:t>
            </a:fld>
            <a:endParaRPr lang="en-US"/>
          </a:p>
        </p:txBody>
      </p:sp>
    </p:spTree>
    <p:extLst>
      <p:ext uri="{BB962C8B-B14F-4D97-AF65-F5344CB8AC3E}">
        <p14:creationId xmlns:p14="http://schemas.microsoft.com/office/powerpoint/2010/main" val="3537442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A54B88-9EAF-08DA-180D-06FD1A40561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CD8193C-DAF6-06F7-51EF-27FC179B9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0D562855-A509-E63F-53A0-AD686F528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FD497F-FF7F-DD4B-0FAE-AB89A56D927A}"/>
              </a:ext>
            </a:extLst>
          </p:cNvPr>
          <p:cNvSpPr>
            <a:spLocks noGrp="1"/>
          </p:cNvSpPr>
          <p:nvPr>
            <p:ph type="dt" sz="half" idx="10"/>
          </p:nvPr>
        </p:nvSpPr>
        <p:spPr/>
        <p:txBody>
          <a:bodyPr/>
          <a:lstStyle/>
          <a:p>
            <a:fld id="{E02182D4-AD82-480C-931C-F46258A64920}" type="datetimeFigureOut">
              <a:rPr lang="en-US" smtClean="0"/>
              <a:t>9/9/2025</a:t>
            </a:fld>
            <a:endParaRPr lang="en-US"/>
          </a:p>
        </p:txBody>
      </p:sp>
      <p:sp>
        <p:nvSpPr>
          <p:cNvPr id="6" name="Chỗ dành sẵn cho Chân trang 5">
            <a:extLst>
              <a:ext uri="{FF2B5EF4-FFF2-40B4-BE49-F238E27FC236}">
                <a16:creationId xmlns:a16="http://schemas.microsoft.com/office/drawing/2014/main" id="{0C6AEBDE-9649-F482-1B8D-FA17316D457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4D98472-A12D-1633-5BCD-C22E469E8BAA}"/>
              </a:ext>
            </a:extLst>
          </p:cNvPr>
          <p:cNvSpPr>
            <a:spLocks noGrp="1"/>
          </p:cNvSpPr>
          <p:nvPr>
            <p:ph type="sldNum" sz="quarter" idx="12"/>
          </p:nvPr>
        </p:nvSpPr>
        <p:spPr/>
        <p:txBody>
          <a:bodyPr/>
          <a:lstStyle/>
          <a:p>
            <a:fld id="{04592A52-CE01-4F56-8DC1-C0284C53510C}" type="slidenum">
              <a:rPr lang="en-US" smtClean="0"/>
              <a:t>‹#›</a:t>
            </a:fld>
            <a:endParaRPr lang="en-US"/>
          </a:p>
        </p:txBody>
      </p:sp>
    </p:spTree>
    <p:extLst>
      <p:ext uri="{BB962C8B-B14F-4D97-AF65-F5344CB8AC3E}">
        <p14:creationId xmlns:p14="http://schemas.microsoft.com/office/powerpoint/2010/main" val="1032372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73054F-0241-F045-A9FD-C1360082191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9E53917-2E51-88B1-02E5-7102AE9B8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9ADA68B-0044-385A-859A-B8E35DDDD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1CF740D-0D48-8D09-D3F0-A3339D074AD7}"/>
              </a:ext>
            </a:extLst>
          </p:cNvPr>
          <p:cNvSpPr>
            <a:spLocks noGrp="1"/>
          </p:cNvSpPr>
          <p:nvPr>
            <p:ph type="dt" sz="half" idx="10"/>
          </p:nvPr>
        </p:nvSpPr>
        <p:spPr/>
        <p:txBody>
          <a:bodyPr/>
          <a:lstStyle/>
          <a:p>
            <a:fld id="{E02182D4-AD82-480C-931C-F46258A64920}" type="datetimeFigureOut">
              <a:rPr lang="en-US" smtClean="0"/>
              <a:t>9/9/2025</a:t>
            </a:fld>
            <a:endParaRPr lang="en-US"/>
          </a:p>
        </p:txBody>
      </p:sp>
      <p:sp>
        <p:nvSpPr>
          <p:cNvPr id="6" name="Chỗ dành sẵn cho Chân trang 5">
            <a:extLst>
              <a:ext uri="{FF2B5EF4-FFF2-40B4-BE49-F238E27FC236}">
                <a16:creationId xmlns:a16="http://schemas.microsoft.com/office/drawing/2014/main" id="{063E9032-26B3-AC56-2FE0-B461C7B1ACA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C9F7FC-DADF-4057-9223-AF1FB38EC725}"/>
              </a:ext>
            </a:extLst>
          </p:cNvPr>
          <p:cNvSpPr>
            <a:spLocks noGrp="1"/>
          </p:cNvSpPr>
          <p:nvPr>
            <p:ph type="sldNum" sz="quarter" idx="12"/>
          </p:nvPr>
        </p:nvSpPr>
        <p:spPr/>
        <p:txBody>
          <a:bodyPr/>
          <a:lstStyle/>
          <a:p>
            <a:fld id="{04592A52-CE01-4F56-8DC1-C0284C53510C}" type="slidenum">
              <a:rPr lang="en-US" smtClean="0"/>
              <a:t>‹#›</a:t>
            </a:fld>
            <a:endParaRPr lang="en-US"/>
          </a:p>
        </p:txBody>
      </p:sp>
    </p:spTree>
    <p:extLst>
      <p:ext uri="{BB962C8B-B14F-4D97-AF65-F5344CB8AC3E}">
        <p14:creationId xmlns:p14="http://schemas.microsoft.com/office/powerpoint/2010/main" val="4071099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5B29EC57-9FB7-9735-6095-31E90E3285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EFC2DBC-11F8-2A58-A097-AEC89A7596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B69F2F6-69E3-6A9C-8BA2-1BAE9AEC3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182D4-AD82-480C-931C-F46258A64920}" type="datetimeFigureOut">
              <a:rPr lang="en-US" smtClean="0"/>
              <a:t>9/9/2025</a:t>
            </a:fld>
            <a:endParaRPr lang="en-US"/>
          </a:p>
        </p:txBody>
      </p:sp>
      <p:sp>
        <p:nvSpPr>
          <p:cNvPr id="5" name="Chỗ dành sẵn cho Chân trang 4">
            <a:extLst>
              <a:ext uri="{FF2B5EF4-FFF2-40B4-BE49-F238E27FC236}">
                <a16:creationId xmlns:a16="http://schemas.microsoft.com/office/drawing/2014/main" id="{E60E9853-1C34-4247-4382-2B3409C681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EC6D208E-A26F-1780-9216-DAFB218DBF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92A52-CE01-4F56-8DC1-C0284C53510C}" type="slidenum">
              <a:rPr lang="en-US" smtClean="0"/>
              <a:t>‹#›</a:t>
            </a:fld>
            <a:endParaRPr lang="en-US"/>
          </a:p>
        </p:txBody>
      </p:sp>
    </p:spTree>
    <p:extLst>
      <p:ext uri="{BB962C8B-B14F-4D97-AF65-F5344CB8AC3E}">
        <p14:creationId xmlns:p14="http://schemas.microsoft.com/office/powerpoint/2010/main" val="1275122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a:extLst>
              <a:ext uri="{FF2B5EF4-FFF2-40B4-BE49-F238E27FC236}">
                <a16:creationId xmlns:a16="http://schemas.microsoft.com/office/drawing/2014/main" id="{5EB75845-460D-465C-BCC7-ED2F46E9E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66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B45E9ECC-72A0-A5C5-62DC-E890C9AE49D8}"/>
              </a:ext>
            </a:extLst>
          </p:cNvPr>
          <p:cNvGrpSpPr/>
          <p:nvPr/>
        </p:nvGrpSpPr>
        <p:grpSpPr>
          <a:xfrm>
            <a:off x="321693" y="637953"/>
            <a:ext cx="11092105" cy="6315739"/>
            <a:chOff x="510824" y="988026"/>
            <a:chExt cx="8319079" cy="3530440"/>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2"/>
            <a:srcRect l="48254" r="9243" b="67933"/>
            <a:stretch/>
          </p:blipFill>
          <p:spPr>
            <a:xfrm>
              <a:off x="510824" y="988026"/>
              <a:ext cx="8319079" cy="3530440"/>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339605" y="2133366"/>
              <a:ext cx="6814754" cy="1944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400" b="1" kern="0" dirty="0">
                  <a:solidFill>
                    <a:srgbClr val="0070C0"/>
                  </a:solidFill>
                  <a:latin typeface="Cambria" panose="02040503050406030204" pitchFamily="18" charset="0"/>
                  <a:ea typeface="Cambria" panose="02040503050406030204" pitchFamily="18" charset="0"/>
                  <a:cs typeface="Arial-Rounded" panose="020B0500000000000000" pitchFamily="34" charset="0"/>
                </a:rPr>
                <a:t>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hi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nhỏ chia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 name="Picture 1">
            <a:extLst>
              <a:ext uri="{FF2B5EF4-FFF2-40B4-BE49-F238E27FC236}">
                <a16:creationId xmlns:a16="http://schemas.microsoft.com/office/drawing/2014/main" id="{F06875DD-1C55-E83C-0663-D0365B73BFCF}"/>
              </a:ext>
            </a:extLst>
          </p:cNvPr>
          <p:cNvPicPr>
            <a:picLocks noChangeAspect="1"/>
          </p:cNvPicPr>
          <p:nvPr/>
        </p:nvPicPr>
        <p:blipFill>
          <a:blip r:embed="rId3"/>
          <a:stretch>
            <a:fillRect/>
          </a:stretch>
        </p:blipFill>
        <p:spPr>
          <a:xfrm>
            <a:off x="1141664" y="131016"/>
            <a:ext cx="9547163" cy="1109568"/>
          </a:xfrm>
          <a:prstGeom prst="rect">
            <a:avLst/>
          </a:prstGeom>
        </p:spPr>
      </p:pic>
    </p:spTree>
    <p:extLst>
      <p:ext uri="{BB962C8B-B14F-4D97-AF65-F5344CB8AC3E}">
        <p14:creationId xmlns:p14="http://schemas.microsoft.com/office/powerpoint/2010/main" val="232015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2"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889551" y="1582625"/>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sp>
        <p:nvSpPr>
          <p:cNvPr id="2" name="Freeform 3">
            <a:extLst>
              <a:ext uri="{FF2B5EF4-FFF2-40B4-BE49-F238E27FC236}">
                <a16:creationId xmlns:a16="http://schemas.microsoft.com/office/drawing/2014/main" id="{7266C346-4918-5C25-674B-90A37A36EB2E}"/>
              </a:ext>
            </a:extLst>
          </p:cNvPr>
          <p:cNvSpPr/>
          <p:nvPr/>
        </p:nvSpPr>
        <p:spPr>
          <a:xfrm>
            <a:off x="110168" y="2424278"/>
            <a:ext cx="3837561" cy="4626518"/>
          </a:xfrm>
          <a:custGeom>
            <a:avLst/>
            <a:gdLst/>
            <a:ahLst/>
            <a:cxnLst/>
            <a:rect l="l" t="t" r="r" b="b"/>
            <a:pathLst>
              <a:path w="6624828" h="8229600">
                <a:moveTo>
                  <a:pt x="0" y="0"/>
                </a:moveTo>
                <a:lnTo>
                  <a:pt x="6624828" y="0"/>
                </a:lnTo>
                <a:lnTo>
                  <a:pt x="6624828" y="8229600"/>
                </a:lnTo>
                <a:lnTo>
                  <a:pt x="0" y="8229600"/>
                </a:lnTo>
                <a:lnTo>
                  <a:pt x="0" y="0"/>
                </a:lnTo>
                <a:close/>
              </a:path>
            </a:pathLst>
          </a:custGeom>
          <a:blipFill>
            <a:blip r:embed="rId9"/>
            <a:stretch>
              <a:fillRect/>
            </a:stretch>
          </a:blipFill>
        </p:spPr>
        <p:txBody>
          <a:bodyPr/>
          <a:lstStyle/>
          <a:p>
            <a:endParaRPr lang="en-US"/>
          </a:p>
        </p:txBody>
      </p:sp>
      <p:pic>
        <p:nvPicPr>
          <p:cNvPr id="5" name="Picture 4">
            <a:extLst>
              <a:ext uri="{FF2B5EF4-FFF2-40B4-BE49-F238E27FC236}">
                <a16:creationId xmlns:a16="http://schemas.microsoft.com/office/drawing/2014/main" id="{5BC56699-B7F0-2E6E-EBC2-7AF93E5556C7}"/>
              </a:ext>
            </a:extLst>
          </p:cNvPr>
          <p:cNvPicPr>
            <a:picLocks noChangeAspect="1"/>
          </p:cNvPicPr>
          <p:nvPr/>
        </p:nvPicPr>
        <p:blipFill>
          <a:blip r:embed="rId10"/>
          <a:stretch>
            <a:fillRect/>
          </a:stretch>
        </p:blipFill>
        <p:spPr>
          <a:xfrm>
            <a:off x="3611876" y="2331591"/>
            <a:ext cx="6626926" cy="1322947"/>
          </a:xfrm>
          <a:prstGeom prst="rect">
            <a:avLst/>
          </a:prstGeom>
        </p:spPr>
      </p:pic>
      <p:pic>
        <p:nvPicPr>
          <p:cNvPr id="8" name="Picture 7" descr="A yellow circles with red lines&#10;&#10;AI-generated content may be incorrect.">
            <a:extLst>
              <a:ext uri="{FF2B5EF4-FFF2-40B4-BE49-F238E27FC236}">
                <a16:creationId xmlns:a16="http://schemas.microsoft.com/office/drawing/2014/main" id="{F7BE5D35-CAFE-ECD1-6340-5A612AAF0A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465" y="1051848"/>
            <a:ext cx="2487892" cy="148933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870CCD8B-DA49-8244-EFD3-F66D2FF8C2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gặp lại - Tiếng Việt 3, tập 1 - Kết nối tri thức với cuộc sống">
            <a:hlinkClick r:id="" action="ppaction://media"/>
            <a:extLst>
              <a:ext uri="{FF2B5EF4-FFF2-40B4-BE49-F238E27FC236}">
                <a16:creationId xmlns:a16="http://schemas.microsoft.com/office/drawing/2014/main" id="{19AEA77D-7A8C-3CF9-0943-E0C1BFA66C84}"/>
              </a:ext>
            </a:extLst>
          </p:cNvPr>
          <p:cNvPicPr>
            <a:picLocks noChangeAspect="1"/>
          </p:cNvPicPr>
          <p:nvPr>
            <a:videoFile r:link="rId1"/>
            <p:extLst>
              <p:ext uri="{DAA4B4D4-6D71-4841-9C94-3DE7FCFB9230}">
                <p14:media xmlns:p14="http://schemas.microsoft.com/office/powerpoint/2010/main" r:embed="rId2">
                  <p14:trim st="7771" end="597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9155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E5B3E0-B6A2-1830-E96D-9D7876909556}"/>
              </a:ext>
            </a:extLst>
          </p:cNvPr>
          <p:cNvPicPr>
            <a:picLocks noChangeAspect="1"/>
          </p:cNvPicPr>
          <p:nvPr/>
        </p:nvPicPr>
        <p:blipFill>
          <a:blip r:embed="rId3"/>
          <a:stretch>
            <a:fillRect/>
          </a:stretch>
        </p:blipFill>
        <p:spPr>
          <a:xfrm>
            <a:off x="8060637" y="3494572"/>
            <a:ext cx="3740218" cy="2786337"/>
          </a:xfrm>
          <a:prstGeom prst="rect">
            <a:avLst/>
          </a:prstGeom>
        </p:spPr>
      </p:pic>
      <p:sp>
        <p:nvSpPr>
          <p:cNvPr id="8" name="TextBox 7">
            <a:extLst>
              <a:ext uri="{FF2B5EF4-FFF2-40B4-BE49-F238E27FC236}">
                <a16:creationId xmlns:a16="http://schemas.microsoft.com/office/drawing/2014/main" id="{E64DC647-D987-86EF-AE9D-FD43FE4A5280}"/>
              </a:ext>
            </a:extLst>
          </p:cNvPr>
          <p:cNvSpPr txBox="1"/>
          <p:nvPr/>
        </p:nvSpPr>
        <p:spPr>
          <a:xfrm>
            <a:off x="483320" y="523148"/>
            <a:ext cx="11153553"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tớ ở nhà tập xe thôi.</a:t>
            </a: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endPar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mai đi học rồi, nhưng mùa hè chắc sẽ theo các bạn vào lớp học.</a:t>
            </a:r>
            <a:endPar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(Minh </a:t>
            </a:r>
            <a:r>
              <a:rPr kumimoji="0" lang="en-US" sz="2000" b="1" i="0" u="none" strike="noStrike" kern="1200" cap="none" spc="0" normalizeH="0" baseline="0" noProof="0" dirty="0" err="1">
                <a:ln>
                  <a:noFill/>
                </a:ln>
                <a:solidFill>
                  <a:srgbClr val="014C4C"/>
                </a:solidFill>
                <a:effectLst/>
                <a:uLnTx/>
                <a:uFillTx/>
                <a:latin typeface="Cambria" panose="02040503050406030204" pitchFamily="18" charset="0"/>
                <a:ea typeface="Cambria" panose="02040503050406030204" pitchFamily="18" charset="0"/>
                <a:cs typeface="+mn-cs"/>
              </a:rPr>
              <a:t>Dương</a:t>
            </a: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E1EC1240-2CCD-BB49-D3B6-A96E57564983}"/>
              </a:ext>
            </a:extLst>
          </p:cNvPr>
          <p:cNvPicPr>
            <a:picLocks noChangeAspect="1"/>
          </p:cNvPicPr>
          <p:nvPr/>
        </p:nvPicPr>
        <p:blipFill>
          <a:blip r:embed="rId4"/>
          <a:stretch>
            <a:fillRect/>
          </a:stretch>
        </p:blipFill>
        <p:spPr>
          <a:xfrm>
            <a:off x="4333437" y="0"/>
            <a:ext cx="3584759" cy="859611"/>
          </a:xfrm>
          <a:prstGeom prst="rect">
            <a:avLst/>
          </a:prstGeom>
        </p:spPr>
      </p:pic>
      <p:sp>
        <p:nvSpPr>
          <p:cNvPr id="2" name="Teardrop 1">
            <a:extLst>
              <a:ext uri="{FF2B5EF4-FFF2-40B4-BE49-F238E27FC236}">
                <a16:creationId xmlns:a16="http://schemas.microsoft.com/office/drawing/2014/main" id="{B098E8EA-A84B-9473-6127-F2D1E5346055}"/>
              </a:ext>
            </a:extLst>
          </p:cNvPr>
          <p:cNvSpPr/>
          <p:nvPr/>
        </p:nvSpPr>
        <p:spPr>
          <a:xfrm>
            <a:off x="147598" y="646323"/>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1</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 name="Teardrop 2">
            <a:extLst>
              <a:ext uri="{FF2B5EF4-FFF2-40B4-BE49-F238E27FC236}">
                <a16:creationId xmlns:a16="http://schemas.microsoft.com/office/drawing/2014/main" id="{8195221B-8D94-BBEF-D314-8C8ACF014D51}"/>
              </a:ext>
            </a:extLst>
          </p:cNvPr>
          <p:cNvSpPr/>
          <p:nvPr/>
        </p:nvSpPr>
        <p:spPr>
          <a:xfrm>
            <a:off x="117780" y="18588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2</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 name="Teardrop 3">
            <a:extLst>
              <a:ext uri="{FF2B5EF4-FFF2-40B4-BE49-F238E27FC236}">
                <a16:creationId xmlns:a16="http://schemas.microsoft.com/office/drawing/2014/main" id="{6A8D17B7-4231-2C6D-B815-B75088E69643}"/>
              </a:ext>
            </a:extLst>
          </p:cNvPr>
          <p:cNvSpPr/>
          <p:nvPr/>
        </p:nvSpPr>
        <p:spPr>
          <a:xfrm>
            <a:off x="87963" y="310128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3</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5" name="Teardrop 4">
            <a:extLst>
              <a:ext uri="{FF2B5EF4-FFF2-40B4-BE49-F238E27FC236}">
                <a16:creationId xmlns:a16="http://schemas.microsoft.com/office/drawing/2014/main" id="{58F40F9D-B437-0012-8E8B-E1AB23A87F8B}"/>
              </a:ext>
            </a:extLst>
          </p:cNvPr>
          <p:cNvSpPr/>
          <p:nvPr/>
        </p:nvSpPr>
        <p:spPr>
          <a:xfrm>
            <a:off x="107841" y="516862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4</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72319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FDF6E5-694D-62C0-E6AB-285D36F5B05F}"/>
              </a:ext>
            </a:extLst>
          </p:cNvPr>
          <p:cNvGrpSpPr/>
          <p:nvPr/>
        </p:nvGrpSpPr>
        <p:grpSpPr>
          <a:xfrm>
            <a:off x="8174800" y="3048640"/>
            <a:ext cx="2844430" cy="1254387"/>
            <a:chOff x="2120933" y="2221349"/>
            <a:chExt cx="3866191" cy="1860883"/>
          </a:xfrm>
        </p:grpSpPr>
        <p:sp>
          <p:nvSpPr>
            <p:cNvPr id="5" name="Freeform: Shape 4">
              <a:extLst>
                <a:ext uri="{FF2B5EF4-FFF2-40B4-BE49-F238E27FC236}">
                  <a16:creationId xmlns:a16="http://schemas.microsoft.com/office/drawing/2014/main" id="{01FD6C8D-838B-0282-CF7F-B114CD358A7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B4D2112-E7F4-B44C-8657-2C79DE95C907}"/>
                </a:ext>
              </a:extLst>
            </p:cNvPr>
            <p:cNvSpPr txBox="1"/>
            <p:nvPr/>
          </p:nvSpPr>
          <p:spPr>
            <a:xfrm>
              <a:off x="2120933" y="280361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lấp lánh</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8DA8C3A8-E313-D15B-2FC3-F0F6F72402B8}"/>
              </a:ext>
            </a:extLst>
          </p:cNvPr>
          <p:cNvGrpSpPr/>
          <p:nvPr/>
        </p:nvGrpSpPr>
        <p:grpSpPr>
          <a:xfrm>
            <a:off x="4459965" y="1496080"/>
            <a:ext cx="2844430" cy="1254387"/>
            <a:chOff x="2157098" y="2221349"/>
            <a:chExt cx="3866191" cy="1860883"/>
          </a:xfrm>
        </p:grpSpPr>
        <p:sp>
          <p:nvSpPr>
            <p:cNvPr id="8" name="Freeform: Shape 7">
              <a:extLst>
                <a:ext uri="{FF2B5EF4-FFF2-40B4-BE49-F238E27FC236}">
                  <a16:creationId xmlns:a16="http://schemas.microsoft.com/office/drawing/2014/main" id="{75785F23-C7F7-C97A-58F6-A8E4B1A54E5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BA9148C-FAB3-38DD-F28A-C3DFBFA91BEC}"/>
                </a:ext>
              </a:extLst>
            </p:cNvPr>
            <p:cNvSpPr txBox="1"/>
            <p:nvPr/>
          </p:nvSpPr>
          <p:spPr>
            <a:xfrm>
              <a:off x="2157098" y="2726567"/>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tia nắng</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56971708-A395-ED16-6255-9F8FBF629FD2}"/>
              </a:ext>
            </a:extLst>
          </p:cNvPr>
          <p:cNvGrpSpPr/>
          <p:nvPr/>
        </p:nvGrpSpPr>
        <p:grpSpPr>
          <a:xfrm>
            <a:off x="1112308" y="3327096"/>
            <a:ext cx="2844430" cy="1254387"/>
            <a:chOff x="2105101" y="2221349"/>
            <a:chExt cx="3866191" cy="1860883"/>
          </a:xfrm>
        </p:grpSpPr>
        <p:sp>
          <p:nvSpPr>
            <p:cNvPr id="11" name="Freeform: Shape 10">
              <a:extLst>
                <a:ext uri="{FF2B5EF4-FFF2-40B4-BE49-F238E27FC236}">
                  <a16:creationId xmlns:a16="http://schemas.microsoft.com/office/drawing/2014/main" id="{709BD032-6B62-6BDE-A0F6-6E535B09B5D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182CB538-68AB-7262-B9F9-E977260E0A81}"/>
                </a:ext>
              </a:extLst>
            </p:cNvPr>
            <p:cNvSpPr txBox="1"/>
            <p:nvPr/>
          </p:nvSpPr>
          <p:spPr>
            <a:xfrm>
              <a:off x="2105101" y="260896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c</a:t>
              </a:r>
              <a:r>
                <a:rPr lang="en-US" sz="3200" b="1" i="0">
                  <a:solidFill>
                    <a:srgbClr val="002060"/>
                  </a:solidFill>
                  <a:effectLst/>
                  <a:latin typeface="Cambria" panose="02040503050406030204" pitchFamily="18" charset="0"/>
                  <a:ea typeface="Cambria" panose="02040503050406030204" pitchFamily="18" charset="0"/>
                </a:rPr>
                <a:t>ửa sổ</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AFEFB7D0-FC3D-D609-FD23-65748F020533}"/>
              </a:ext>
            </a:extLst>
          </p:cNvPr>
          <p:cNvGrpSpPr/>
          <p:nvPr/>
        </p:nvGrpSpPr>
        <p:grpSpPr>
          <a:xfrm>
            <a:off x="7862750" y="1465180"/>
            <a:ext cx="2844430" cy="1254387"/>
            <a:chOff x="2109830" y="2221349"/>
            <a:chExt cx="3866191" cy="1860883"/>
          </a:xfrm>
        </p:grpSpPr>
        <p:sp>
          <p:nvSpPr>
            <p:cNvPr id="14" name="Freeform: Shape 13">
              <a:extLst>
                <a:ext uri="{FF2B5EF4-FFF2-40B4-BE49-F238E27FC236}">
                  <a16:creationId xmlns:a16="http://schemas.microsoft.com/office/drawing/2014/main" id="{CFE7046D-9F4E-CB70-A6DD-BAC3502224A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2">
                <a:lumMod val="9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C0BF6FA-348E-1442-E91B-63ED4167DB60}"/>
                </a:ext>
              </a:extLst>
            </p:cNvPr>
            <p:cNvSpPr txBox="1"/>
            <p:nvPr/>
          </p:nvSpPr>
          <p:spPr>
            <a:xfrm>
              <a:off x="2109830" y="2828517"/>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bãi cỏ</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DB682CDD-5D33-C02F-D9A3-7BBED1055A58}"/>
              </a:ext>
            </a:extLst>
          </p:cNvPr>
          <p:cNvGrpSpPr/>
          <p:nvPr/>
        </p:nvGrpSpPr>
        <p:grpSpPr>
          <a:xfrm>
            <a:off x="4369368" y="3097870"/>
            <a:ext cx="2844430" cy="1254387"/>
            <a:chOff x="2118699" y="2221349"/>
            <a:chExt cx="3866191" cy="1860883"/>
          </a:xfrm>
        </p:grpSpPr>
        <p:sp>
          <p:nvSpPr>
            <p:cNvPr id="17" name="Freeform: Shape 16">
              <a:extLst>
                <a:ext uri="{FF2B5EF4-FFF2-40B4-BE49-F238E27FC236}">
                  <a16:creationId xmlns:a16="http://schemas.microsoft.com/office/drawing/2014/main" id="{CCE4211A-4822-7A3E-9D53-FDF115F6485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99D4FC24-866E-CCA2-BA47-7EC97ABFCAC1}"/>
                </a:ext>
              </a:extLst>
            </p:cNvPr>
            <p:cNvSpPr txBox="1"/>
            <p:nvPr/>
          </p:nvSpPr>
          <p:spPr>
            <a:xfrm>
              <a:off x="2118699" y="2671312"/>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m</a:t>
              </a:r>
              <a:r>
                <a:rPr lang="en-US" sz="3200" b="1" i="0">
                  <a:solidFill>
                    <a:srgbClr val="002060"/>
                  </a:solidFill>
                  <a:effectLst/>
                  <a:latin typeface="Cambria" panose="02040503050406030204" pitchFamily="18" charset="0"/>
                  <a:ea typeface="Cambria" panose="02040503050406030204" pitchFamily="18" charset="0"/>
                </a:rPr>
                <a:t>ừng rỡ</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A3AC151-876D-914E-28A1-34B41C97A0C4}"/>
              </a:ext>
            </a:extLst>
          </p:cNvPr>
          <p:cNvGrpSpPr/>
          <p:nvPr/>
        </p:nvGrpSpPr>
        <p:grpSpPr>
          <a:xfrm>
            <a:off x="1017058" y="1725545"/>
            <a:ext cx="2844430" cy="1254387"/>
            <a:chOff x="2035835" y="2221349"/>
            <a:chExt cx="3866191" cy="1860883"/>
          </a:xfrm>
        </p:grpSpPr>
        <p:sp>
          <p:nvSpPr>
            <p:cNvPr id="20" name="Freeform: Shape 19">
              <a:extLst>
                <a:ext uri="{FF2B5EF4-FFF2-40B4-BE49-F238E27FC236}">
                  <a16:creationId xmlns:a16="http://schemas.microsoft.com/office/drawing/2014/main" id="{C0DB7A7D-047F-1497-06FA-1DC64E01CC6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C8DE4AD1-08DC-B88C-1703-7A04FDFF4F9A}"/>
                </a:ext>
              </a:extLst>
            </p:cNvPr>
            <p:cNvSpPr txBox="1"/>
            <p:nvPr/>
          </p:nvSpPr>
          <p:spPr>
            <a:xfrm>
              <a:off x="2035835" y="2781425"/>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i="0">
                  <a:solidFill>
                    <a:srgbClr val="002060"/>
                  </a:solidFill>
                  <a:effectLst/>
                  <a:latin typeface="Cambria" panose="02040503050406030204" pitchFamily="18" charset="0"/>
                  <a:ea typeface="Cambria" panose="02040503050406030204" pitchFamily="18" charset="0"/>
                </a:rPr>
                <a:t>rối rít</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108FCFE4-7E7F-8A27-4E52-7B81ED223C59}"/>
              </a:ext>
            </a:extLst>
          </p:cNvPr>
          <p:cNvGrpSpPr/>
          <p:nvPr/>
        </p:nvGrpSpPr>
        <p:grpSpPr>
          <a:xfrm>
            <a:off x="3119490" y="4954540"/>
            <a:ext cx="2844430" cy="1254387"/>
            <a:chOff x="2105101" y="2221349"/>
            <a:chExt cx="3866191" cy="1860883"/>
          </a:xfrm>
        </p:grpSpPr>
        <p:sp>
          <p:nvSpPr>
            <p:cNvPr id="23" name="Freeform: Shape 22">
              <a:extLst>
                <a:ext uri="{FF2B5EF4-FFF2-40B4-BE49-F238E27FC236}">
                  <a16:creationId xmlns:a16="http://schemas.microsoft.com/office/drawing/2014/main" id="{967D0EF9-EC64-495D-DA0A-266A1ACEEE9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9E7E060-2613-A77C-0A69-0485673EF5C1}"/>
                </a:ext>
              </a:extLst>
            </p:cNvPr>
            <p:cNvSpPr txBox="1"/>
            <p:nvPr/>
          </p:nvSpPr>
          <p:spPr>
            <a:xfrm>
              <a:off x="2105101" y="260896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bon bon</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1BBD848E-60C5-1CA4-94D8-6810F9A5E20C}"/>
              </a:ext>
            </a:extLst>
          </p:cNvPr>
          <p:cNvGrpSpPr/>
          <p:nvPr/>
        </p:nvGrpSpPr>
        <p:grpSpPr>
          <a:xfrm>
            <a:off x="6839542" y="4893982"/>
            <a:ext cx="2844430" cy="1254387"/>
            <a:chOff x="2119003" y="2221349"/>
            <a:chExt cx="3866191" cy="1860883"/>
          </a:xfrm>
        </p:grpSpPr>
        <p:sp>
          <p:nvSpPr>
            <p:cNvPr id="26" name="Freeform: Shape 25">
              <a:extLst>
                <a:ext uri="{FF2B5EF4-FFF2-40B4-BE49-F238E27FC236}">
                  <a16:creationId xmlns:a16="http://schemas.microsoft.com/office/drawing/2014/main" id="{9447DB66-FC2D-81EF-2AA8-E1DE787E167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A639BDDC-308F-A676-CC30-740650C0A8F9}"/>
                </a:ext>
              </a:extLst>
            </p:cNvPr>
            <p:cNvSpPr txBox="1"/>
            <p:nvPr/>
          </p:nvSpPr>
          <p:spPr>
            <a:xfrm>
              <a:off x="2119003" y="2783023"/>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i="0">
                  <a:solidFill>
                    <a:srgbClr val="002060"/>
                  </a:solidFill>
                  <a:effectLst/>
                  <a:latin typeface="Cambria" panose="02040503050406030204" pitchFamily="18" charset="0"/>
                  <a:ea typeface="Cambria" panose="02040503050406030204" pitchFamily="18" charset="0"/>
                </a:rPr>
                <a:t>đen nhẻm</a:t>
              </a:r>
              <a:endParaRPr lang="vi-VN" sz="3200" b="1" i="0">
                <a:solidFill>
                  <a:srgbClr val="002060"/>
                </a:solidFill>
                <a:effectLst/>
                <a:latin typeface="Cambria" panose="02040503050406030204" pitchFamily="18" charset="0"/>
                <a:ea typeface="Cambria" panose="02040503050406030204" pitchFamily="18" charset="0"/>
              </a:endParaRPr>
            </a:p>
          </p:txBody>
        </p:sp>
      </p:grpSp>
      <p:pic>
        <p:nvPicPr>
          <p:cNvPr id="29" name="Picture 28">
            <a:extLst>
              <a:ext uri="{FF2B5EF4-FFF2-40B4-BE49-F238E27FC236}">
                <a16:creationId xmlns:a16="http://schemas.microsoft.com/office/drawing/2014/main" id="{96A702CF-B01C-203E-A48E-A8CA07E0D90C}"/>
              </a:ext>
            </a:extLst>
          </p:cNvPr>
          <p:cNvPicPr>
            <a:picLocks noChangeAspect="1"/>
          </p:cNvPicPr>
          <p:nvPr/>
        </p:nvPicPr>
        <p:blipFill>
          <a:blip r:embed="rId2"/>
          <a:stretch>
            <a:fillRect/>
          </a:stretch>
        </p:blipFill>
        <p:spPr>
          <a:xfrm>
            <a:off x="2515213" y="226822"/>
            <a:ext cx="7260965" cy="1255885"/>
          </a:xfrm>
          <a:prstGeom prst="rect">
            <a:avLst/>
          </a:prstGeom>
        </p:spPr>
      </p:pic>
    </p:spTree>
    <p:extLst>
      <p:ext uri="{BB962C8B-B14F-4D97-AF65-F5344CB8AC3E}">
        <p14:creationId xmlns:p14="http://schemas.microsoft.com/office/powerpoint/2010/main" val="43845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3"/>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3"/>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strVal val="#ppt_w+.3"/>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Effect transition="in" filter="fade">
                                      <p:cBhvr>
                                        <p:cTn id="34" dur="1000"/>
                                        <p:tgtEl>
                                          <p:spTgt spid="4"/>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strVal val="#ppt_w+.3"/>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animEffect transition="in" filter="fade">
                                      <p:cBhvr>
                                        <p:cTn id="39" dur="1000"/>
                                        <p:tgtEl>
                                          <p:spTgt spid="22"/>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3"/>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EB0F72-1CFE-6333-E913-D5349BB82358}"/>
              </a:ext>
            </a:extLst>
          </p:cNvPr>
          <p:cNvPicPr>
            <a:picLocks noChangeAspect="1"/>
          </p:cNvPicPr>
          <p:nvPr/>
        </p:nvPicPr>
        <p:blipFill>
          <a:blip r:embed="rId3"/>
          <a:stretch>
            <a:fillRect/>
          </a:stretch>
        </p:blipFill>
        <p:spPr>
          <a:xfrm>
            <a:off x="-529" y="-6394"/>
            <a:ext cx="12193057" cy="6870787"/>
          </a:xfrm>
          <a:prstGeom prst="rect">
            <a:avLst/>
          </a:prstGeom>
        </p:spPr>
      </p:pic>
      <p:sp>
        <p:nvSpPr>
          <p:cNvPr id="3" name="CÂU HỎI">
            <a:extLst>
              <a:ext uri="{FF2B5EF4-FFF2-40B4-BE49-F238E27FC236}">
                <a16:creationId xmlns:a16="http://schemas.microsoft.com/office/drawing/2014/main" id="{2A88BB2C-4E3C-14D5-8D19-B5525117E40B}"/>
              </a:ext>
            </a:extLst>
          </p:cNvPr>
          <p:cNvSpPr/>
          <p:nvPr/>
        </p:nvSpPr>
        <p:spPr>
          <a:xfrm>
            <a:off x="1085850" y="569004"/>
            <a:ext cx="10492740" cy="1677457"/>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5" name="TextBox 4">
            <a:extLst>
              <a:ext uri="{FF2B5EF4-FFF2-40B4-BE49-F238E27FC236}">
                <a16:creationId xmlns:a16="http://schemas.microsoft.com/office/drawing/2014/main" id="{109BBFCD-4B71-851E-CF80-455F51F5B2DB}"/>
              </a:ext>
            </a:extLst>
          </p:cNvPr>
          <p:cNvSpPr txBox="1"/>
          <p:nvPr/>
        </p:nvSpPr>
        <p:spPr>
          <a:xfrm>
            <a:off x="3417570" y="601063"/>
            <a:ext cx="76009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mùa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Chi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so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Sơn?</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D85B3A7-9C0A-018F-F03C-627B1226B5C4}"/>
              </a:ext>
            </a:extLst>
          </p:cNvPr>
          <p:cNvSpPr txBox="1"/>
          <p:nvPr/>
        </p:nvSpPr>
        <p:spPr>
          <a:xfrm>
            <a:off x="2960370" y="2642190"/>
            <a:ext cx="7783830" cy="186100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Chi được Bố dạy đi xe đạp. Chi được đạp xe khắp nơi.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2" descr="1,213 Learning To Ride A Bike Illustrations &amp; Clip Art - iStock">
            <a:extLst>
              <a:ext uri="{FF2B5EF4-FFF2-40B4-BE49-F238E27FC236}">
                <a16:creationId xmlns:a16="http://schemas.microsoft.com/office/drawing/2014/main" id="{B00AEB3C-8A27-5AB3-FFB9-86FAED1518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0824761">
            <a:off x="583213" y="3760674"/>
            <a:ext cx="2667288" cy="266728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Arrow: Left 7">
            <a:hlinkClick r:id="" action="ppaction://noaction"/>
            <a:extLst>
              <a:ext uri="{FF2B5EF4-FFF2-40B4-BE49-F238E27FC236}">
                <a16:creationId xmlns:a16="http://schemas.microsoft.com/office/drawing/2014/main" id="{44CC45B2-EECF-9DC2-9F41-906944F6E7D0}"/>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QUẢ TÁO">
            <a:hlinkClick r:id="" action="ppaction://noaction"/>
            <a:extLst>
              <a:ext uri="{FF2B5EF4-FFF2-40B4-BE49-F238E27FC236}">
                <a16:creationId xmlns:a16="http://schemas.microsoft.com/office/drawing/2014/main" id="{085392A2-131D-A8DD-F985-B75318AC3B2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044" b="51881" l="3883" r="45874">
                        <a14:foregroundMark x1="14138" y1="20934" x2="15413" y2="26820"/>
                        <a14:foregroundMark x1="31735" y1="23544" x2="31735" y2="28641"/>
                        <a14:backgroundMark x1="18750" y1="48483" x2="18750" y2="48483"/>
                        <a14:backgroundMark x1="27427" y1="24697" x2="27427" y2="24697"/>
                        <a14:backgroundMark x1="22876" y1="19660" x2="22876" y2="19660"/>
                        <a14:backgroundMark x1="41626" y1="25607" x2="41626" y2="25607"/>
                      </a14:backgroundRemoval>
                    </a14:imgEffect>
                  </a14:imgLayer>
                </a14:imgProps>
              </a:ext>
              <a:ext uri="{28A0092B-C50C-407E-A947-70E740481C1C}">
                <a14:useLocalDpi xmlns:a14="http://schemas.microsoft.com/office/drawing/2010/main" val="0"/>
              </a:ext>
            </a:extLst>
          </a:blip>
          <a:srcRect l="618" t="6255" r="51645" b="44691"/>
          <a:stretch/>
        </p:blipFill>
        <p:spPr>
          <a:xfrm>
            <a:off x="1446316" y="238722"/>
            <a:ext cx="2032000" cy="2088055"/>
          </a:xfrm>
          <a:prstGeom prst="rect">
            <a:avLst/>
          </a:prstGeom>
        </p:spPr>
      </p:pic>
    </p:spTree>
    <p:extLst>
      <p:ext uri="{BB962C8B-B14F-4D97-AF65-F5344CB8AC3E}">
        <p14:creationId xmlns:p14="http://schemas.microsoft.com/office/powerpoint/2010/main" val="2014794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C8488-C648-68B5-7AA6-032A0252BA0D}"/>
              </a:ext>
            </a:extLst>
          </p:cNvPr>
          <p:cNvPicPr>
            <a:picLocks noChangeAspect="1"/>
          </p:cNvPicPr>
          <p:nvPr/>
        </p:nvPicPr>
        <p:blipFill>
          <a:blip r:embed="rId4"/>
          <a:stretch>
            <a:fillRect/>
          </a:stretch>
        </p:blipFill>
        <p:spPr>
          <a:xfrm>
            <a:off x="-529" y="-6394"/>
            <a:ext cx="12193057" cy="6870787"/>
          </a:xfrm>
          <a:prstGeom prst="rect">
            <a:avLst/>
          </a:prstGeom>
        </p:spPr>
      </p:pic>
      <p:sp>
        <p:nvSpPr>
          <p:cNvPr id="11" name="CÂU HỎI">
            <a:extLst>
              <a:ext uri="{FF2B5EF4-FFF2-40B4-BE49-F238E27FC236}">
                <a16:creationId xmlns:a16="http://schemas.microsoft.com/office/drawing/2014/main" id="{50BC93C5-9CDA-8A07-3E54-999C51B5A741}"/>
              </a:ext>
            </a:extLst>
          </p:cNvPr>
          <p:cNvSpPr/>
          <p:nvPr/>
        </p:nvSpPr>
        <p:spPr>
          <a:xfrm>
            <a:off x="1062089" y="586326"/>
            <a:ext cx="10569930" cy="17001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12" name="TextBox 11">
            <a:extLst>
              <a:ext uri="{FF2B5EF4-FFF2-40B4-BE49-F238E27FC236}">
                <a16:creationId xmlns:a16="http://schemas.microsoft.com/office/drawing/2014/main" id="{DEB6DD9A-5CF6-C57C-9F16-94FF98A4E07A}"/>
              </a:ext>
            </a:extLst>
          </p:cNvPr>
          <p:cNvSpPr txBox="1"/>
          <p:nvPr/>
        </p:nvSpPr>
        <p:spPr>
          <a:xfrm>
            <a:off x="3659232" y="848780"/>
            <a:ext cx="710091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những chi tiết thể hiện niềm vui khi gặp lại nhau của Chi và Sơn</a:t>
            </a:r>
          </a:p>
        </p:txBody>
      </p:sp>
      <p:sp>
        <p:nvSpPr>
          <p:cNvPr id="13" name="Arrow: Left 12">
            <a:hlinkClick r:id="" action="ppaction://noaction"/>
            <a:extLst>
              <a:ext uri="{FF2B5EF4-FFF2-40B4-BE49-F238E27FC236}">
                <a16:creationId xmlns:a16="http://schemas.microsoft.com/office/drawing/2014/main" id="{2F95C57A-D0BC-835D-74CB-59D54E7FEC07}"/>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18A855-676A-BC75-C868-D11FDAC6DDDB}"/>
              </a:ext>
            </a:extLst>
          </p:cNvPr>
          <p:cNvSpPr txBox="1"/>
          <p:nvPr/>
        </p:nvSpPr>
        <p:spPr>
          <a:xfrm>
            <a:off x="3060968" y="2482171"/>
            <a:ext cx="2861367"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Sơn vẫy Chi rối rít </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B6CAFE3-5931-CA9B-914E-B7692CDBA46C}"/>
              </a:ext>
            </a:extLst>
          </p:cNvPr>
          <p:cNvSpPr txBox="1"/>
          <p:nvPr/>
        </p:nvSpPr>
        <p:spPr>
          <a:xfrm>
            <a:off x="6571954" y="2514068"/>
            <a:ext cx="3146204"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Chi mừng rỡ chạy ra</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73260DA4-BEBC-3567-5F89-B1574A83BC48}"/>
              </a:ext>
            </a:extLst>
          </p:cNvPr>
          <p:cNvSpPr txBox="1"/>
          <p:nvPr/>
        </p:nvSpPr>
        <p:spPr>
          <a:xfrm>
            <a:off x="2158410" y="4055689"/>
            <a:ext cx="3739923"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Sơn cho Chi một chiếc diều rất xinh</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8EC39B37-5DE7-D0C7-D784-918F317E3BAA}"/>
              </a:ext>
            </a:extLst>
          </p:cNvPr>
          <p:cNvSpPr txBox="1"/>
          <p:nvPr/>
        </p:nvSpPr>
        <p:spPr>
          <a:xfrm>
            <a:off x="6199813" y="4034425"/>
            <a:ext cx="4358317"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bạn có bao nhiêu chuyện kể với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 name="Picture 19">
            <a:hlinkClick r:id="" action="ppaction://noaction"/>
            <a:extLst>
              <a:ext uri="{FF2B5EF4-FFF2-40B4-BE49-F238E27FC236}">
                <a16:creationId xmlns:a16="http://schemas.microsoft.com/office/drawing/2014/main" id="{5D7F8265-0FE2-84B0-4A4A-6529E6366BD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589" b="50298" l="47511" r="94168">
                        <a14:backgroundMark x1="82221" y1="46723" x2="82221" y2="46723"/>
                        <a14:backgroundMark x1="81129" y1="26396" x2="81129" y2="26396"/>
                        <a14:backgroundMark x1="89745" y1="19235" x2="89745" y2="19235"/>
                      </a14:backgroundRemoval>
                    </a14:imgEffect>
                  </a14:imgLayer>
                </a14:imgProps>
              </a:ext>
              <a:ext uri="{28A0092B-C50C-407E-A947-70E740481C1C}">
                <a14:useLocalDpi xmlns:a14="http://schemas.microsoft.com/office/drawing/2010/main" val="0"/>
              </a:ext>
            </a:extLst>
          </a:blip>
          <a:srcRect l="41679" b="44113"/>
          <a:stretch/>
        </p:blipFill>
        <p:spPr>
          <a:xfrm>
            <a:off x="682836" y="-400325"/>
            <a:ext cx="3017513" cy="2891529"/>
          </a:xfrm>
          <a:prstGeom prst="rect">
            <a:avLst/>
          </a:prstGeom>
        </p:spPr>
      </p:pic>
    </p:spTree>
    <p:extLst>
      <p:ext uri="{BB962C8B-B14F-4D97-AF65-F5344CB8AC3E}">
        <p14:creationId xmlns:p14="http://schemas.microsoft.com/office/powerpoint/2010/main" val="116718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78B9AB-E3BC-9976-E08A-DEE6E698543A}"/>
              </a:ext>
            </a:extLst>
          </p:cNvPr>
          <p:cNvPicPr>
            <a:picLocks noChangeAspect="1"/>
          </p:cNvPicPr>
          <p:nvPr/>
        </p:nvPicPr>
        <p:blipFill>
          <a:blip r:embed="rId3"/>
          <a:stretch>
            <a:fillRect/>
          </a:stretch>
        </p:blipFill>
        <p:spPr>
          <a:xfrm>
            <a:off x="-529" y="-6394"/>
            <a:ext cx="12193057" cy="6870787"/>
          </a:xfrm>
          <a:prstGeom prst="rect">
            <a:avLst/>
          </a:prstGeom>
        </p:spPr>
      </p:pic>
      <p:sp>
        <p:nvSpPr>
          <p:cNvPr id="7" name="TextBox 6">
            <a:extLst>
              <a:ext uri="{FF2B5EF4-FFF2-40B4-BE49-F238E27FC236}">
                <a16:creationId xmlns:a16="http://schemas.microsoft.com/office/drawing/2014/main" id="{2E1DB945-D0F0-B1E6-B467-5D6911773461}"/>
              </a:ext>
            </a:extLst>
          </p:cNvPr>
          <p:cNvSpPr txBox="1"/>
          <p:nvPr/>
        </p:nvSpPr>
        <p:spPr>
          <a:xfrm>
            <a:off x="2556086" y="697580"/>
            <a:ext cx="8348134" cy="953453"/>
          </a:xfrm>
          <a:prstGeom prst="roundRect">
            <a:avLst/>
          </a:prstGeom>
          <a:solidFill>
            <a:schemeClr val="bg1"/>
          </a:solidFill>
          <a:ln w="57150">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Theo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Chọn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kiến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B7C190A6-4038-581B-41B3-2C9C7BE2792B}"/>
              </a:ext>
            </a:extLst>
          </p:cNvPr>
          <p:cNvSpPr txBox="1"/>
          <p:nvPr/>
        </p:nvSpPr>
        <p:spPr>
          <a:xfrm>
            <a:off x="3102185" y="2322831"/>
            <a:ext cx="8007775" cy="646986"/>
          </a:xfrm>
          <a:prstGeom prst="roundRect">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vẫn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TextBox 8">
            <a:extLst>
              <a:ext uri="{FF2B5EF4-FFF2-40B4-BE49-F238E27FC236}">
                <a16:creationId xmlns:a16="http://schemas.microsoft.com/office/drawing/2014/main" id="{B545CA52-9D7F-0479-0AA2-DC6DAB0FE9E7}"/>
              </a:ext>
            </a:extLst>
          </p:cNvPr>
          <p:cNvSpPr txBox="1"/>
          <p:nvPr/>
        </p:nvSpPr>
        <p:spPr>
          <a:xfrm>
            <a:off x="3112346" y="3357432"/>
            <a:ext cx="7963324" cy="1191816"/>
          </a:xfrm>
          <a:prstGeom prst="roundRect">
            <a:avLst/>
          </a:prstGeom>
          <a:solidFill>
            <a:srgbClr val="FFFF00"/>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
        <p:nvSpPr>
          <p:cNvPr id="10" name="TextBox 9">
            <a:extLst>
              <a:ext uri="{FF2B5EF4-FFF2-40B4-BE49-F238E27FC236}">
                <a16:creationId xmlns:a16="http://schemas.microsoft.com/office/drawing/2014/main" id="{B1EAF275-F69B-4760-2393-122EEE4DA1D4}"/>
              </a:ext>
            </a:extLst>
          </p:cNvPr>
          <p:cNvSpPr txBox="1"/>
          <p:nvPr/>
        </p:nvSpPr>
        <p:spPr>
          <a:xfrm>
            <a:off x="3135699" y="4975452"/>
            <a:ext cx="8225721" cy="1191816"/>
          </a:xfrm>
          <a:prstGeom prst="roundRect">
            <a:avLst/>
          </a:prstGeom>
          <a:solidFill>
            <a:srgbClr val="A2DF48"/>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mang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kỉ</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niệm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2" name="Arrow: Left 11">
            <a:hlinkClick r:id="" action="ppaction://noaction"/>
            <a:extLst>
              <a:ext uri="{FF2B5EF4-FFF2-40B4-BE49-F238E27FC236}">
                <a16:creationId xmlns:a16="http://schemas.microsoft.com/office/drawing/2014/main" id="{05E5F2F8-ACED-A89E-80F2-C54D2D17C587}"/>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hlinkClick r:id="" action="ppaction://noaction"/>
            <a:extLst>
              <a:ext uri="{FF2B5EF4-FFF2-40B4-BE49-F238E27FC236}">
                <a16:creationId xmlns:a16="http://schemas.microsoft.com/office/drawing/2014/main" id="{57688E92-6C2D-86B8-5D7D-7B66F043100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367" b="94660" l="4430" r="44235">
                        <a14:backgroundMark x1="15655" y1="85558" x2="15655" y2="85558"/>
                      </a14:backgroundRemoval>
                    </a14:imgEffect>
                  </a14:imgLayer>
                </a14:imgProps>
              </a:ext>
              <a:ext uri="{28A0092B-C50C-407E-A947-70E740481C1C}">
                <a14:useLocalDpi xmlns:a14="http://schemas.microsoft.com/office/drawing/2010/main" val="0"/>
              </a:ext>
            </a:extLst>
          </a:blip>
          <a:srcRect t="47092" r="55485"/>
          <a:stretch/>
        </p:blipFill>
        <p:spPr>
          <a:xfrm>
            <a:off x="424376" y="-125730"/>
            <a:ext cx="2321942" cy="2759695"/>
          </a:xfrm>
          <a:prstGeom prst="rect">
            <a:avLst/>
          </a:prstGeom>
        </p:spPr>
      </p:pic>
    </p:spTree>
    <p:extLst>
      <p:ext uri="{BB962C8B-B14F-4D97-AF65-F5344CB8AC3E}">
        <p14:creationId xmlns:p14="http://schemas.microsoft.com/office/powerpoint/2010/main" val="1348079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D9504-6D6B-5CE1-F1EC-03181853883B}"/>
              </a:ext>
            </a:extLst>
          </p:cNvPr>
          <p:cNvPicPr>
            <a:picLocks noChangeAspect="1"/>
          </p:cNvPicPr>
          <p:nvPr/>
        </p:nvPicPr>
        <p:blipFill>
          <a:blip r:embed="rId3"/>
          <a:stretch>
            <a:fillRect/>
          </a:stretch>
        </p:blipFill>
        <p:spPr>
          <a:xfrm>
            <a:off x="-529" y="-6394"/>
            <a:ext cx="12193057" cy="6870787"/>
          </a:xfrm>
          <a:prstGeom prst="rect">
            <a:avLst/>
          </a:prstGeom>
        </p:spPr>
      </p:pic>
      <p:sp>
        <p:nvSpPr>
          <p:cNvPr id="5" name="CÂU HỎI">
            <a:extLst>
              <a:ext uri="{FF2B5EF4-FFF2-40B4-BE49-F238E27FC236}">
                <a16:creationId xmlns:a16="http://schemas.microsoft.com/office/drawing/2014/main" id="{2BF3F22D-55C4-9315-13D2-33E7E4E5265B}"/>
              </a:ext>
            </a:extLst>
          </p:cNvPr>
          <p:cNvSpPr/>
          <p:nvPr/>
        </p:nvSpPr>
        <p:spPr>
          <a:xfrm>
            <a:off x="1062089" y="586326"/>
            <a:ext cx="10569930" cy="17001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9" name="TextBox 8">
            <a:extLst>
              <a:ext uri="{FF2B5EF4-FFF2-40B4-BE49-F238E27FC236}">
                <a16:creationId xmlns:a16="http://schemas.microsoft.com/office/drawing/2014/main" id="{F4BEB0B4-3D03-8E21-5E7C-D834EF6FB093}"/>
              </a:ext>
            </a:extLst>
          </p:cNvPr>
          <p:cNvSpPr txBox="1"/>
          <p:nvPr/>
        </p:nvSpPr>
        <p:spPr>
          <a:xfrm>
            <a:off x="3659232" y="848780"/>
            <a:ext cx="71009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Sơn đã có những trải nghiệm gì trong mùa hè?</a:t>
            </a:r>
          </a:p>
        </p:txBody>
      </p:sp>
      <p:sp>
        <p:nvSpPr>
          <p:cNvPr id="12" name="Arrow: Left 11">
            <a:hlinkClick r:id="" action="ppaction://noaction"/>
            <a:extLst>
              <a:ext uri="{FF2B5EF4-FFF2-40B4-BE49-F238E27FC236}">
                <a16:creationId xmlns:a16="http://schemas.microsoft.com/office/drawing/2014/main" id="{67EFEF20-89E6-404D-3F26-9BBAB05C8929}"/>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2A4E0E2-D902-0541-B22B-3FEC32C48210}"/>
              </a:ext>
            </a:extLst>
          </p:cNvPr>
          <p:cNvSpPr txBox="1"/>
          <p:nvPr/>
        </p:nvSpPr>
        <p:spPr>
          <a:xfrm>
            <a:off x="1554480" y="2642190"/>
            <a:ext cx="9189720" cy="186100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Sơn theo ông bà đi trồng rau, câu cá; cùng các bạn đi thả diều.</a:t>
            </a:r>
          </a:p>
        </p:txBody>
      </p:sp>
      <p:pic>
        <p:nvPicPr>
          <p:cNvPr id="15" name="Picture 4" descr="7 Lợi Ích Câu Cá Mang Lại Cho Trẻ | Dụng cụ câu cá outdoor">
            <a:extLst>
              <a:ext uri="{FF2B5EF4-FFF2-40B4-BE49-F238E27FC236}">
                <a16:creationId xmlns:a16="http://schemas.microsoft.com/office/drawing/2014/main" id="{690518D3-F734-0F60-C13C-7CD08A28F0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20964503">
            <a:off x="5319869" y="4814460"/>
            <a:ext cx="1806311" cy="1766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6" descr="He loves flying a .........">
            <a:extLst>
              <a:ext uri="{FF2B5EF4-FFF2-40B4-BE49-F238E27FC236}">
                <a16:creationId xmlns:a16="http://schemas.microsoft.com/office/drawing/2014/main" id="{9A10D024-4D76-7750-EEA4-13F4DD2FE16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701374">
            <a:off x="7661275" y="4797137"/>
            <a:ext cx="1730018" cy="1730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Premium Vector | A boy planted young trees and watering flowers from  watering can. save the earth. | Kids graphics, Cartoon clip art, Cartoon  wallpaper">
            <a:extLst>
              <a:ext uri="{FF2B5EF4-FFF2-40B4-BE49-F238E27FC236}">
                <a16:creationId xmlns:a16="http://schemas.microsoft.com/office/drawing/2014/main" id="{2B9F6261-45A8-C700-ABDF-1160887605A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904741">
            <a:off x="2809371" y="4766351"/>
            <a:ext cx="1721737" cy="1721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hlinkClick r:id="" action="ppaction://noaction"/>
            <a:extLst>
              <a:ext uri="{FF2B5EF4-FFF2-40B4-BE49-F238E27FC236}">
                <a16:creationId xmlns:a16="http://schemas.microsoft.com/office/drawing/2014/main" id="{9668B253-C763-37F4-E341-C677C91FD7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779" b="68226" l="3621" r="29493"/>
                    </a14:imgEffect>
                  </a14:imgLayer>
                </a14:imgProps>
              </a:ext>
              <a:ext uri="{28A0092B-C50C-407E-A947-70E740481C1C}">
                <a14:useLocalDpi xmlns:a14="http://schemas.microsoft.com/office/drawing/2010/main" val="0"/>
              </a:ext>
            </a:extLst>
          </a:blip>
          <a:srcRect l="3036" t="30354" r="72001" b="37021"/>
          <a:stretch/>
        </p:blipFill>
        <p:spPr>
          <a:xfrm>
            <a:off x="1039841" y="0"/>
            <a:ext cx="2568103" cy="2237362"/>
          </a:xfrm>
          <a:prstGeom prst="rect">
            <a:avLst/>
          </a:prstGeom>
        </p:spPr>
      </p:pic>
    </p:spTree>
    <p:extLst>
      <p:ext uri="{BB962C8B-B14F-4D97-AF65-F5344CB8AC3E}">
        <p14:creationId xmlns:p14="http://schemas.microsoft.com/office/powerpoint/2010/main" val="430699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558</Words>
  <Application>Microsoft Office PowerPoint</Application>
  <PresentationFormat>Màn hình rộng</PresentationFormat>
  <Paragraphs>51</Paragraphs>
  <Slides>10</Slides>
  <Notes>5</Notes>
  <HiddenSlides>0</HiddenSlides>
  <MMClips>2</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10</vt:i4>
      </vt:variant>
    </vt:vector>
  </HeadingPairs>
  <TitlesOfParts>
    <vt:vector size="20" baseType="lpstr">
      <vt:lpstr>等线</vt:lpstr>
      <vt:lpstr>Arial</vt:lpstr>
      <vt:lpstr>Calibri</vt:lpstr>
      <vt:lpstr>Calibri Light</vt:lpstr>
      <vt:lpstr>Cambria</vt:lpstr>
      <vt:lpstr>Times New Roman</vt:lpstr>
      <vt:lpstr>UTM Arruba KT</vt:lpstr>
      <vt:lpstr>UTM Flavour</vt:lpstr>
      <vt:lpstr>思源黑体 CN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4</cp:revision>
  <dcterms:created xsi:type="dcterms:W3CDTF">2025-09-09T15:02:28Z</dcterms:created>
  <dcterms:modified xsi:type="dcterms:W3CDTF">2025-09-09T15:15:54Z</dcterms:modified>
</cp:coreProperties>
</file>