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50" r:id="rId2"/>
    <p:sldId id="431" r:id="rId3"/>
    <p:sldId id="261" r:id="rId4"/>
    <p:sldId id="262" r:id="rId5"/>
    <p:sldId id="263" r:id="rId6"/>
    <p:sldId id="264" r:id="rId7"/>
    <p:sldId id="265" r:id="rId8"/>
    <p:sldId id="266" r:id="rId9"/>
    <p:sldId id="268" r:id="rId10"/>
    <p:sldId id="267" r:id="rId11"/>
    <p:sldId id="342" r:id="rId12"/>
    <p:sldId id="343" r:id="rId13"/>
    <p:sldId id="344" r:id="rId14"/>
    <p:sldId id="345" r:id="rId15"/>
    <p:sldId id="346" r:id="rId16"/>
    <p:sldId id="347" r:id="rId17"/>
    <p:sldId id="34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78" d="100"/>
          <a:sy n="78" d="100"/>
        </p:scale>
        <p:origin x="87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FB745F-F95E-40A6-984D-5F779A067F02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8C09CB-D472-4BF7-9E0C-45935F316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544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19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7193FF-7A02-029B-8532-8AB2EB11DD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6FF59FD-9C00-8627-AAFE-70F49CA10A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2C20E02-C349-12B2-161B-8D2D77B6A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E725F-806B-43A6-A740-E3773D1A8265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E23465B-0D42-C3E2-1591-B98E55668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AF0695D-96CC-A679-856B-FE0D5195C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D476-047C-497F-B4BF-C0F398D43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193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D5915E1-C76D-27B9-655B-93B937D05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0F7CC79-2E81-6AF4-C56D-542EB398B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FA0D76-9703-1C8D-06DE-FE1AE0125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E725F-806B-43A6-A740-E3773D1A8265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52FB068-43F6-8FA1-DE4A-3BE6695D5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B02CD94-169A-6C0D-2DF6-D7F434490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D476-047C-497F-B4BF-C0F398D43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240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B7C2869-2103-E5C3-5FB4-17D9BC0618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361877E-FBC9-DE57-A7F0-96F68BD0FD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F6F283E-7BC7-1B75-8CB6-A67432985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E725F-806B-43A6-A740-E3773D1A8265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F117421-22C5-F9A2-AE31-FF345AD2A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DBAF379-2979-D9A7-447B-DD98AE123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D476-047C-497F-B4BF-C0F398D43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76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B99CF5-97DA-4CDC-A50D-887EDDB2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C6F7299-78C8-4BB0-92D1-C81BF4FFF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2025/9/9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AA3B12-76BE-45E8-8A0E-C4F177161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4B6F7D-DC4C-4A81-9B6D-8AA3B1B4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1162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82383E9-2024-988C-6C27-B2F2F2BEF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80889-C115-39A5-A354-7965D2615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7ADE83E-F623-9B8B-0231-DE6B87A93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E725F-806B-43A6-A740-E3773D1A8265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DD97384-B1C0-446B-9A81-1B905705D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7B2B936-3DA6-3AE7-C6F3-89D0683E6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D476-047C-497F-B4BF-C0F398D43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5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BE999A-8209-637A-5DF3-9DFA0CA07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79F5C87-DE25-8116-D045-363C36664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76D667F-FAEB-D2C8-4E0E-B3FC5407B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E725F-806B-43A6-A740-E3773D1A8265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B98CE04-A84E-F781-7246-23E734CD6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28232E-77D9-1138-CBD1-539CFB9EC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D476-047C-497F-B4BF-C0F398D43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28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1BE6441-B65D-3DB6-479B-A607D7B1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75AB01D-75B5-6A34-8030-C8ED869E4C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5369E88-2FA3-4350-7FAF-96922BF8FB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8DB14A6-B427-0FEA-ACA1-B6D73E266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E725F-806B-43A6-A740-E3773D1A8265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6FF30F9-8ADE-476F-9CE7-5D70B5C87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A4D658A-769C-CF41-11AF-91DB9C4E1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D476-047C-497F-B4BF-C0F398D43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508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6175FA0-0BDE-1949-DBA9-D987EE010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0DD41BD-6171-40CF-4189-C8E1DD05FC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CEBCBA2-570A-27FF-4B1E-686D06ECCF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45C6F54-4033-07FD-0961-C6FDE191EA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AAC268EC-F602-2FCA-8A40-38AC67C1D4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9586562-9D62-B79B-CDC4-DDC413AD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E725F-806B-43A6-A740-E3773D1A8265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418F690-C024-0359-1856-C8CEF959B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D38EC51-9707-9277-618D-766062550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D476-047C-497F-B4BF-C0F398D43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09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256A8B-8D1C-A125-AFE8-D81552AE5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362A98D-B4C9-2172-E620-7D367C633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E725F-806B-43A6-A740-E3773D1A8265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F0B412E-9CA8-3BC9-29B3-D511B3C89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D63AD41D-674B-2D55-AFC9-BE8DC96D5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D476-047C-497F-B4BF-C0F398D43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66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CF74047-9CA3-2D64-2144-40F3552E1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E725F-806B-43A6-A740-E3773D1A8265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4838C00-2DDC-0A00-53EA-FCC568826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5AB80F5-BC6C-883C-FFD4-C568D3F3F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D476-047C-497F-B4BF-C0F398D43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29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13430EA-F111-595C-F433-60A12FC6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BD786D5-C427-01CE-597E-ABCD3B8E6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A4149A2-1189-4039-58CD-F0C6D3769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2281455-2302-8BDA-DB0A-25EBD3EB9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E725F-806B-43A6-A740-E3773D1A8265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0992B0E-4C14-E9F8-2681-FEA97701B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3E83A17-64B1-0CCF-BB9B-F3D3951E2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D476-047C-497F-B4BF-C0F398D43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727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607D0C0-8B70-3CED-35BA-DDEA27FFB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C9B7485C-CB52-1455-BB08-A329A84C17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D35A81E-6ED2-5464-E29C-BAEBF56A1A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E9A5003-D78E-10DC-21A6-F8AC582B3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E725F-806B-43A6-A740-E3773D1A8265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99D1EB1-6A04-B575-1973-450EA073B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BD5145C-AEA3-269B-6BDD-1F02B6EB4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D476-047C-497F-B4BF-C0F398D43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62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C0177A9-09B3-FBE5-931C-B73ED1F7A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872D2D2-5073-8F20-2C46-D1C3B7620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93778A-0295-9AD0-BE85-0076F8A33D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E725F-806B-43A6-A740-E3773D1A8265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5706EC4-6522-A2DD-9D56-740107C0EE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3DD3E93-870E-743E-8BFE-93430671B7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FD476-047C-497F-B4BF-C0F398D43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14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3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microsoft.com/office/2007/relationships/media" Target="../media/media3.mp3"/><Relationship Id="rId7" Type="http://schemas.openxmlformats.org/officeDocument/2006/relationships/image" Target="../media/image3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30.png"/><Relationship Id="rId5" Type="http://schemas.openxmlformats.org/officeDocument/2006/relationships/audio" Target="../media/audio4.wav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5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microsoft.com/office/2007/relationships/media" Target="../media/media3.mp3"/><Relationship Id="rId7" Type="http://schemas.openxmlformats.org/officeDocument/2006/relationships/image" Target="../media/image3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30.png"/><Relationship Id="rId5" Type="http://schemas.openxmlformats.org/officeDocument/2006/relationships/audio" Target="../media/audio4.wav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5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microsoft.com/office/2007/relationships/media" Target="../media/media3.mp3"/><Relationship Id="rId7" Type="http://schemas.openxmlformats.org/officeDocument/2006/relationships/image" Target="../media/image37.png"/><Relationship Id="rId12" Type="http://schemas.openxmlformats.org/officeDocument/2006/relationships/image" Target="../media/image3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29.png"/><Relationship Id="rId5" Type="http://schemas.openxmlformats.org/officeDocument/2006/relationships/audio" Target="../media/audio4.wav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5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microsoft.com/office/2007/relationships/media" Target="../media/media3.mp3"/><Relationship Id="rId7" Type="http://schemas.openxmlformats.org/officeDocument/2006/relationships/image" Target="../media/image39.png"/><Relationship Id="rId12" Type="http://schemas.openxmlformats.org/officeDocument/2006/relationships/image" Target="../media/image4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30.png"/><Relationship Id="rId5" Type="http://schemas.openxmlformats.org/officeDocument/2006/relationships/audio" Target="../media/audio4.wav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5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microsoft.com/office/2007/relationships/media" Target="../media/media3.mp3"/><Relationship Id="rId7" Type="http://schemas.openxmlformats.org/officeDocument/2006/relationships/image" Target="../media/image4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42.gif"/><Relationship Id="rId5" Type="http://schemas.openxmlformats.org/officeDocument/2006/relationships/audio" Target="../media/audio4.wav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12" Type="http://schemas.openxmlformats.org/officeDocument/2006/relationships/image" Target="../media/image17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75A1A-725A-C207-ABFC-069986D1C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Hương Thảo">
            <a:hlinkClick r:id="" action="ppaction://media"/>
            <a:extLst>
              <a:ext uri="{FF2B5EF4-FFF2-40B4-BE49-F238E27FC236}">
                <a16:creationId xmlns:a16="http://schemas.microsoft.com/office/drawing/2014/main" id="{7C8D5FC2-923F-3EFC-1032-D76D2A917C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5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459839-FCE0-13F5-7B27-7FFD2BB20E80}"/>
              </a:ext>
            </a:extLst>
          </p:cNvPr>
          <p:cNvSpPr txBox="1"/>
          <p:nvPr/>
        </p:nvSpPr>
        <p:spPr>
          <a:xfrm>
            <a:off x="2610206" y="636483"/>
            <a:ext cx="86572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b) </a:t>
            </a:r>
            <a:r>
              <a:rPr lang="en-US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ô </a:t>
            </a:r>
            <a:r>
              <a:rPr lang="en-US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       ” </a:t>
            </a:r>
            <a:r>
              <a:rPr lang="en-US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endParaRPr lang="en-US" sz="80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2C05503-98DF-A39A-264D-316FD369115E}"/>
              </a:ext>
            </a:extLst>
          </p:cNvPr>
          <p:cNvGrpSpPr/>
          <p:nvPr/>
        </p:nvGrpSpPr>
        <p:grpSpPr>
          <a:xfrm>
            <a:off x="9043129" y="738945"/>
            <a:ext cx="968810" cy="588803"/>
            <a:chOff x="2688790" y="2596444"/>
            <a:chExt cx="968810" cy="58880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0685D59-B02C-DAFC-234C-73576561C6FB}"/>
                </a:ext>
              </a:extLst>
            </p:cNvPr>
            <p:cNvSpPr/>
            <p:nvPr/>
          </p:nvSpPr>
          <p:spPr>
            <a:xfrm>
              <a:off x="2688790" y="2596444"/>
              <a:ext cx="968810" cy="56444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5E3B265-D60E-1F73-6D85-726C743D90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015014" y="2648711"/>
              <a:ext cx="298872" cy="536536"/>
            </a:xfrm>
            <a:prstGeom prst="rect">
              <a:avLst/>
            </a:prstGeom>
          </p:spPr>
        </p:pic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A953738-E3B5-3F7E-8450-AC58DF24BB22}"/>
              </a:ext>
            </a:extLst>
          </p:cNvPr>
          <p:cNvSpPr/>
          <p:nvPr/>
        </p:nvSpPr>
        <p:spPr>
          <a:xfrm>
            <a:off x="3489834" y="3044279"/>
            <a:ext cx="1624561" cy="7694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0EF0495-7576-97A9-F3D1-F3EFA463AFF0}"/>
              </a:ext>
            </a:extLst>
          </p:cNvPr>
          <p:cNvSpPr/>
          <p:nvPr/>
        </p:nvSpPr>
        <p:spPr>
          <a:xfrm>
            <a:off x="5900011" y="3044478"/>
            <a:ext cx="1624561" cy="7694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0EC4602-27EE-C4BE-766F-48587E9CB60B}"/>
              </a:ext>
            </a:extLst>
          </p:cNvPr>
          <p:cNvSpPr/>
          <p:nvPr/>
        </p:nvSpPr>
        <p:spPr>
          <a:xfrm>
            <a:off x="8539271" y="3044279"/>
            <a:ext cx="1624561" cy="7694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651A578-67E6-A8DE-67FF-211D0E86C405}"/>
              </a:ext>
            </a:extLst>
          </p:cNvPr>
          <p:cNvSpPr/>
          <p:nvPr/>
        </p:nvSpPr>
        <p:spPr>
          <a:xfrm>
            <a:off x="3554476" y="4960992"/>
            <a:ext cx="1624561" cy="7694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1C844B9-A37C-C84A-2669-D3462C7C3455}"/>
              </a:ext>
            </a:extLst>
          </p:cNvPr>
          <p:cNvSpPr/>
          <p:nvPr/>
        </p:nvSpPr>
        <p:spPr>
          <a:xfrm>
            <a:off x="5964653" y="4961191"/>
            <a:ext cx="1624561" cy="7694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B23201B-0787-AD57-4FA1-35F2DB30660A}"/>
              </a:ext>
            </a:extLst>
          </p:cNvPr>
          <p:cNvSpPr/>
          <p:nvPr/>
        </p:nvSpPr>
        <p:spPr>
          <a:xfrm>
            <a:off x="8586247" y="4960992"/>
            <a:ext cx="1624561" cy="7694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B7D75D-6430-F140-4DA8-118CF00EC475}"/>
              </a:ext>
            </a:extLst>
          </p:cNvPr>
          <p:cNvSpPr txBox="1"/>
          <p:nvPr/>
        </p:nvSpPr>
        <p:spPr>
          <a:xfrm>
            <a:off x="3712270" y="3083472"/>
            <a:ext cx="1196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210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FE6C31-9E4B-581C-1E25-95F9B909C26E}"/>
              </a:ext>
            </a:extLst>
          </p:cNvPr>
          <p:cNvSpPr txBox="1"/>
          <p:nvPr/>
        </p:nvSpPr>
        <p:spPr>
          <a:xfrm>
            <a:off x="6178622" y="3105834"/>
            <a:ext cx="1196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211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1B7FCB-2ACB-9EB3-8D59-BF8DE768F5AB}"/>
              </a:ext>
            </a:extLst>
          </p:cNvPr>
          <p:cNvSpPr txBox="1"/>
          <p:nvPr/>
        </p:nvSpPr>
        <p:spPr>
          <a:xfrm>
            <a:off x="3712270" y="5022547"/>
            <a:ext cx="1196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1E5147-1984-2EA6-11C1-FFC3C38F1F4D}"/>
              </a:ext>
            </a:extLst>
          </p:cNvPr>
          <p:cNvSpPr txBox="1"/>
          <p:nvPr/>
        </p:nvSpPr>
        <p:spPr>
          <a:xfrm>
            <a:off x="8800216" y="5022547"/>
            <a:ext cx="1196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208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AB7FE89-237D-2B4A-35CC-D428922599B2}"/>
              </a:ext>
            </a:extLst>
          </p:cNvPr>
          <p:cNvSpPr txBox="1"/>
          <p:nvPr/>
        </p:nvSpPr>
        <p:spPr>
          <a:xfrm>
            <a:off x="6178622" y="5022546"/>
            <a:ext cx="1196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209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D98D724-7A8C-8AAB-6325-272D38866A15}"/>
              </a:ext>
            </a:extLst>
          </p:cNvPr>
          <p:cNvSpPr txBox="1"/>
          <p:nvPr/>
        </p:nvSpPr>
        <p:spPr>
          <a:xfrm>
            <a:off x="8800216" y="3150594"/>
            <a:ext cx="1196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212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22273A3-1749-9519-188E-C6AAEB9622D5}"/>
              </a:ext>
            </a:extLst>
          </p:cNvPr>
          <p:cNvGrpSpPr/>
          <p:nvPr/>
        </p:nvGrpSpPr>
        <p:grpSpPr>
          <a:xfrm>
            <a:off x="8554159" y="3070387"/>
            <a:ext cx="1624561" cy="793036"/>
            <a:chOff x="8554159" y="2291337"/>
            <a:chExt cx="1624561" cy="79303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28A28C91-4A06-D456-7B40-9D577E24CD8F}"/>
                </a:ext>
              </a:extLst>
            </p:cNvPr>
            <p:cNvSpPr/>
            <p:nvPr/>
          </p:nvSpPr>
          <p:spPr>
            <a:xfrm>
              <a:off x="8554159" y="2291337"/>
              <a:ext cx="1624561" cy="7694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65BE89F-1C86-8F8B-B330-80D8C83002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9175375" y="2398377"/>
              <a:ext cx="382127" cy="685996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3A4076E-D33D-9FB5-2349-A40D846646EC}"/>
              </a:ext>
            </a:extLst>
          </p:cNvPr>
          <p:cNvGrpSpPr/>
          <p:nvPr/>
        </p:nvGrpSpPr>
        <p:grpSpPr>
          <a:xfrm>
            <a:off x="5964653" y="4949193"/>
            <a:ext cx="1624561" cy="793036"/>
            <a:chOff x="8554159" y="2291337"/>
            <a:chExt cx="1624561" cy="793036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2DF0496B-AC1C-DF34-CA74-F460F94D8055}"/>
                </a:ext>
              </a:extLst>
            </p:cNvPr>
            <p:cNvSpPr/>
            <p:nvPr/>
          </p:nvSpPr>
          <p:spPr>
            <a:xfrm>
              <a:off x="8554159" y="2291337"/>
              <a:ext cx="1624561" cy="7694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FE13393-D140-7B84-8662-AB870E28A1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9175375" y="2398377"/>
              <a:ext cx="382127" cy="685996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8AA24F45-AFAC-9A99-BF94-06388CD238F4}"/>
              </a:ext>
            </a:extLst>
          </p:cNvPr>
          <p:cNvSpPr txBox="1"/>
          <p:nvPr/>
        </p:nvSpPr>
        <p:spPr>
          <a:xfrm>
            <a:off x="2234669" y="2806473"/>
            <a:ext cx="1298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F2B070B-C0A2-ED7C-86F3-5803EC757F4F}"/>
              </a:ext>
            </a:extLst>
          </p:cNvPr>
          <p:cNvSpPr txBox="1"/>
          <p:nvPr/>
        </p:nvSpPr>
        <p:spPr>
          <a:xfrm>
            <a:off x="2271636" y="4737520"/>
            <a:ext cx="1298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F63E795-F35F-4C88-3FA3-D84C9F5725E1}"/>
              </a:ext>
            </a:extLst>
          </p:cNvPr>
          <p:cNvSpPr/>
          <p:nvPr/>
        </p:nvSpPr>
        <p:spPr>
          <a:xfrm>
            <a:off x="1558629" y="827922"/>
            <a:ext cx="698434" cy="642063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FF3B95A5-7F38-29EA-AF28-2626AAE76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87" y="2005730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3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/>
      <p:bldP spid="24" grpId="0"/>
      <p:bldP spid="25" grpId="0"/>
      <p:bldP spid="26" grpId="0"/>
      <p:bldP spid="27" grpId="0"/>
      <p:bldP spid="28" grpId="0"/>
      <p:bldP spid="36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0E9E7-1155-4234-824D-511CDA40AB03}"/>
              </a:ext>
            </a:extLst>
          </p:cNvPr>
          <p:cNvGrpSpPr/>
          <p:nvPr/>
        </p:nvGrpSpPr>
        <p:grpSpPr>
          <a:xfrm>
            <a:off x="0" y="1"/>
            <a:ext cx="12192000" cy="6844352"/>
            <a:chOff x="0" y="377687"/>
            <a:chExt cx="12192000" cy="646666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791" t="699"/>
            <a:stretch/>
          </p:blipFill>
          <p:spPr>
            <a:xfrm>
              <a:off x="0" y="377687"/>
              <a:ext cx="12192000" cy="545216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80531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60000" endA="900" endPos="60000" dist="60007" dir="5400000" sy="-100000" algn="bl" rotWithShape="0"/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ĐOÀN TÀU VUI VẺ</a:t>
            </a:r>
          </a:p>
        </p:txBody>
      </p:sp>
    </p:spTree>
    <p:extLst>
      <p:ext uri="{BB962C8B-B14F-4D97-AF65-F5344CB8AC3E}">
        <p14:creationId xmlns:p14="http://schemas.microsoft.com/office/powerpoint/2010/main" val="1797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8A8383-FD90-4B3C-96CF-F729039C0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9E4E6D-11CA-44A7-ABA9-F355B838BC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70" t="13514"/>
          <a:stretch/>
        </p:blipFill>
        <p:spPr>
          <a:xfrm>
            <a:off x="1390123" y="404036"/>
            <a:ext cx="10072912" cy="62200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420255" y="1861302"/>
            <a:ext cx="80126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tuyệt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49154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68451-C49F-4ED5-A37F-ED32C5FCF2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38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1D8D1-C1B9-49AE-8EAC-7F6DDD61FD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FD7E76-9B3B-4141-AFAE-1E2EDAF38B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ACDF8F-179F-4448-A2C1-2731285AC8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2829" y="-27957"/>
            <a:ext cx="1793691" cy="182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77F0F6-5D29-4428-9D60-144A28A57C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99009" y="297159"/>
            <a:ext cx="2454127" cy="15005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7C00A20-4C5A-41B6-BA1D-F1567FD01B8D}"/>
              </a:ext>
            </a:extLst>
          </p:cNvPr>
          <p:cNvGrpSpPr/>
          <p:nvPr/>
        </p:nvGrpSpPr>
        <p:grpSpPr>
          <a:xfrm>
            <a:off x="2553550" y="2570326"/>
            <a:ext cx="7179577" cy="3111569"/>
            <a:chOff x="3438380" y="2457307"/>
            <a:chExt cx="7179577" cy="311156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3" name="Rounded Rectangle 75">
              <a:extLst>
                <a:ext uri="{FF2B5EF4-FFF2-40B4-BE49-F238E27FC236}">
                  <a16:creationId xmlns:a16="http://schemas.microsoft.com/office/drawing/2014/main" id="{83BF3329-E62C-4AB9-BC1C-D0C4977EA265}"/>
                </a:ext>
              </a:extLst>
            </p:cNvPr>
            <p:cNvSpPr/>
            <p:nvPr/>
          </p:nvSpPr>
          <p:spPr>
            <a:xfrm>
              <a:off x="5849284" y="2457307"/>
              <a:ext cx="4381564" cy="11248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linh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hai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385A19F-610D-4CCE-AF3F-4D2E42E56A27}"/>
              </a:ext>
            </a:extLst>
          </p:cNvPr>
          <p:cNvSpPr/>
          <p:nvPr/>
        </p:nvSpPr>
        <p:spPr>
          <a:xfrm>
            <a:off x="8294340" y="994743"/>
            <a:ext cx="1845009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C.120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CC465C-3091-4A57-8140-18A37F59182F}"/>
              </a:ext>
            </a:extLst>
          </p:cNvPr>
          <p:cNvSpPr/>
          <p:nvPr/>
        </p:nvSpPr>
        <p:spPr>
          <a:xfrm>
            <a:off x="5558971" y="994743"/>
            <a:ext cx="1845009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B.100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25DC11-6CB2-4AF5-8E73-340D133F2E63}"/>
              </a:ext>
            </a:extLst>
          </p:cNvPr>
          <p:cNvSpPr/>
          <p:nvPr/>
        </p:nvSpPr>
        <p:spPr>
          <a:xfrm>
            <a:off x="2743146" y="969008"/>
            <a:ext cx="1845009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A.102</a:t>
            </a: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6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7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DE10C-8C04-4FBA-97C0-FD0802AB6D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3835A-FA63-49D4-A184-4334B60ACB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ADD85-64F4-42FF-A0DA-450CEF69EC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0007" y="-45437"/>
            <a:ext cx="1666080" cy="10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1EAE3-307E-4935-A93D-6791720E60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0969" y="-235075"/>
            <a:ext cx="1545285" cy="157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2F746-4A6F-4634-B49E-3F0DEC4AB4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7223" y="387626"/>
            <a:ext cx="1545284" cy="9448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3691CC-C8F2-4235-AC33-F1E31E9EC20D}"/>
              </a:ext>
            </a:extLst>
          </p:cNvPr>
          <p:cNvGrpSpPr/>
          <p:nvPr/>
        </p:nvGrpSpPr>
        <p:grpSpPr>
          <a:xfrm>
            <a:off x="2506211" y="3130387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C29CFA4C-A427-40E5-B95C-C47B629B8FD5}"/>
                </a:ext>
              </a:extLst>
            </p:cNvPr>
            <p:cNvSpPr/>
            <p:nvPr/>
          </p:nvSpPr>
          <p:spPr>
            <a:xfrm>
              <a:off x="5735817" y="2539095"/>
              <a:ext cx="4511040" cy="11248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mươi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chín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BD90E5B-FAF3-4FDC-957A-B062D836FF55}"/>
              </a:ext>
            </a:extLst>
          </p:cNvPr>
          <p:cNvSpPr/>
          <p:nvPr/>
        </p:nvSpPr>
        <p:spPr>
          <a:xfrm>
            <a:off x="5883868" y="1489732"/>
            <a:ext cx="1947963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198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99A197-C92C-4E28-875E-84B539B27799}"/>
              </a:ext>
            </a:extLst>
          </p:cNvPr>
          <p:cNvSpPr/>
          <p:nvPr/>
        </p:nvSpPr>
        <p:spPr>
          <a:xfrm>
            <a:off x="2855684" y="1545924"/>
            <a:ext cx="1947963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918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CCA00D-A7D9-4C42-96EB-EBAB3C352F3C}"/>
              </a:ext>
            </a:extLst>
          </p:cNvPr>
          <p:cNvSpPr/>
          <p:nvPr/>
        </p:nvSpPr>
        <p:spPr>
          <a:xfrm>
            <a:off x="8739553" y="1525824"/>
            <a:ext cx="1947963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189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7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80651 0.0095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3" grpId="2" animBg="1"/>
      <p:bldP spid="14" grpId="0" bldLvl="0" animBg="1"/>
      <p:bldP spid="14" grpId="1" bldLvl="0" animBg="1"/>
      <p:bldP spid="14" grpId="2" animBg="1"/>
      <p:bldP spid="15" grpId="0" bldLvl="0" animBg="1"/>
      <p:bldP spid="1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C09789C-2010-4ED1-98D3-22D19A53F5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A1466E-53C4-4854-BECC-0719A095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12192000" cy="6401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496685-A0BC-42B4-A7F6-8AA3AAD7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96910" b="576"/>
            <a:stretch/>
          </p:blipFill>
          <p:spPr>
            <a:xfrm>
              <a:off x="0" y="6160169"/>
              <a:ext cx="12192000" cy="697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51420A-FEDB-46C0-B55C-2BCE6A678C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433B3-5E92-4BDB-80A1-2085078927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2928" y="629304"/>
            <a:ext cx="2454127" cy="15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1B571-313B-495A-8276-DE6EEE42C1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0284" y="-46442"/>
            <a:ext cx="1793691" cy="1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1A1AC0-D39B-46DE-AD81-F2F80D11A5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37356" y="629304"/>
            <a:ext cx="2454127" cy="150052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3D280EA-F8EF-415A-A109-13D7EC4E60F5}"/>
              </a:ext>
            </a:extLst>
          </p:cNvPr>
          <p:cNvSpPr/>
          <p:nvPr/>
        </p:nvSpPr>
        <p:spPr>
          <a:xfrm>
            <a:off x="2415969" y="1056798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140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D39B1D-7C72-451B-B84E-A906F8CA7E3A}"/>
              </a:ext>
            </a:extLst>
          </p:cNvPr>
          <p:cNvSpPr/>
          <p:nvPr/>
        </p:nvSpPr>
        <p:spPr>
          <a:xfrm>
            <a:off x="8330010" y="1048316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400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47EB67-8468-43B7-9EE6-6D559E7AF1DD}"/>
              </a:ext>
            </a:extLst>
          </p:cNvPr>
          <p:cNvSpPr/>
          <p:nvPr/>
        </p:nvSpPr>
        <p:spPr>
          <a:xfrm>
            <a:off x="5336611" y="1056797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104</a:t>
            </a:r>
          </a:p>
        </p:txBody>
      </p:sp>
      <p:pic>
        <p:nvPicPr>
          <p:cNvPr id="20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76BE61F-52DE-448B-B3BF-722B6F1E6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825249" y="4971778"/>
            <a:ext cx="609600" cy="609600"/>
          </a:xfrm>
          <a:prstGeom prst="rect">
            <a:avLst/>
          </a:prstGeom>
        </p:spPr>
      </p:pic>
      <p:pic>
        <p:nvPicPr>
          <p:cNvPr id="21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8AAD607-F2FD-4CDF-93DA-4D9F8CAA4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825249" y="6305538"/>
            <a:ext cx="609600" cy="6096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C8F2C2C-897E-42C3-B382-5E62FDEA64EE}"/>
              </a:ext>
            </a:extLst>
          </p:cNvPr>
          <p:cNvGrpSpPr/>
          <p:nvPr/>
        </p:nvGrpSpPr>
        <p:grpSpPr>
          <a:xfrm>
            <a:off x="2514681" y="2088079"/>
            <a:ext cx="7179577" cy="3188499"/>
            <a:chOff x="2514681" y="2088079"/>
            <a:chExt cx="7179577" cy="318849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9C81CA4-2691-4BDC-A5BE-BC61B78EDE41}"/>
                </a:ext>
              </a:extLst>
            </p:cNvPr>
            <p:cNvGrpSpPr/>
            <p:nvPr/>
          </p:nvGrpSpPr>
          <p:grpSpPr>
            <a:xfrm>
              <a:off x="2514681" y="2144637"/>
              <a:ext cx="7179577" cy="3131941"/>
              <a:chOff x="3438380" y="2436935"/>
              <a:chExt cx="7179577" cy="3131941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41AA50A-C1C2-40C2-A496-8FF07685DB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t="39829" b="12930"/>
              <a:stretch/>
            </p:blipFill>
            <p:spPr>
              <a:xfrm>
                <a:off x="3438380" y="2994014"/>
                <a:ext cx="7179577" cy="2574862"/>
              </a:xfrm>
              <a:prstGeom prst="rect">
                <a:avLst/>
              </a:prstGeom>
            </p:spPr>
          </p:pic>
          <p:sp>
            <p:nvSpPr>
              <p:cNvPr id="14" name="Rounded Rectangle 75">
                <a:extLst>
                  <a:ext uri="{FF2B5EF4-FFF2-40B4-BE49-F238E27FC236}">
                    <a16:creationId xmlns:a16="http://schemas.microsoft.com/office/drawing/2014/main" id="{CE56B1E3-F2F6-43B2-BF7D-C16FFC2B3617}"/>
                  </a:ext>
                </a:extLst>
              </p:cNvPr>
              <p:cNvSpPr/>
              <p:nvPr/>
            </p:nvSpPr>
            <p:spPr>
              <a:xfrm>
                <a:off x="5667001" y="2436935"/>
                <a:ext cx="3328416" cy="112488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6AD18CA-A314-4D78-8AD1-54A5E2F95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06583" y="2088079"/>
              <a:ext cx="1401854" cy="1213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45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68"/>
                            </p:stCondLst>
                            <p:childTnLst>
                              <p:par>
                                <p:cTn id="12" presetID="47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7" grpId="2" animBg="1"/>
      <p:bldP spid="18" grpId="0" bldLvl="0" animBg="1"/>
      <p:bldP spid="18" grpId="1" bldLvl="0" animBg="1"/>
      <p:bldP spid="18" grpId="2" animBg="1"/>
      <p:bldP spid="19" grpId="0" bldLvl="0" animBg="1"/>
      <p:bldP spid="1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B808C2-292F-4EC7-B043-D6B8554BEDA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54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964902-7A82-4792-891B-DCC18161D7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D9477B-DF6C-4209-838A-8565FD1405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BF264-4565-4939-9678-CCD898D500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36723" y="193596"/>
            <a:ext cx="1793691" cy="1825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2645C-1189-4968-9A04-63C56303B6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46205" y="430404"/>
            <a:ext cx="2454127" cy="15005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55564C9-72D0-4DC2-9765-66CDE35A58BC}"/>
              </a:ext>
            </a:extLst>
          </p:cNvPr>
          <p:cNvGrpSpPr/>
          <p:nvPr/>
        </p:nvGrpSpPr>
        <p:grpSpPr>
          <a:xfrm>
            <a:off x="2506211" y="2653109"/>
            <a:ext cx="7179577" cy="3137304"/>
            <a:chOff x="3438380" y="2431572"/>
            <a:chExt cx="7179577" cy="313730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861581-2075-425E-9435-E2F4E5C76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22652FDE-B393-4B04-A2A4-80F68C45F714}"/>
                </a:ext>
              </a:extLst>
            </p:cNvPr>
            <p:cNvSpPr/>
            <p:nvPr/>
          </p:nvSpPr>
          <p:spPr>
            <a:xfrm>
              <a:off x="5868588" y="2431572"/>
              <a:ext cx="3329757" cy="11248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9B6D0-0CB8-4F47-8AF6-15124BBF7DF2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700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2F1D7D-C9E5-40C0-A424-3FB7A287A484}"/>
              </a:ext>
            </a:extLst>
          </p:cNvPr>
          <p:cNvSpPr/>
          <p:nvPr/>
        </p:nvSpPr>
        <p:spPr>
          <a:xfrm>
            <a:off x="5828654" y="1006264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107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F3FD25-5991-4550-AA6E-35191A20D4AC}"/>
              </a:ext>
            </a:extLst>
          </p:cNvPr>
          <p:cNvSpPr/>
          <p:nvPr/>
        </p:nvSpPr>
        <p:spPr>
          <a:xfrm>
            <a:off x="2887769" y="969008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170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06CCD4-0D1D-4DA6-B45F-B0958B6E09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020E332-654E-4DCE-89FC-5AEFD646A9A4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66361" y="2731252"/>
            <a:ext cx="2469871" cy="97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80651 0.00949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D53B-432E-4DB8-8F21-987CA01281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959" b="463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910BF4-3DC5-48C4-BE00-F43BF69233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2869" y="159564"/>
            <a:ext cx="1363210" cy="833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FA94F8-26E5-4915-B3EB-4D16165AE1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7877" y="596555"/>
            <a:ext cx="1666080" cy="1018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96E9F8-7D85-4ECB-A2F8-755FFF923B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4679" y="420037"/>
            <a:ext cx="2889329" cy="10331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0F7FAC2-D539-4AFC-976E-EC8B13B4D8E6}"/>
              </a:ext>
            </a:extLst>
          </p:cNvPr>
          <p:cNvGrpSpPr/>
          <p:nvPr/>
        </p:nvGrpSpPr>
        <p:grpSpPr>
          <a:xfrm>
            <a:off x="2506211" y="2765217"/>
            <a:ext cx="7179577" cy="3029781"/>
            <a:chOff x="3438380" y="2539095"/>
            <a:chExt cx="7179577" cy="30297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508BAC-1BFC-4481-BEF3-33D623604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1" name="Rounded Rectangle 75">
              <a:extLst>
                <a:ext uri="{FF2B5EF4-FFF2-40B4-BE49-F238E27FC236}">
                  <a16:creationId xmlns:a16="http://schemas.microsoft.com/office/drawing/2014/main" id="{5C5FE9F6-640F-4F5C-93F9-F3E96895AAF2}"/>
                </a:ext>
              </a:extLst>
            </p:cNvPr>
            <p:cNvSpPr/>
            <p:nvPr/>
          </p:nvSpPr>
          <p:spPr>
            <a:xfrm>
              <a:off x="4455657" y="2539095"/>
              <a:ext cx="6010656" cy="11248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Điền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thích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hợp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chỗ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chấm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300, 400, 500, …, 700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37873C9-45FA-4EF3-81CD-E656C321A280}"/>
              </a:ext>
            </a:extLst>
          </p:cNvPr>
          <p:cNvSpPr/>
          <p:nvPr/>
        </p:nvSpPr>
        <p:spPr>
          <a:xfrm>
            <a:off x="5883869" y="1489732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B. 506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648D38-3128-43E7-98F4-EDFB26DD8E77}"/>
              </a:ext>
            </a:extLst>
          </p:cNvPr>
          <p:cNvSpPr/>
          <p:nvPr/>
        </p:nvSpPr>
        <p:spPr>
          <a:xfrm>
            <a:off x="3365323" y="1416860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A. 560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FC1CEB-8800-4C5E-B134-A7B08FB6B218}"/>
              </a:ext>
            </a:extLst>
          </p:cNvPr>
          <p:cNvSpPr/>
          <p:nvPr/>
        </p:nvSpPr>
        <p:spPr>
          <a:xfrm>
            <a:off x="8402415" y="1489732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C. 600</a:t>
            </a:r>
          </a:p>
        </p:txBody>
      </p:sp>
      <p:pic>
        <p:nvPicPr>
          <p:cNvPr id="17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6E84CBD-2ADC-4935-ADEE-0C44ABF6C6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8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AA54FA-734D-4CAA-A6A2-EF974DF2E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0DCC9D-C8BA-4C8E-BD0E-CC26C63CE9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51958" y="6271"/>
            <a:ext cx="1409318" cy="129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80651 0.00949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5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ore with shelves of liquor and a cart&#10;&#10;Description automatically generated">
            <a:extLst>
              <a:ext uri="{FF2B5EF4-FFF2-40B4-BE49-F238E27FC236}">
                <a16:creationId xmlns:a16="http://schemas.microsoft.com/office/drawing/2014/main" id="{1BCCA4AC-2974-C863-9E42-1D8EAF809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91202060-E5AF-8050-F4D0-69E895262EAB}"/>
              </a:ext>
            </a:extLst>
          </p:cNvPr>
          <p:cNvSpPr/>
          <p:nvPr/>
        </p:nvSpPr>
        <p:spPr>
          <a:xfrm>
            <a:off x="3477763" y="314970"/>
            <a:ext cx="8465318" cy="4608721"/>
          </a:xfrm>
          <a:custGeom>
            <a:avLst/>
            <a:gdLst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608721" fill="none" extrusionOk="0">
                <a:moveTo>
                  <a:pt x="0" y="768136"/>
                </a:moveTo>
                <a:cubicBezTo>
                  <a:pt x="-200265" y="311514"/>
                  <a:pt x="412135" y="55799"/>
                  <a:pt x="768136" y="0"/>
                </a:cubicBezTo>
                <a:cubicBezTo>
                  <a:pt x="3251522" y="274529"/>
                  <a:pt x="5915267" y="427662"/>
                  <a:pt x="7697182" y="0"/>
                </a:cubicBezTo>
                <a:cubicBezTo>
                  <a:pt x="8189394" y="104715"/>
                  <a:pt x="8541506" y="437231"/>
                  <a:pt x="8465318" y="768136"/>
                </a:cubicBezTo>
                <a:cubicBezTo>
                  <a:pt x="8356037" y="1567335"/>
                  <a:pt x="8579447" y="3257090"/>
                  <a:pt x="8465318" y="3840585"/>
                </a:cubicBezTo>
                <a:cubicBezTo>
                  <a:pt x="8344221" y="4284701"/>
                  <a:pt x="8070178" y="4573371"/>
                  <a:pt x="7697182" y="4608721"/>
                </a:cubicBezTo>
                <a:cubicBezTo>
                  <a:pt x="4613727" y="4744475"/>
                  <a:pt x="3514691" y="4539321"/>
                  <a:pt x="768136" y="4608721"/>
                </a:cubicBezTo>
                <a:cubicBezTo>
                  <a:pt x="355118" y="4457069"/>
                  <a:pt x="-183986" y="4372245"/>
                  <a:pt x="0" y="3840585"/>
                </a:cubicBezTo>
                <a:cubicBezTo>
                  <a:pt x="-10047" y="2696209"/>
                  <a:pt x="117966" y="1431169"/>
                  <a:pt x="0" y="768136"/>
                </a:cubicBezTo>
                <a:close/>
              </a:path>
              <a:path w="8465318" h="4608721" stroke="0" extrusionOk="0">
                <a:moveTo>
                  <a:pt x="0" y="768136"/>
                </a:moveTo>
                <a:cubicBezTo>
                  <a:pt x="-69561" y="340503"/>
                  <a:pt x="350710" y="-11213"/>
                  <a:pt x="768136" y="0"/>
                </a:cubicBezTo>
                <a:cubicBezTo>
                  <a:pt x="1832354" y="457268"/>
                  <a:pt x="6376176" y="-70488"/>
                  <a:pt x="7697182" y="0"/>
                </a:cubicBezTo>
                <a:cubicBezTo>
                  <a:pt x="8107446" y="116892"/>
                  <a:pt x="8409994" y="430009"/>
                  <a:pt x="8465318" y="768136"/>
                </a:cubicBezTo>
                <a:cubicBezTo>
                  <a:pt x="8526952" y="1072028"/>
                  <a:pt x="8324851" y="2992551"/>
                  <a:pt x="8465318" y="3840585"/>
                </a:cubicBezTo>
                <a:cubicBezTo>
                  <a:pt x="8595564" y="4315224"/>
                  <a:pt x="8108736" y="4649789"/>
                  <a:pt x="7697182" y="4608721"/>
                </a:cubicBezTo>
                <a:cubicBezTo>
                  <a:pt x="4279435" y="4759150"/>
                  <a:pt x="3611523" y="4372799"/>
                  <a:pt x="768136" y="4608721"/>
                </a:cubicBezTo>
                <a:cubicBezTo>
                  <a:pt x="392756" y="4618703"/>
                  <a:pt x="-32401" y="4219249"/>
                  <a:pt x="0" y="3840585"/>
                </a:cubicBezTo>
                <a:cubicBezTo>
                  <a:pt x="46781" y="2456927"/>
                  <a:pt x="-56282" y="1553754"/>
                  <a:pt x="0" y="768136"/>
                </a:cubicBezTo>
                <a:close/>
              </a:path>
              <a:path w="8465318" h="4608721" fill="none" stroke="0" extrusionOk="0">
                <a:moveTo>
                  <a:pt x="0" y="768136"/>
                </a:moveTo>
                <a:cubicBezTo>
                  <a:pt x="-97387" y="357942"/>
                  <a:pt x="326132" y="-34312"/>
                  <a:pt x="768136" y="0"/>
                </a:cubicBezTo>
                <a:cubicBezTo>
                  <a:pt x="3424941" y="32650"/>
                  <a:pt x="5916513" y="-241662"/>
                  <a:pt x="7697182" y="0"/>
                </a:cubicBezTo>
                <a:cubicBezTo>
                  <a:pt x="8121067" y="92688"/>
                  <a:pt x="8530530" y="393378"/>
                  <a:pt x="8465318" y="768136"/>
                </a:cubicBezTo>
                <a:cubicBezTo>
                  <a:pt x="8268855" y="1600962"/>
                  <a:pt x="8615109" y="3465090"/>
                  <a:pt x="8465318" y="3840585"/>
                </a:cubicBezTo>
                <a:cubicBezTo>
                  <a:pt x="8438766" y="4275013"/>
                  <a:pt x="8136548" y="4563400"/>
                  <a:pt x="7697182" y="4608721"/>
                </a:cubicBezTo>
                <a:cubicBezTo>
                  <a:pt x="4821583" y="4760907"/>
                  <a:pt x="3414089" y="4692608"/>
                  <a:pt x="768136" y="4608721"/>
                </a:cubicBezTo>
                <a:cubicBezTo>
                  <a:pt x="403740" y="4519120"/>
                  <a:pt x="-41839" y="4423488"/>
                  <a:pt x="0" y="3840585"/>
                </a:cubicBezTo>
                <a:cubicBezTo>
                  <a:pt x="151614" y="2625784"/>
                  <a:pt x="99849" y="1451422"/>
                  <a:pt x="0" y="768136"/>
                </a:cubicBezTo>
                <a:close/>
              </a:path>
              <a:path w="8465318" h="4608721" fill="none" stroke="0" extrusionOk="0">
                <a:moveTo>
                  <a:pt x="0" y="768136"/>
                </a:moveTo>
                <a:cubicBezTo>
                  <a:pt x="-179336" y="290502"/>
                  <a:pt x="363539" y="33969"/>
                  <a:pt x="768136" y="0"/>
                </a:cubicBezTo>
                <a:cubicBezTo>
                  <a:pt x="3285373" y="176742"/>
                  <a:pt x="5555234" y="263972"/>
                  <a:pt x="7697182" y="0"/>
                </a:cubicBezTo>
                <a:cubicBezTo>
                  <a:pt x="8155759" y="130846"/>
                  <a:pt x="8524202" y="430899"/>
                  <a:pt x="8465318" y="768136"/>
                </a:cubicBezTo>
                <a:cubicBezTo>
                  <a:pt x="8320562" y="1568254"/>
                  <a:pt x="8614084" y="3327005"/>
                  <a:pt x="8465318" y="3840585"/>
                </a:cubicBezTo>
                <a:cubicBezTo>
                  <a:pt x="8394744" y="4289298"/>
                  <a:pt x="8113821" y="4565039"/>
                  <a:pt x="7697182" y="4608721"/>
                </a:cubicBezTo>
                <a:cubicBezTo>
                  <a:pt x="4576980" y="4733301"/>
                  <a:pt x="3409302" y="4726884"/>
                  <a:pt x="768136" y="4608721"/>
                </a:cubicBezTo>
                <a:cubicBezTo>
                  <a:pt x="349318" y="4421266"/>
                  <a:pt x="-176911" y="4413367"/>
                  <a:pt x="0" y="3840585"/>
                </a:cubicBezTo>
                <a:cubicBezTo>
                  <a:pt x="136393" y="2653734"/>
                  <a:pt x="74187" y="1392743"/>
                  <a:pt x="0" y="7681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465318"/>
                      <a:gd name="connsiteY0" fmla="*/ 768136 h 4608721"/>
                      <a:gd name="connsiteX1" fmla="*/ 768136 w 8465318"/>
                      <a:gd name="connsiteY1" fmla="*/ 0 h 4608721"/>
                      <a:gd name="connsiteX2" fmla="*/ 7697182 w 8465318"/>
                      <a:gd name="connsiteY2" fmla="*/ 0 h 4608721"/>
                      <a:gd name="connsiteX3" fmla="*/ 8465318 w 8465318"/>
                      <a:gd name="connsiteY3" fmla="*/ 768136 h 4608721"/>
                      <a:gd name="connsiteX4" fmla="*/ 8465318 w 8465318"/>
                      <a:gd name="connsiteY4" fmla="*/ 3840585 h 4608721"/>
                      <a:gd name="connsiteX5" fmla="*/ 7697182 w 8465318"/>
                      <a:gd name="connsiteY5" fmla="*/ 4608721 h 4608721"/>
                      <a:gd name="connsiteX6" fmla="*/ 768136 w 8465318"/>
                      <a:gd name="connsiteY6" fmla="*/ 4608721 h 4608721"/>
                      <a:gd name="connsiteX7" fmla="*/ 0 w 8465318"/>
                      <a:gd name="connsiteY7" fmla="*/ 3840585 h 4608721"/>
                      <a:gd name="connsiteX8" fmla="*/ 0 w 8465318"/>
                      <a:gd name="connsiteY8" fmla="*/ 768136 h 4608721"/>
                      <a:gd name="connsiteX0" fmla="*/ 0 w 8465318"/>
                      <a:gd name="connsiteY0" fmla="*/ 768136 h 4608721"/>
                      <a:gd name="connsiteX1" fmla="*/ 768136 w 8465318"/>
                      <a:gd name="connsiteY1" fmla="*/ 0 h 4608721"/>
                      <a:gd name="connsiteX2" fmla="*/ 7697182 w 8465318"/>
                      <a:gd name="connsiteY2" fmla="*/ 0 h 4608721"/>
                      <a:gd name="connsiteX3" fmla="*/ 8465318 w 8465318"/>
                      <a:gd name="connsiteY3" fmla="*/ 768136 h 4608721"/>
                      <a:gd name="connsiteX4" fmla="*/ 8465318 w 8465318"/>
                      <a:gd name="connsiteY4" fmla="*/ 3840585 h 4608721"/>
                      <a:gd name="connsiteX5" fmla="*/ 7697182 w 8465318"/>
                      <a:gd name="connsiteY5" fmla="*/ 4608721 h 4608721"/>
                      <a:gd name="connsiteX6" fmla="*/ 768136 w 8465318"/>
                      <a:gd name="connsiteY6" fmla="*/ 4608721 h 4608721"/>
                      <a:gd name="connsiteX7" fmla="*/ 0 w 8465318"/>
                      <a:gd name="connsiteY7" fmla="*/ 3840585 h 4608721"/>
                      <a:gd name="connsiteX8" fmla="*/ 0 w 8465318"/>
                      <a:gd name="connsiteY8" fmla="*/ 768136 h 46087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5318" h="4608721" fill="none" extrusionOk="0">
                        <a:moveTo>
                          <a:pt x="0" y="768136"/>
                        </a:moveTo>
                        <a:cubicBezTo>
                          <a:pt x="-125724" y="323571"/>
                          <a:pt x="378552" y="28334"/>
                          <a:pt x="768136" y="0"/>
                        </a:cubicBezTo>
                        <a:cubicBezTo>
                          <a:pt x="3169436" y="152335"/>
                          <a:pt x="5898409" y="253060"/>
                          <a:pt x="7697182" y="0"/>
                        </a:cubicBezTo>
                        <a:cubicBezTo>
                          <a:pt x="8186726" y="100605"/>
                          <a:pt x="8526403" y="418731"/>
                          <a:pt x="8465318" y="768136"/>
                        </a:cubicBezTo>
                        <a:cubicBezTo>
                          <a:pt x="8341748" y="1579845"/>
                          <a:pt x="8569148" y="3305534"/>
                          <a:pt x="8465318" y="3840585"/>
                        </a:cubicBezTo>
                        <a:cubicBezTo>
                          <a:pt x="8349160" y="4283890"/>
                          <a:pt x="8099831" y="4593831"/>
                          <a:pt x="7697182" y="4608721"/>
                        </a:cubicBezTo>
                        <a:cubicBezTo>
                          <a:pt x="4681240" y="4749267"/>
                          <a:pt x="3544336" y="4599750"/>
                          <a:pt x="768136" y="4608721"/>
                        </a:cubicBezTo>
                        <a:cubicBezTo>
                          <a:pt x="354272" y="4468512"/>
                          <a:pt x="-120753" y="4335323"/>
                          <a:pt x="0" y="3840585"/>
                        </a:cubicBezTo>
                        <a:cubicBezTo>
                          <a:pt x="42962" y="2601427"/>
                          <a:pt x="62459" y="1389923"/>
                          <a:pt x="0" y="768136"/>
                        </a:cubicBezTo>
                        <a:close/>
                      </a:path>
                      <a:path w="8465318" h="4608721" stroke="0" extrusionOk="0">
                        <a:moveTo>
                          <a:pt x="0" y="768136"/>
                        </a:moveTo>
                        <a:cubicBezTo>
                          <a:pt x="-68522" y="315804"/>
                          <a:pt x="321733" y="5976"/>
                          <a:pt x="768136" y="0"/>
                        </a:cubicBezTo>
                        <a:cubicBezTo>
                          <a:pt x="1930415" y="301591"/>
                          <a:pt x="6481084" y="-76082"/>
                          <a:pt x="7697182" y="0"/>
                        </a:cubicBezTo>
                        <a:cubicBezTo>
                          <a:pt x="8084309" y="71081"/>
                          <a:pt x="8441645" y="413318"/>
                          <a:pt x="8465318" y="768136"/>
                        </a:cubicBezTo>
                        <a:cubicBezTo>
                          <a:pt x="8501777" y="1215991"/>
                          <a:pt x="8487322" y="3001746"/>
                          <a:pt x="8465318" y="3840585"/>
                        </a:cubicBezTo>
                        <a:cubicBezTo>
                          <a:pt x="8582933" y="4304349"/>
                          <a:pt x="8111578" y="4641206"/>
                          <a:pt x="7697182" y="4608721"/>
                        </a:cubicBezTo>
                        <a:cubicBezTo>
                          <a:pt x="4299436" y="4718999"/>
                          <a:pt x="3663245" y="4441425"/>
                          <a:pt x="768136" y="4608721"/>
                        </a:cubicBezTo>
                        <a:cubicBezTo>
                          <a:pt x="360898" y="4608721"/>
                          <a:pt x="-30488" y="4258937"/>
                          <a:pt x="0" y="3840585"/>
                        </a:cubicBezTo>
                        <a:cubicBezTo>
                          <a:pt x="-2153" y="2426099"/>
                          <a:pt x="4025" y="1540520"/>
                          <a:pt x="0" y="768136"/>
                        </a:cubicBezTo>
                        <a:close/>
                      </a:path>
                      <a:path w="8465318" h="4608721" fill="none" stroke="0" extrusionOk="0">
                        <a:moveTo>
                          <a:pt x="0" y="768136"/>
                        </a:moveTo>
                        <a:cubicBezTo>
                          <a:pt x="-83796" y="315569"/>
                          <a:pt x="344584" y="23797"/>
                          <a:pt x="768136" y="0"/>
                        </a:cubicBezTo>
                        <a:cubicBezTo>
                          <a:pt x="3263639" y="153810"/>
                          <a:pt x="5749873" y="47654"/>
                          <a:pt x="7697182" y="0"/>
                        </a:cubicBezTo>
                        <a:cubicBezTo>
                          <a:pt x="8127684" y="95225"/>
                          <a:pt x="8487844" y="435353"/>
                          <a:pt x="8465318" y="768136"/>
                        </a:cubicBezTo>
                        <a:cubicBezTo>
                          <a:pt x="8289411" y="1589436"/>
                          <a:pt x="8595132" y="3410962"/>
                          <a:pt x="8465318" y="3840585"/>
                        </a:cubicBezTo>
                        <a:cubicBezTo>
                          <a:pt x="8408358" y="4281047"/>
                          <a:pt x="8142815" y="4539949"/>
                          <a:pt x="7697182" y="4608721"/>
                        </a:cubicBezTo>
                        <a:cubicBezTo>
                          <a:pt x="4768444" y="4745665"/>
                          <a:pt x="3481013" y="4910797"/>
                          <a:pt x="768136" y="4608721"/>
                        </a:cubicBezTo>
                        <a:cubicBezTo>
                          <a:pt x="345430" y="4517266"/>
                          <a:pt x="-103671" y="4359419"/>
                          <a:pt x="0" y="3840585"/>
                        </a:cubicBezTo>
                        <a:cubicBezTo>
                          <a:pt x="115244" y="2590958"/>
                          <a:pt x="57715" y="1348437"/>
                          <a:pt x="0" y="76813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20CA4597-FFDF-9AE9-070B-FA50558EA11F}"/>
              </a:ext>
            </a:extLst>
          </p:cNvPr>
          <p:cNvSpPr/>
          <p:nvPr/>
        </p:nvSpPr>
        <p:spPr>
          <a:xfrm>
            <a:off x="1518476" y="3000374"/>
            <a:ext cx="2872549" cy="3857625"/>
          </a:xfrm>
          <a:custGeom>
            <a:avLst/>
            <a:gdLst/>
            <a:ahLst/>
            <a:cxnLst/>
            <a:rect l="l" t="t" r="r" b="b"/>
            <a:pathLst>
              <a:path w="5935599" h="8229600">
                <a:moveTo>
                  <a:pt x="0" y="0"/>
                </a:moveTo>
                <a:lnTo>
                  <a:pt x="5935599" y="0"/>
                </a:lnTo>
                <a:lnTo>
                  <a:pt x="59355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2482020-8305-718A-0541-98C203137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4473" y="825960"/>
            <a:ext cx="3944454" cy="10912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8C4E1C-6C4E-5271-F59D-DA9EF1514D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25049" y="3804915"/>
            <a:ext cx="2009775" cy="31710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7729DD-F012-E85E-A7F9-28F6F3BFF8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4288" y="2476983"/>
            <a:ext cx="8407712" cy="151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78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BC91B9ED-2685-5D2C-FFC3-176ACB797659}"/>
              </a:ext>
            </a:extLst>
          </p:cNvPr>
          <p:cNvGraphicFramePr>
            <a:graphicFrameLocks noGrp="1"/>
          </p:cNvGraphicFramePr>
          <p:nvPr/>
        </p:nvGraphicFramePr>
        <p:xfrm>
          <a:off x="1391945" y="1730399"/>
          <a:ext cx="9509763" cy="4447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4125">
                  <a:extLst>
                    <a:ext uri="{9D8B030D-6E8A-4147-A177-3AD203B41FA5}">
                      <a16:colId xmlns:a16="http://schemas.microsoft.com/office/drawing/2014/main" val="2719172179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696152643"/>
                    </a:ext>
                  </a:extLst>
                </a:gridCol>
                <a:gridCol w="896982">
                  <a:extLst>
                    <a:ext uri="{9D8B030D-6E8A-4147-A177-3AD203B41FA5}">
                      <a16:colId xmlns:a16="http://schemas.microsoft.com/office/drawing/2014/main" val="1853569487"/>
                    </a:ext>
                  </a:extLst>
                </a:gridCol>
                <a:gridCol w="905692">
                  <a:extLst>
                    <a:ext uri="{9D8B030D-6E8A-4147-A177-3AD203B41FA5}">
                      <a16:colId xmlns:a16="http://schemas.microsoft.com/office/drawing/2014/main" val="3877238798"/>
                    </a:ext>
                  </a:extLst>
                </a:gridCol>
                <a:gridCol w="1349828">
                  <a:extLst>
                    <a:ext uri="{9D8B030D-6E8A-4147-A177-3AD203B41FA5}">
                      <a16:colId xmlns:a16="http://schemas.microsoft.com/office/drawing/2014/main" val="600727595"/>
                    </a:ext>
                  </a:extLst>
                </a:gridCol>
                <a:gridCol w="2429696">
                  <a:extLst>
                    <a:ext uri="{9D8B030D-6E8A-4147-A177-3AD203B41FA5}">
                      <a16:colId xmlns:a16="http://schemas.microsoft.com/office/drawing/2014/main" val="1435903756"/>
                    </a:ext>
                  </a:extLst>
                </a:gridCol>
              </a:tblGrid>
              <a:tr h="51980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411505"/>
                  </a:ext>
                </a:extLst>
              </a:tr>
              <a:tr h="977454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1496325"/>
                  </a:ext>
                </a:extLst>
              </a:tr>
              <a:tr h="9953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386379"/>
                  </a:ext>
                </a:extLst>
              </a:tr>
              <a:tr h="977454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58281"/>
                  </a:ext>
                </a:extLst>
              </a:tr>
              <a:tr h="977454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172013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4C9D7AE3-6B5E-06BD-B780-70C853341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574" y="2368182"/>
            <a:ext cx="830260" cy="8302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BD0F25-1AFA-7C7E-E243-B2885BECD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780" y="3315488"/>
            <a:ext cx="830260" cy="8302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3A61CB-360D-43CB-FEDA-62B2DBA99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894" y="3333636"/>
            <a:ext cx="830260" cy="8302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8994DC3-1BB6-F744-3A69-7C4820649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878" y="4296845"/>
            <a:ext cx="830260" cy="8302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0B19711-1A74-30B8-B308-BFBCEDC41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992" y="4314993"/>
            <a:ext cx="830260" cy="8302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222EC41-C3B2-6159-809F-3A413205F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878" y="5281747"/>
            <a:ext cx="830260" cy="8302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4A4A940-DEFD-0CF3-D912-6B6BF7D32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992" y="5299895"/>
            <a:ext cx="830260" cy="8302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D69809E-7F42-5981-BEAC-C49C9FAEA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072" y="4347959"/>
            <a:ext cx="830260" cy="8302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91C7625-853C-D0DE-C568-98305443B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2708298" y="2364974"/>
            <a:ext cx="82639" cy="8302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69B36D8-4F43-3889-AC41-CC6EDC0DD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2876694" y="2364974"/>
            <a:ext cx="82639" cy="83026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2D93777-AAA9-E433-0938-2E6ACA604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3035465" y="2364974"/>
            <a:ext cx="82639" cy="8302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6B812D-F16B-2918-37B3-F4878FC63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2708298" y="3312280"/>
            <a:ext cx="82639" cy="83026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534BF73-5887-006D-573B-BC4A58383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2876694" y="3312280"/>
            <a:ext cx="82639" cy="8302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03ADD1-3926-E758-72A2-55E275A26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3035465" y="3312280"/>
            <a:ext cx="82639" cy="83026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266CD0A-A028-B8B1-3B47-F33C11E02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3194235" y="3312280"/>
            <a:ext cx="82639" cy="830260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E8C814BE-47B2-4BF6-1C62-A11686776320}"/>
              </a:ext>
            </a:extLst>
          </p:cNvPr>
          <p:cNvGrpSpPr/>
          <p:nvPr/>
        </p:nvGrpSpPr>
        <p:grpSpPr>
          <a:xfrm>
            <a:off x="3834902" y="2358498"/>
            <a:ext cx="82640" cy="726985"/>
            <a:chOff x="3164858" y="2171621"/>
            <a:chExt cx="82640" cy="726985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C13040C-5FEF-7838-615F-EEC4100BE6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2171621"/>
              <a:ext cx="82640" cy="84871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4709C65-94C3-2B01-04AC-C13DA1E223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2360435"/>
              <a:ext cx="82640" cy="84871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476CBFC-CAC8-CD98-F241-D7142CAD03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2595969"/>
              <a:ext cx="82640" cy="84871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A742016E-4743-9765-D89E-57965D7C61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2813735"/>
              <a:ext cx="82640" cy="84871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DED0CB3-B4EF-4351-2636-0789B7D819C5}"/>
              </a:ext>
            </a:extLst>
          </p:cNvPr>
          <p:cNvGrpSpPr/>
          <p:nvPr/>
        </p:nvGrpSpPr>
        <p:grpSpPr>
          <a:xfrm>
            <a:off x="3834859" y="3270713"/>
            <a:ext cx="84954" cy="860815"/>
            <a:chOff x="3162544" y="3089868"/>
            <a:chExt cx="84954" cy="86081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B1A6923-9F66-B3C0-02BD-338B2607B6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3089868"/>
              <a:ext cx="82640" cy="84871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DD1C019-88C8-AA7B-6D53-FAEF500282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3464335"/>
              <a:ext cx="82640" cy="84871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31DAD83-2EAB-0945-DFEF-BB36DEE106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2544" y="3677183"/>
              <a:ext cx="82640" cy="84871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ADA43C3E-0076-6836-D5C3-8C9EE35F80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3266359"/>
              <a:ext cx="82640" cy="84871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1589903A-022B-DAAB-A222-1C42FCCDE4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2544" y="3865812"/>
              <a:ext cx="82640" cy="84871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DD9DF4D-769E-F166-EA6D-EA3BD207696F}"/>
              </a:ext>
            </a:extLst>
          </p:cNvPr>
          <p:cNvGrpSpPr/>
          <p:nvPr/>
        </p:nvGrpSpPr>
        <p:grpSpPr>
          <a:xfrm>
            <a:off x="3833702" y="4300313"/>
            <a:ext cx="84954" cy="860815"/>
            <a:chOff x="3162544" y="3089868"/>
            <a:chExt cx="84954" cy="860815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902BF1B-A2C7-EC96-994F-BA0788AC84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3089868"/>
              <a:ext cx="82640" cy="84871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D16CC4E6-5258-E87F-C4F2-7EB291977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3464335"/>
              <a:ext cx="82640" cy="84871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605476D0-27E4-0B95-FFF2-8BE5D6EE0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2544" y="3677183"/>
              <a:ext cx="82640" cy="84871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10ADF8DA-5D87-4110-D1F9-4F00FB915A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3266359"/>
              <a:ext cx="82640" cy="84871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F8EAE7BE-F8AA-2CF8-DB2B-0A15EE7379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2544" y="3865812"/>
              <a:ext cx="82640" cy="84871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8E57AEB-9B37-DEE2-6B53-A5453A44D1ED}"/>
              </a:ext>
            </a:extLst>
          </p:cNvPr>
          <p:cNvGrpSpPr/>
          <p:nvPr/>
        </p:nvGrpSpPr>
        <p:grpSpPr>
          <a:xfrm>
            <a:off x="4117889" y="4306417"/>
            <a:ext cx="82640" cy="261362"/>
            <a:chOff x="3164858" y="3089868"/>
            <a:chExt cx="82640" cy="261362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03900282-1E2C-4D75-D7E1-C2B324C8DA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3089868"/>
              <a:ext cx="82640" cy="84871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5350BCCE-81F6-CAAA-9E70-F47315923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3266359"/>
              <a:ext cx="82640" cy="84871"/>
            </a:xfrm>
            <a:prstGeom prst="rect">
              <a:avLst/>
            </a:prstGeom>
          </p:spPr>
        </p:pic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081052A6-B1A9-9E5B-F640-2223FA6DEA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235" b="976"/>
          <a:stretch/>
        </p:blipFill>
        <p:spPr>
          <a:xfrm>
            <a:off x="3833339" y="6017968"/>
            <a:ext cx="82640" cy="84871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5399E1A3-BDCA-70B9-F540-4E2402B473F8}"/>
              </a:ext>
            </a:extLst>
          </p:cNvPr>
          <p:cNvSpPr txBox="1"/>
          <p:nvPr/>
        </p:nvSpPr>
        <p:spPr>
          <a:xfrm>
            <a:off x="4721810" y="2532817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AF149ED-A0FF-422F-26F4-6F5BE5719DF4}"/>
              </a:ext>
            </a:extLst>
          </p:cNvPr>
          <p:cNvSpPr txBox="1"/>
          <p:nvPr/>
        </p:nvSpPr>
        <p:spPr>
          <a:xfrm>
            <a:off x="5476106" y="2549271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1F92C08-422D-3C99-F189-EED36C3165F3}"/>
              </a:ext>
            </a:extLst>
          </p:cNvPr>
          <p:cNvSpPr txBox="1"/>
          <p:nvPr/>
        </p:nvSpPr>
        <p:spPr>
          <a:xfrm>
            <a:off x="6508992" y="2549271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86CFB4B-F8FD-8303-10CD-2980C500BF28}"/>
              </a:ext>
            </a:extLst>
          </p:cNvPr>
          <p:cNvSpPr txBox="1"/>
          <p:nvPr/>
        </p:nvSpPr>
        <p:spPr>
          <a:xfrm>
            <a:off x="7401426" y="2547312"/>
            <a:ext cx="83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F031191-18D8-6B8D-A573-71CF69C61269}"/>
              </a:ext>
            </a:extLst>
          </p:cNvPr>
          <p:cNvSpPr txBox="1"/>
          <p:nvPr/>
        </p:nvSpPr>
        <p:spPr>
          <a:xfrm>
            <a:off x="8506599" y="2424201"/>
            <a:ext cx="2202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EDAD669-968D-5091-9794-86224E988DC1}"/>
              </a:ext>
            </a:extLst>
          </p:cNvPr>
          <p:cNvSpPr txBox="1"/>
          <p:nvPr/>
        </p:nvSpPr>
        <p:spPr>
          <a:xfrm>
            <a:off x="4721810" y="3505893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6AB9606-4945-D763-13E8-BBFD0FF26521}"/>
              </a:ext>
            </a:extLst>
          </p:cNvPr>
          <p:cNvSpPr txBox="1"/>
          <p:nvPr/>
        </p:nvSpPr>
        <p:spPr>
          <a:xfrm>
            <a:off x="5476106" y="3522347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92777B7-2D30-FDFB-8D93-C79B19FCA9B0}"/>
              </a:ext>
            </a:extLst>
          </p:cNvPr>
          <p:cNvSpPr txBox="1"/>
          <p:nvPr/>
        </p:nvSpPr>
        <p:spPr>
          <a:xfrm>
            <a:off x="6508992" y="3522347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A817DD8-558F-3B76-86D4-8B9A03A73DCD}"/>
              </a:ext>
            </a:extLst>
          </p:cNvPr>
          <p:cNvSpPr txBox="1"/>
          <p:nvPr/>
        </p:nvSpPr>
        <p:spPr>
          <a:xfrm>
            <a:off x="4768283" y="4493800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B0B2F11-9341-E0CE-531D-AD9E27487EA6}"/>
              </a:ext>
            </a:extLst>
          </p:cNvPr>
          <p:cNvSpPr txBox="1"/>
          <p:nvPr/>
        </p:nvSpPr>
        <p:spPr>
          <a:xfrm>
            <a:off x="5522579" y="4510254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C9436D1-E5AF-53FD-6C28-AC6DABAD6B51}"/>
              </a:ext>
            </a:extLst>
          </p:cNvPr>
          <p:cNvSpPr txBox="1"/>
          <p:nvPr/>
        </p:nvSpPr>
        <p:spPr>
          <a:xfrm>
            <a:off x="6555465" y="4510254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04DB1A8-F3AA-FE69-579C-5925E6FCEFDA}"/>
              </a:ext>
            </a:extLst>
          </p:cNvPr>
          <p:cNvSpPr txBox="1"/>
          <p:nvPr/>
        </p:nvSpPr>
        <p:spPr>
          <a:xfrm>
            <a:off x="8506599" y="5309819"/>
            <a:ext cx="2202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mốt</a:t>
            </a: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DA01D15-FCC2-40EF-BD90-08AD4387B21E}"/>
              </a:ext>
            </a:extLst>
          </p:cNvPr>
          <p:cNvSpPr txBox="1"/>
          <p:nvPr/>
        </p:nvSpPr>
        <p:spPr>
          <a:xfrm>
            <a:off x="7401426" y="3522347"/>
            <a:ext cx="83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245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8FFD7E8-316C-04A1-03A6-CEB2FE53BFA4}"/>
              </a:ext>
            </a:extLst>
          </p:cNvPr>
          <p:cNvSpPr txBox="1"/>
          <p:nvPr/>
        </p:nvSpPr>
        <p:spPr>
          <a:xfrm>
            <a:off x="8506599" y="3399236"/>
            <a:ext cx="2202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endParaRPr lang="en-US" sz="2000" b="1" dirty="0">
              <a:solidFill>
                <a:srgbClr val="C931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BDBF428-24E9-3AF4-3E13-6A7B40748817}"/>
              </a:ext>
            </a:extLst>
          </p:cNvPr>
          <p:cNvSpPr txBox="1"/>
          <p:nvPr/>
        </p:nvSpPr>
        <p:spPr>
          <a:xfrm>
            <a:off x="7401426" y="4470869"/>
            <a:ext cx="83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307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BF50C69-D9B7-3A9D-E181-5A44E8591344}"/>
              </a:ext>
            </a:extLst>
          </p:cNvPr>
          <p:cNvSpPr txBox="1"/>
          <p:nvPr/>
        </p:nvSpPr>
        <p:spPr>
          <a:xfrm>
            <a:off x="8506599" y="4514901"/>
            <a:ext cx="2202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2000" b="1" dirty="0">
              <a:solidFill>
                <a:srgbClr val="C931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E1FF4E4-1BA5-06BB-6D8A-78F372AC75CF}"/>
              </a:ext>
            </a:extLst>
          </p:cNvPr>
          <p:cNvSpPr txBox="1"/>
          <p:nvPr/>
        </p:nvSpPr>
        <p:spPr>
          <a:xfrm>
            <a:off x="4768283" y="5504638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CF0592D-4CE2-D61F-11F3-EFFE3532BDDF}"/>
              </a:ext>
            </a:extLst>
          </p:cNvPr>
          <p:cNvSpPr txBox="1"/>
          <p:nvPr/>
        </p:nvSpPr>
        <p:spPr>
          <a:xfrm>
            <a:off x="5522579" y="5521092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392B078-B71C-25D4-4252-82F0C505A941}"/>
              </a:ext>
            </a:extLst>
          </p:cNvPr>
          <p:cNvSpPr txBox="1"/>
          <p:nvPr/>
        </p:nvSpPr>
        <p:spPr>
          <a:xfrm>
            <a:off x="6555465" y="5521092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3229D5A-AF72-AA91-425D-B1F6491E7CB5}"/>
              </a:ext>
            </a:extLst>
          </p:cNvPr>
          <p:cNvSpPr txBox="1"/>
          <p:nvPr/>
        </p:nvSpPr>
        <p:spPr>
          <a:xfrm>
            <a:off x="7401426" y="5481707"/>
            <a:ext cx="83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271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CDBE622-84D4-BBEC-BCF1-E91D62920D79}"/>
              </a:ext>
            </a:extLst>
          </p:cNvPr>
          <p:cNvGrpSpPr/>
          <p:nvPr/>
        </p:nvGrpSpPr>
        <p:grpSpPr>
          <a:xfrm>
            <a:off x="2681664" y="5289362"/>
            <a:ext cx="992000" cy="843100"/>
            <a:chOff x="2361383" y="5066950"/>
            <a:chExt cx="992000" cy="84310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ACEB45A-33B6-18D5-2ACC-4DCF347C4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V="1">
              <a:off x="2361383" y="5079790"/>
              <a:ext cx="82639" cy="83026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F63517F-E801-27D7-80D5-5F11ACC73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V="1">
              <a:off x="2520901" y="5079790"/>
              <a:ext cx="82639" cy="83026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65866FD-2CCD-37A8-78A3-835CAF535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V="1">
              <a:off x="2670794" y="5079790"/>
              <a:ext cx="82639" cy="83026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AC3E5AC-F691-4369-95A2-5C579B527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V="1">
              <a:off x="2820686" y="5079790"/>
              <a:ext cx="82639" cy="83026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81BB0F8-D025-C3BC-9362-BD2D16BBC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V="1">
              <a:off x="2970577" y="5077483"/>
              <a:ext cx="82639" cy="83026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A2095C9-2475-0382-B21A-5D55A1B6B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V="1">
              <a:off x="3120469" y="5077483"/>
              <a:ext cx="82639" cy="830260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DE99679B-9979-DC96-2C22-0A523B477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V="1">
              <a:off x="3270744" y="5066950"/>
              <a:ext cx="82639" cy="830260"/>
            </a:xfrm>
            <a:prstGeom prst="rect">
              <a:avLst/>
            </a:prstGeom>
          </p:spPr>
        </p:pic>
      </p:grpSp>
      <p:sp>
        <p:nvSpPr>
          <p:cNvPr id="5" name="1">
            <a:extLst>
              <a:ext uri="{FF2B5EF4-FFF2-40B4-BE49-F238E27FC236}">
                <a16:creationId xmlns:a16="http://schemas.microsoft.com/office/drawing/2014/main" id="{ED757EA6-0101-F34D-92DF-CF03DBCA76EB}"/>
              </a:ext>
            </a:extLst>
          </p:cNvPr>
          <p:cNvSpPr/>
          <p:nvPr/>
        </p:nvSpPr>
        <p:spPr>
          <a:xfrm rot="13355844">
            <a:off x="8524890" y="2812281"/>
            <a:ext cx="2233780" cy="1821137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002446D-73FA-9B19-7D0B-DA3C31D1075E}"/>
              </a:ext>
            </a:extLst>
          </p:cNvPr>
          <p:cNvSpPr/>
          <p:nvPr/>
        </p:nvSpPr>
        <p:spPr>
          <a:xfrm>
            <a:off x="7454577" y="3269004"/>
            <a:ext cx="695325" cy="933450"/>
          </a:xfrm>
          <a:custGeom>
            <a:avLst/>
            <a:gdLst/>
            <a:ahLst/>
            <a:cxnLst/>
            <a:rect l="l" t="t" r="r" b="b"/>
            <a:pathLst>
              <a:path w="3765042" h="8229600">
                <a:moveTo>
                  <a:pt x="0" y="0"/>
                </a:moveTo>
                <a:lnTo>
                  <a:pt x="3765042" y="0"/>
                </a:lnTo>
                <a:lnTo>
                  <a:pt x="37650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6D839AC3-F939-4E41-8E8B-EFFEF8A9FDE3}"/>
              </a:ext>
            </a:extLst>
          </p:cNvPr>
          <p:cNvSpPr/>
          <p:nvPr/>
        </p:nvSpPr>
        <p:spPr>
          <a:xfrm>
            <a:off x="7069599" y="3970117"/>
            <a:ext cx="1199228" cy="1221427"/>
          </a:xfrm>
          <a:custGeom>
            <a:avLst/>
            <a:gdLst/>
            <a:ahLst/>
            <a:cxnLst/>
            <a:rect l="l" t="t" r="r" b="b"/>
            <a:pathLst>
              <a:path w="6416842" h="4114800">
                <a:moveTo>
                  <a:pt x="0" y="0"/>
                </a:moveTo>
                <a:lnTo>
                  <a:pt x="6416842" y="0"/>
                </a:lnTo>
                <a:lnTo>
                  <a:pt x="64168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1">
            <a:extLst>
              <a:ext uri="{FF2B5EF4-FFF2-40B4-BE49-F238E27FC236}">
                <a16:creationId xmlns:a16="http://schemas.microsoft.com/office/drawing/2014/main" id="{209F1925-A935-31B2-A390-9F1FFFC7EF34}"/>
              </a:ext>
            </a:extLst>
          </p:cNvPr>
          <p:cNvSpPr/>
          <p:nvPr/>
        </p:nvSpPr>
        <p:spPr>
          <a:xfrm rot="13355844">
            <a:off x="8501740" y="3830853"/>
            <a:ext cx="2233780" cy="1821137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0254E693-7817-69A9-28C8-439DFA6B35C0}"/>
              </a:ext>
            </a:extLst>
          </p:cNvPr>
          <p:cNvSpPr/>
          <p:nvPr/>
        </p:nvSpPr>
        <p:spPr>
          <a:xfrm>
            <a:off x="6886977" y="5243331"/>
            <a:ext cx="1412071" cy="933870"/>
          </a:xfrm>
          <a:custGeom>
            <a:avLst/>
            <a:gdLst/>
            <a:ahLst/>
            <a:cxnLst/>
            <a:rect l="l" t="t" r="r" b="b"/>
            <a:pathLst>
              <a:path w="5785308" h="4114800">
                <a:moveTo>
                  <a:pt x="0" y="0"/>
                </a:moveTo>
                <a:lnTo>
                  <a:pt x="5785307" y="0"/>
                </a:lnTo>
                <a:lnTo>
                  <a:pt x="57853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EE137CE4-77F3-A77F-AB33-9011912944DD}"/>
              </a:ext>
            </a:extLst>
          </p:cNvPr>
          <p:cNvSpPr/>
          <p:nvPr/>
        </p:nvSpPr>
        <p:spPr>
          <a:xfrm rot="13355844">
            <a:off x="8571188" y="4722102"/>
            <a:ext cx="2233780" cy="1821137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4">
            <a:extLst>
              <a:ext uri="{FF2B5EF4-FFF2-40B4-BE49-F238E27FC236}">
                <a16:creationId xmlns:a16="http://schemas.microsoft.com/office/drawing/2014/main" id="{D22BB257-8999-31DE-45B5-8E2E2A12CB39}"/>
              </a:ext>
            </a:extLst>
          </p:cNvPr>
          <p:cNvSpPr/>
          <p:nvPr/>
        </p:nvSpPr>
        <p:spPr>
          <a:xfrm>
            <a:off x="4571105" y="5517507"/>
            <a:ext cx="637504" cy="45503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4">
            <a:extLst>
              <a:ext uri="{FF2B5EF4-FFF2-40B4-BE49-F238E27FC236}">
                <a16:creationId xmlns:a16="http://schemas.microsoft.com/office/drawing/2014/main" id="{333D1B8A-6B13-2CD2-E64D-F1AA72C42A2E}"/>
              </a:ext>
            </a:extLst>
          </p:cNvPr>
          <p:cNvSpPr/>
          <p:nvPr/>
        </p:nvSpPr>
        <p:spPr>
          <a:xfrm>
            <a:off x="5427632" y="5471208"/>
            <a:ext cx="637504" cy="45503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4">
            <a:extLst>
              <a:ext uri="{FF2B5EF4-FFF2-40B4-BE49-F238E27FC236}">
                <a16:creationId xmlns:a16="http://schemas.microsoft.com/office/drawing/2014/main" id="{ADC0A9BA-8E75-5E58-B6A2-C3B4153BFD8F}"/>
              </a:ext>
            </a:extLst>
          </p:cNvPr>
          <p:cNvSpPr/>
          <p:nvPr/>
        </p:nvSpPr>
        <p:spPr>
          <a:xfrm>
            <a:off x="6353606" y="5505932"/>
            <a:ext cx="637504" cy="45503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E2D6D2D-6B62-74EF-1DD5-2B8270FFD405}"/>
              </a:ext>
            </a:extLst>
          </p:cNvPr>
          <p:cNvSpPr/>
          <p:nvPr/>
        </p:nvSpPr>
        <p:spPr>
          <a:xfrm>
            <a:off x="2988587" y="340339"/>
            <a:ext cx="611140" cy="550912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8F8A60-1AC7-6DC6-C837-172F83ADF1FF}"/>
              </a:ext>
            </a:extLst>
          </p:cNvPr>
          <p:cNvSpPr txBox="1"/>
          <p:nvPr/>
        </p:nvSpPr>
        <p:spPr>
          <a:xfrm>
            <a:off x="3664328" y="329793"/>
            <a:ext cx="6256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54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A10CAEE0-49E6-AA31-9258-E9FAF6773856}"/>
              </a:ext>
            </a:extLst>
          </p:cNvPr>
          <p:cNvGrpSpPr/>
          <p:nvPr/>
        </p:nvGrpSpPr>
        <p:grpSpPr>
          <a:xfrm>
            <a:off x="1577015" y="709011"/>
            <a:ext cx="4198939" cy="1756385"/>
            <a:chOff x="1577015" y="709011"/>
            <a:chExt cx="4198939" cy="175638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015FFB7-B502-BC8C-FB2D-F36E1C4203DE}"/>
                </a:ext>
              </a:extLst>
            </p:cNvPr>
            <p:cNvSpPr/>
            <p:nvPr/>
          </p:nvSpPr>
          <p:spPr>
            <a:xfrm>
              <a:off x="2168886" y="1599374"/>
              <a:ext cx="3607068" cy="86602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86AD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93A4857-4003-5050-2BF6-719C25BF80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87" t="76068" r="-316"/>
            <a:stretch/>
          </p:blipFill>
          <p:spPr>
            <a:xfrm>
              <a:off x="1577015" y="709011"/>
              <a:ext cx="1445496" cy="120934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41A787D-A09D-2AAB-5FD4-38F3B3119935}"/>
                </a:ext>
              </a:extLst>
            </p:cNvPr>
            <p:cNvSpPr txBox="1"/>
            <p:nvPr/>
          </p:nvSpPr>
          <p:spPr>
            <a:xfrm>
              <a:off x="2500917" y="1603615"/>
              <a:ext cx="298704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3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6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1666581-94A8-DD23-76A3-7AD85919F97A}"/>
              </a:ext>
            </a:extLst>
          </p:cNvPr>
          <p:cNvGrpSpPr/>
          <p:nvPr/>
        </p:nvGrpSpPr>
        <p:grpSpPr>
          <a:xfrm>
            <a:off x="1055421" y="2235059"/>
            <a:ext cx="4720533" cy="1709537"/>
            <a:chOff x="1055421" y="2235059"/>
            <a:chExt cx="4720533" cy="170953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5D4C288-8291-F1EB-56EA-59D796CD5D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475" t="63864" r="70499" b="-2293"/>
            <a:stretch/>
          </p:blipFill>
          <p:spPr>
            <a:xfrm>
              <a:off x="1055421" y="2235059"/>
              <a:ext cx="1445496" cy="1709537"/>
            </a:xfrm>
            <a:prstGeom prst="rect">
              <a:avLst/>
            </a:prstGeom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1B1928A-9794-63FE-A918-FD9FEBE52F75}"/>
                </a:ext>
              </a:extLst>
            </p:cNvPr>
            <p:cNvSpPr/>
            <p:nvPr/>
          </p:nvSpPr>
          <p:spPr>
            <a:xfrm>
              <a:off x="2218542" y="2838380"/>
              <a:ext cx="3557412" cy="87582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8869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784A630-9CDD-2BAE-01F1-96403432B14F}"/>
                </a:ext>
              </a:extLst>
            </p:cNvPr>
            <p:cNvSpPr txBox="1"/>
            <p:nvPr/>
          </p:nvSpPr>
          <p:spPr>
            <a:xfrm>
              <a:off x="2500917" y="2843118"/>
              <a:ext cx="298704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765A76B-064D-0FF0-8CEE-6E3A0268C12C}"/>
              </a:ext>
            </a:extLst>
          </p:cNvPr>
          <p:cNvGrpSpPr/>
          <p:nvPr/>
        </p:nvGrpSpPr>
        <p:grpSpPr>
          <a:xfrm>
            <a:off x="1021670" y="3965868"/>
            <a:ext cx="4759090" cy="1528989"/>
            <a:chOff x="1021670" y="3965868"/>
            <a:chExt cx="4759090" cy="152898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AC16AB9-7EEE-F617-B67C-AD63B89D9B18}"/>
                </a:ext>
              </a:extLst>
            </p:cNvPr>
            <p:cNvSpPr/>
            <p:nvPr/>
          </p:nvSpPr>
          <p:spPr>
            <a:xfrm>
              <a:off x="2223348" y="4276976"/>
              <a:ext cx="3557412" cy="87582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A66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24C5598-C48E-5CEE-6306-7B1B5C65A9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19" t="34391" r="33566" b="33955"/>
            <a:stretch/>
          </p:blipFill>
          <p:spPr>
            <a:xfrm flipH="1">
              <a:off x="1021670" y="3965868"/>
              <a:ext cx="1209087" cy="152898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C779337-E5DD-8000-02C9-9D8F5DE03FBC}"/>
                </a:ext>
              </a:extLst>
            </p:cNvPr>
            <p:cNvSpPr txBox="1"/>
            <p:nvPr/>
          </p:nvSpPr>
          <p:spPr>
            <a:xfrm>
              <a:off x="2508534" y="4299391"/>
              <a:ext cx="298704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7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0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A4234D6-35B6-5A47-C8B5-2E39D76A5F23}"/>
              </a:ext>
            </a:extLst>
          </p:cNvPr>
          <p:cNvGrpSpPr/>
          <p:nvPr/>
        </p:nvGrpSpPr>
        <p:grpSpPr>
          <a:xfrm>
            <a:off x="9720620" y="559639"/>
            <a:ext cx="1282383" cy="1723313"/>
            <a:chOff x="9657164" y="711299"/>
            <a:chExt cx="1282383" cy="172331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A56C529-16F1-EB99-07CC-0BDDF4B06C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83" t="54368" r="35993"/>
            <a:stretch/>
          </p:blipFill>
          <p:spPr>
            <a:xfrm>
              <a:off x="9657164" y="711299"/>
              <a:ext cx="1282383" cy="1723313"/>
            </a:xfrm>
            <a:prstGeom prst="rect">
              <a:avLst/>
            </a:prstGeom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D26BD51-F37E-0989-2DCE-89AC8866E696}"/>
                </a:ext>
              </a:extLst>
            </p:cNvPr>
            <p:cNvSpPr/>
            <p:nvPr/>
          </p:nvSpPr>
          <p:spPr>
            <a:xfrm>
              <a:off x="9910657" y="1931111"/>
              <a:ext cx="763619" cy="42465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E596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7976269-9F92-FA06-4935-A1C52B339419}"/>
              </a:ext>
            </a:extLst>
          </p:cNvPr>
          <p:cNvGrpSpPr/>
          <p:nvPr/>
        </p:nvGrpSpPr>
        <p:grpSpPr>
          <a:xfrm>
            <a:off x="8391277" y="2075274"/>
            <a:ext cx="1308919" cy="1740971"/>
            <a:chOff x="8312055" y="2143440"/>
            <a:chExt cx="1308919" cy="174097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7993D25-4D47-1023-144A-5E8ADF70A9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27" t="91" r="34443" b="48235"/>
            <a:stretch/>
          </p:blipFill>
          <p:spPr>
            <a:xfrm>
              <a:off x="8312055" y="2143440"/>
              <a:ext cx="1308919" cy="1740971"/>
            </a:xfrm>
            <a:prstGeom prst="rect">
              <a:avLst/>
            </a:prstGeom>
          </p:spPr>
        </p:pic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C928DA11-AE4F-3A9B-C3F5-E4F8B72183F8}"/>
                </a:ext>
              </a:extLst>
            </p:cNvPr>
            <p:cNvSpPr/>
            <p:nvPr/>
          </p:nvSpPr>
          <p:spPr>
            <a:xfrm>
              <a:off x="8673057" y="3276294"/>
              <a:ext cx="763619" cy="42465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E596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DC28EC0-14C4-E2E8-D418-F60FA954E4B7}"/>
              </a:ext>
            </a:extLst>
          </p:cNvPr>
          <p:cNvGrpSpPr/>
          <p:nvPr/>
        </p:nvGrpSpPr>
        <p:grpSpPr>
          <a:xfrm>
            <a:off x="8070239" y="4719797"/>
            <a:ext cx="1874922" cy="1787748"/>
            <a:chOff x="7892349" y="4756954"/>
            <a:chExt cx="1874922" cy="178774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FFFC567-E62C-5F9D-1271-61241DC362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28" t="-733" r="-2079" b="43289"/>
            <a:stretch/>
          </p:blipFill>
          <p:spPr>
            <a:xfrm>
              <a:off x="8439981" y="4756954"/>
              <a:ext cx="1327290" cy="1787748"/>
            </a:xfrm>
            <a:prstGeom prst="rect">
              <a:avLst/>
            </a:prstGeom>
          </p:spPr>
        </p:pic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1DAD1D3-4168-A3AF-483D-752E5DCD54C6}"/>
                </a:ext>
              </a:extLst>
            </p:cNvPr>
            <p:cNvSpPr/>
            <p:nvPr/>
          </p:nvSpPr>
          <p:spPr>
            <a:xfrm>
              <a:off x="7892349" y="5516496"/>
              <a:ext cx="839411" cy="69236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E596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79C05314-07A3-333F-5C45-BABBF67307B0}"/>
              </a:ext>
            </a:extLst>
          </p:cNvPr>
          <p:cNvSpPr/>
          <p:nvPr/>
        </p:nvSpPr>
        <p:spPr>
          <a:xfrm>
            <a:off x="5779698" y="1871932"/>
            <a:ext cx="4165463" cy="2878649"/>
          </a:xfrm>
          <a:custGeom>
            <a:avLst/>
            <a:gdLst>
              <a:gd name="connsiteX0" fmla="*/ 0 w 4209691"/>
              <a:gd name="connsiteY0" fmla="*/ 207034 h 2803011"/>
              <a:gd name="connsiteX1" fmla="*/ 43132 w 4209691"/>
              <a:gd name="connsiteY1" fmla="*/ 163902 h 2803011"/>
              <a:gd name="connsiteX2" fmla="*/ 345057 w 4209691"/>
              <a:gd name="connsiteY2" fmla="*/ 8626 h 2803011"/>
              <a:gd name="connsiteX3" fmla="*/ 526211 w 4209691"/>
              <a:gd name="connsiteY3" fmla="*/ 0 h 2803011"/>
              <a:gd name="connsiteX4" fmla="*/ 646981 w 4209691"/>
              <a:gd name="connsiteY4" fmla="*/ 8626 h 2803011"/>
              <a:gd name="connsiteX5" fmla="*/ 836762 w 4209691"/>
              <a:gd name="connsiteY5" fmla="*/ 129396 h 2803011"/>
              <a:gd name="connsiteX6" fmla="*/ 1181819 w 4209691"/>
              <a:gd name="connsiteY6" fmla="*/ 448574 h 2803011"/>
              <a:gd name="connsiteX7" fmla="*/ 1293962 w 4209691"/>
              <a:gd name="connsiteY7" fmla="*/ 595223 h 2803011"/>
              <a:gd name="connsiteX8" fmla="*/ 1440611 w 4209691"/>
              <a:gd name="connsiteY8" fmla="*/ 750498 h 2803011"/>
              <a:gd name="connsiteX9" fmla="*/ 1768415 w 4209691"/>
              <a:gd name="connsiteY9" fmla="*/ 1207698 h 2803011"/>
              <a:gd name="connsiteX10" fmla="*/ 2147977 w 4209691"/>
              <a:gd name="connsiteY10" fmla="*/ 1673525 h 2803011"/>
              <a:gd name="connsiteX11" fmla="*/ 2553419 w 4209691"/>
              <a:gd name="connsiteY11" fmla="*/ 2104845 h 2803011"/>
              <a:gd name="connsiteX12" fmla="*/ 2760453 w 4209691"/>
              <a:gd name="connsiteY12" fmla="*/ 2294626 h 2803011"/>
              <a:gd name="connsiteX13" fmla="*/ 2846717 w 4209691"/>
              <a:gd name="connsiteY13" fmla="*/ 2380891 h 2803011"/>
              <a:gd name="connsiteX14" fmla="*/ 3209027 w 4209691"/>
              <a:gd name="connsiteY14" fmla="*/ 2622430 h 2803011"/>
              <a:gd name="connsiteX15" fmla="*/ 3295291 w 4209691"/>
              <a:gd name="connsiteY15" fmla="*/ 2656936 h 2803011"/>
              <a:gd name="connsiteX16" fmla="*/ 3562710 w 4209691"/>
              <a:gd name="connsiteY16" fmla="*/ 2769079 h 2803011"/>
              <a:gd name="connsiteX17" fmla="*/ 3666227 w 4209691"/>
              <a:gd name="connsiteY17" fmla="*/ 2777706 h 2803011"/>
              <a:gd name="connsiteX18" fmla="*/ 4209691 w 4209691"/>
              <a:gd name="connsiteY18" fmla="*/ 2794959 h 280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09691" h="2803011">
                <a:moveTo>
                  <a:pt x="0" y="207034"/>
                </a:moveTo>
                <a:cubicBezTo>
                  <a:pt x="14377" y="192657"/>
                  <a:pt x="26504" y="175603"/>
                  <a:pt x="43132" y="163902"/>
                </a:cubicBezTo>
                <a:cubicBezTo>
                  <a:pt x="137264" y="97661"/>
                  <a:pt x="228347" y="25789"/>
                  <a:pt x="345057" y="8626"/>
                </a:cubicBezTo>
                <a:cubicBezTo>
                  <a:pt x="404867" y="-170"/>
                  <a:pt x="465826" y="2875"/>
                  <a:pt x="526211" y="0"/>
                </a:cubicBezTo>
                <a:cubicBezTo>
                  <a:pt x="566468" y="2875"/>
                  <a:pt x="608236" y="-2675"/>
                  <a:pt x="646981" y="8626"/>
                </a:cubicBezTo>
                <a:cubicBezTo>
                  <a:pt x="666862" y="14425"/>
                  <a:pt x="831416" y="125010"/>
                  <a:pt x="836762" y="129396"/>
                </a:cubicBezTo>
                <a:cubicBezTo>
                  <a:pt x="840636" y="132575"/>
                  <a:pt x="1132897" y="384599"/>
                  <a:pt x="1181819" y="448574"/>
                </a:cubicBezTo>
                <a:cubicBezTo>
                  <a:pt x="1219200" y="497457"/>
                  <a:pt x="1253914" y="548500"/>
                  <a:pt x="1293962" y="595223"/>
                </a:cubicBezTo>
                <a:cubicBezTo>
                  <a:pt x="1340294" y="649277"/>
                  <a:pt x="1394040" y="696650"/>
                  <a:pt x="1440611" y="750498"/>
                </a:cubicBezTo>
                <a:cubicBezTo>
                  <a:pt x="1618658" y="956364"/>
                  <a:pt x="1572534" y="942682"/>
                  <a:pt x="1768415" y="1207698"/>
                </a:cubicBezTo>
                <a:cubicBezTo>
                  <a:pt x="1837056" y="1300565"/>
                  <a:pt x="2047481" y="1557802"/>
                  <a:pt x="2147977" y="1673525"/>
                </a:cubicBezTo>
                <a:cubicBezTo>
                  <a:pt x="2253304" y="1794810"/>
                  <a:pt x="2453524" y="2013274"/>
                  <a:pt x="2553419" y="2104845"/>
                </a:cubicBezTo>
                <a:cubicBezTo>
                  <a:pt x="2622430" y="2168105"/>
                  <a:pt x="2694255" y="2228427"/>
                  <a:pt x="2760453" y="2294626"/>
                </a:cubicBezTo>
                <a:cubicBezTo>
                  <a:pt x="2789208" y="2323381"/>
                  <a:pt x="2815841" y="2354426"/>
                  <a:pt x="2846717" y="2380891"/>
                </a:cubicBezTo>
                <a:cubicBezTo>
                  <a:pt x="2940363" y="2461159"/>
                  <a:pt x="3097289" y="2577734"/>
                  <a:pt x="3209027" y="2622430"/>
                </a:cubicBezTo>
                <a:cubicBezTo>
                  <a:pt x="3237782" y="2633932"/>
                  <a:pt x="3267049" y="2644227"/>
                  <a:pt x="3295291" y="2656936"/>
                </a:cubicBezTo>
                <a:cubicBezTo>
                  <a:pt x="3373709" y="2692224"/>
                  <a:pt x="3483452" y="2762474"/>
                  <a:pt x="3562710" y="2769079"/>
                </a:cubicBezTo>
                <a:lnTo>
                  <a:pt x="3666227" y="2777706"/>
                </a:lnTo>
                <a:cubicBezTo>
                  <a:pt x="3908230" y="2821707"/>
                  <a:pt x="3728968" y="2794959"/>
                  <a:pt x="4209691" y="2794959"/>
                </a:cubicBezTo>
              </a:path>
            </a:pathLst>
          </a:custGeom>
          <a:noFill/>
          <a:ln w="38100">
            <a:solidFill>
              <a:srgbClr val="86AD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14460F0-CB29-AEF8-D0E6-3A826679D098}"/>
              </a:ext>
            </a:extLst>
          </p:cNvPr>
          <p:cNvGrpSpPr/>
          <p:nvPr/>
        </p:nvGrpSpPr>
        <p:grpSpPr>
          <a:xfrm>
            <a:off x="9719755" y="3486063"/>
            <a:ext cx="1376717" cy="1740972"/>
            <a:chOff x="9719755" y="3486063"/>
            <a:chExt cx="1376717" cy="174097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1DE5C00-614D-32F8-10B8-F426927AFE36}"/>
                </a:ext>
              </a:extLst>
            </p:cNvPr>
            <p:cNvGrpSpPr/>
            <p:nvPr/>
          </p:nvGrpSpPr>
          <p:grpSpPr>
            <a:xfrm>
              <a:off x="9719755" y="3486063"/>
              <a:ext cx="1376717" cy="1740972"/>
              <a:chOff x="9719755" y="3486063"/>
              <a:chExt cx="1376717" cy="1740972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92A0DAA-8111-316E-9A8F-4EFED8ACE3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338" t="51591" r="1832" b="-720"/>
              <a:stretch/>
            </p:blipFill>
            <p:spPr>
              <a:xfrm>
                <a:off x="9719755" y="3486063"/>
                <a:ext cx="1376717" cy="1740972"/>
              </a:xfrm>
              <a:prstGeom prst="rect">
                <a:avLst/>
              </a:prstGeom>
            </p:spPr>
          </p:pic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3DAB9AD5-6D3D-3DBE-B395-37F2A8B1ABD2}"/>
                  </a:ext>
                </a:extLst>
              </p:cNvPr>
              <p:cNvSpPr/>
              <p:nvPr/>
            </p:nvSpPr>
            <p:spPr>
              <a:xfrm>
                <a:off x="9968652" y="4544625"/>
                <a:ext cx="1025496" cy="47480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E596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D07E5E7-2206-665B-2920-5F88AAB80A4C}"/>
                </a:ext>
              </a:extLst>
            </p:cNvPr>
            <p:cNvSpPr txBox="1"/>
            <p:nvPr/>
          </p:nvSpPr>
          <p:spPr>
            <a:xfrm>
              <a:off x="10087350" y="4575344"/>
              <a:ext cx="81088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326</a:t>
              </a:r>
            </a:p>
          </p:txBody>
        </p:sp>
      </p:grp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F0CBF798-B06F-2334-9C64-F3E6730BE34B}"/>
              </a:ext>
            </a:extLst>
          </p:cNvPr>
          <p:cNvSpPr/>
          <p:nvPr/>
        </p:nvSpPr>
        <p:spPr>
          <a:xfrm>
            <a:off x="5791200" y="3261425"/>
            <a:ext cx="2298700" cy="2580575"/>
          </a:xfrm>
          <a:custGeom>
            <a:avLst/>
            <a:gdLst>
              <a:gd name="connsiteX0" fmla="*/ 0 w 2298700"/>
              <a:gd name="connsiteY0" fmla="*/ 15175 h 2580575"/>
              <a:gd name="connsiteX1" fmla="*/ 469900 w 2298700"/>
              <a:gd name="connsiteY1" fmla="*/ 27875 h 2580575"/>
              <a:gd name="connsiteX2" fmla="*/ 800100 w 2298700"/>
              <a:gd name="connsiteY2" fmla="*/ 231075 h 2580575"/>
              <a:gd name="connsiteX3" fmla="*/ 1079500 w 2298700"/>
              <a:gd name="connsiteY3" fmla="*/ 459675 h 2580575"/>
              <a:gd name="connsiteX4" fmla="*/ 1206500 w 2298700"/>
              <a:gd name="connsiteY4" fmla="*/ 624775 h 2580575"/>
              <a:gd name="connsiteX5" fmla="*/ 1257300 w 2298700"/>
              <a:gd name="connsiteY5" fmla="*/ 726375 h 2580575"/>
              <a:gd name="connsiteX6" fmla="*/ 1384300 w 2298700"/>
              <a:gd name="connsiteY6" fmla="*/ 916875 h 2580575"/>
              <a:gd name="connsiteX7" fmla="*/ 1422400 w 2298700"/>
              <a:gd name="connsiteY7" fmla="*/ 1031175 h 2580575"/>
              <a:gd name="connsiteX8" fmla="*/ 1473200 w 2298700"/>
              <a:gd name="connsiteY8" fmla="*/ 1221675 h 2580575"/>
              <a:gd name="connsiteX9" fmla="*/ 1511300 w 2298700"/>
              <a:gd name="connsiteY9" fmla="*/ 1310575 h 2580575"/>
              <a:gd name="connsiteX10" fmla="*/ 1549400 w 2298700"/>
              <a:gd name="connsiteY10" fmla="*/ 1412175 h 2580575"/>
              <a:gd name="connsiteX11" fmla="*/ 1587500 w 2298700"/>
              <a:gd name="connsiteY11" fmla="*/ 1589975 h 2580575"/>
              <a:gd name="connsiteX12" fmla="*/ 1612900 w 2298700"/>
              <a:gd name="connsiteY12" fmla="*/ 1691575 h 2580575"/>
              <a:gd name="connsiteX13" fmla="*/ 1689100 w 2298700"/>
              <a:gd name="connsiteY13" fmla="*/ 1843975 h 2580575"/>
              <a:gd name="connsiteX14" fmla="*/ 1714500 w 2298700"/>
              <a:gd name="connsiteY14" fmla="*/ 1920175 h 2580575"/>
              <a:gd name="connsiteX15" fmla="*/ 1739900 w 2298700"/>
              <a:gd name="connsiteY15" fmla="*/ 1958275 h 2580575"/>
              <a:gd name="connsiteX16" fmla="*/ 1765300 w 2298700"/>
              <a:gd name="connsiteY16" fmla="*/ 2009075 h 2580575"/>
              <a:gd name="connsiteX17" fmla="*/ 1905000 w 2298700"/>
              <a:gd name="connsiteY17" fmla="*/ 2224975 h 2580575"/>
              <a:gd name="connsiteX18" fmla="*/ 1930400 w 2298700"/>
              <a:gd name="connsiteY18" fmla="*/ 2263075 h 2580575"/>
              <a:gd name="connsiteX19" fmla="*/ 2006600 w 2298700"/>
              <a:gd name="connsiteY19" fmla="*/ 2339275 h 2580575"/>
              <a:gd name="connsiteX20" fmla="*/ 2044700 w 2298700"/>
              <a:gd name="connsiteY20" fmla="*/ 2377375 h 2580575"/>
              <a:gd name="connsiteX21" fmla="*/ 2108200 w 2298700"/>
              <a:gd name="connsiteY21" fmla="*/ 2428175 h 2580575"/>
              <a:gd name="connsiteX22" fmla="*/ 2159000 w 2298700"/>
              <a:gd name="connsiteY22" fmla="*/ 2478975 h 2580575"/>
              <a:gd name="connsiteX23" fmla="*/ 2209800 w 2298700"/>
              <a:gd name="connsiteY23" fmla="*/ 2517075 h 2580575"/>
              <a:gd name="connsiteX24" fmla="*/ 2247900 w 2298700"/>
              <a:gd name="connsiteY24" fmla="*/ 2555175 h 2580575"/>
              <a:gd name="connsiteX25" fmla="*/ 2298700 w 2298700"/>
              <a:gd name="connsiteY25" fmla="*/ 2580575 h 258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298700" h="2580575">
                <a:moveTo>
                  <a:pt x="0" y="15175"/>
                </a:moveTo>
                <a:cubicBezTo>
                  <a:pt x="163750" y="2579"/>
                  <a:pt x="300349" y="-16744"/>
                  <a:pt x="469900" y="27875"/>
                </a:cubicBezTo>
                <a:cubicBezTo>
                  <a:pt x="513126" y="39250"/>
                  <a:pt x="758684" y="199404"/>
                  <a:pt x="800100" y="231075"/>
                </a:cubicBezTo>
                <a:cubicBezTo>
                  <a:pt x="895688" y="304172"/>
                  <a:pt x="1006131" y="364295"/>
                  <a:pt x="1079500" y="459675"/>
                </a:cubicBezTo>
                <a:cubicBezTo>
                  <a:pt x="1121833" y="514708"/>
                  <a:pt x="1175449" y="562673"/>
                  <a:pt x="1206500" y="624775"/>
                </a:cubicBezTo>
                <a:cubicBezTo>
                  <a:pt x="1223433" y="658642"/>
                  <a:pt x="1238737" y="693374"/>
                  <a:pt x="1257300" y="726375"/>
                </a:cubicBezTo>
                <a:cubicBezTo>
                  <a:pt x="1301136" y="804305"/>
                  <a:pt x="1333117" y="845219"/>
                  <a:pt x="1384300" y="916875"/>
                </a:cubicBezTo>
                <a:cubicBezTo>
                  <a:pt x="1397000" y="954975"/>
                  <a:pt x="1411155" y="992621"/>
                  <a:pt x="1422400" y="1031175"/>
                </a:cubicBezTo>
                <a:cubicBezTo>
                  <a:pt x="1440801" y="1094265"/>
                  <a:pt x="1453274" y="1159050"/>
                  <a:pt x="1473200" y="1221675"/>
                </a:cubicBezTo>
                <a:cubicBezTo>
                  <a:pt x="1482975" y="1252397"/>
                  <a:pt x="1499326" y="1280641"/>
                  <a:pt x="1511300" y="1310575"/>
                </a:cubicBezTo>
                <a:cubicBezTo>
                  <a:pt x="1524733" y="1344158"/>
                  <a:pt x="1536700" y="1378308"/>
                  <a:pt x="1549400" y="1412175"/>
                </a:cubicBezTo>
                <a:cubicBezTo>
                  <a:pt x="1568971" y="1549170"/>
                  <a:pt x="1551290" y="1454188"/>
                  <a:pt x="1587500" y="1589975"/>
                </a:cubicBezTo>
                <a:cubicBezTo>
                  <a:pt x="1596495" y="1623705"/>
                  <a:pt x="1599935" y="1659163"/>
                  <a:pt x="1612900" y="1691575"/>
                </a:cubicBezTo>
                <a:cubicBezTo>
                  <a:pt x="1633994" y="1744309"/>
                  <a:pt x="1671139" y="1790093"/>
                  <a:pt x="1689100" y="1843975"/>
                </a:cubicBezTo>
                <a:cubicBezTo>
                  <a:pt x="1697567" y="1869375"/>
                  <a:pt x="1703626" y="1895709"/>
                  <a:pt x="1714500" y="1920175"/>
                </a:cubicBezTo>
                <a:cubicBezTo>
                  <a:pt x="1720699" y="1934123"/>
                  <a:pt x="1732327" y="1945023"/>
                  <a:pt x="1739900" y="1958275"/>
                </a:cubicBezTo>
                <a:cubicBezTo>
                  <a:pt x="1749293" y="1974713"/>
                  <a:pt x="1755335" y="1992978"/>
                  <a:pt x="1765300" y="2009075"/>
                </a:cubicBezTo>
                <a:cubicBezTo>
                  <a:pt x="1810418" y="2081958"/>
                  <a:pt x="1858284" y="2153105"/>
                  <a:pt x="1905000" y="2224975"/>
                </a:cubicBezTo>
                <a:cubicBezTo>
                  <a:pt x="1913318" y="2237773"/>
                  <a:pt x="1919607" y="2252282"/>
                  <a:pt x="1930400" y="2263075"/>
                </a:cubicBezTo>
                <a:lnTo>
                  <a:pt x="2006600" y="2339275"/>
                </a:lnTo>
                <a:cubicBezTo>
                  <a:pt x="2019300" y="2351975"/>
                  <a:pt x="2030675" y="2366155"/>
                  <a:pt x="2044700" y="2377375"/>
                </a:cubicBezTo>
                <a:cubicBezTo>
                  <a:pt x="2065867" y="2394308"/>
                  <a:pt x="2087940" y="2410166"/>
                  <a:pt x="2108200" y="2428175"/>
                </a:cubicBezTo>
                <a:cubicBezTo>
                  <a:pt x="2126098" y="2444085"/>
                  <a:pt x="2140978" y="2463206"/>
                  <a:pt x="2159000" y="2478975"/>
                </a:cubicBezTo>
                <a:cubicBezTo>
                  <a:pt x="2174930" y="2492913"/>
                  <a:pt x="2193729" y="2503300"/>
                  <a:pt x="2209800" y="2517075"/>
                </a:cubicBezTo>
                <a:cubicBezTo>
                  <a:pt x="2223437" y="2528764"/>
                  <a:pt x="2232956" y="2545212"/>
                  <a:pt x="2247900" y="2555175"/>
                </a:cubicBezTo>
                <a:cubicBezTo>
                  <a:pt x="2335459" y="2613548"/>
                  <a:pt x="2256955" y="2538830"/>
                  <a:pt x="2298700" y="2580575"/>
                </a:cubicBezTo>
              </a:path>
            </a:pathLst>
          </a:custGeom>
          <a:noFill/>
          <a:ln w="38100">
            <a:solidFill>
              <a:srgbClr val="886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5CB363D8-A884-F330-C9B3-50ADB6048A79}"/>
              </a:ext>
            </a:extLst>
          </p:cNvPr>
          <p:cNvSpPr/>
          <p:nvPr/>
        </p:nvSpPr>
        <p:spPr>
          <a:xfrm>
            <a:off x="5791200" y="1663700"/>
            <a:ext cx="3987800" cy="3098800"/>
          </a:xfrm>
          <a:custGeom>
            <a:avLst/>
            <a:gdLst>
              <a:gd name="connsiteX0" fmla="*/ 0 w 3987800"/>
              <a:gd name="connsiteY0" fmla="*/ 3098800 h 3098800"/>
              <a:gd name="connsiteX1" fmla="*/ 228600 w 3987800"/>
              <a:gd name="connsiteY1" fmla="*/ 2616200 h 3098800"/>
              <a:gd name="connsiteX2" fmla="*/ 393700 w 3987800"/>
              <a:gd name="connsiteY2" fmla="*/ 2298700 h 3098800"/>
              <a:gd name="connsiteX3" fmla="*/ 520700 w 3987800"/>
              <a:gd name="connsiteY3" fmla="*/ 2082800 h 3098800"/>
              <a:gd name="connsiteX4" fmla="*/ 622300 w 3987800"/>
              <a:gd name="connsiteY4" fmla="*/ 1879600 h 3098800"/>
              <a:gd name="connsiteX5" fmla="*/ 825500 w 3987800"/>
              <a:gd name="connsiteY5" fmla="*/ 1536700 h 3098800"/>
              <a:gd name="connsiteX6" fmla="*/ 1130300 w 3987800"/>
              <a:gd name="connsiteY6" fmla="*/ 1041400 h 3098800"/>
              <a:gd name="connsiteX7" fmla="*/ 1308100 w 3987800"/>
              <a:gd name="connsiteY7" fmla="*/ 800100 h 3098800"/>
              <a:gd name="connsiteX8" fmla="*/ 1498600 w 3987800"/>
              <a:gd name="connsiteY8" fmla="*/ 584200 h 3098800"/>
              <a:gd name="connsiteX9" fmla="*/ 1752600 w 3987800"/>
              <a:gd name="connsiteY9" fmla="*/ 393700 h 3098800"/>
              <a:gd name="connsiteX10" fmla="*/ 2044700 w 3987800"/>
              <a:gd name="connsiteY10" fmla="*/ 203200 h 3098800"/>
              <a:gd name="connsiteX11" fmla="*/ 2184400 w 3987800"/>
              <a:gd name="connsiteY11" fmla="*/ 165100 h 3098800"/>
              <a:gd name="connsiteX12" fmla="*/ 2324100 w 3987800"/>
              <a:gd name="connsiteY12" fmla="*/ 114300 h 3098800"/>
              <a:gd name="connsiteX13" fmla="*/ 2806700 w 3987800"/>
              <a:gd name="connsiteY13" fmla="*/ 12700 h 3098800"/>
              <a:gd name="connsiteX14" fmla="*/ 2984500 w 3987800"/>
              <a:gd name="connsiteY14" fmla="*/ 0 h 3098800"/>
              <a:gd name="connsiteX15" fmla="*/ 3492500 w 3987800"/>
              <a:gd name="connsiteY15" fmla="*/ 25400 h 3098800"/>
              <a:gd name="connsiteX16" fmla="*/ 3619500 w 3987800"/>
              <a:gd name="connsiteY16" fmla="*/ 76200 h 3098800"/>
              <a:gd name="connsiteX17" fmla="*/ 3797300 w 3987800"/>
              <a:gd name="connsiteY17" fmla="*/ 165100 h 3098800"/>
              <a:gd name="connsiteX18" fmla="*/ 3848100 w 3987800"/>
              <a:gd name="connsiteY18" fmla="*/ 190500 h 3098800"/>
              <a:gd name="connsiteX19" fmla="*/ 3987800 w 3987800"/>
              <a:gd name="connsiteY19" fmla="*/ 317500 h 309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987800" h="3098800">
                <a:moveTo>
                  <a:pt x="0" y="3098800"/>
                </a:moveTo>
                <a:cubicBezTo>
                  <a:pt x="43440" y="2881601"/>
                  <a:pt x="3392" y="3051602"/>
                  <a:pt x="228600" y="2616200"/>
                </a:cubicBezTo>
                <a:cubicBezTo>
                  <a:pt x="283403" y="2510247"/>
                  <a:pt x="333219" y="2401517"/>
                  <a:pt x="393700" y="2298700"/>
                </a:cubicBezTo>
                <a:cubicBezTo>
                  <a:pt x="436033" y="2226733"/>
                  <a:pt x="480719" y="2156099"/>
                  <a:pt x="520700" y="2082800"/>
                </a:cubicBezTo>
                <a:cubicBezTo>
                  <a:pt x="556963" y="2016319"/>
                  <a:pt x="585393" y="1945726"/>
                  <a:pt x="622300" y="1879600"/>
                </a:cubicBezTo>
                <a:cubicBezTo>
                  <a:pt x="687052" y="1763585"/>
                  <a:pt x="758931" y="1651682"/>
                  <a:pt x="825500" y="1536700"/>
                </a:cubicBezTo>
                <a:cubicBezTo>
                  <a:pt x="1026082" y="1190240"/>
                  <a:pt x="721844" y="1662254"/>
                  <a:pt x="1130300" y="1041400"/>
                </a:cubicBezTo>
                <a:cubicBezTo>
                  <a:pt x="1195096" y="942910"/>
                  <a:pt x="1235844" y="891624"/>
                  <a:pt x="1308100" y="800100"/>
                </a:cubicBezTo>
                <a:cubicBezTo>
                  <a:pt x="1363710" y="729661"/>
                  <a:pt x="1427154" y="642415"/>
                  <a:pt x="1498600" y="584200"/>
                </a:cubicBezTo>
                <a:cubicBezTo>
                  <a:pt x="1580646" y="517348"/>
                  <a:pt x="1663953" y="451513"/>
                  <a:pt x="1752600" y="393700"/>
                </a:cubicBezTo>
                <a:cubicBezTo>
                  <a:pt x="1849967" y="330200"/>
                  <a:pt x="1932553" y="233786"/>
                  <a:pt x="2044700" y="203200"/>
                </a:cubicBezTo>
                <a:cubicBezTo>
                  <a:pt x="2091267" y="190500"/>
                  <a:pt x="2138405" y="179735"/>
                  <a:pt x="2184400" y="165100"/>
                </a:cubicBezTo>
                <a:cubicBezTo>
                  <a:pt x="2231617" y="150076"/>
                  <a:pt x="2276266" y="127228"/>
                  <a:pt x="2324100" y="114300"/>
                </a:cubicBezTo>
                <a:cubicBezTo>
                  <a:pt x="2415881" y="89494"/>
                  <a:pt x="2674457" y="27959"/>
                  <a:pt x="2806700" y="12700"/>
                </a:cubicBezTo>
                <a:cubicBezTo>
                  <a:pt x="2865726" y="5889"/>
                  <a:pt x="2925233" y="4233"/>
                  <a:pt x="2984500" y="0"/>
                </a:cubicBezTo>
                <a:cubicBezTo>
                  <a:pt x="3153833" y="8467"/>
                  <a:pt x="3324163" y="5200"/>
                  <a:pt x="3492500" y="25400"/>
                </a:cubicBezTo>
                <a:cubicBezTo>
                  <a:pt x="3537770" y="30832"/>
                  <a:pt x="3578052" y="57203"/>
                  <a:pt x="3619500" y="76200"/>
                </a:cubicBezTo>
                <a:cubicBezTo>
                  <a:pt x="3679737" y="103808"/>
                  <a:pt x="3738033" y="135467"/>
                  <a:pt x="3797300" y="165100"/>
                </a:cubicBezTo>
                <a:cubicBezTo>
                  <a:pt x="3814233" y="173567"/>
                  <a:pt x="3834713" y="177113"/>
                  <a:pt x="3848100" y="190500"/>
                </a:cubicBezTo>
                <a:cubicBezTo>
                  <a:pt x="3960493" y="302893"/>
                  <a:pt x="3909849" y="265533"/>
                  <a:pt x="3987800" y="317500"/>
                </a:cubicBezTo>
              </a:path>
            </a:pathLst>
          </a:custGeom>
          <a:noFill/>
          <a:ln w="38100">
            <a:solidFill>
              <a:srgbClr val="A660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0D8C5443-850A-FAA2-E53A-3A7729B1C67F}"/>
              </a:ext>
            </a:extLst>
          </p:cNvPr>
          <p:cNvSpPr/>
          <p:nvPr/>
        </p:nvSpPr>
        <p:spPr>
          <a:xfrm>
            <a:off x="5727543" y="3486063"/>
            <a:ext cx="2987040" cy="2685645"/>
          </a:xfrm>
          <a:custGeom>
            <a:avLst/>
            <a:gdLst>
              <a:gd name="connsiteX0" fmla="*/ 22075 w 2841475"/>
              <a:gd name="connsiteY0" fmla="*/ 2757445 h 2757445"/>
              <a:gd name="connsiteX1" fmla="*/ 225275 w 2841475"/>
              <a:gd name="connsiteY1" fmla="*/ 2122445 h 2757445"/>
              <a:gd name="connsiteX2" fmla="*/ 339575 w 2841475"/>
              <a:gd name="connsiteY2" fmla="*/ 1830345 h 2757445"/>
              <a:gd name="connsiteX3" fmla="*/ 542775 w 2841475"/>
              <a:gd name="connsiteY3" fmla="*/ 1373145 h 2757445"/>
              <a:gd name="connsiteX4" fmla="*/ 682475 w 2841475"/>
              <a:gd name="connsiteY4" fmla="*/ 1131845 h 2757445"/>
              <a:gd name="connsiteX5" fmla="*/ 1025375 w 2841475"/>
              <a:gd name="connsiteY5" fmla="*/ 636545 h 2757445"/>
              <a:gd name="connsiteX6" fmla="*/ 1279375 w 2841475"/>
              <a:gd name="connsiteY6" fmla="*/ 395245 h 2757445"/>
              <a:gd name="connsiteX7" fmla="*/ 1558775 w 2841475"/>
              <a:gd name="connsiteY7" fmla="*/ 217445 h 2757445"/>
              <a:gd name="connsiteX8" fmla="*/ 1863575 w 2841475"/>
              <a:gd name="connsiteY8" fmla="*/ 65045 h 2757445"/>
              <a:gd name="connsiteX9" fmla="*/ 2130275 w 2841475"/>
              <a:gd name="connsiteY9" fmla="*/ 14245 h 2757445"/>
              <a:gd name="connsiteX10" fmla="*/ 2257275 w 2841475"/>
              <a:gd name="connsiteY10" fmla="*/ 1545 h 2757445"/>
              <a:gd name="connsiteX11" fmla="*/ 2841475 w 2841475"/>
              <a:gd name="connsiteY11" fmla="*/ 1545 h 275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41475" h="2757445">
                <a:moveTo>
                  <a:pt x="22075" y="2757445"/>
                </a:moveTo>
                <a:cubicBezTo>
                  <a:pt x="-30464" y="2494752"/>
                  <a:pt x="817" y="2709489"/>
                  <a:pt x="225275" y="2122445"/>
                </a:cubicBezTo>
                <a:cubicBezTo>
                  <a:pt x="262616" y="2024785"/>
                  <a:pt x="299987" y="1927116"/>
                  <a:pt x="339575" y="1830345"/>
                </a:cubicBezTo>
                <a:cubicBezTo>
                  <a:pt x="355675" y="1790990"/>
                  <a:pt x="504119" y="1439915"/>
                  <a:pt x="542775" y="1373145"/>
                </a:cubicBezTo>
                <a:cubicBezTo>
                  <a:pt x="589342" y="1292712"/>
                  <a:pt x="633217" y="1210659"/>
                  <a:pt x="682475" y="1131845"/>
                </a:cubicBezTo>
                <a:cubicBezTo>
                  <a:pt x="719385" y="1072790"/>
                  <a:pt x="918560" y="747174"/>
                  <a:pt x="1025375" y="636545"/>
                </a:cubicBezTo>
                <a:cubicBezTo>
                  <a:pt x="1106491" y="552532"/>
                  <a:pt x="1183704" y="462215"/>
                  <a:pt x="1279375" y="395245"/>
                </a:cubicBezTo>
                <a:cubicBezTo>
                  <a:pt x="1398709" y="311712"/>
                  <a:pt x="1425299" y="287890"/>
                  <a:pt x="1558775" y="217445"/>
                </a:cubicBezTo>
                <a:cubicBezTo>
                  <a:pt x="1659234" y="164425"/>
                  <a:pt x="1752892" y="90587"/>
                  <a:pt x="1863575" y="65045"/>
                </a:cubicBezTo>
                <a:cubicBezTo>
                  <a:pt x="2031651" y="26258"/>
                  <a:pt x="1990929" y="29728"/>
                  <a:pt x="2130275" y="14245"/>
                </a:cubicBezTo>
                <a:cubicBezTo>
                  <a:pt x="2172559" y="9547"/>
                  <a:pt x="2214737" y="2305"/>
                  <a:pt x="2257275" y="1545"/>
                </a:cubicBezTo>
                <a:cubicBezTo>
                  <a:pt x="2451977" y="-1932"/>
                  <a:pt x="2646742" y="1545"/>
                  <a:pt x="2841475" y="1545"/>
                </a:cubicBezTo>
              </a:path>
            </a:pathLst>
          </a:custGeom>
          <a:noFill/>
          <a:ln w="38100">
            <a:solidFill>
              <a:srgbClr val="DF46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B89CA3F-F286-FA5B-6F66-E2DED48DCC79}"/>
              </a:ext>
            </a:extLst>
          </p:cNvPr>
          <p:cNvSpPr txBox="1"/>
          <p:nvPr/>
        </p:nvSpPr>
        <p:spPr>
          <a:xfrm>
            <a:off x="9955601" y="1817811"/>
            <a:ext cx="8108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14B4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750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A2E332F-0F71-340F-C20F-AD3535504EA7}"/>
              </a:ext>
            </a:extLst>
          </p:cNvPr>
          <p:cNvSpPr txBox="1"/>
          <p:nvPr/>
        </p:nvSpPr>
        <p:spPr>
          <a:xfrm>
            <a:off x="8728645" y="3208128"/>
            <a:ext cx="8108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F46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013FCCA-CBA2-3C7D-BF79-D99133E9097A}"/>
              </a:ext>
            </a:extLst>
          </p:cNvPr>
          <p:cNvSpPr txBox="1"/>
          <p:nvPr/>
        </p:nvSpPr>
        <p:spPr>
          <a:xfrm>
            <a:off x="8101157" y="5575317"/>
            <a:ext cx="7775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8699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504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5DF2DEA-A991-E996-2D0A-29D3EE7FADF2}"/>
              </a:ext>
            </a:extLst>
          </p:cNvPr>
          <p:cNvGrpSpPr/>
          <p:nvPr/>
        </p:nvGrpSpPr>
        <p:grpSpPr>
          <a:xfrm>
            <a:off x="1173625" y="5516129"/>
            <a:ext cx="4614544" cy="1231880"/>
            <a:chOff x="1173625" y="5516129"/>
            <a:chExt cx="4614544" cy="123188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696E024-F725-5628-1D64-0E37E440F553}"/>
                </a:ext>
              </a:extLst>
            </p:cNvPr>
            <p:cNvSpPr/>
            <p:nvPr/>
          </p:nvSpPr>
          <p:spPr>
            <a:xfrm>
              <a:off x="2230757" y="5654133"/>
              <a:ext cx="3557412" cy="87582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DF46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67D4577-1C80-3D33-D9DC-65B32BDF44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409" t="1089" r="-656" b="68420"/>
            <a:stretch/>
          </p:blipFill>
          <p:spPr>
            <a:xfrm>
              <a:off x="1173625" y="5516129"/>
              <a:ext cx="1209088" cy="123188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F640A60-0257-179B-EE90-EB56B332685F}"/>
                </a:ext>
              </a:extLst>
            </p:cNvPr>
            <p:cNvSpPr txBox="1"/>
            <p:nvPr/>
          </p:nvSpPr>
          <p:spPr>
            <a:xfrm>
              <a:off x="2515943" y="5676548"/>
              <a:ext cx="298704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9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9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EE42D240-BCDA-81FA-0202-73D531F9B0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8" r="37999" b="45859"/>
          <a:stretch/>
        </p:blipFill>
        <p:spPr>
          <a:xfrm>
            <a:off x="10215175" y="1817811"/>
            <a:ext cx="305641" cy="42302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C1882CE-0C00-92D5-00F9-675D340DAC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8" r="37999" b="45859"/>
          <a:stretch/>
        </p:blipFill>
        <p:spPr>
          <a:xfrm>
            <a:off x="8992416" y="3219741"/>
            <a:ext cx="305641" cy="42302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DBAE112-3D0E-C012-EB73-7B85B57EE8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8" r="37999" b="45859"/>
          <a:stretch/>
        </p:blipFill>
        <p:spPr>
          <a:xfrm>
            <a:off x="8359914" y="5651767"/>
            <a:ext cx="305641" cy="42302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EB41DE0-8D4B-CCB8-C445-DA64D9F08744}"/>
              </a:ext>
            </a:extLst>
          </p:cNvPr>
          <p:cNvSpPr/>
          <p:nvPr/>
        </p:nvSpPr>
        <p:spPr>
          <a:xfrm>
            <a:off x="5451676" y="312516"/>
            <a:ext cx="588717" cy="564064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65F565-2BA8-5AF1-B6DF-F54B0ACFE2DE}"/>
              </a:ext>
            </a:extLst>
          </p:cNvPr>
          <p:cNvSpPr txBox="1"/>
          <p:nvPr/>
        </p:nvSpPr>
        <p:spPr>
          <a:xfrm>
            <a:off x="6097543" y="291090"/>
            <a:ext cx="1351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3673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0">
            <a:extLst>
              <a:ext uri="{FF2B5EF4-FFF2-40B4-BE49-F238E27FC236}">
                <a16:creationId xmlns:a16="http://schemas.microsoft.com/office/drawing/2014/main" id="{15A4CA7D-4A09-4CAA-C968-A9BED27C976F}"/>
              </a:ext>
            </a:extLst>
          </p:cNvPr>
          <p:cNvGraphicFramePr>
            <a:graphicFrameLocks noGrp="1"/>
          </p:cNvGraphicFramePr>
          <p:nvPr/>
        </p:nvGraphicFramePr>
        <p:xfrm>
          <a:off x="457509" y="1925747"/>
          <a:ext cx="4668984" cy="2760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7246">
                  <a:extLst>
                    <a:ext uri="{9D8B030D-6E8A-4147-A177-3AD203B41FA5}">
                      <a16:colId xmlns:a16="http://schemas.microsoft.com/office/drawing/2014/main" val="115513817"/>
                    </a:ext>
                  </a:extLst>
                </a:gridCol>
                <a:gridCol w="1167246">
                  <a:extLst>
                    <a:ext uri="{9D8B030D-6E8A-4147-A177-3AD203B41FA5}">
                      <a16:colId xmlns:a16="http://schemas.microsoft.com/office/drawing/2014/main" val="4219559573"/>
                    </a:ext>
                  </a:extLst>
                </a:gridCol>
                <a:gridCol w="1167246">
                  <a:extLst>
                    <a:ext uri="{9D8B030D-6E8A-4147-A177-3AD203B41FA5}">
                      <a16:colId xmlns:a16="http://schemas.microsoft.com/office/drawing/2014/main" val="1550590387"/>
                    </a:ext>
                  </a:extLst>
                </a:gridCol>
                <a:gridCol w="1167246">
                  <a:extLst>
                    <a:ext uri="{9D8B030D-6E8A-4147-A177-3AD203B41FA5}">
                      <a16:colId xmlns:a16="http://schemas.microsoft.com/office/drawing/2014/main" val="1135480847"/>
                    </a:ext>
                  </a:extLst>
                </a:gridCol>
              </a:tblGrid>
              <a:tr h="70118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8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8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8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8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845537"/>
                  </a:ext>
                </a:extLst>
              </a:tr>
              <a:tr h="67048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437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1376709"/>
                  </a:ext>
                </a:extLst>
              </a:tr>
              <a:tr h="67048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222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334182"/>
                  </a:ext>
                </a:extLst>
              </a:tr>
              <a:tr h="59702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305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9787296"/>
                  </a:ext>
                </a:extLst>
              </a:tr>
            </a:tbl>
          </a:graphicData>
        </a:graphic>
      </p:graphicFrame>
      <p:graphicFrame>
        <p:nvGraphicFramePr>
          <p:cNvPr id="14" name="Table 10">
            <a:extLst>
              <a:ext uri="{FF2B5EF4-FFF2-40B4-BE49-F238E27FC236}">
                <a16:creationId xmlns:a16="http://schemas.microsoft.com/office/drawing/2014/main" id="{4032DAEE-D69A-1D20-E764-BACB92B05573}"/>
              </a:ext>
            </a:extLst>
          </p:cNvPr>
          <p:cNvGraphicFramePr>
            <a:graphicFrameLocks noGrp="1"/>
          </p:cNvGraphicFramePr>
          <p:nvPr/>
        </p:nvGraphicFramePr>
        <p:xfrm>
          <a:off x="7076782" y="1925747"/>
          <a:ext cx="4668984" cy="2760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7246">
                  <a:extLst>
                    <a:ext uri="{9D8B030D-6E8A-4147-A177-3AD203B41FA5}">
                      <a16:colId xmlns:a16="http://schemas.microsoft.com/office/drawing/2014/main" val="115513817"/>
                    </a:ext>
                  </a:extLst>
                </a:gridCol>
                <a:gridCol w="1167246">
                  <a:extLst>
                    <a:ext uri="{9D8B030D-6E8A-4147-A177-3AD203B41FA5}">
                      <a16:colId xmlns:a16="http://schemas.microsoft.com/office/drawing/2014/main" val="4219559573"/>
                    </a:ext>
                  </a:extLst>
                </a:gridCol>
                <a:gridCol w="1167246">
                  <a:extLst>
                    <a:ext uri="{9D8B030D-6E8A-4147-A177-3AD203B41FA5}">
                      <a16:colId xmlns:a16="http://schemas.microsoft.com/office/drawing/2014/main" val="1550590387"/>
                    </a:ext>
                  </a:extLst>
                </a:gridCol>
                <a:gridCol w="1167246">
                  <a:extLst>
                    <a:ext uri="{9D8B030D-6E8A-4147-A177-3AD203B41FA5}">
                      <a16:colId xmlns:a16="http://schemas.microsoft.com/office/drawing/2014/main" val="1135480847"/>
                    </a:ext>
                  </a:extLst>
                </a:gridCol>
              </a:tblGrid>
              <a:tr h="70118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0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0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0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845537"/>
                  </a:ext>
                </a:extLst>
              </a:tr>
              <a:tr h="67048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598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1376709"/>
                  </a:ext>
                </a:extLst>
              </a:tr>
              <a:tr h="67048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620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334182"/>
                  </a:ext>
                </a:extLst>
              </a:tr>
              <a:tr h="59702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9787296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ADF96FCB-35EA-28E1-6FF1-73F3A1FA1CA3}"/>
              </a:ext>
            </a:extLst>
          </p:cNvPr>
          <p:cNvSpPr txBox="1"/>
          <p:nvPr/>
        </p:nvSpPr>
        <p:spPr>
          <a:xfrm>
            <a:off x="2032230" y="2844555"/>
            <a:ext cx="202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F25F6D-FB54-6FF3-4D77-6C20582CA9FD}"/>
              </a:ext>
            </a:extLst>
          </p:cNvPr>
          <p:cNvSpPr txBox="1"/>
          <p:nvPr/>
        </p:nvSpPr>
        <p:spPr>
          <a:xfrm>
            <a:off x="3190547" y="2844555"/>
            <a:ext cx="202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B9BBBF-B568-8078-742C-80541164BEBD}"/>
              </a:ext>
            </a:extLst>
          </p:cNvPr>
          <p:cNvSpPr txBox="1"/>
          <p:nvPr/>
        </p:nvSpPr>
        <p:spPr>
          <a:xfrm>
            <a:off x="4385858" y="2844555"/>
            <a:ext cx="202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A4966CA-DB16-9ABB-D52C-A98ADE61CDA9}"/>
              </a:ext>
            </a:extLst>
          </p:cNvPr>
          <p:cNvSpPr/>
          <p:nvPr/>
        </p:nvSpPr>
        <p:spPr>
          <a:xfrm>
            <a:off x="991470" y="364935"/>
            <a:ext cx="594261" cy="526316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B289F2-0C5D-19D9-DCDA-C9C077B58C0D}"/>
              </a:ext>
            </a:extLst>
          </p:cNvPr>
          <p:cNvSpPr txBox="1"/>
          <p:nvPr/>
        </p:nvSpPr>
        <p:spPr>
          <a:xfrm>
            <a:off x="1548692" y="279515"/>
            <a:ext cx="1351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8E480B25-674A-677A-B6B7-F334CC901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043" y="1620454"/>
            <a:ext cx="3598523" cy="396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4E14AD95-7664-B793-1106-84537CCBFC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22" y="2809656"/>
            <a:ext cx="809189" cy="477554"/>
          </a:xfrm>
          <a:prstGeom prst="rect">
            <a:avLst/>
          </a:prstGeom>
        </p:spPr>
      </p:pic>
      <p:pic>
        <p:nvPicPr>
          <p:cNvPr id="8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EC54501A-4277-136A-EA30-4D5996201D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394" y="2821231"/>
            <a:ext cx="809189" cy="477554"/>
          </a:xfrm>
          <a:prstGeom prst="rect">
            <a:avLst/>
          </a:prstGeom>
        </p:spPr>
      </p:pic>
      <p:pic>
        <p:nvPicPr>
          <p:cNvPr id="9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9C1940A6-054E-D466-6A30-D710DC8B8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012" y="2844380"/>
            <a:ext cx="809189" cy="477554"/>
          </a:xfrm>
          <a:prstGeom prst="rect">
            <a:avLst/>
          </a:prstGeom>
        </p:spPr>
      </p:pic>
      <p:pic>
        <p:nvPicPr>
          <p:cNvPr id="10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5EDE49FB-3743-F71F-F3A3-F0CE72DEBF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247" y="3492562"/>
            <a:ext cx="809189" cy="477554"/>
          </a:xfrm>
          <a:prstGeom prst="rect">
            <a:avLst/>
          </a:prstGeom>
        </p:spPr>
      </p:pic>
      <p:pic>
        <p:nvPicPr>
          <p:cNvPr id="11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F810F47F-7CD4-A68D-A3A7-275E1B0AF9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141" y="3434689"/>
            <a:ext cx="809189" cy="477554"/>
          </a:xfrm>
          <a:prstGeom prst="rect">
            <a:avLst/>
          </a:prstGeom>
        </p:spPr>
      </p:pic>
      <p:pic>
        <p:nvPicPr>
          <p:cNvPr id="12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622AE74F-2FB7-3E08-3E2E-EB1B86C1E6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60" y="3457839"/>
            <a:ext cx="809189" cy="477554"/>
          </a:xfrm>
          <a:prstGeom prst="rect">
            <a:avLst/>
          </a:prstGeom>
        </p:spPr>
      </p:pic>
      <p:pic>
        <p:nvPicPr>
          <p:cNvPr id="18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3A5EC95E-0AEE-743C-E304-9E88C31C40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22" y="4094446"/>
            <a:ext cx="809189" cy="477554"/>
          </a:xfrm>
          <a:prstGeom prst="rect">
            <a:avLst/>
          </a:prstGeom>
        </p:spPr>
      </p:pic>
      <p:pic>
        <p:nvPicPr>
          <p:cNvPr id="28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54CCA5FA-B3CC-1C0A-88FE-97CAF3F485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716" y="4036573"/>
            <a:ext cx="809189" cy="477554"/>
          </a:xfrm>
          <a:prstGeom prst="rect">
            <a:avLst/>
          </a:prstGeom>
        </p:spPr>
      </p:pic>
      <p:pic>
        <p:nvPicPr>
          <p:cNvPr id="29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361907D7-C125-3706-0B6D-F476B41A6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035" y="4059723"/>
            <a:ext cx="809189" cy="477554"/>
          </a:xfrm>
          <a:prstGeom prst="rect">
            <a:avLst/>
          </a:prstGeom>
        </p:spPr>
      </p:pic>
      <p:pic>
        <p:nvPicPr>
          <p:cNvPr id="30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01AA9D8D-D5EA-084A-9814-6ED37693EF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817" y="2691136"/>
            <a:ext cx="601883" cy="698960"/>
          </a:xfrm>
          <a:prstGeom prst="rect">
            <a:avLst/>
          </a:prstGeom>
        </p:spPr>
      </p:pic>
      <p:pic>
        <p:nvPicPr>
          <p:cNvPr id="34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DE73E9C2-3167-9EF9-3B89-893294714B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860" y="2691136"/>
            <a:ext cx="601883" cy="698960"/>
          </a:xfrm>
          <a:prstGeom prst="rect">
            <a:avLst/>
          </a:prstGeom>
        </p:spPr>
      </p:pic>
      <p:pic>
        <p:nvPicPr>
          <p:cNvPr id="36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58451EFE-CB0C-2EC6-8797-CBB88F339A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776" y="2714285"/>
            <a:ext cx="601883" cy="698960"/>
          </a:xfrm>
          <a:prstGeom prst="rect">
            <a:avLst/>
          </a:prstGeom>
        </p:spPr>
      </p:pic>
      <p:pic>
        <p:nvPicPr>
          <p:cNvPr id="43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4B9F679A-7CD4-DF10-0583-B1CC6B5146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194" y="3433844"/>
            <a:ext cx="601883" cy="698960"/>
          </a:xfrm>
          <a:prstGeom prst="rect">
            <a:avLst/>
          </a:prstGeom>
        </p:spPr>
      </p:pic>
      <p:pic>
        <p:nvPicPr>
          <p:cNvPr id="44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D5A71A1C-B3EE-8AE6-83F8-4E31F67A2F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237" y="3433844"/>
            <a:ext cx="601883" cy="698960"/>
          </a:xfrm>
          <a:prstGeom prst="rect">
            <a:avLst/>
          </a:prstGeom>
        </p:spPr>
      </p:pic>
      <p:pic>
        <p:nvPicPr>
          <p:cNvPr id="45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4EAE5DF6-E3A9-F5A2-4A9C-9F8A3C9313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153" y="3456993"/>
            <a:ext cx="601883" cy="698960"/>
          </a:xfrm>
          <a:prstGeom prst="rect">
            <a:avLst/>
          </a:prstGeom>
        </p:spPr>
      </p:pic>
      <p:pic>
        <p:nvPicPr>
          <p:cNvPr id="46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DFE28F6E-87DD-3257-AFC7-DA95092D80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273" y="4095529"/>
            <a:ext cx="601883" cy="698960"/>
          </a:xfrm>
          <a:prstGeom prst="rect">
            <a:avLst/>
          </a:prstGeom>
        </p:spPr>
      </p:pic>
      <p:pic>
        <p:nvPicPr>
          <p:cNvPr id="75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213CCF2E-DD60-1ADD-0853-8F562225A5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316" y="4095529"/>
            <a:ext cx="601883" cy="698960"/>
          </a:xfrm>
          <a:prstGeom prst="rect">
            <a:avLst/>
          </a:prstGeom>
        </p:spPr>
      </p:pic>
      <p:pic>
        <p:nvPicPr>
          <p:cNvPr id="76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6979A988-945C-7BE4-5911-1FF7826539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232" y="4118678"/>
            <a:ext cx="601883" cy="69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3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11D4C4-EBE9-C17E-C467-CD30983B36D4}"/>
              </a:ext>
            </a:extLst>
          </p:cNvPr>
          <p:cNvSpPr txBox="1"/>
          <p:nvPr/>
        </p:nvSpPr>
        <p:spPr>
          <a:xfrm>
            <a:off x="1355505" y="341322"/>
            <a:ext cx="101179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385, 538, 444, 307, 640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endParaRPr lang="en-US" sz="40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B66D53-8D77-BC4C-383D-E2C7798136E7}"/>
              </a:ext>
            </a:extLst>
          </p:cNvPr>
          <p:cNvGrpSpPr/>
          <p:nvPr/>
        </p:nvGrpSpPr>
        <p:grpSpPr>
          <a:xfrm>
            <a:off x="3074728" y="2333213"/>
            <a:ext cx="5460541" cy="1009185"/>
            <a:chOff x="3074728" y="2015009"/>
            <a:chExt cx="5460541" cy="100918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40CE6CE-5FEB-583E-8841-BDFBE5664391}"/>
                </a:ext>
              </a:extLst>
            </p:cNvPr>
            <p:cNvSpPr/>
            <p:nvPr/>
          </p:nvSpPr>
          <p:spPr>
            <a:xfrm>
              <a:off x="3138079" y="2015009"/>
              <a:ext cx="5397190" cy="1009185"/>
            </a:xfrm>
            <a:prstGeom prst="rect">
              <a:avLst/>
            </a:prstGeom>
            <a:solidFill>
              <a:srgbClr val="7BDB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325E03-71C0-9861-D008-8357A4EFA417}"/>
                </a:ext>
              </a:extLst>
            </p:cNvPr>
            <p:cNvSpPr txBox="1"/>
            <p:nvPr/>
          </p:nvSpPr>
          <p:spPr>
            <a:xfrm>
              <a:off x="3074728" y="2134883"/>
              <a:ext cx="220231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385 =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9149194-0793-E734-6B96-D67843A2363E}"/>
              </a:ext>
            </a:extLst>
          </p:cNvPr>
          <p:cNvSpPr txBox="1"/>
          <p:nvPr/>
        </p:nvSpPr>
        <p:spPr>
          <a:xfrm>
            <a:off x="4835444" y="2453086"/>
            <a:ext cx="36808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300 + 80 + 5.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D41DE2-CA57-A2CE-59DD-BF9C4A2AB341}"/>
              </a:ext>
            </a:extLst>
          </p:cNvPr>
          <p:cNvSpPr txBox="1"/>
          <p:nvPr/>
        </p:nvSpPr>
        <p:spPr>
          <a:xfrm>
            <a:off x="57036" y="3668661"/>
            <a:ext cx="2202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538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BD5D88-3E82-0010-0A7F-ED01EF148BC6}"/>
              </a:ext>
            </a:extLst>
          </p:cNvPr>
          <p:cNvSpPr txBox="1"/>
          <p:nvPr/>
        </p:nvSpPr>
        <p:spPr>
          <a:xfrm>
            <a:off x="0" y="4935272"/>
            <a:ext cx="2202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444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8F1EF8-387E-1FD0-BB23-B516FDDA738A}"/>
              </a:ext>
            </a:extLst>
          </p:cNvPr>
          <p:cNvSpPr txBox="1"/>
          <p:nvPr/>
        </p:nvSpPr>
        <p:spPr>
          <a:xfrm>
            <a:off x="6281254" y="3668661"/>
            <a:ext cx="2202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307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2135F8-67BF-2FBE-A70B-0D15F2B2661D}"/>
              </a:ext>
            </a:extLst>
          </p:cNvPr>
          <p:cNvSpPr txBox="1"/>
          <p:nvPr/>
        </p:nvSpPr>
        <p:spPr>
          <a:xfrm>
            <a:off x="6281254" y="5029236"/>
            <a:ext cx="2202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640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95E6DD-31E2-D7F8-B3F7-D6A2C06CD1DE}"/>
              </a:ext>
            </a:extLst>
          </p:cNvPr>
          <p:cNvSpPr txBox="1"/>
          <p:nvPr/>
        </p:nvSpPr>
        <p:spPr>
          <a:xfrm>
            <a:off x="1622134" y="3668659"/>
            <a:ext cx="4246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931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500 + 30 + 8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33DC64-6ACA-DD6F-A286-EC5453FF0720}"/>
              </a:ext>
            </a:extLst>
          </p:cNvPr>
          <p:cNvSpPr txBox="1"/>
          <p:nvPr/>
        </p:nvSpPr>
        <p:spPr>
          <a:xfrm>
            <a:off x="1622134" y="4935272"/>
            <a:ext cx="4246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931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400 + 40 + 4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B5A7E6-4DC3-3E43-DA05-692A68A4C950}"/>
              </a:ext>
            </a:extLst>
          </p:cNvPr>
          <p:cNvSpPr txBox="1"/>
          <p:nvPr/>
        </p:nvSpPr>
        <p:spPr>
          <a:xfrm>
            <a:off x="7856278" y="3668659"/>
            <a:ext cx="2944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931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300 + 7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30661F-DE98-F5D5-E13A-9102278B2C83}"/>
              </a:ext>
            </a:extLst>
          </p:cNvPr>
          <p:cNvSpPr txBox="1"/>
          <p:nvPr/>
        </p:nvSpPr>
        <p:spPr>
          <a:xfrm>
            <a:off x="7755917" y="4993490"/>
            <a:ext cx="3580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931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600 + 40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FD162C3-4B59-17EA-C9CA-030DE57C6057}"/>
              </a:ext>
            </a:extLst>
          </p:cNvPr>
          <p:cNvSpPr/>
          <p:nvPr/>
        </p:nvSpPr>
        <p:spPr>
          <a:xfrm>
            <a:off x="1222964" y="538555"/>
            <a:ext cx="652135" cy="584189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5227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6D6F8045-B39C-DC03-E7E2-A0B0CFAC287E}"/>
              </a:ext>
            </a:extLst>
          </p:cNvPr>
          <p:cNvGraphicFramePr>
            <a:graphicFrameLocks noGrp="1"/>
          </p:cNvGraphicFramePr>
          <p:nvPr/>
        </p:nvGraphicFramePr>
        <p:xfrm>
          <a:off x="2680649" y="1546630"/>
          <a:ext cx="6428511" cy="4610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2837">
                  <a:extLst>
                    <a:ext uri="{9D8B030D-6E8A-4147-A177-3AD203B41FA5}">
                      <a16:colId xmlns:a16="http://schemas.microsoft.com/office/drawing/2014/main" val="1158216322"/>
                    </a:ext>
                  </a:extLst>
                </a:gridCol>
                <a:gridCol w="2142837">
                  <a:extLst>
                    <a:ext uri="{9D8B030D-6E8A-4147-A177-3AD203B41FA5}">
                      <a16:colId xmlns:a16="http://schemas.microsoft.com/office/drawing/2014/main" val="3499371833"/>
                    </a:ext>
                  </a:extLst>
                </a:gridCol>
                <a:gridCol w="2142837">
                  <a:extLst>
                    <a:ext uri="{9D8B030D-6E8A-4147-A177-3AD203B41FA5}">
                      <a16:colId xmlns:a16="http://schemas.microsoft.com/office/drawing/2014/main" val="2815176344"/>
                    </a:ext>
                  </a:extLst>
                </a:gridCol>
              </a:tblGrid>
              <a:tr h="65863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9647427"/>
                  </a:ext>
                </a:extLst>
              </a:tr>
              <a:tr h="65863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7191"/>
                  </a:ext>
                </a:extLst>
              </a:tr>
              <a:tr h="65863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425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427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583428"/>
                  </a:ext>
                </a:extLst>
              </a:tr>
              <a:tr h="65863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879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880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881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62923"/>
                  </a:ext>
                </a:extLst>
              </a:tr>
              <a:tr h="65863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998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999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278530"/>
                  </a:ext>
                </a:extLst>
              </a:tr>
              <a:tr h="65863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963008"/>
                  </a:ext>
                </a:extLst>
              </a:tr>
              <a:tr h="65863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324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325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693574"/>
                  </a:ext>
                </a:extLst>
              </a:tr>
            </a:tbl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4D698EEC-3213-14CB-80FA-174BD01DDDE8}"/>
              </a:ext>
            </a:extLst>
          </p:cNvPr>
          <p:cNvGrpSpPr/>
          <p:nvPr/>
        </p:nvGrpSpPr>
        <p:grpSpPr>
          <a:xfrm>
            <a:off x="3278973" y="2956983"/>
            <a:ext cx="933387" cy="536536"/>
            <a:chOff x="7633045" y="3033448"/>
            <a:chExt cx="933387" cy="53653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B44302E-84D6-8C63-CDA9-3C9B2D0CF541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9482742-98B8-D5AD-6841-0D1B3E3E33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3DA46F9-58EC-341F-50F3-EBFE7B403845}"/>
              </a:ext>
            </a:extLst>
          </p:cNvPr>
          <p:cNvGrpSpPr/>
          <p:nvPr/>
        </p:nvGrpSpPr>
        <p:grpSpPr>
          <a:xfrm>
            <a:off x="7587736" y="2956983"/>
            <a:ext cx="933387" cy="536536"/>
            <a:chOff x="7633045" y="3033448"/>
            <a:chExt cx="933387" cy="53653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0AC6243-AE1E-69ED-22B7-673CF27AFD3F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99C1714-FBA7-017E-FBAA-59E086FA53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5BAD194-2B83-0DDB-58F3-35E0B57B7D80}"/>
              </a:ext>
            </a:extLst>
          </p:cNvPr>
          <p:cNvGrpSpPr/>
          <p:nvPr/>
        </p:nvGrpSpPr>
        <p:grpSpPr>
          <a:xfrm>
            <a:off x="3323867" y="3597375"/>
            <a:ext cx="933387" cy="536536"/>
            <a:chOff x="7633045" y="3033448"/>
            <a:chExt cx="933387" cy="53653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966B7E2-428D-4D6F-5821-8CA8A158FAE6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62FAC32-F6AF-574F-3999-A965D5931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BC2E59F-7D5E-66E5-451A-ACD7260A5A21}"/>
              </a:ext>
            </a:extLst>
          </p:cNvPr>
          <p:cNvGrpSpPr/>
          <p:nvPr/>
        </p:nvGrpSpPr>
        <p:grpSpPr>
          <a:xfrm>
            <a:off x="7632630" y="3597375"/>
            <a:ext cx="933387" cy="536536"/>
            <a:chOff x="7633045" y="3033448"/>
            <a:chExt cx="933387" cy="53653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6CC27F2-1495-E981-7802-977F9FF0B6B0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DD61650-54BC-0FD5-ED58-19094104D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9E991AE-D814-0D59-A1BC-7C39DE1EEC0D}"/>
              </a:ext>
            </a:extLst>
          </p:cNvPr>
          <p:cNvGrpSpPr/>
          <p:nvPr/>
        </p:nvGrpSpPr>
        <p:grpSpPr>
          <a:xfrm>
            <a:off x="3278973" y="4259154"/>
            <a:ext cx="933387" cy="536536"/>
            <a:chOff x="7633045" y="3033448"/>
            <a:chExt cx="933387" cy="53653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CF9BA85-A63B-5E78-CE79-2CDF4A7B8211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43D3105-D16B-6FBE-1A46-B7448022E1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9D22142-0ABE-6A02-9D44-3E214A89559E}"/>
              </a:ext>
            </a:extLst>
          </p:cNvPr>
          <p:cNvGrpSpPr/>
          <p:nvPr/>
        </p:nvGrpSpPr>
        <p:grpSpPr>
          <a:xfrm>
            <a:off x="7587736" y="4263110"/>
            <a:ext cx="1010839" cy="536536"/>
            <a:chOff x="7555593" y="3033448"/>
            <a:chExt cx="1010839" cy="53653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14D431C-1DAB-0E14-7B53-8102BD0163DE}"/>
                </a:ext>
              </a:extLst>
            </p:cNvPr>
            <p:cNvSpPr/>
            <p:nvPr/>
          </p:nvSpPr>
          <p:spPr>
            <a:xfrm>
              <a:off x="7555593" y="3073873"/>
              <a:ext cx="1010839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0708E67-3104-32DA-024F-7D7EB1EDF2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96C2D43-E7CA-B767-01BB-1BF828BD527A}"/>
              </a:ext>
            </a:extLst>
          </p:cNvPr>
          <p:cNvGrpSpPr/>
          <p:nvPr/>
        </p:nvGrpSpPr>
        <p:grpSpPr>
          <a:xfrm>
            <a:off x="7587736" y="4939971"/>
            <a:ext cx="933387" cy="536536"/>
            <a:chOff x="7633045" y="3033448"/>
            <a:chExt cx="933387" cy="53653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70F2DBF-730D-6659-5231-21EB4F6CC653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EA82BB8-C468-D562-9048-359638952C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D93D30F-F159-D4A1-13B2-EE1055BF83E6}"/>
              </a:ext>
            </a:extLst>
          </p:cNvPr>
          <p:cNvGrpSpPr/>
          <p:nvPr/>
        </p:nvGrpSpPr>
        <p:grpSpPr>
          <a:xfrm>
            <a:off x="5456901" y="4939971"/>
            <a:ext cx="933387" cy="536536"/>
            <a:chOff x="7633045" y="3033448"/>
            <a:chExt cx="933387" cy="536536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4F5D613-1261-F750-ABC9-C323DF221683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B578917-1C7D-A9F4-EEA1-0301976D6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C1E85DE-82B9-2B8C-AA16-C47C14667864}"/>
              </a:ext>
            </a:extLst>
          </p:cNvPr>
          <p:cNvGrpSpPr/>
          <p:nvPr/>
        </p:nvGrpSpPr>
        <p:grpSpPr>
          <a:xfrm>
            <a:off x="5474308" y="5576314"/>
            <a:ext cx="933387" cy="536536"/>
            <a:chOff x="7633045" y="3033448"/>
            <a:chExt cx="933387" cy="53653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E932039-509C-8594-4826-4F36360E7D47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2F5F370-083D-2CFD-18EC-6107B22CAF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A47BB58-429B-A2EB-B94C-6A2F68971DB5}"/>
              </a:ext>
            </a:extLst>
          </p:cNvPr>
          <p:cNvGrpSpPr/>
          <p:nvPr/>
        </p:nvGrpSpPr>
        <p:grpSpPr>
          <a:xfrm>
            <a:off x="3203726" y="5576314"/>
            <a:ext cx="933387" cy="536536"/>
            <a:chOff x="7633045" y="3033448"/>
            <a:chExt cx="933387" cy="536536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B9D30D0-A72B-DA38-C0A0-767FA40C2EDC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6F31C24-DFD4-0D8A-6012-811BD73009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EDD21A7-E9AB-9984-B1B6-9C8418314B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8" t="-2517" r="27567" b="50723"/>
          <a:stretch/>
        </p:blipFill>
        <p:spPr>
          <a:xfrm>
            <a:off x="204314" y="2402045"/>
            <a:ext cx="2358812" cy="437179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08C3919-03DB-8F08-B8EA-F7CC441F1D9A}"/>
              </a:ext>
            </a:extLst>
          </p:cNvPr>
          <p:cNvSpPr/>
          <p:nvPr/>
        </p:nvSpPr>
        <p:spPr>
          <a:xfrm>
            <a:off x="5451676" y="312516"/>
            <a:ext cx="588717" cy="564064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5E5A24-797D-689F-9662-7FFBD0E2157E}"/>
              </a:ext>
            </a:extLst>
          </p:cNvPr>
          <p:cNvSpPr txBox="1"/>
          <p:nvPr/>
        </p:nvSpPr>
        <p:spPr>
          <a:xfrm>
            <a:off x="6097543" y="291090"/>
            <a:ext cx="1351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8830BF-9BDF-0B92-0556-F84A756C18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9748" y="2577528"/>
            <a:ext cx="2708475" cy="368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3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80D5CA9-D187-6722-2C17-DCE7643B989C}"/>
              </a:ext>
            </a:extLst>
          </p:cNvPr>
          <p:cNvSpPr/>
          <p:nvPr/>
        </p:nvSpPr>
        <p:spPr>
          <a:xfrm>
            <a:off x="4948957" y="2383431"/>
            <a:ext cx="2175400" cy="39271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5E4F00-3EAD-5327-2024-9625506D392D}"/>
              </a:ext>
            </a:extLst>
          </p:cNvPr>
          <p:cNvSpPr txBox="1"/>
          <p:nvPr/>
        </p:nvSpPr>
        <p:spPr>
          <a:xfrm>
            <a:off x="1502993" y="156668"/>
            <a:ext cx="3073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a) </a:t>
            </a:r>
            <a:r>
              <a:rPr lang="en-US" sz="7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84DE494-E643-06DE-DB43-6543ABCAEDA8}"/>
              </a:ext>
            </a:extLst>
          </p:cNvPr>
          <p:cNvGrpSpPr/>
          <p:nvPr/>
        </p:nvGrpSpPr>
        <p:grpSpPr>
          <a:xfrm>
            <a:off x="1417578" y="2061732"/>
            <a:ext cx="9319389" cy="749368"/>
            <a:chOff x="1417578" y="2061732"/>
            <a:chExt cx="9319389" cy="749368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E4EDE655-0345-CFD2-E8A5-CF89D43A1DE5}"/>
                </a:ext>
              </a:extLst>
            </p:cNvPr>
            <p:cNvCxnSpPr>
              <a:cxnSpLocks/>
            </p:cNvCxnSpPr>
            <p:nvPr/>
          </p:nvCxnSpPr>
          <p:spPr>
            <a:xfrm>
              <a:off x="1451382" y="2204040"/>
              <a:ext cx="928558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79EEE01-2E05-6A02-AC87-BB02E80BF5E8}"/>
                </a:ext>
              </a:extLst>
            </p:cNvPr>
            <p:cNvCxnSpPr>
              <a:cxnSpLocks/>
            </p:cNvCxnSpPr>
            <p:nvPr/>
          </p:nvCxnSpPr>
          <p:spPr>
            <a:xfrm>
              <a:off x="1696679" y="2083696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3EA6FE7-028D-EBE8-6D66-6C32115946FD}"/>
                </a:ext>
              </a:extLst>
            </p:cNvPr>
            <p:cNvCxnSpPr>
              <a:cxnSpLocks/>
            </p:cNvCxnSpPr>
            <p:nvPr/>
          </p:nvCxnSpPr>
          <p:spPr>
            <a:xfrm>
              <a:off x="2495207" y="2083696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4570BA3-1562-6EC3-9ECA-46F5EA0F5B91}"/>
                </a:ext>
              </a:extLst>
            </p:cNvPr>
            <p:cNvCxnSpPr>
              <a:cxnSpLocks/>
            </p:cNvCxnSpPr>
            <p:nvPr/>
          </p:nvCxnSpPr>
          <p:spPr>
            <a:xfrm>
              <a:off x="3451737" y="2083695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9FB9BCA-B215-FBA7-2692-02B3E33F807D}"/>
                </a:ext>
              </a:extLst>
            </p:cNvPr>
            <p:cNvCxnSpPr>
              <a:cxnSpLocks/>
            </p:cNvCxnSpPr>
            <p:nvPr/>
          </p:nvCxnSpPr>
          <p:spPr>
            <a:xfrm>
              <a:off x="4279761" y="2103359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5C99CEB-3466-17FC-B7B5-478294893E80}"/>
                </a:ext>
              </a:extLst>
            </p:cNvPr>
            <p:cNvCxnSpPr>
              <a:cxnSpLocks/>
            </p:cNvCxnSpPr>
            <p:nvPr/>
          </p:nvCxnSpPr>
          <p:spPr>
            <a:xfrm>
              <a:off x="5142886" y="2083694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62E8711-4DE3-C23B-91A4-E279A49AED7D}"/>
                </a:ext>
              </a:extLst>
            </p:cNvPr>
            <p:cNvCxnSpPr>
              <a:cxnSpLocks/>
            </p:cNvCxnSpPr>
            <p:nvPr/>
          </p:nvCxnSpPr>
          <p:spPr>
            <a:xfrm>
              <a:off x="6030774" y="2083693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057DD91-A902-A137-1189-5EAAAA04AFE6}"/>
                </a:ext>
              </a:extLst>
            </p:cNvPr>
            <p:cNvCxnSpPr>
              <a:cxnSpLocks/>
            </p:cNvCxnSpPr>
            <p:nvPr/>
          </p:nvCxnSpPr>
          <p:spPr>
            <a:xfrm>
              <a:off x="6886401" y="2087768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723B6AA-0FD2-12F3-C369-637D95C9554B}"/>
                </a:ext>
              </a:extLst>
            </p:cNvPr>
            <p:cNvCxnSpPr>
              <a:cxnSpLocks/>
            </p:cNvCxnSpPr>
            <p:nvPr/>
          </p:nvCxnSpPr>
          <p:spPr>
            <a:xfrm>
              <a:off x="7696472" y="2083693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072CD11-2B3D-AFCC-502E-80F1558CF839}"/>
                </a:ext>
              </a:extLst>
            </p:cNvPr>
            <p:cNvCxnSpPr>
              <a:cxnSpLocks/>
            </p:cNvCxnSpPr>
            <p:nvPr/>
          </p:nvCxnSpPr>
          <p:spPr>
            <a:xfrm>
              <a:off x="8485854" y="2061732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0817E21-6163-C17D-F5A9-FE7A90501F37}"/>
                </a:ext>
              </a:extLst>
            </p:cNvPr>
            <p:cNvCxnSpPr>
              <a:cxnSpLocks/>
            </p:cNvCxnSpPr>
            <p:nvPr/>
          </p:nvCxnSpPr>
          <p:spPr>
            <a:xfrm>
              <a:off x="9284382" y="2061732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B4C87BA-6728-A42E-4BA4-D82A5B8C85CA}"/>
                </a:ext>
              </a:extLst>
            </p:cNvPr>
            <p:cNvSpPr txBox="1"/>
            <p:nvPr/>
          </p:nvSpPr>
          <p:spPr>
            <a:xfrm>
              <a:off x="1417578" y="2348051"/>
              <a:ext cx="6080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F338745-7BDD-3FF2-4003-642EBC6BAD08}"/>
                </a:ext>
              </a:extLst>
            </p:cNvPr>
            <p:cNvSpPr txBox="1"/>
            <p:nvPr/>
          </p:nvSpPr>
          <p:spPr>
            <a:xfrm>
              <a:off x="2240661" y="2344046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4E8DEB3-86F1-6D6E-5C4C-B41F0F12E85E}"/>
                </a:ext>
              </a:extLst>
            </p:cNvPr>
            <p:cNvSpPr txBox="1"/>
            <p:nvPr/>
          </p:nvSpPr>
          <p:spPr>
            <a:xfrm>
              <a:off x="3174727" y="2324380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248E17F-A6DF-5140-7C5E-7D23680C4427}"/>
                </a:ext>
              </a:extLst>
            </p:cNvPr>
            <p:cNvSpPr txBox="1"/>
            <p:nvPr/>
          </p:nvSpPr>
          <p:spPr>
            <a:xfrm>
              <a:off x="4013674" y="2342763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A7B4C1D-FB7E-35F5-317D-22E58947197A}"/>
                </a:ext>
              </a:extLst>
            </p:cNvPr>
            <p:cNvSpPr txBox="1"/>
            <p:nvPr/>
          </p:nvSpPr>
          <p:spPr>
            <a:xfrm>
              <a:off x="4876799" y="2346583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CAECC4F-D0A9-5AF8-2C2A-6845EA73D8FE}"/>
                </a:ext>
              </a:extLst>
            </p:cNvPr>
            <p:cNvSpPr txBox="1"/>
            <p:nvPr/>
          </p:nvSpPr>
          <p:spPr>
            <a:xfrm>
              <a:off x="5767922" y="2342763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EB8BB36-F31A-6351-F669-B4F2D230A545}"/>
                </a:ext>
              </a:extLst>
            </p:cNvPr>
            <p:cNvSpPr txBox="1"/>
            <p:nvPr/>
          </p:nvSpPr>
          <p:spPr>
            <a:xfrm>
              <a:off x="6620315" y="2324380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8B82D46-E04C-80C8-BD34-47324D98B832}"/>
                </a:ext>
              </a:extLst>
            </p:cNvPr>
            <p:cNvSpPr txBox="1"/>
            <p:nvPr/>
          </p:nvSpPr>
          <p:spPr>
            <a:xfrm>
              <a:off x="7448339" y="2314482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EC435E-66AE-7CC2-37F4-E5FD6913BE37}"/>
                </a:ext>
              </a:extLst>
            </p:cNvPr>
            <p:cNvSpPr txBox="1"/>
            <p:nvPr/>
          </p:nvSpPr>
          <p:spPr>
            <a:xfrm>
              <a:off x="8269332" y="2317790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E5EC0F5-4A16-6854-865B-082471792EEB}"/>
                </a:ext>
              </a:extLst>
            </p:cNvPr>
            <p:cNvSpPr txBox="1"/>
            <p:nvPr/>
          </p:nvSpPr>
          <p:spPr>
            <a:xfrm>
              <a:off x="9018295" y="2349435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19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1FBE7AF-92F5-C63E-3B6B-F344865198F0}"/>
                </a:ext>
              </a:extLst>
            </p:cNvPr>
            <p:cNvCxnSpPr>
              <a:cxnSpLocks/>
            </p:cNvCxnSpPr>
            <p:nvPr/>
          </p:nvCxnSpPr>
          <p:spPr>
            <a:xfrm>
              <a:off x="10212566" y="2061732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7B9ADA0-1E31-80CE-A133-875CA5FE0552}"/>
                </a:ext>
              </a:extLst>
            </p:cNvPr>
            <p:cNvSpPr txBox="1"/>
            <p:nvPr/>
          </p:nvSpPr>
          <p:spPr>
            <a:xfrm>
              <a:off x="9946479" y="2349435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AEBB847-A948-55AC-5B2B-343431DCA509}"/>
              </a:ext>
            </a:extLst>
          </p:cNvPr>
          <p:cNvGrpSpPr/>
          <p:nvPr/>
        </p:nvGrpSpPr>
        <p:grpSpPr>
          <a:xfrm>
            <a:off x="41989" y="2580267"/>
            <a:ext cx="4510956" cy="3484782"/>
            <a:chOff x="2783626" y="2425061"/>
            <a:chExt cx="4510956" cy="3484782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F405B4B2-3155-8D0F-822A-795876A9A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71669" r="65231"/>
            <a:stretch/>
          </p:blipFill>
          <p:spPr>
            <a:xfrm>
              <a:off x="2783626" y="2425061"/>
              <a:ext cx="4510956" cy="3484782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614787A-E2CE-DC4A-6DB1-F88ACE2AF765}"/>
                </a:ext>
              </a:extLst>
            </p:cNvPr>
            <p:cNvSpPr txBox="1"/>
            <p:nvPr/>
          </p:nvSpPr>
          <p:spPr>
            <a:xfrm>
              <a:off x="3529746" y="3456999"/>
              <a:ext cx="303468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15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5D3B34AD-5DF7-5F28-B265-6EBE2B2A8C18}"/>
              </a:ext>
            </a:extLst>
          </p:cNvPr>
          <p:cNvSpPr txBox="1"/>
          <p:nvPr/>
        </p:nvSpPr>
        <p:spPr>
          <a:xfrm>
            <a:off x="5169915" y="3197560"/>
            <a:ext cx="62988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</a:t>
            </a:r>
            <a:endParaRPr lang="en-US" sz="7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A590619-7404-CCF0-1DA8-3BF705BCCF47}"/>
              </a:ext>
            </a:extLst>
          </p:cNvPr>
          <p:cNvGrpSpPr/>
          <p:nvPr/>
        </p:nvGrpSpPr>
        <p:grpSpPr>
          <a:xfrm>
            <a:off x="28114" y="2525681"/>
            <a:ext cx="4510956" cy="3484782"/>
            <a:chOff x="2750325" y="2237771"/>
            <a:chExt cx="4510956" cy="3484782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16E06B0B-48F6-BB06-8190-935266348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71669" r="65231"/>
            <a:stretch/>
          </p:blipFill>
          <p:spPr>
            <a:xfrm>
              <a:off x="2750325" y="2237771"/>
              <a:ext cx="4510956" cy="3484782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BF84594-0CB5-A71A-A4DB-6FCB23021A4E}"/>
                </a:ext>
              </a:extLst>
            </p:cNvPr>
            <p:cNvSpPr txBox="1"/>
            <p:nvPr/>
          </p:nvSpPr>
          <p:spPr>
            <a:xfrm>
              <a:off x="3529746" y="3456999"/>
              <a:ext cx="303468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15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5163E2ED-3EEF-8CF6-A5A6-DBA61B837B8C}"/>
              </a:ext>
            </a:extLst>
          </p:cNvPr>
          <p:cNvSpPr txBox="1"/>
          <p:nvPr/>
        </p:nvSpPr>
        <p:spPr>
          <a:xfrm>
            <a:off x="5123115" y="3917814"/>
            <a:ext cx="62988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15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</a:t>
            </a:r>
            <a:endParaRPr lang="en-US" sz="7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60AA207-18D2-054D-2BD8-976FFFB73954}"/>
              </a:ext>
            </a:extLst>
          </p:cNvPr>
          <p:cNvSpPr txBox="1"/>
          <p:nvPr/>
        </p:nvSpPr>
        <p:spPr>
          <a:xfrm>
            <a:off x="4095883" y="4687255"/>
            <a:ext cx="75954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14, 15, 16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sz="7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C8C23F1-2BCC-DCD9-576E-FFE040D7641A}"/>
              </a:ext>
            </a:extLst>
          </p:cNvPr>
          <p:cNvSpPr txBox="1"/>
          <p:nvPr/>
        </p:nvSpPr>
        <p:spPr>
          <a:xfrm>
            <a:off x="4045590" y="5437660"/>
            <a:ext cx="75954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16, 15, 14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sz="7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5F73ACD-118C-BCDE-0D01-8919F76E65C2}"/>
              </a:ext>
            </a:extLst>
          </p:cNvPr>
          <p:cNvSpPr/>
          <p:nvPr/>
        </p:nvSpPr>
        <p:spPr>
          <a:xfrm>
            <a:off x="1072493" y="596428"/>
            <a:ext cx="652135" cy="584189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6860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  <p:bldP spid="57" grpId="0"/>
      <p:bldP spid="61" grpId="0"/>
      <p:bldP spid="62" grpId="0"/>
      <p:bldP spid="6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5368695C-B11B-2831-F70D-9E79B3A36B18}"/>
              </a:ext>
            </a:extLst>
          </p:cNvPr>
          <p:cNvSpPr/>
          <p:nvPr/>
        </p:nvSpPr>
        <p:spPr>
          <a:xfrm>
            <a:off x="4923179" y="1440491"/>
            <a:ext cx="2175400" cy="39271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20673D5-9126-57E9-3E08-4F462480B140}"/>
              </a:ext>
            </a:extLst>
          </p:cNvPr>
          <p:cNvCxnSpPr>
            <a:cxnSpLocks/>
          </p:cNvCxnSpPr>
          <p:nvPr/>
        </p:nvCxnSpPr>
        <p:spPr>
          <a:xfrm>
            <a:off x="1421709" y="1246467"/>
            <a:ext cx="928558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05F652-5F7C-6B0B-2784-58B4844D17F2}"/>
              </a:ext>
            </a:extLst>
          </p:cNvPr>
          <p:cNvCxnSpPr>
            <a:cxnSpLocks/>
          </p:cNvCxnSpPr>
          <p:nvPr/>
        </p:nvCxnSpPr>
        <p:spPr>
          <a:xfrm>
            <a:off x="1667006" y="1126123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F754C3-0D23-B4D1-009B-3E40E4D25657}"/>
              </a:ext>
            </a:extLst>
          </p:cNvPr>
          <p:cNvCxnSpPr>
            <a:cxnSpLocks/>
          </p:cNvCxnSpPr>
          <p:nvPr/>
        </p:nvCxnSpPr>
        <p:spPr>
          <a:xfrm>
            <a:off x="2465534" y="1126123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A481716-D683-CCBE-CC83-B9FE3BF1B3F8}"/>
              </a:ext>
            </a:extLst>
          </p:cNvPr>
          <p:cNvCxnSpPr>
            <a:cxnSpLocks/>
          </p:cNvCxnSpPr>
          <p:nvPr/>
        </p:nvCxnSpPr>
        <p:spPr>
          <a:xfrm>
            <a:off x="3422064" y="1126122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14AE26B-ADDA-52A6-82DB-9625A669A496}"/>
              </a:ext>
            </a:extLst>
          </p:cNvPr>
          <p:cNvCxnSpPr>
            <a:cxnSpLocks/>
          </p:cNvCxnSpPr>
          <p:nvPr/>
        </p:nvCxnSpPr>
        <p:spPr>
          <a:xfrm>
            <a:off x="4250088" y="1145786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1A6537-2D01-67D1-1525-FD78E5784E4F}"/>
              </a:ext>
            </a:extLst>
          </p:cNvPr>
          <p:cNvCxnSpPr>
            <a:cxnSpLocks/>
          </p:cNvCxnSpPr>
          <p:nvPr/>
        </p:nvCxnSpPr>
        <p:spPr>
          <a:xfrm>
            <a:off x="5113213" y="1126121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626A60-A1C7-2092-FB0E-9B6FF2283432}"/>
              </a:ext>
            </a:extLst>
          </p:cNvPr>
          <p:cNvCxnSpPr>
            <a:cxnSpLocks/>
          </p:cNvCxnSpPr>
          <p:nvPr/>
        </p:nvCxnSpPr>
        <p:spPr>
          <a:xfrm>
            <a:off x="5959061" y="1126120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88697D-8D98-9061-F15F-334E3B00D25C}"/>
              </a:ext>
            </a:extLst>
          </p:cNvPr>
          <p:cNvCxnSpPr>
            <a:cxnSpLocks/>
          </p:cNvCxnSpPr>
          <p:nvPr/>
        </p:nvCxnSpPr>
        <p:spPr>
          <a:xfrm>
            <a:off x="6856728" y="1130195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E246C1-3AB6-7275-4913-2223A636DA39}"/>
              </a:ext>
            </a:extLst>
          </p:cNvPr>
          <p:cNvCxnSpPr>
            <a:cxnSpLocks/>
          </p:cNvCxnSpPr>
          <p:nvPr/>
        </p:nvCxnSpPr>
        <p:spPr>
          <a:xfrm>
            <a:off x="7666799" y="1126120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FF55D7B-12B9-58E3-DFA8-B7C1B11C7147}"/>
              </a:ext>
            </a:extLst>
          </p:cNvPr>
          <p:cNvCxnSpPr>
            <a:cxnSpLocks/>
          </p:cNvCxnSpPr>
          <p:nvPr/>
        </p:nvCxnSpPr>
        <p:spPr>
          <a:xfrm>
            <a:off x="8456181" y="1104159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781A34A-C14D-A443-7787-A76E12F6B48B}"/>
              </a:ext>
            </a:extLst>
          </p:cNvPr>
          <p:cNvCxnSpPr>
            <a:cxnSpLocks/>
          </p:cNvCxnSpPr>
          <p:nvPr/>
        </p:nvCxnSpPr>
        <p:spPr>
          <a:xfrm>
            <a:off x="9321209" y="1104159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C249C6E-324F-64CA-3FC0-5786CAF1C333}"/>
              </a:ext>
            </a:extLst>
          </p:cNvPr>
          <p:cNvSpPr txBox="1"/>
          <p:nvPr/>
        </p:nvSpPr>
        <p:spPr>
          <a:xfrm>
            <a:off x="1387905" y="1390478"/>
            <a:ext cx="608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B27406-42DF-2AD5-3494-F0E2004911C0}"/>
              </a:ext>
            </a:extLst>
          </p:cNvPr>
          <p:cNvSpPr txBox="1"/>
          <p:nvPr/>
        </p:nvSpPr>
        <p:spPr>
          <a:xfrm>
            <a:off x="2210988" y="1386473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FEDC9C-17CC-E135-0EB4-B84996997A18}"/>
              </a:ext>
            </a:extLst>
          </p:cNvPr>
          <p:cNvSpPr txBox="1"/>
          <p:nvPr/>
        </p:nvSpPr>
        <p:spPr>
          <a:xfrm>
            <a:off x="3145054" y="1366807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45E079-0507-26CC-0C05-E7B2128A9370}"/>
              </a:ext>
            </a:extLst>
          </p:cNvPr>
          <p:cNvSpPr txBox="1"/>
          <p:nvPr/>
        </p:nvSpPr>
        <p:spPr>
          <a:xfrm>
            <a:off x="3984001" y="1385190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3557B5-8D3A-B179-C9C1-70FA12A236A8}"/>
              </a:ext>
            </a:extLst>
          </p:cNvPr>
          <p:cNvSpPr txBox="1"/>
          <p:nvPr/>
        </p:nvSpPr>
        <p:spPr>
          <a:xfrm>
            <a:off x="4847126" y="1389010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69E6E9-BE6A-FC7C-EA7F-42366695D7E6}"/>
              </a:ext>
            </a:extLst>
          </p:cNvPr>
          <p:cNvSpPr txBox="1"/>
          <p:nvPr/>
        </p:nvSpPr>
        <p:spPr>
          <a:xfrm>
            <a:off x="5685699" y="1385190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897E9D9-9CC5-E47E-29A7-594FB937C736}"/>
              </a:ext>
            </a:extLst>
          </p:cNvPr>
          <p:cNvSpPr txBox="1"/>
          <p:nvPr/>
        </p:nvSpPr>
        <p:spPr>
          <a:xfrm>
            <a:off x="6590642" y="1366807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9F1226-1418-21D1-18A0-475240495935}"/>
              </a:ext>
            </a:extLst>
          </p:cNvPr>
          <p:cNvSpPr txBox="1"/>
          <p:nvPr/>
        </p:nvSpPr>
        <p:spPr>
          <a:xfrm>
            <a:off x="7418666" y="1356909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694B01-EE59-D061-7C82-437F20EAB391}"/>
              </a:ext>
            </a:extLst>
          </p:cNvPr>
          <p:cNvSpPr txBox="1"/>
          <p:nvPr/>
        </p:nvSpPr>
        <p:spPr>
          <a:xfrm>
            <a:off x="8239659" y="1360217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CD0AFC-8A6E-33C3-8095-1384C7A8BA0D}"/>
              </a:ext>
            </a:extLst>
          </p:cNvPr>
          <p:cNvSpPr txBox="1"/>
          <p:nvPr/>
        </p:nvSpPr>
        <p:spPr>
          <a:xfrm>
            <a:off x="9055122" y="1391862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420A058-1C50-44EC-925E-61814C21F1E7}"/>
              </a:ext>
            </a:extLst>
          </p:cNvPr>
          <p:cNvCxnSpPr>
            <a:cxnSpLocks/>
          </p:cNvCxnSpPr>
          <p:nvPr/>
        </p:nvCxnSpPr>
        <p:spPr>
          <a:xfrm>
            <a:off x="10182893" y="1104159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09ABADA-8E4D-DA47-C95F-CA61B3910AA8}"/>
              </a:ext>
            </a:extLst>
          </p:cNvPr>
          <p:cNvSpPr txBox="1"/>
          <p:nvPr/>
        </p:nvSpPr>
        <p:spPr>
          <a:xfrm>
            <a:off x="9916806" y="1391862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E17E43-1FA6-9944-D96D-5F1D5F6197B5}"/>
              </a:ext>
            </a:extLst>
          </p:cNvPr>
          <p:cNvSpPr txBox="1"/>
          <p:nvPr/>
        </p:nvSpPr>
        <p:spPr>
          <a:xfrm>
            <a:off x="1435003" y="2108823"/>
            <a:ext cx="9285585" cy="1569660"/>
          </a:xfrm>
          <a:prstGeom prst="rect">
            <a:avLst/>
          </a:prstGeom>
          <a:solidFill>
            <a:srgbClr val="B8E5FA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14,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16. Ta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 14, 15, 16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; 16, 15, 14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BB88C4-8FEA-E011-D855-666B215051D3}"/>
              </a:ext>
            </a:extLst>
          </p:cNvPr>
          <p:cNvSpPr txBox="1"/>
          <p:nvPr/>
        </p:nvSpPr>
        <p:spPr>
          <a:xfrm>
            <a:off x="723371" y="4224204"/>
            <a:ext cx="104307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19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        ,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19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9851BE-1470-5BF2-D18D-7C8A6DF2823D}"/>
              </a:ext>
            </a:extLst>
          </p:cNvPr>
          <p:cNvSpPr txBox="1"/>
          <p:nvPr/>
        </p:nvSpPr>
        <p:spPr>
          <a:xfrm>
            <a:off x="1387905" y="4950783"/>
            <a:ext cx="97662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: 18, 19,      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/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           20, 19,      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7AC6936-A118-B44A-3CE2-2BA9A985103B}"/>
              </a:ext>
            </a:extLst>
          </p:cNvPr>
          <p:cNvSpPr/>
          <p:nvPr/>
        </p:nvSpPr>
        <p:spPr>
          <a:xfrm>
            <a:off x="5647823" y="4226975"/>
            <a:ext cx="581891" cy="544484"/>
          </a:xfrm>
          <a:prstGeom prst="rect">
            <a:avLst/>
          </a:prstGeom>
          <a:solidFill>
            <a:srgbClr val="FFFF00"/>
          </a:solidFill>
          <a:ln w="38100">
            <a:solidFill>
              <a:srgbClr val="3327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79654B8-CDBC-B44B-7015-9480F1E6BF08}"/>
              </a:ext>
            </a:extLst>
          </p:cNvPr>
          <p:cNvSpPr/>
          <p:nvPr/>
        </p:nvSpPr>
        <p:spPr>
          <a:xfrm>
            <a:off x="10863220" y="4224204"/>
            <a:ext cx="581891" cy="544484"/>
          </a:xfrm>
          <a:prstGeom prst="rect">
            <a:avLst/>
          </a:prstGeom>
          <a:solidFill>
            <a:srgbClr val="FFFF00"/>
          </a:solidFill>
          <a:ln w="38100">
            <a:solidFill>
              <a:srgbClr val="3327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21591A7-BC7E-E782-D076-0634CD1A79AF}"/>
              </a:ext>
            </a:extLst>
          </p:cNvPr>
          <p:cNvSpPr/>
          <p:nvPr/>
        </p:nvSpPr>
        <p:spPr>
          <a:xfrm>
            <a:off x="4209362" y="4909263"/>
            <a:ext cx="581891" cy="544484"/>
          </a:xfrm>
          <a:prstGeom prst="rect">
            <a:avLst/>
          </a:prstGeom>
          <a:solidFill>
            <a:srgbClr val="FFFF00"/>
          </a:solidFill>
          <a:ln w="38100">
            <a:solidFill>
              <a:srgbClr val="3327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B57DBA3-EBFD-3CE1-F02A-75ECB265047C}"/>
              </a:ext>
            </a:extLst>
          </p:cNvPr>
          <p:cNvSpPr/>
          <p:nvPr/>
        </p:nvSpPr>
        <p:spPr>
          <a:xfrm>
            <a:off x="4237073" y="5580162"/>
            <a:ext cx="581891" cy="544484"/>
          </a:xfrm>
          <a:prstGeom prst="rect">
            <a:avLst/>
          </a:prstGeom>
          <a:solidFill>
            <a:srgbClr val="FFFF00"/>
          </a:solidFill>
          <a:ln w="38100">
            <a:solidFill>
              <a:srgbClr val="3327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9933125-20B6-34CC-B806-14ACD2D7AD63}"/>
              </a:ext>
            </a:extLst>
          </p:cNvPr>
          <p:cNvGrpSpPr/>
          <p:nvPr/>
        </p:nvGrpSpPr>
        <p:grpSpPr>
          <a:xfrm>
            <a:off x="5647823" y="4225217"/>
            <a:ext cx="581891" cy="605840"/>
            <a:chOff x="11320631" y="1449833"/>
            <a:chExt cx="581891" cy="60584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AB8C8F0-54F1-A6DB-DF6D-097504C96955}"/>
                </a:ext>
              </a:extLst>
            </p:cNvPr>
            <p:cNvSpPr/>
            <p:nvPr/>
          </p:nvSpPr>
          <p:spPr>
            <a:xfrm>
              <a:off x="11320631" y="1449833"/>
              <a:ext cx="581891" cy="54448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3327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90EFF479-429D-D389-1CBD-79CC0A4DE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11453386" y="1519137"/>
              <a:ext cx="298872" cy="536536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8916B32-1B9F-C768-B9F7-6E3FF1BF49E3}"/>
              </a:ext>
            </a:extLst>
          </p:cNvPr>
          <p:cNvGrpSpPr/>
          <p:nvPr/>
        </p:nvGrpSpPr>
        <p:grpSpPr>
          <a:xfrm>
            <a:off x="10867020" y="4218528"/>
            <a:ext cx="581891" cy="605840"/>
            <a:chOff x="11320631" y="1449833"/>
            <a:chExt cx="581891" cy="60584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FDC237B-5146-A91B-50F4-C6AAC5ED77CD}"/>
                </a:ext>
              </a:extLst>
            </p:cNvPr>
            <p:cNvSpPr/>
            <p:nvPr/>
          </p:nvSpPr>
          <p:spPr>
            <a:xfrm>
              <a:off x="11320631" y="1449833"/>
              <a:ext cx="581891" cy="54448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3327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F1ABD10-B160-F2F1-2495-974E08DE98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11453386" y="1519137"/>
              <a:ext cx="298872" cy="536536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2978E08-8CEB-D20E-ADD0-1A13C0599F9A}"/>
              </a:ext>
            </a:extLst>
          </p:cNvPr>
          <p:cNvGrpSpPr/>
          <p:nvPr/>
        </p:nvGrpSpPr>
        <p:grpSpPr>
          <a:xfrm>
            <a:off x="4217019" y="4884001"/>
            <a:ext cx="581891" cy="605840"/>
            <a:chOff x="11320631" y="1449833"/>
            <a:chExt cx="581891" cy="60584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F35020C-827B-0A5A-3B39-161DF523E9EA}"/>
                </a:ext>
              </a:extLst>
            </p:cNvPr>
            <p:cNvSpPr/>
            <p:nvPr/>
          </p:nvSpPr>
          <p:spPr>
            <a:xfrm>
              <a:off x="11320631" y="1449833"/>
              <a:ext cx="581891" cy="54448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3327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B339DE1-2D20-AB8A-466E-E35E326B3F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11453386" y="1519137"/>
              <a:ext cx="298872" cy="536536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7FC765C-220A-65F6-C20A-3291E2A966D4}"/>
              </a:ext>
            </a:extLst>
          </p:cNvPr>
          <p:cNvGrpSpPr/>
          <p:nvPr/>
        </p:nvGrpSpPr>
        <p:grpSpPr>
          <a:xfrm>
            <a:off x="4237073" y="5579354"/>
            <a:ext cx="581891" cy="605840"/>
            <a:chOff x="11320631" y="1449833"/>
            <a:chExt cx="581891" cy="605840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0ABFDBC-4D80-A9DF-3E1F-0B94C62EF4AD}"/>
                </a:ext>
              </a:extLst>
            </p:cNvPr>
            <p:cNvSpPr/>
            <p:nvPr/>
          </p:nvSpPr>
          <p:spPr>
            <a:xfrm>
              <a:off x="11320631" y="1449833"/>
              <a:ext cx="581891" cy="54448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3327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6C6ADB50-15DB-7018-1069-F2A2BF2215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11453386" y="1519137"/>
              <a:ext cx="298872" cy="5365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020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30" grpId="0" animBg="1"/>
      <p:bldP spid="32" grpId="0"/>
      <p:bldP spid="33" grpId="0"/>
      <p:bldP spid="34" grpId="0" animBg="1"/>
      <p:bldP spid="36" grpId="0" animBg="1"/>
      <p:bldP spid="37" grpId="0" animBg="1"/>
      <p:bldP spid="38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562</Words>
  <Application>Microsoft Office PowerPoint</Application>
  <PresentationFormat>Màn hình rộng</PresentationFormat>
  <Paragraphs>184</Paragraphs>
  <Slides>17</Slides>
  <Notes>1</Notes>
  <HiddenSlides>0</HiddenSlides>
  <MMClips>13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Times New Roman</vt:lpstr>
      <vt:lpstr>UTM American Sans</vt:lpstr>
      <vt:lpstr>UTM Avo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1</cp:revision>
  <dcterms:created xsi:type="dcterms:W3CDTF">2025-09-09T15:42:22Z</dcterms:created>
  <dcterms:modified xsi:type="dcterms:W3CDTF">2025-09-09T15:44:16Z</dcterms:modified>
</cp:coreProperties>
</file>