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4" r:id="rId3"/>
    <p:sldMasterId id="2147483751" r:id="rId4"/>
    <p:sldMasterId id="2147483763" r:id="rId5"/>
  </p:sldMasterIdLst>
  <p:notesMasterIdLst>
    <p:notesMasterId r:id="rId27"/>
  </p:notesMasterIdLst>
  <p:sldIdLst>
    <p:sldId id="260" r:id="rId6"/>
    <p:sldId id="344" r:id="rId7"/>
    <p:sldId id="258" r:id="rId8"/>
    <p:sldId id="257" r:id="rId9"/>
    <p:sldId id="316" r:id="rId10"/>
    <p:sldId id="264" r:id="rId11"/>
    <p:sldId id="281" r:id="rId12"/>
    <p:sldId id="346" r:id="rId13"/>
    <p:sldId id="347" r:id="rId14"/>
    <p:sldId id="348" r:id="rId15"/>
    <p:sldId id="282" r:id="rId16"/>
    <p:sldId id="259" r:id="rId17"/>
    <p:sldId id="319" r:id="rId18"/>
    <p:sldId id="349" r:id="rId19"/>
    <p:sldId id="324" r:id="rId20"/>
    <p:sldId id="266" r:id="rId21"/>
    <p:sldId id="267" r:id="rId22"/>
    <p:sldId id="269" r:id="rId23"/>
    <p:sldId id="272" r:id="rId24"/>
    <p:sldId id="270" r:id="rId25"/>
    <p:sldId id="26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64" autoAdjust="0"/>
  </p:normalViewPr>
  <p:slideViewPr>
    <p:cSldViewPr snapToGrid="0">
      <p:cViewPr varScale="1">
        <p:scale>
          <a:sx n="53" d="100"/>
          <a:sy n="53" d="100"/>
        </p:scale>
        <p:origin x="11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8/29/2025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dòng</a:t>
            </a:r>
            <a:r>
              <a:rPr lang="en-GB" baseline="0" dirty="0"/>
              <a:t> </a:t>
            </a:r>
            <a:r>
              <a:rPr lang="en-GB" baseline="0" dirty="0" err="1"/>
              <a:t>chữ</a:t>
            </a:r>
            <a:r>
              <a:rPr lang="en-GB" baseline="0" dirty="0"/>
              <a:t> </a:t>
            </a:r>
            <a:r>
              <a:rPr lang="en-GB" baseline="0" dirty="0" err="1"/>
              <a:t>Em</a:t>
            </a:r>
            <a:r>
              <a:rPr lang="en-GB" baseline="0" dirty="0"/>
              <a:t> </a:t>
            </a:r>
            <a:r>
              <a:rPr lang="en-GB" baseline="0" dirty="0" err="1"/>
              <a:t>là</a:t>
            </a:r>
            <a:r>
              <a:rPr lang="en-GB" baseline="0" dirty="0"/>
              <a:t> </a:t>
            </a:r>
            <a:r>
              <a:rPr lang="en-GB" baseline="0" dirty="0" err="1"/>
              <a:t>đội</a:t>
            </a:r>
            <a:r>
              <a:rPr lang="en-GB" baseline="0" dirty="0"/>
              <a:t> </a:t>
            </a:r>
            <a:r>
              <a:rPr lang="en-GB" baseline="0" dirty="0" err="1"/>
              <a:t>viên</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dặn</a:t>
            </a:r>
            <a:r>
              <a:rPr lang="en-GB" baseline="0" dirty="0"/>
              <a:t> </a:t>
            </a:r>
            <a:r>
              <a:rPr lang="en-GB" baseline="0" dirty="0" err="1"/>
              <a:t>dò</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39AC3-BF08-4708-8370-244ACBA70B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382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huy</a:t>
            </a:r>
            <a:r>
              <a:rPr lang="en-US" dirty="0"/>
              <a:t> </a:t>
            </a:r>
            <a:r>
              <a:rPr lang="en-US" dirty="0" err="1"/>
              <a:t>hiệu</a:t>
            </a:r>
            <a:r>
              <a:rPr lang="en-US" baseline="0" dirty="0"/>
              <a:t> </a:t>
            </a:r>
            <a:r>
              <a:rPr lang="en-US" baseline="0" dirty="0" err="1"/>
              <a:t>Đội</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endParaRPr lang="en-US" dirty="0"/>
          </a:p>
        </p:txBody>
      </p:sp>
    </p:spTree>
    <p:extLst>
      <p:ext uri="{BB962C8B-B14F-4D97-AF65-F5344CB8AC3E}">
        <p14:creationId xmlns:p14="http://schemas.microsoft.com/office/powerpoint/2010/main" val="29938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huy</a:t>
            </a:r>
            <a:r>
              <a:rPr lang="en-US" dirty="0"/>
              <a:t> </a:t>
            </a:r>
            <a:r>
              <a:rPr lang="en-US" dirty="0" err="1"/>
              <a:t>hiệu</a:t>
            </a:r>
            <a:r>
              <a:rPr lang="en-US" baseline="0" dirty="0"/>
              <a:t> </a:t>
            </a:r>
            <a:r>
              <a:rPr lang="en-US" baseline="0" dirty="0" err="1"/>
              <a:t>Đội</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endParaRPr lang="en-US" dirty="0"/>
          </a:p>
        </p:txBody>
      </p:sp>
    </p:spTree>
    <p:extLst>
      <p:ext uri="{BB962C8B-B14F-4D97-AF65-F5344CB8AC3E}">
        <p14:creationId xmlns:p14="http://schemas.microsoft.com/office/powerpoint/2010/main" val="326040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huy</a:t>
            </a:r>
            <a:r>
              <a:rPr lang="en-US" dirty="0"/>
              <a:t> </a:t>
            </a:r>
            <a:r>
              <a:rPr lang="en-US" dirty="0" err="1"/>
              <a:t>hiệu</a:t>
            </a:r>
            <a:r>
              <a:rPr lang="en-US" baseline="0" dirty="0"/>
              <a:t> </a:t>
            </a:r>
            <a:r>
              <a:rPr lang="en-US" baseline="0" dirty="0" err="1"/>
              <a:t>Đội</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endParaRPr lang="en-US" dirty="0"/>
          </a:p>
        </p:txBody>
      </p:sp>
    </p:spTree>
    <p:extLst>
      <p:ext uri="{BB962C8B-B14F-4D97-AF65-F5344CB8AC3E}">
        <p14:creationId xmlns:p14="http://schemas.microsoft.com/office/powerpoint/2010/main" val="3357655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375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3570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7956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2025/8/29</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2025/8/29</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2025/8/29</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2025/8/29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2025/8/29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2025/8/29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2025/8/29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2025/8/29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2025/8/29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2025/8/29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2025/8/29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2025/8/29</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2025/8/29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2025/8/29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2025/8/29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480864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3436553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9653988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4252989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922865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1478514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2025/8/29</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2540639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0573731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30916386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4094761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7709106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41347405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8586489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456970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4902719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6581149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2025/8/29</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6439677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8993945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6862108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4708191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7908396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4385062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2249043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1532803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87BCEB-9A9A-490B-8811-E2054DF56AAB}" type="datetimeFigureOut">
              <a:rPr lang="en-GB" smtClean="0"/>
              <a:t>29/08/2025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4911085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6192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2025/8/29</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416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4119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2723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7553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92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09824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079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9182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25013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856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2025/8/29</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00049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0301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96398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44490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49345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7655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9259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07647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88760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026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69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8023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2025/8/29</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2025/8/29</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2025/8/29</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pic>
        <p:nvPicPr>
          <p:cNvPr id="8" name="Picture 7">
            <a:extLst>
              <a:ext uri="{FF2B5EF4-FFF2-40B4-BE49-F238E27FC236}">
                <a16:creationId xmlns:a16="http://schemas.microsoft.com/office/drawing/2014/main" id="{1B0B1F85-B32E-0B8C-F449-D947C0EA8815}"/>
              </a:ext>
            </a:extLst>
          </p:cNvPr>
          <p:cNvPicPr>
            <a:picLocks noChangeAspect="1"/>
          </p:cNvPicPr>
          <p:nvPr userDrawn="1"/>
        </p:nvPicPr>
        <p:blipFill>
          <a:blip r:embed="rId13"/>
          <a:stretch>
            <a:fillRect/>
          </a:stretch>
        </p:blipFill>
        <p:spPr>
          <a:xfrm>
            <a:off x="0" y="0"/>
            <a:ext cx="12192000" cy="6857999"/>
          </a:xfrm>
          <a:prstGeom prst="rect">
            <a:avLst/>
          </a:prstGeom>
        </p:spPr>
      </p:pic>
      <p:sp>
        <p:nvSpPr>
          <p:cNvPr id="9" name="Rectangle: Rounded Corners 8">
            <a:extLst>
              <a:ext uri="{FF2B5EF4-FFF2-40B4-BE49-F238E27FC236}">
                <a16:creationId xmlns:a16="http://schemas.microsoft.com/office/drawing/2014/main" id="{646F6EB9-0D15-6702-A967-55C03A7FF5A7}"/>
              </a:ext>
            </a:extLst>
          </p:cNvPr>
          <p:cNvSpPr/>
          <p:nvPr userDrawn="1"/>
        </p:nvSpPr>
        <p:spPr>
          <a:xfrm>
            <a:off x="357352" y="262759"/>
            <a:ext cx="11498317" cy="64638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round pink circle with white text and a black background&#10;&#10;AI-generated content may be incorrect.">
            <a:extLst>
              <a:ext uri="{FF2B5EF4-FFF2-40B4-BE49-F238E27FC236}">
                <a16:creationId xmlns:a16="http://schemas.microsoft.com/office/drawing/2014/main" id="{D62BDA31-4630-6E7E-E826-3254EA00675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02675" y="0"/>
            <a:ext cx="1603186" cy="1603186"/>
          </a:xfrm>
          <a:prstGeom prst="rect">
            <a:avLst/>
          </a:prstGeom>
        </p:spPr>
      </p:pic>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2025/8/29</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49355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E59DD282-9633-63BC-17D6-260009B495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2675" y="0"/>
            <a:ext cx="1603186" cy="1603186"/>
          </a:xfrm>
          <a:prstGeom prst="rect">
            <a:avLst/>
          </a:prstGeom>
        </p:spPr>
      </p:pic>
    </p:spTree>
    <p:extLst>
      <p:ext uri="{BB962C8B-B14F-4D97-AF65-F5344CB8AC3E}">
        <p14:creationId xmlns:p14="http://schemas.microsoft.com/office/powerpoint/2010/main" val="76671068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0530767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5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svg"/><Relationship Id="rId7" Type="http://schemas.openxmlformats.org/officeDocument/2006/relationships/image" Target="../media/image32.svg"/><Relationship Id="rId2" Type="http://schemas.openxmlformats.org/officeDocument/2006/relationships/image" Target="../media/image6.png"/><Relationship Id="rId1" Type="http://schemas.openxmlformats.org/officeDocument/2006/relationships/slideLayout" Target="../slideLayouts/slideLayout66.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slide" Target="slide18.xml"/><Relationship Id="rId5" Type="http://schemas.openxmlformats.org/officeDocument/2006/relationships/image" Target="../media/image37.png"/><Relationship Id="rId10" Type="http://schemas.openxmlformats.org/officeDocument/2006/relationships/slide" Target="slide20.xml"/><Relationship Id="rId4" Type="http://schemas.openxmlformats.org/officeDocument/2006/relationships/slide" Target="slide16.xml"/><Relationship Id="rId9" Type="http://schemas.openxmlformats.org/officeDocument/2006/relationships/slide" Target="slide19.xml"/></Relationships>
</file>

<file path=ppt/slides/_rels/slide18.xml.rels><?xml version="1.0" encoding="UTF-8" standalone="yes"?>
<Relationships xmlns="http://schemas.openxmlformats.org/package/2006/relationships"><Relationship Id="rId8" Type="http://schemas.openxmlformats.org/officeDocument/2006/relationships/slide" Target="slide17.xml"/><Relationship Id="rId3" Type="http://schemas.microsoft.com/office/2007/relationships/media" Target="../media/media4.mp3"/><Relationship Id="rId7"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1.xml"/><Relationship Id="rId5" Type="http://schemas.openxmlformats.org/officeDocument/2006/relationships/slideLayout" Target="../slideLayouts/slideLayout40.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3" Type="http://schemas.microsoft.com/office/2007/relationships/media" Target="../media/media4.mp3"/><Relationship Id="rId7"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2.xml"/><Relationship Id="rId5" Type="http://schemas.openxmlformats.org/officeDocument/2006/relationships/slideLayout" Target="../slideLayouts/slideLayout40.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3" Type="http://schemas.microsoft.com/office/2007/relationships/media" Target="../media/media4.mp3"/><Relationship Id="rId7"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3.xml"/><Relationship Id="rId5" Type="http://schemas.openxmlformats.org/officeDocument/2006/relationships/slideLayout" Target="../slideLayouts/slideLayout40.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svg"/><Relationship Id="rId3" Type="http://schemas.openxmlformats.org/officeDocument/2006/relationships/image" Target="../media/image7.sv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55.xml"/><Relationship Id="rId6" Type="http://schemas.openxmlformats.org/officeDocument/2006/relationships/image" Target="../media/image41.png"/><Relationship Id="rId11" Type="http://schemas.openxmlformats.org/officeDocument/2006/relationships/image" Target="../media/image11.svg"/><Relationship Id="rId5" Type="http://schemas.openxmlformats.org/officeDocument/2006/relationships/image" Target="../media/image40.sv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55.xml"/><Relationship Id="rId7" Type="http://schemas.openxmlformats.org/officeDocument/2006/relationships/image" Target="../media/image1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11" Type="http://schemas.openxmlformats.org/officeDocument/2006/relationships/image" Target="../media/image20.png"/><Relationship Id="rId5" Type="http://schemas.openxmlformats.org/officeDocument/2006/relationships/image" Target="../media/image7.svg"/><Relationship Id="rId10" Type="http://schemas.openxmlformats.org/officeDocument/2006/relationships/image" Target="../media/image19.gif"/><Relationship Id="rId4" Type="http://schemas.openxmlformats.org/officeDocument/2006/relationships/image" Target="../media/image6.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xml"/><Relationship Id="rId7" Type="http://schemas.openxmlformats.org/officeDocument/2006/relationships/image" Target="../media/image2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918537" cy="6858000"/>
          </a:xfrm>
          <a:custGeom>
            <a:avLst/>
            <a:gdLst/>
            <a:ahLst/>
            <a:cxnLst/>
            <a:rect l="l" t="t" r="r" b="b"/>
            <a:pathLst>
              <a:path w="10377806" h="10287000">
                <a:moveTo>
                  <a:pt x="0" y="0"/>
                </a:moveTo>
                <a:lnTo>
                  <a:pt x="10377806" y="0"/>
                </a:lnTo>
                <a:lnTo>
                  <a:pt x="10377806" y="10287000"/>
                </a:lnTo>
                <a:lnTo>
                  <a:pt x="0" y="1028700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7545524" y="0"/>
            <a:ext cx="6918537" cy="6858000"/>
          </a:xfrm>
          <a:custGeom>
            <a:avLst/>
            <a:gdLst/>
            <a:ahLst/>
            <a:cxnLst/>
            <a:rect l="l" t="t" r="r" b="b"/>
            <a:pathLst>
              <a:path w="10377806" h="10287000">
                <a:moveTo>
                  <a:pt x="0" y="0"/>
                </a:moveTo>
                <a:lnTo>
                  <a:pt x="10377806" y="0"/>
                </a:lnTo>
                <a:lnTo>
                  <a:pt x="10377806" y="10287000"/>
                </a:lnTo>
                <a:lnTo>
                  <a:pt x="0" y="1028700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711623" y="418370"/>
            <a:ext cx="7844309" cy="4794833"/>
          </a:xfrm>
          <a:custGeom>
            <a:avLst/>
            <a:gdLst/>
            <a:ahLst/>
            <a:cxnLst/>
            <a:rect l="l" t="t" r="r" b="b"/>
            <a:pathLst>
              <a:path w="11766463" h="7192250">
                <a:moveTo>
                  <a:pt x="0" y="0"/>
                </a:moveTo>
                <a:lnTo>
                  <a:pt x="11766463" y="0"/>
                </a:lnTo>
                <a:lnTo>
                  <a:pt x="11766463" y="7192250"/>
                </a:lnTo>
                <a:lnTo>
                  <a:pt x="0" y="71922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743185" flipH="1">
            <a:off x="10515436" y="4954672"/>
            <a:ext cx="1981528" cy="2435058"/>
          </a:xfrm>
          <a:custGeom>
            <a:avLst/>
            <a:gdLst/>
            <a:ahLst/>
            <a:cxnLst/>
            <a:rect l="l" t="t" r="r" b="b"/>
            <a:pathLst>
              <a:path w="2972292" h="3652587">
                <a:moveTo>
                  <a:pt x="2972292" y="0"/>
                </a:moveTo>
                <a:lnTo>
                  <a:pt x="0" y="0"/>
                </a:lnTo>
                <a:lnTo>
                  <a:pt x="0" y="3652586"/>
                </a:lnTo>
                <a:lnTo>
                  <a:pt x="2972292" y="3652586"/>
                </a:lnTo>
                <a:lnTo>
                  <a:pt x="29722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690962" y="-685800"/>
            <a:ext cx="2753526" cy="2743200"/>
          </a:xfrm>
          <a:custGeom>
            <a:avLst/>
            <a:gdLst/>
            <a:ahLst/>
            <a:cxnLst/>
            <a:rect l="l" t="t" r="r" b="b"/>
            <a:pathLst>
              <a:path w="4130289" h="4114800">
                <a:moveTo>
                  <a:pt x="0" y="0"/>
                </a:moveTo>
                <a:lnTo>
                  <a:pt x="4130288" y="0"/>
                </a:lnTo>
                <a:lnTo>
                  <a:pt x="413028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48622" y="1371600"/>
            <a:ext cx="3627882" cy="5486400"/>
          </a:xfrm>
          <a:custGeom>
            <a:avLst/>
            <a:gdLst/>
            <a:ahLst/>
            <a:cxnLst/>
            <a:rect l="l" t="t" r="r" b="b"/>
            <a:pathLst>
              <a:path w="5441823" h="8229600">
                <a:moveTo>
                  <a:pt x="0" y="0"/>
                </a:moveTo>
                <a:lnTo>
                  <a:pt x="5441823" y="0"/>
                </a:lnTo>
                <a:lnTo>
                  <a:pt x="5441823" y="8229600"/>
                </a:lnTo>
                <a:lnTo>
                  <a:pt x="0" y="82296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pic>
        <p:nvPicPr>
          <p:cNvPr id="16" name="Picture 15" descr="A close up of a text&#10;&#10;AI-generated content may be incorrect.">
            <a:extLst>
              <a:ext uri="{FF2B5EF4-FFF2-40B4-BE49-F238E27FC236}">
                <a16:creationId xmlns:a16="http://schemas.microsoft.com/office/drawing/2014/main" id="{ECC1F822-A1CC-C74B-FFA9-2FD87C8CC3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75747" y="1947307"/>
            <a:ext cx="6479993" cy="2256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cs typeface="+mn-ea"/>
              <a:sym typeface="+mn-lt"/>
            </a:endParaRPr>
          </a:p>
        </p:txBody>
      </p:sp>
      <p:sp>
        <p:nvSpPr>
          <p:cNvPr id="16" name="TextBox 15">
            <a:extLst>
              <a:ext uri="{FF2B5EF4-FFF2-40B4-BE49-F238E27FC236}">
                <a16:creationId xmlns:a16="http://schemas.microsoft.com/office/drawing/2014/main" id="{DE437FE1-8E6C-4AC8-A4E1-15E0601984EF}"/>
              </a:ext>
            </a:extLst>
          </p:cNvPr>
          <p:cNvSpPr txBox="1"/>
          <p:nvPr/>
        </p:nvSpPr>
        <p:spPr>
          <a:xfrm>
            <a:off x="938463" y="180998"/>
            <a:ext cx="10590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đơn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xin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trả</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hỏi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4"/>
          <a:stretch>
            <a:fillRect/>
          </a:stretch>
        </p:blipFill>
        <p:spPr>
          <a:xfrm>
            <a:off x="6420603" y="1387077"/>
            <a:ext cx="5419725" cy="5505450"/>
          </a:xfrm>
          <a:prstGeom prst="rect">
            <a:avLst/>
          </a:prstGeom>
        </p:spPr>
      </p:pic>
      <p:sp>
        <p:nvSpPr>
          <p:cNvPr id="2" name="TextBox 1">
            <a:extLst>
              <a:ext uri="{FF2B5EF4-FFF2-40B4-BE49-F238E27FC236}">
                <a16:creationId xmlns:a16="http://schemas.microsoft.com/office/drawing/2014/main" id="{DFCB03D7-E713-98E0-32EA-2D3205C907A3}"/>
              </a:ext>
            </a:extLst>
          </p:cNvPr>
          <p:cNvSpPr txBox="1"/>
          <p:nvPr/>
        </p:nvSpPr>
        <p:spPr>
          <a:xfrm>
            <a:off x="553042" y="4119734"/>
            <a:ext cx="5522905" cy="2062103"/>
          </a:xfrm>
          <a:prstGeom prst="rect">
            <a:avLst/>
          </a:prstGeom>
          <a:noFill/>
        </p:spPr>
        <p:txBody>
          <a:bodyPr wrap="square" rtlCol="0">
            <a:spAutoFit/>
          </a:bodyPr>
          <a:lstStyle/>
          <a:p>
            <a:pPr lvl="0" algn="just">
              <a:defRPr/>
            </a:pPr>
            <a:r>
              <a:rPr lang="vi-VN" sz="3200" dirty="0">
                <a:solidFill>
                  <a:srgbClr val="FF0000"/>
                </a:solidFill>
                <a:latin typeface="Cambria" panose="02040503050406030204" pitchFamily="18" charset="0"/>
                <a:ea typeface="Cambria" panose="02040503050406030204" pitchFamily="18" charset="0"/>
              </a:rPr>
              <a:t>- Người viết đơn đã hứa 3 điều: Thực hiện 5 điều Bác Hồ dạy, Tuân theo Điều lệ Đội, Giữ gìn danh dự Đội</a:t>
            </a:r>
          </a:p>
        </p:txBody>
      </p:sp>
      <p:grpSp>
        <p:nvGrpSpPr>
          <p:cNvPr id="9" name="Group 8">
            <a:extLst>
              <a:ext uri="{FF2B5EF4-FFF2-40B4-BE49-F238E27FC236}">
                <a16:creationId xmlns:a16="http://schemas.microsoft.com/office/drawing/2014/main" id="{156EA29A-E1BC-AEBE-FADC-ED67DBB348A8}"/>
              </a:ext>
            </a:extLst>
          </p:cNvPr>
          <p:cNvGrpSpPr/>
          <p:nvPr/>
        </p:nvGrpSpPr>
        <p:grpSpPr>
          <a:xfrm>
            <a:off x="695852" y="2360304"/>
            <a:ext cx="4989320" cy="1159892"/>
            <a:chOff x="7226284" y="5088735"/>
            <a:chExt cx="4656692" cy="1159892"/>
          </a:xfrm>
        </p:grpSpPr>
        <p:sp>
          <p:nvSpPr>
            <p:cNvPr id="10" name="Freeform: Shape 9">
              <a:extLst>
                <a:ext uri="{FF2B5EF4-FFF2-40B4-BE49-F238E27FC236}">
                  <a16:creationId xmlns:a16="http://schemas.microsoft.com/office/drawing/2014/main" id="{F273A37B-A302-DCB1-F76D-4D8200A02FD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FAA9F97-C937-0C6E-C18C-325F95065A82}"/>
                </a:ext>
              </a:extLst>
            </p:cNvPr>
            <p:cNvSpPr txBox="1"/>
            <p:nvPr/>
          </p:nvSpPr>
          <p:spPr>
            <a:xfrm>
              <a:off x="7838820" y="5171409"/>
              <a:ext cx="391562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12" name="Freeform 48">
              <a:extLst>
                <a:ext uri="{FF2B5EF4-FFF2-40B4-BE49-F238E27FC236}">
                  <a16:creationId xmlns:a16="http://schemas.microsoft.com/office/drawing/2014/main" id="{9291A1E0-7990-37ED-2FB0-5460226ED98A}"/>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字魂36号-正文宋楷" panose="02000000000000000000" pitchFamily="2" charset="-122"/>
              </a:endParaRPr>
            </a:p>
          </p:txBody>
        </p:sp>
      </p:grpSp>
    </p:spTree>
    <p:extLst>
      <p:ext uri="{BB962C8B-B14F-4D97-AF65-F5344CB8AC3E}">
        <p14:creationId xmlns:p14="http://schemas.microsoft.com/office/powerpoint/2010/main" val="3987505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42DCF-61CF-FED0-A6BF-63B22119D81F}"/>
              </a:ext>
            </a:extLst>
          </p:cNvPr>
          <p:cNvPicPr>
            <a:picLocks noChangeAspect="1"/>
          </p:cNvPicPr>
          <p:nvPr/>
        </p:nvPicPr>
        <p:blipFill>
          <a:blip r:embed="rId3"/>
          <a:stretch>
            <a:fillRect/>
          </a:stretch>
        </p:blipFill>
        <p:spPr>
          <a:xfrm>
            <a:off x="2748463" y="377741"/>
            <a:ext cx="6551947" cy="6254736"/>
          </a:xfrm>
          <a:prstGeom prst="rect">
            <a:avLst/>
          </a:prstGeom>
        </p:spPr>
      </p:pic>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918537" cy="6858000"/>
          </a:xfrm>
          <a:custGeom>
            <a:avLst/>
            <a:gdLst/>
            <a:ahLst/>
            <a:cxnLst/>
            <a:rect l="l" t="t" r="r" b="b"/>
            <a:pathLst>
              <a:path w="10377806" h="10287000">
                <a:moveTo>
                  <a:pt x="0" y="0"/>
                </a:moveTo>
                <a:lnTo>
                  <a:pt x="10377806" y="0"/>
                </a:lnTo>
                <a:lnTo>
                  <a:pt x="10377806" y="10287000"/>
                </a:lnTo>
                <a:lnTo>
                  <a:pt x="0" y="1028700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7545524" y="0"/>
            <a:ext cx="6918537" cy="6858000"/>
          </a:xfrm>
          <a:custGeom>
            <a:avLst/>
            <a:gdLst/>
            <a:ahLst/>
            <a:cxnLst/>
            <a:rect l="l" t="t" r="r" b="b"/>
            <a:pathLst>
              <a:path w="10377806" h="10287000">
                <a:moveTo>
                  <a:pt x="0" y="0"/>
                </a:moveTo>
                <a:lnTo>
                  <a:pt x="10377806" y="0"/>
                </a:lnTo>
                <a:lnTo>
                  <a:pt x="10377806" y="10287000"/>
                </a:lnTo>
                <a:lnTo>
                  <a:pt x="0" y="1028700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0578103" y="-269770"/>
            <a:ext cx="1856195" cy="1911139"/>
          </a:xfrm>
          <a:custGeom>
            <a:avLst/>
            <a:gdLst/>
            <a:ahLst/>
            <a:cxnLst/>
            <a:rect l="l" t="t" r="r" b="b"/>
            <a:pathLst>
              <a:path w="2784292" h="2866709">
                <a:moveTo>
                  <a:pt x="0" y="0"/>
                </a:moveTo>
                <a:lnTo>
                  <a:pt x="2784292" y="0"/>
                </a:lnTo>
                <a:lnTo>
                  <a:pt x="2784292" y="2866710"/>
                </a:lnTo>
                <a:lnTo>
                  <a:pt x="0" y="2866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3027" y="245016"/>
            <a:ext cx="7972351" cy="5433889"/>
          </a:xfrm>
          <a:custGeom>
            <a:avLst/>
            <a:gdLst/>
            <a:ahLst/>
            <a:cxnLst/>
            <a:rect l="l" t="t" r="r" b="b"/>
            <a:pathLst>
              <a:path w="11763594" h="8116880">
                <a:moveTo>
                  <a:pt x="0" y="0"/>
                </a:moveTo>
                <a:lnTo>
                  <a:pt x="11763593" y="0"/>
                </a:lnTo>
                <a:lnTo>
                  <a:pt x="11763593" y="8116879"/>
                </a:lnTo>
                <a:lnTo>
                  <a:pt x="0" y="8116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793817" y="1966848"/>
            <a:ext cx="4640480" cy="4891152"/>
          </a:xfrm>
          <a:custGeom>
            <a:avLst/>
            <a:gdLst/>
            <a:ahLst/>
            <a:cxnLst/>
            <a:rect l="l" t="t" r="r" b="b"/>
            <a:pathLst>
              <a:path w="6960720" h="7336728">
                <a:moveTo>
                  <a:pt x="0" y="0"/>
                </a:moveTo>
                <a:lnTo>
                  <a:pt x="6960721" y="0"/>
                </a:lnTo>
                <a:lnTo>
                  <a:pt x="6960721" y="7336728"/>
                </a:lnTo>
                <a:lnTo>
                  <a:pt x="0" y="733672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5" name="TextBox 14">
            <a:extLst>
              <a:ext uri="{FF2B5EF4-FFF2-40B4-BE49-F238E27FC236}">
                <a16:creationId xmlns:a16="http://schemas.microsoft.com/office/drawing/2014/main" id="{0E27C969-7988-34CF-E752-83397E36774C}"/>
              </a:ext>
            </a:extLst>
          </p:cNvPr>
          <p:cNvSpPr txBox="1"/>
          <p:nvPr/>
        </p:nvSpPr>
        <p:spPr>
          <a:xfrm>
            <a:off x="1455821" y="2610852"/>
            <a:ext cx="5666873" cy="1938992"/>
          </a:xfrm>
          <a:prstGeom prst="rect">
            <a:avLst/>
          </a:prstGeom>
          <a:noFill/>
        </p:spPr>
        <p:txBody>
          <a:bodyPr wrap="square" rtlCol="0">
            <a:spAutoFit/>
          </a:bodyPr>
          <a:lstStyle/>
          <a:p>
            <a:pPr algn="ctr"/>
            <a:r>
              <a:rPr lang="en-US" sz="4000" b="1" dirty="0">
                <a:latin typeface="Cambria" panose="02040503050406030204" pitchFamily="18" charset="0"/>
                <a:ea typeface="Cambria" panose="02040503050406030204" pitchFamily="18" charset="0"/>
              </a:rPr>
              <a:t>2. </a:t>
            </a:r>
            <a:r>
              <a:rPr lang="vi-VN" sz="4000" b="1" dirty="0">
                <a:latin typeface="Cambria" panose="02040503050406030204" pitchFamily="18" charset="0"/>
                <a:ea typeface="Cambria" panose="02040503050406030204" pitchFamily="18" charset="0"/>
              </a:rPr>
              <a:t>Điền thông tin vào mẫu đơn xin vào đội và đối chiếu bài bạn</a:t>
            </a:r>
            <a:endParaRPr lang="en-US" sz="40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1019175" y="409575"/>
            <a:ext cx="10153650" cy="617220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1F05EB8-34FD-4861-8600-1F1661C718A1}"/>
              </a:ext>
            </a:extLst>
          </p:cNvPr>
          <p:cNvSpPr txBox="1"/>
          <p:nvPr/>
        </p:nvSpPr>
        <p:spPr>
          <a:xfrm>
            <a:off x="1390650" y="446782"/>
            <a:ext cx="9782175" cy="6001643"/>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cs typeface="Calibri" panose="020F0502020204030204" pitchFamily="34" charset="0"/>
              </a:rPr>
              <a:t>ĐỘI THIẾU NIÊN TIỀN PHONG HỒ CHÍ MINH</a:t>
            </a:r>
          </a:p>
          <a:p>
            <a:pPr algn="r"/>
            <a:r>
              <a:rPr lang="vi-VN" sz="2400" dirty="0">
                <a:latin typeface="Cambria" panose="02040503050406030204" pitchFamily="18" charset="0"/>
                <a:ea typeface="Cambria" panose="02040503050406030204" pitchFamily="18" charset="0"/>
                <a:cs typeface="Calibri" panose="020F0502020204030204" pitchFamily="34" charset="0"/>
              </a:rPr>
              <a:t>…., ngày … tháng … năm …</a:t>
            </a:r>
          </a:p>
          <a:p>
            <a:pPr algn="ctr"/>
            <a:r>
              <a:rPr lang="vi-VN" sz="2400" b="1" dirty="0">
                <a:latin typeface="Cambria" panose="02040503050406030204" pitchFamily="18" charset="0"/>
                <a:ea typeface="Cambria" panose="02040503050406030204" pitchFamily="18" charset="0"/>
                <a:cs typeface="Calibri" panose="020F0502020204030204" pitchFamily="34" charset="0"/>
              </a:rPr>
              <a:t>ĐƠN XIN VÀO ĐỘI</a:t>
            </a:r>
          </a:p>
          <a:p>
            <a:r>
              <a:rPr lang="vi-VN" sz="2400" dirty="0">
                <a:latin typeface="Cambria" panose="02040503050406030204" pitchFamily="18" charset="0"/>
                <a:ea typeface="Cambria" panose="02040503050406030204" pitchFamily="18" charset="0"/>
                <a:cs typeface="Calibri" panose="020F0502020204030204" pitchFamily="34" charset="0"/>
              </a:rPr>
              <a:t>Kính gửi: - Ban phụ trách Đội Trường tiểu học …………</a:t>
            </a:r>
          </a:p>
          <a:p>
            <a:r>
              <a:rPr lang="vi-VN" sz="2400" dirty="0">
                <a:latin typeface="Cambria" panose="02040503050406030204" pitchFamily="18" charset="0"/>
                <a:ea typeface="Cambria" panose="02040503050406030204" pitchFamily="18" charset="0"/>
                <a:cs typeface="Calibri" panose="020F0502020204030204" pitchFamily="34" charset="0"/>
              </a:rPr>
              <a:t>                - Ban chỉ huy Liên đội</a:t>
            </a:r>
          </a:p>
          <a:p>
            <a:r>
              <a:rPr lang="vi-VN" sz="2400" dirty="0">
                <a:latin typeface="Cambria" panose="02040503050406030204" pitchFamily="18" charset="0"/>
                <a:ea typeface="Cambria" panose="02040503050406030204" pitchFamily="18" charset="0"/>
                <a:cs typeface="Calibri" panose="020F0502020204030204" pitchFamily="34" charset="0"/>
              </a:rPr>
              <a:t>Em tên là:…………………………………….</a:t>
            </a:r>
          </a:p>
          <a:p>
            <a:r>
              <a:rPr lang="vi-VN" sz="2400" dirty="0">
                <a:latin typeface="Cambria" panose="02040503050406030204" pitchFamily="18" charset="0"/>
                <a:ea typeface="Cambria" panose="02040503050406030204" pitchFamily="18" charset="0"/>
                <a:cs typeface="Calibri" panose="020F0502020204030204" pitchFamily="34" charset="0"/>
              </a:rPr>
              <a:t>Sinh ngày: …………………………………</a:t>
            </a:r>
          </a:p>
          <a:p>
            <a:r>
              <a:rPr lang="vi-VN" sz="2400" dirty="0">
                <a:latin typeface="Cambria" panose="02040503050406030204" pitchFamily="18" charset="0"/>
                <a:ea typeface="Cambria" panose="02040503050406030204" pitchFamily="18" charset="0"/>
                <a:cs typeface="Calibri" panose="020F0502020204030204" pitchFamily="34" charset="0"/>
              </a:rPr>
              <a:t>Học sinh lớp ….. Trường Tiểu học …………………….</a:t>
            </a:r>
          </a:p>
          <a:p>
            <a:r>
              <a:rPr lang="vi-VN" sz="2400" dirty="0">
                <a:latin typeface="Cambria" panose="02040503050406030204" pitchFamily="18" charset="0"/>
                <a:ea typeface="Cambria" panose="02040503050406030204" pitchFamily="18" charset="0"/>
                <a:cs typeface="Calibri" panose="020F0502020204030204" pitchFamily="34"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Cambria" panose="02040503050406030204" pitchFamily="18" charset="0"/>
                <a:ea typeface="Cambria" panose="02040503050406030204" pitchFamily="18" charset="0"/>
                <a:cs typeface="Calibri" panose="020F0502020204030204" pitchFamily="34" charset="0"/>
              </a:rPr>
              <a:t>Em làm đơn này xin được vào Đội và xin hứa:</a:t>
            </a:r>
          </a:p>
          <a:p>
            <a:r>
              <a:rPr lang="vi-VN" sz="2400" dirty="0">
                <a:latin typeface="Cambria" panose="02040503050406030204" pitchFamily="18" charset="0"/>
                <a:ea typeface="Cambria" panose="02040503050406030204" pitchFamily="18" charset="0"/>
                <a:cs typeface="Calibri" panose="020F0502020204030204" pitchFamily="34" charset="0"/>
              </a:rPr>
              <a:t>……………………………………</a:t>
            </a:r>
          </a:p>
          <a:p>
            <a:r>
              <a:rPr lang="vi-VN" sz="2400" dirty="0">
                <a:latin typeface="Cambria" panose="02040503050406030204" pitchFamily="18" charset="0"/>
                <a:ea typeface="Cambria" panose="02040503050406030204" pitchFamily="18" charset="0"/>
                <a:cs typeface="Calibri" panose="020F0502020204030204" pitchFamily="34" charset="0"/>
              </a:rPr>
              <a:t>……………………………………</a:t>
            </a:r>
          </a:p>
          <a:p>
            <a:endParaRPr lang="vi-VN" sz="2400" dirty="0">
              <a:latin typeface="Cambria" panose="02040503050406030204" pitchFamily="18" charset="0"/>
              <a:ea typeface="Cambria" panose="02040503050406030204" pitchFamily="18" charset="0"/>
              <a:cs typeface="Calibri" panose="020F0502020204030204" pitchFamily="34" charset="0"/>
            </a:endParaRPr>
          </a:p>
          <a:p>
            <a:pPr algn="r"/>
            <a:r>
              <a:rPr lang="vi-VN" sz="2400" dirty="0">
                <a:latin typeface="Cambria" panose="02040503050406030204" pitchFamily="18" charset="0"/>
                <a:ea typeface="Cambria" panose="02040503050406030204" pitchFamily="18" charset="0"/>
                <a:cs typeface="Calibri" panose="020F0502020204030204" pitchFamily="34" charset="0"/>
              </a:rPr>
              <a:t>Người làm đơn</a:t>
            </a:r>
          </a:p>
        </p:txBody>
      </p:sp>
    </p:spTree>
    <p:extLst>
      <p:ext uri="{BB962C8B-B14F-4D97-AF65-F5344CB8AC3E}">
        <p14:creationId xmlns:p14="http://schemas.microsoft.com/office/powerpoint/2010/main" val="392354526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524863"/>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vi-VN" sz="2200" b="1" i="0" dirty="0">
                <a:solidFill>
                  <a:srgbClr val="000000"/>
                </a:solidFill>
                <a:effectLst/>
                <a:latin typeface="Cambria" panose="02040503050406030204" pitchFamily="18" charset="0"/>
                <a:ea typeface="Cambria" panose="02040503050406030204" pitchFamily="18" charset="0"/>
              </a:rPr>
              <a:t>CỘNG HÒA XÃ HỘI CHỦ NGHĨA VIỆT NAM</a:t>
            </a:r>
            <a:endParaRPr lang="vi-VN" sz="2200" b="0" i="0" dirty="0">
              <a:solidFill>
                <a:srgbClr val="000000"/>
              </a:solidFill>
              <a:effectLst/>
              <a:latin typeface="Cambria" panose="02040503050406030204" pitchFamily="18" charset="0"/>
              <a:ea typeface="Cambria" panose="02040503050406030204" pitchFamily="18" charset="0"/>
            </a:endParaRPr>
          </a:p>
          <a:p>
            <a:pPr algn="ctr"/>
            <a:r>
              <a:rPr lang="vi-VN" sz="2200" b="1" i="0" dirty="0">
                <a:solidFill>
                  <a:srgbClr val="000000"/>
                </a:solidFill>
                <a:effectLst/>
                <a:latin typeface="Cambria" panose="02040503050406030204" pitchFamily="18" charset="0"/>
                <a:ea typeface="Cambria" panose="02040503050406030204" pitchFamily="18" charset="0"/>
              </a:rPr>
              <a:t>Độc lập - Tự do - Hạnh phúc</a:t>
            </a:r>
            <a:endParaRPr lang="vi-VN" sz="2200" b="0" i="0" dirty="0">
              <a:solidFill>
                <a:srgbClr val="000000"/>
              </a:solidFill>
              <a:effectLst/>
              <a:latin typeface="Cambria" panose="02040503050406030204" pitchFamily="18" charset="0"/>
              <a:ea typeface="Cambria" panose="02040503050406030204" pitchFamily="18" charset="0"/>
            </a:endParaRPr>
          </a:p>
          <a:p>
            <a:pPr algn="r"/>
            <a:r>
              <a:rPr lang="vi-VN" sz="2200" b="0" i="1" dirty="0">
                <a:solidFill>
                  <a:srgbClr val="000000"/>
                </a:solidFill>
                <a:effectLst/>
                <a:latin typeface="Cambria" panose="02040503050406030204" pitchFamily="18" charset="0"/>
                <a:ea typeface="Cambria" panose="02040503050406030204" pitchFamily="18" charset="0"/>
              </a:rPr>
              <a:t>Thành phố Hồ Chí Minh, ngày ... tháng .. năm .....</a:t>
            </a:r>
            <a:endParaRPr lang="vi-VN" sz="2200" b="0" i="0" dirty="0">
              <a:solidFill>
                <a:srgbClr val="000000"/>
              </a:solidFill>
              <a:effectLst/>
              <a:latin typeface="Cambria" panose="02040503050406030204" pitchFamily="18" charset="0"/>
              <a:ea typeface="Cambria" panose="02040503050406030204" pitchFamily="18" charset="0"/>
            </a:endParaRPr>
          </a:p>
          <a:p>
            <a:pPr algn="ctr"/>
            <a:r>
              <a:rPr lang="vi-VN" sz="2200" b="1" i="0" dirty="0">
                <a:solidFill>
                  <a:srgbClr val="000000"/>
                </a:solidFill>
                <a:effectLst/>
                <a:latin typeface="Cambria" panose="02040503050406030204" pitchFamily="18" charset="0"/>
                <a:ea typeface="Cambria" panose="02040503050406030204" pitchFamily="18" charset="0"/>
              </a:rPr>
              <a:t>ĐƠN XIN VÀO ĐỘI</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1" i="0" dirty="0">
                <a:solidFill>
                  <a:srgbClr val="000000"/>
                </a:solidFill>
                <a:effectLst/>
                <a:latin typeface="Cambria" panose="02040503050406030204" pitchFamily="18" charset="0"/>
                <a:ea typeface="Cambria" panose="02040503050406030204" pitchFamily="18" charset="0"/>
              </a:rPr>
              <a:t>Kính gửi:</a:t>
            </a:r>
          </a:p>
          <a:p>
            <a:pPr algn="just"/>
            <a:r>
              <a:rPr lang="vi-VN" sz="2200" b="0" i="0" dirty="0">
                <a:solidFill>
                  <a:srgbClr val="000000"/>
                </a:solidFill>
                <a:effectLst/>
                <a:latin typeface="Cambria" panose="02040503050406030204" pitchFamily="18" charset="0"/>
                <a:ea typeface="Cambria" panose="02040503050406030204" pitchFamily="18" charset="0"/>
              </a:rPr>
              <a:t>- Tổng phụ trách Đội Trường Tiểu học Hàn Hải Nguyên</a:t>
            </a:r>
          </a:p>
          <a:p>
            <a:pPr algn="just"/>
            <a:r>
              <a:rPr lang="vi-VN" sz="2200" b="0" i="0" dirty="0">
                <a:solidFill>
                  <a:srgbClr val="000000"/>
                </a:solidFill>
                <a:effectLst/>
                <a:latin typeface="Cambria" panose="02040503050406030204" pitchFamily="18" charset="0"/>
                <a:ea typeface="Cambria" panose="02040503050406030204" pitchFamily="18" charset="0"/>
              </a:rPr>
              <a:t>- Ban chỉ huy Liên đội</a:t>
            </a:r>
          </a:p>
          <a:p>
            <a:pPr algn="just"/>
            <a:r>
              <a:rPr lang="vi-VN" sz="2200" b="0" i="0" dirty="0">
                <a:solidFill>
                  <a:srgbClr val="000000"/>
                </a:solidFill>
                <a:effectLst/>
                <a:latin typeface="Cambria" panose="02040503050406030204" pitchFamily="18" charset="0"/>
                <a:ea typeface="Cambria" panose="02040503050406030204" pitchFamily="18" charset="0"/>
              </a:rPr>
              <a:t>Em tên là: Phạm Nguyễn Anh Thư</a:t>
            </a:r>
          </a:p>
          <a:p>
            <a:pPr algn="just"/>
            <a:r>
              <a:rPr lang="vi-VN" sz="2200" b="0" i="0" dirty="0">
                <a:solidFill>
                  <a:srgbClr val="000000"/>
                </a:solidFill>
                <a:effectLst/>
                <a:latin typeface="Cambria" panose="02040503050406030204" pitchFamily="18" charset="0"/>
                <a:ea typeface="Cambria" panose="02040503050406030204" pitchFamily="18" charset="0"/>
              </a:rPr>
              <a:t>Sinh ngày: 12 tháng 4 năm 20...</a:t>
            </a:r>
          </a:p>
          <a:p>
            <a:pPr algn="just"/>
            <a:r>
              <a:rPr lang="vi-VN" sz="2200" b="0" i="0" dirty="0">
                <a:solidFill>
                  <a:srgbClr val="000000"/>
                </a:solidFill>
                <a:effectLst/>
                <a:latin typeface="Cambria" panose="02040503050406030204" pitchFamily="18" charset="0"/>
                <a:ea typeface="Cambria" panose="02040503050406030204" pitchFamily="18" charset="0"/>
              </a:rPr>
              <a:t>Học sinh lớp 3A, Trường Tiểu học Hàn Hải Nguyên.</a:t>
            </a:r>
          </a:p>
          <a:p>
            <a:pPr algn="just"/>
            <a:r>
              <a:rPr lang="vi-VN" sz="2200" b="0" i="0" dirty="0">
                <a:solidFill>
                  <a:srgbClr val="000000"/>
                </a:solidFill>
                <a:effectLst/>
                <a:latin typeface="Cambria" panose="02040503050406030204" pitchFamily="18" charset="0"/>
                <a:ea typeface="Cambria" panose="02040503050406030204" pitchFamily="18" charset="0"/>
              </a:rPr>
              <a:t>Từ lâu em đã mơ ước đứng vào hàng ngũ Đội Thiếu niên Tiền phong HCM,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algn="just"/>
            <a:r>
              <a:rPr lang="vi-VN" sz="2200" b="0" i="0" dirty="0">
                <a:solidFill>
                  <a:srgbClr val="000000"/>
                </a:solidFill>
                <a:effectLst/>
                <a:latin typeface="Cambria" panose="02040503050406030204" pitchFamily="18" charset="0"/>
                <a:ea typeface="Cambria" panose="02040503050406030204" pitchFamily="18" charset="0"/>
              </a:rPr>
              <a:t>Được vào Đội, em xin hứa sẽ thực hiện tốt điều lệ Đội, cố gắng học tập và rèn luyện để trở thành một đội viên tốt.</a:t>
            </a:r>
          </a:p>
          <a:p>
            <a:pPr algn="just"/>
            <a:r>
              <a:rPr lang="vi-VN" sz="2200" b="0" i="0" dirty="0">
                <a:solidFill>
                  <a:srgbClr val="000000"/>
                </a:solidFill>
                <a:effectLst/>
                <a:latin typeface="Cambria" panose="02040503050406030204" pitchFamily="18" charset="0"/>
                <a:ea typeface="Cambria" panose="02040503050406030204" pitchFamily="18" charset="0"/>
              </a:rPr>
              <a:t>Em xin trân trọng cảm ơn.</a:t>
            </a:r>
          </a:p>
          <a:p>
            <a:pPr algn="r"/>
            <a:r>
              <a:rPr lang="vi-VN" sz="2200" b="0" i="1" dirty="0">
                <a:solidFill>
                  <a:srgbClr val="000000"/>
                </a:solidFill>
                <a:effectLst/>
                <a:latin typeface="Cambria" panose="02040503050406030204" pitchFamily="18" charset="0"/>
                <a:ea typeface="Cambria" panose="02040503050406030204" pitchFamily="18" charset="0"/>
              </a:rPr>
              <a:t>Người làm đơn Thư</a:t>
            </a:r>
            <a:endParaRPr lang="vi-VN" sz="2200" b="0" i="0" dirty="0">
              <a:solidFill>
                <a:srgbClr val="000000"/>
              </a:solidFill>
              <a:effectLst/>
              <a:latin typeface="Cambria" panose="02040503050406030204" pitchFamily="18" charset="0"/>
              <a:ea typeface="Cambria" panose="02040503050406030204" pitchFamily="18" charset="0"/>
            </a:endParaRPr>
          </a:p>
          <a:p>
            <a:pPr algn="r"/>
            <a:r>
              <a:rPr lang="vi-VN" sz="2200" b="0" i="1" dirty="0">
                <a:solidFill>
                  <a:srgbClr val="000000"/>
                </a:solidFill>
                <a:effectLst/>
                <a:latin typeface="Cambria" panose="02040503050406030204" pitchFamily="18" charset="0"/>
                <a:ea typeface="Cambria" panose="02040503050406030204" pitchFamily="18" charset="0"/>
              </a:rPr>
              <a:t>Phạm Nguyễn Anh Thư</a:t>
            </a:r>
            <a:endParaRPr lang="vi-VN" sz="2200" b="0" i="0" dirty="0">
              <a:solidFill>
                <a:srgbClr val="000000"/>
              </a:solidFill>
              <a:effectLst/>
              <a:latin typeface="Cambria" panose="02040503050406030204" pitchFamily="18" charset="0"/>
              <a:ea typeface="Cambria" panose="02040503050406030204" pitchFamily="18" charset="0"/>
            </a:endParaRPr>
          </a:p>
        </p:txBody>
      </p:sp>
      <p:sp>
        <p:nvSpPr>
          <p:cNvPr id="3" name="Rectangle 3"/>
          <p:cNvSpPr>
            <a:spLocks noChangeArrowheads="1"/>
          </p:cNvSpPr>
          <p:nvPr/>
        </p:nvSpPr>
        <p:spPr bwMode="auto">
          <a:xfrm>
            <a:off x="249381" y="290944"/>
            <a:ext cx="11748656" cy="6567055"/>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37988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37689" y="1037363"/>
            <a:ext cx="5992024" cy="4979387"/>
          </a:xfrm>
          <a:prstGeom prst="rect">
            <a:avLst/>
          </a:prstGeom>
        </p:spPr>
      </p:pic>
    </p:spTree>
    <p:extLst>
      <p:ext uri="{BB962C8B-B14F-4D97-AF65-F5344CB8AC3E}">
        <p14:creationId xmlns:p14="http://schemas.microsoft.com/office/powerpoint/2010/main" val="16192460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r="59266"/>
          <a:stretch/>
        </p:blipFill>
        <p:spPr>
          <a:xfrm>
            <a:off x="1414271" y="224351"/>
            <a:ext cx="1800417" cy="1322947"/>
          </a:xfrm>
          <a:prstGeom prst="rect">
            <a:avLst/>
          </a:prstGeom>
        </p:spPr>
      </p:pic>
      <p:pic>
        <p:nvPicPr>
          <p:cNvPr id="12" name="Picture 11"/>
          <p:cNvPicPr>
            <a:picLocks noChangeAspect="1"/>
          </p:cNvPicPr>
          <p:nvPr/>
        </p:nvPicPr>
        <p:blipFill rotWithShape="1">
          <a:blip r:embed="rId3"/>
          <a:srcRect l="40406" t="2481" r="5929" b="-4320"/>
          <a:stretch/>
        </p:blipFill>
        <p:spPr>
          <a:xfrm rot="855268">
            <a:off x="542733" y="1326771"/>
            <a:ext cx="2371918" cy="1347273"/>
          </a:xfrm>
          <a:prstGeom prst="rect">
            <a:avLst/>
          </a:prstGeom>
        </p:spPr>
      </p:pic>
      <p:pic>
        <p:nvPicPr>
          <p:cNvPr id="16" name="Picture 15">
            <a:hlinkClick r:id="rId4" action="ppaction://hlinksldjump"/>
          </p:cNvPr>
          <p:cNvPicPr>
            <a:picLocks noChangeAspect="1"/>
          </p:cNvPicPr>
          <p:nvPr/>
        </p:nvPicPr>
        <p:blipFill rotWithShape="1">
          <a:blip r:embed="rId5"/>
          <a:srcRect b="43008"/>
          <a:stretch/>
        </p:blipFill>
        <p:spPr>
          <a:xfrm>
            <a:off x="3538799" y="628650"/>
            <a:ext cx="7419713" cy="1400175"/>
          </a:xfrm>
          <a:prstGeom prst="rect">
            <a:avLst/>
          </a:prstGeom>
        </p:spPr>
      </p:pic>
      <p:pic>
        <p:nvPicPr>
          <p:cNvPr id="17" name="Picture 2" descr="http://thanhdoan.donghoi.gov.vn/3cms/upload/tddh/Image/t%E1%BA%A3i%20xu%E1%BB%91ng.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14688" y="2371895"/>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thanhdoan.donghoi.gov.vn/3cms/upload/tddh/Image/t%E1%BA%A3i%20xu%E1%BB%91ng.png">
            <a:hlinkClick r:id="rId9"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789639" y="2371895"/>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thanhdoan.donghoi.gov.vn/3cms/upload/tddh/Image/t%E1%BA%A3i%20xu%E1%BB%91ng.png">
            <a:hlinkClick r:id="rId10"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64591" y="237189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682363" y="4447381"/>
            <a:ext cx="8729854"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Mỗi</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huy</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hiệu</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Đội</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ở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trên</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một</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liên</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quan</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đến</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Đội</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TNTP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Hồ</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Chí</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Minh.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hãy</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chiếc</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huy</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hiệu</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vinh</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dự</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srgbClr val="2D5544"/>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srgbClr val="2D5544"/>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657201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80">
                                          <p:stCondLst>
                                            <p:cond delay="0"/>
                                          </p:stCondLst>
                                        </p:cTn>
                                        <p:tgtEl>
                                          <p:spTgt spid="17"/>
                                        </p:tgtEl>
                                      </p:cBhvr>
                                    </p:animEffect>
                                    <p:anim calcmode="lin" valueType="num">
                                      <p:cBhvr>
                                        <p:cTn id="2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0" dur="26">
                                          <p:stCondLst>
                                            <p:cond delay="650"/>
                                          </p:stCondLst>
                                        </p:cTn>
                                        <p:tgtEl>
                                          <p:spTgt spid="17"/>
                                        </p:tgtEl>
                                      </p:cBhvr>
                                      <p:to x="100000" y="60000"/>
                                    </p:animScale>
                                    <p:animScale>
                                      <p:cBhvr>
                                        <p:cTn id="31" dur="166" decel="50000">
                                          <p:stCondLst>
                                            <p:cond delay="676"/>
                                          </p:stCondLst>
                                        </p:cTn>
                                        <p:tgtEl>
                                          <p:spTgt spid="17"/>
                                        </p:tgtEl>
                                      </p:cBhvr>
                                      <p:to x="100000" y="100000"/>
                                    </p:animScale>
                                    <p:animScale>
                                      <p:cBhvr>
                                        <p:cTn id="32" dur="26">
                                          <p:stCondLst>
                                            <p:cond delay="1312"/>
                                          </p:stCondLst>
                                        </p:cTn>
                                        <p:tgtEl>
                                          <p:spTgt spid="17"/>
                                        </p:tgtEl>
                                      </p:cBhvr>
                                      <p:to x="100000" y="80000"/>
                                    </p:animScale>
                                    <p:animScale>
                                      <p:cBhvr>
                                        <p:cTn id="33" dur="166" decel="50000">
                                          <p:stCondLst>
                                            <p:cond delay="1338"/>
                                          </p:stCondLst>
                                        </p:cTn>
                                        <p:tgtEl>
                                          <p:spTgt spid="17"/>
                                        </p:tgtEl>
                                      </p:cBhvr>
                                      <p:to x="100000" y="100000"/>
                                    </p:animScale>
                                    <p:animScale>
                                      <p:cBhvr>
                                        <p:cTn id="34" dur="26">
                                          <p:stCondLst>
                                            <p:cond delay="1642"/>
                                          </p:stCondLst>
                                        </p:cTn>
                                        <p:tgtEl>
                                          <p:spTgt spid="17"/>
                                        </p:tgtEl>
                                      </p:cBhvr>
                                      <p:to x="100000" y="90000"/>
                                    </p:animScale>
                                    <p:animScale>
                                      <p:cBhvr>
                                        <p:cTn id="35" dur="166" decel="50000">
                                          <p:stCondLst>
                                            <p:cond delay="1668"/>
                                          </p:stCondLst>
                                        </p:cTn>
                                        <p:tgtEl>
                                          <p:spTgt spid="17"/>
                                        </p:tgtEl>
                                      </p:cBhvr>
                                      <p:to x="100000" y="100000"/>
                                    </p:animScale>
                                    <p:animScale>
                                      <p:cBhvr>
                                        <p:cTn id="36" dur="26">
                                          <p:stCondLst>
                                            <p:cond delay="1808"/>
                                          </p:stCondLst>
                                        </p:cTn>
                                        <p:tgtEl>
                                          <p:spTgt spid="17"/>
                                        </p:tgtEl>
                                      </p:cBhvr>
                                      <p:to x="100000" y="95000"/>
                                    </p:animScale>
                                    <p:animScale>
                                      <p:cBhvr>
                                        <p:cTn id="37" dur="166" decel="50000">
                                          <p:stCondLst>
                                            <p:cond delay="1834"/>
                                          </p:stCondLst>
                                        </p:cTn>
                                        <p:tgtEl>
                                          <p:spTgt spid="17"/>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80">
                                          <p:stCondLst>
                                            <p:cond delay="0"/>
                                          </p:stCondLst>
                                        </p:cTn>
                                        <p:tgtEl>
                                          <p:spTgt spid="18"/>
                                        </p:tgtEl>
                                      </p:cBhvr>
                                    </p:animEffect>
                                    <p:anim calcmode="lin" valueType="num">
                                      <p:cBhvr>
                                        <p:cTn id="4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6" dur="26">
                                          <p:stCondLst>
                                            <p:cond delay="650"/>
                                          </p:stCondLst>
                                        </p:cTn>
                                        <p:tgtEl>
                                          <p:spTgt spid="18"/>
                                        </p:tgtEl>
                                      </p:cBhvr>
                                      <p:to x="100000" y="60000"/>
                                    </p:animScale>
                                    <p:animScale>
                                      <p:cBhvr>
                                        <p:cTn id="47" dur="166" decel="50000">
                                          <p:stCondLst>
                                            <p:cond delay="676"/>
                                          </p:stCondLst>
                                        </p:cTn>
                                        <p:tgtEl>
                                          <p:spTgt spid="18"/>
                                        </p:tgtEl>
                                      </p:cBhvr>
                                      <p:to x="100000" y="100000"/>
                                    </p:animScale>
                                    <p:animScale>
                                      <p:cBhvr>
                                        <p:cTn id="48" dur="26">
                                          <p:stCondLst>
                                            <p:cond delay="1312"/>
                                          </p:stCondLst>
                                        </p:cTn>
                                        <p:tgtEl>
                                          <p:spTgt spid="18"/>
                                        </p:tgtEl>
                                      </p:cBhvr>
                                      <p:to x="100000" y="80000"/>
                                    </p:animScale>
                                    <p:animScale>
                                      <p:cBhvr>
                                        <p:cTn id="49" dur="166" decel="50000">
                                          <p:stCondLst>
                                            <p:cond delay="1338"/>
                                          </p:stCondLst>
                                        </p:cTn>
                                        <p:tgtEl>
                                          <p:spTgt spid="18"/>
                                        </p:tgtEl>
                                      </p:cBhvr>
                                      <p:to x="100000" y="100000"/>
                                    </p:animScale>
                                    <p:animScale>
                                      <p:cBhvr>
                                        <p:cTn id="50" dur="26">
                                          <p:stCondLst>
                                            <p:cond delay="1642"/>
                                          </p:stCondLst>
                                        </p:cTn>
                                        <p:tgtEl>
                                          <p:spTgt spid="18"/>
                                        </p:tgtEl>
                                      </p:cBhvr>
                                      <p:to x="100000" y="90000"/>
                                    </p:animScale>
                                    <p:animScale>
                                      <p:cBhvr>
                                        <p:cTn id="51" dur="166" decel="50000">
                                          <p:stCondLst>
                                            <p:cond delay="1668"/>
                                          </p:stCondLst>
                                        </p:cTn>
                                        <p:tgtEl>
                                          <p:spTgt spid="18"/>
                                        </p:tgtEl>
                                      </p:cBhvr>
                                      <p:to x="100000" y="100000"/>
                                    </p:animScale>
                                    <p:animScale>
                                      <p:cBhvr>
                                        <p:cTn id="52" dur="26">
                                          <p:stCondLst>
                                            <p:cond delay="1808"/>
                                          </p:stCondLst>
                                        </p:cTn>
                                        <p:tgtEl>
                                          <p:spTgt spid="18"/>
                                        </p:tgtEl>
                                      </p:cBhvr>
                                      <p:to x="100000" y="95000"/>
                                    </p:animScale>
                                    <p:animScale>
                                      <p:cBhvr>
                                        <p:cTn id="53" dur="166" decel="50000">
                                          <p:stCondLst>
                                            <p:cond delay="1834"/>
                                          </p:stCondLst>
                                        </p:cTn>
                                        <p:tgtEl>
                                          <p:spTgt spid="18"/>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80">
                                          <p:stCondLst>
                                            <p:cond delay="0"/>
                                          </p:stCondLst>
                                        </p:cTn>
                                        <p:tgtEl>
                                          <p:spTgt spid="19"/>
                                        </p:tgtEl>
                                      </p:cBhvr>
                                    </p:animEffect>
                                    <p:anim calcmode="lin" valueType="num">
                                      <p:cBhvr>
                                        <p:cTn id="5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2" dur="26">
                                          <p:stCondLst>
                                            <p:cond delay="650"/>
                                          </p:stCondLst>
                                        </p:cTn>
                                        <p:tgtEl>
                                          <p:spTgt spid="19"/>
                                        </p:tgtEl>
                                      </p:cBhvr>
                                      <p:to x="100000" y="60000"/>
                                    </p:animScale>
                                    <p:animScale>
                                      <p:cBhvr>
                                        <p:cTn id="63" dur="166" decel="50000">
                                          <p:stCondLst>
                                            <p:cond delay="676"/>
                                          </p:stCondLst>
                                        </p:cTn>
                                        <p:tgtEl>
                                          <p:spTgt spid="19"/>
                                        </p:tgtEl>
                                      </p:cBhvr>
                                      <p:to x="100000" y="100000"/>
                                    </p:animScale>
                                    <p:animScale>
                                      <p:cBhvr>
                                        <p:cTn id="64" dur="26">
                                          <p:stCondLst>
                                            <p:cond delay="1312"/>
                                          </p:stCondLst>
                                        </p:cTn>
                                        <p:tgtEl>
                                          <p:spTgt spid="19"/>
                                        </p:tgtEl>
                                      </p:cBhvr>
                                      <p:to x="100000" y="80000"/>
                                    </p:animScale>
                                    <p:animScale>
                                      <p:cBhvr>
                                        <p:cTn id="65" dur="166" decel="50000">
                                          <p:stCondLst>
                                            <p:cond delay="1338"/>
                                          </p:stCondLst>
                                        </p:cTn>
                                        <p:tgtEl>
                                          <p:spTgt spid="19"/>
                                        </p:tgtEl>
                                      </p:cBhvr>
                                      <p:to x="100000" y="100000"/>
                                    </p:animScale>
                                    <p:animScale>
                                      <p:cBhvr>
                                        <p:cTn id="66" dur="26">
                                          <p:stCondLst>
                                            <p:cond delay="1642"/>
                                          </p:stCondLst>
                                        </p:cTn>
                                        <p:tgtEl>
                                          <p:spTgt spid="19"/>
                                        </p:tgtEl>
                                      </p:cBhvr>
                                      <p:to x="100000" y="90000"/>
                                    </p:animScale>
                                    <p:animScale>
                                      <p:cBhvr>
                                        <p:cTn id="67" dur="166" decel="50000">
                                          <p:stCondLst>
                                            <p:cond delay="1668"/>
                                          </p:stCondLst>
                                        </p:cTn>
                                        <p:tgtEl>
                                          <p:spTgt spid="19"/>
                                        </p:tgtEl>
                                      </p:cBhvr>
                                      <p:to x="100000" y="100000"/>
                                    </p:animScale>
                                    <p:animScale>
                                      <p:cBhvr>
                                        <p:cTn id="68" dur="26">
                                          <p:stCondLst>
                                            <p:cond delay="1808"/>
                                          </p:stCondLst>
                                        </p:cTn>
                                        <p:tgtEl>
                                          <p:spTgt spid="19"/>
                                        </p:tgtEl>
                                      </p:cBhvr>
                                      <p:to x="100000" y="95000"/>
                                    </p:animScale>
                                    <p:animScale>
                                      <p:cBhvr>
                                        <p:cTn id="69" dur="166" decel="50000">
                                          <p:stCondLst>
                                            <p:cond delay="1834"/>
                                          </p:stCondLst>
                                        </p:cTn>
                                        <p:tgtEl>
                                          <p:spTgt spid="19"/>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iterate type="wd">
                                    <p:tmPct val="10000"/>
                                  </p:iterate>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17"/>
                                        </p:tgtEl>
                                      </p:cBhvr>
                                    </p:animEffect>
                                    <p:anim calcmode="lin" valueType="num">
                                      <p:cBhvr>
                                        <p:cTn id="82" dur="1000"/>
                                        <p:tgtEl>
                                          <p:spTgt spid="17"/>
                                        </p:tgtEl>
                                        <p:attrNameLst>
                                          <p:attrName>ppt_x</p:attrName>
                                        </p:attrNameLst>
                                      </p:cBhvr>
                                      <p:tavLst>
                                        <p:tav tm="0">
                                          <p:val>
                                            <p:strVal val="ppt_x"/>
                                          </p:val>
                                        </p:tav>
                                        <p:tav tm="100000">
                                          <p:val>
                                            <p:strVal val="ppt_x"/>
                                          </p:val>
                                        </p:tav>
                                      </p:tavLst>
                                    </p:anim>
                                    <p:anim calcmode="lin" valueType="num">
                                      <p:cBhvr>
                                        <p:cTn id="83" dur="1000"/>
                                        <p:tgtEl>
                                          <p:spTgt spid="17"/>
                                        </p:tgtEl>
                                        <p:attrNameLst>
                                          <p:attrName>ppt_y</p:attrName>
                                        </p:attrNameLst>
                                      </p:cBhvr>
                                      <p:tavLst>
                                        <p:tav tm="0">
                                          <p:val>
                                            <p:strVal val="ppt_y"/>
                                          </p:val>
                                        </p:tav>
                                        <p:tav tm="100000">
                                          <p:val>
                                            <p:strVal val="ppt_y+.1"/>
                                          </p:val>
                                        </p:tav>
                                      </p:tavLst>
                                    </p:anim>
                                    <p:set>
                                      <p:cBhvr>
                                        <p:cTn id="8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5" restart="whenNotActive" fill="hold" evtFilter="cancelBubble" nodeType="interactiveSeq">
                <p:stCondLst>
                  <p:cond evt="onClick" delay="0">
                    <p:tgtEl>
                      <p:spTgt spid="18"/>
                    </p:tgtEl>
                  </p:cond>
                </p:stCondLst>
                <p:endSync evt="end" delay="0">
                  <p:rtn val="all"/>
                </p:endSync>
                <p:childTnLst>
                  <p:par>
                    <p:cTn id="86" fill="hold">
                      <p:stCondLst>
                        <p:cond delay="0"/>
                      </p:stCondLst>
                      <p:childTnLst>
                        <p:par>
                          <p:cTn id="87" fill="hold">
                            <p:stCondLst>
                              <p:cond delay="0"/>
                            </p:stCondLst>
                            <p:childTnLst>
                              <p:par>
                                <p:cTn id="88" presetID="14" presetClass="exit" presetSubtype="10" fill="hold" nodeType="clickEffect">
                                  <p:stCondLst>
                                    <p:cond delay="0"/>
                                  </p:stCondLst>
                                  <p:childTnLst>
                                    <p:animEffect transition="out" filter="randombar(horizontal)">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19"/>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500"/>
                                        <p:tgtEl>
                                          <p:spTgt spid="19"/>
                                        </p:tgtEl>
                                        <p:attrNameLst>
                                          <p:attrName>ppt_w</p:attrName>
                                        </p:attrNameLst>
                                      </p:cBhvr>
                                      <p:tavLst>
                                        <p:tav tm="0">
                                          <p:val>
                                            <p:strVal val="ppt_w"/>
                                          </p:val>
                                        </p:tav>
                                        <p:tav tm="100000">
                                          <p:val>
                                            <p:fltVal val="0"/>
                                          </p:val>
                                        </p:tav>
                                      </p:tavLst>
                                    </p:anim>
                                    <p:anim calcmode="lin" valueType="num">
                                      <p:cBhvr>
                                        <p:cTn id="96" dur="500"/>
                                        <p:tgtEl>
                                          <p:spTgt spid="19"/>
                                        </p:tgtEl>
                                        <p:attrNameLst>
                                          <p:attrName>ppt_h</p:attrName>
                                        </p:attrNameLst>
                                      </p:cBhvr>
                                      <p:tavLst>
                                        <p:tav tm="0">
                                          <p:val>
                                            <p:strVal val="ppt_h"/>
                                          </p:val>
                                        </p:tav>
                                        <p:tav tm="100000">
                                          <p:val>
                                            <p:fltVal val="0"/>
                                          </p:val>
                                        </p:tav>
                                      </p:tavLst>
                                    </p:anim>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0CDBA"/>
        </a:solidFill>
        <a:effectLst/>
      </p:bgPr>
    </p:bg>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942604" y="2615864"/>
            <a:ext cx="4838065" cy="1598277"/>
            <a:chOff x="737521" y="1781001"/>
            <a:chExt cx="3628549" cy="119870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TextBox 179">
              <a:extLst>
                <a:ext uri="{FF2B5EF4-FFF2-40B4-BE49-F238E27FC236}">
                  <a16:creationId xmlns:a16="http://schemas.microsoft.com/office/drawing/2014/main" id="{FC2074F1-C648-0591-217D-14105F86A1FC}"/>
                </a:ext>
              </a:extLst>
            </p:cNvPr>
            <p:cNvSpPr txBox="1"/>
            <p:nvPr/>
          </p:nvSpPr>
          <p:spPr>
            <a:xfrm>
              <a:off x="1020091" y="2002525"/>
              <a:ext cx="2747972" cy="7617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15/5</a:t>
              </a:r>
            </a:p>
          </p:txBody>
        </p:sp>
      </p:grpSp>
      <p:grpSp>
        <p:nvGrpSpPr>
          <p:cNvPr id="182" name="Group 181">
            <a:extLst>
              <a:ext uri="{FF2B5EF4-FFF2-40B4-BE49-F238E27FC236}">
                <a16:creationId xmlns:a16="http://schemas.microsoft.com/office/drawing/2014/main" id="{A494FD56-6031-30C1-EBD3-D8BFA61ED704}"/>
              </a:ext>
            </a:extLst>
          </p:cNvPr>
          <p:cNvGrpSpPr/>
          <p:nvPr/>
        </p:nvGrpSpPr>
        <p:grpSpPr>
          <a:xfrm>
            <a:off x="568413" y="114653"/>
            <a:ext cx="11429706" cy="2071327"/>
            <a:chOff x="335021" y="23792"/>
            <a:chExt cx="8572280" cy="1553496"/>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81" name="TextBox 180">
              <a:extLst>
                <a:ext uri="{FF2B5EF4-FFF2-40B4-BE49-F238E27FC236}">
                  <a16:creationId xmlns:a16="http://schemas.microsoft.com/office/drawing/2014/main" id="{1FC9217A-F002-4CBC-34C1-FD13B89B137E}"/>
                </a:ext>
              </a:extLst>
            </p:cNvPr>
            <p:cNvSpPr txBox="1"/>
            <p:nvPr/>
          </p:nvSpPr>
          <p:spPr>
            <a:xfrm>
              <a:off x="1430486" y="279139"/>
              <a:ext cx="6950136" cy="1177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Ngày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thành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lập</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TNTP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Hồ</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Minh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grpSp>
        <p:nvGrpSpPr>
          <p:cNvPr id="185" name="Group 184">
            <a:extLst>
              <a:ext uri="{FF2B5EF4-FFF2-40B4-BE49-F238E27FC236}">
                <a16:creationId xmlns:a16="http://schemas.microsoft.com/office/drawing/2014/main" id="{676D419E-4682-0FA9-C299-5E4D78FF8571}"/>
              </a:ext>
            </a:extLst>
          </p:cNvPr>
          <p:cNvGrpSpPr/>
          <p:nvPr/>
        </p:nvGrpSpPr>
        <p:grpSpPr>
          <a:xfrm>
            <a:off x="6824773" y="2636557"/>
            <a:ext cx="4985821" cy="1598277"/>
            <a:chOff x="5023430" y="1768453"/>
            <a:chExt cx="3739366" cy="1198708"/>
          </a:xfrm>
        </p:grpSpPr>
        <p:sp>
          <p:nvSpPr>
            <p:cNvPr id="186" name="Google Shape;1182;p42">
              <a:extLst>
                <a:ext uri="{FF2B5EF4-FFF2-40B4-BE49-F238E27FC236}">
                  <a16:creationId xmlns:a16="http://schemas.microsoft.com/office/drawing/2014/main"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TextBox 186">
              <a:extLst>
                <a:ext uri="{FF2B5EF4-FFF2-40B4-BE49-F238E27FC236}">
                  <a16:creationId xmlns:a16="http://schemas.microsoft.com/office/drawing/2014/main" id="{AA4B26A5-FD14-3D0D-F9F6-EEE57A552564}"/>
                </a:ext>
              </a:extLst>
            </p:cNvPr>
            <p:cNvSpPr txBox="1"/>
            <p:nvPr/>
          </p:nvSpPr>
          <p:spPr>
            <a:xfrm>
              <a:off x="5495418" y="1989797"/>
              <a:ext cx="2209415" cy="746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19/5</a:t>
              </a:r>
            </a:p>
          </p:txBody>
        </p:sp>
      </p:grpSp>
      <p:grpSp>
        <p:nvGrpSpPr>
          <p:cNvPr id="184" name="Group 183">
            <a:extLst>
              <a:ext uri="{FF2B5EF4-FFF2-40B4-BE49-F238E27FC236}">
                <a16:creationId xmlns:a16="http://schemas.microsoft.com/office/drawing/2014/main" id="{BFB6CCC8-4B89-7B68-7D76-11126E971575}"/>
              </a:ext>
            </a:extLst>
          </p:cNvPr>
          <p:cNvGrpSpPr/>
          <p:nvPr/>
        </p:nvGrpSpPr>
        <p:grpSpPr>
          <a:xfrm>
            <a:off x="3565134" y="4664717"/>
            <a:ext cx="4985821" cy="1598277"/>
            <a:chOff x="5023430" y="1768453"/>
            <a:chExt cx="3739366" cy="1198708"/>
          </a:xfrm>
        </p:grpSpPr>
        <p:sp>
          <p:nvSpPr>
            <p:cNvPr id="178" name="Google Shape;1182;p42">
              <a:extLst>
                <a:ext uri="{FF2B5EF4-FFF2-40B4-BE49-F238E27FC236}">
                  <a16:creationId xmlns:a16="http://schemas.microsoft.com/office/drawing/2014/main"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TextBox 182">
              <a:extLst>
                <a:ext uri="{FF2B5EF4-FFF2-40B4-BE49-F238E27FC236}">
                  <a16:creationId xmlns:a16="http://schemas.microsoft.com/office/drawing/2014/main" id="{F324A279-65A2-C83F-5FB9-766C3C80DA8B}"/>
                </a:ext>
              </a:extLst>
            </p:cNvPr>
            <p:cNvSpPr txBox="1"/>
            <p:nvPr/>
          </p:nvSpPr>
          <p:spPr>
            <a:xfrm>
              <a:off x="5509232" y="1994603"/>
              <a:ext cx="2209415" cy="746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09/1</a:t>
              </a:r>
            </a:p>
          </p:txBody>
        </p:sp>
      </p:grpSp>
      <p:sp>
        <p:nvSpPr>
          <p:cNvPr id="196" name="Multiplication Sign 195">
            <a:extLst>
              <a:ext uri="{FF2B5EF4-FFF2-40B4-BE49-F238E27FC236}">
                <a16:creationId xmlns:a16="http://schemas.microsoft.com/office/drawing/2014/main" id="{8C2AF032-A4A6-750C-4EA9-5C8C100A6EB1}"/>
              </a:ext>
            </a:extLst>
          </p:cNvPr>
          <p:cNvSpPr/>
          <p:nvPr/>
        </p:nvSpPr>
        <p:spPr>
          <a:xfrm>
            <a:off x="10308887" y="2738502"/>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8" name="Multiplication Sign 197">
            <a:extLst>
              <a:ext uri="{FF2B5EF4-FFF2-40B4-BE49-F238E27FC236}">
                <a16:creationId xmlns:a16="http://schemas.microsoft.com/office/drawing/2014/main" id="{CB540447-907D-D3B7-91A9-C01FF5AD243A}"/>
              </a:ext>
            </a:extLst>
          </p:cNvPr>
          <p:cNvSpPr/>
          <p:nvPr/>
        </p:nvSpPr>
        <p:spPr>
          <a:xfrm>
            <a:off x="7158756" y="4685411"/>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9" name="Heart 198">
            <a:extLst>
              <a:ext uri="{FF2B5EF4-FFF2-40B4-BE49-F238E27FC236}">
                <a16:creationId xmlns:a16="http://schemas.microsoft.com/office/drawing/2014/main" id="{94A1073B-8735-C9FD-82B4-5134F8259DE3}"/>
              </a:ext>
            </a:extLst>
          </p:cNvPr>
          <p:cNvSpPr/>
          <p:nvPr/>
        </p:nvSpPr>
        <p:spPr>
          <a:xfrm>
            <a:off x="4785590" y="2859349"/>
            <a:ext cx="1322281" cy="1103068"/>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00"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09053" y="374540"/>
            <a:ext cx="1245280" cy="1245280"/>
          </a:xfrm>
          <a:prstGeom prst="rect">
            <a:avLst/>
          </a:prstGeom>
        </p:spPr>
      </p:pic>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549503" y="5250008"/>
            <a:ext cx="1670421" cy="1670421"/>
          </a:xfrm>
          <a:prstGeom prst="rect">
            <a:avLst/>
          </a:prstGeom>
        </p:spPr>
      </p:pic>
      <p:pic>
        <p:nvPicPr>
          <p:cNvPr id="36" name="Picture 2" descr="http://thanhdoan.donghoi.gov.vn/3cms/upload/tddh/Image/t%E1%BA%A3i%20xu%E1%BB%91ng.pn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97962" y="469416"/>
            <a:ext cx="1354879" cy="146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6181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par>
                                <p:cTn id="8" presetID="22" presetClass="entr" presetSubtype="4" fill="hold"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down)">
                                      <p:cBhvr>
                                        <p:cTn id="10" dur="500"/>
                                        <p:tgtEl>
                                          <p:spTgt spid="195"/>
                                        </p:tgtEl>
                                      </p:cBhvr>
                                    </p:animEffect>
                                  </p:childTnLst>
                                </p:cTn>
                              </p:par>
                              <p:par>
                                <p:cTn id="11" presetID="22" presetClass="entr" presetSubtype="4"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animEffect transition="in" filter="wipe(down)">
                                      <p:cBhvr>
                                        <p:cTn id="13" dur="500"/>
                                        <p:tgtEl>
                                          <p:spTgt spid="185"/>
                                        </p:tgtEl>
                                      </p:cBhvr>
                                    </p:animEffect>
                                  </p:childTnLst>
                                </p:cTn>
                              </p:par>
                              <p:par>
                                <p:cTn id="14" presetID="22" presetClass="entr" presetSubtype="4" fill="hold" nodeType="withEffect">
                                  <p:stCondLst>
                                    <p:cond delay="0"/>
                                  </p:stCondLst>
                                  <p:childTnLst>
                                    <p:set>
                                      <p:cBhvr>
                                        <p:cTn id="15" dur="1" fill="hold">
                                          <p:stCondLst>
                                            <p:cond delay="0"/>
                                          </p:stCondLst>
                                        </p:cTn>
                                        <p:tgtEl>
                                          <p:spTgt spid="184"/>
                                        </p:tgtEl>
                                        <p:attrNameLst>
                                          <p:attrName>style.visibility</p:attrName>
                                        </p:attrNameLst>
                                      </p:cBhvr>
                                      <p:to>
                                        <p:strVal val="visible"/>
                                      </p:to>
                                    </p:set>
                                    <p:animEffect transition="in" filter="wipe(down)">
                                      <p:cBhvr>
                                        <p:cTn id="16"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5"/>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9"/>
                                        </p:tgtEl>
                                        <p:attrNameLst>
                                          <p:attrName>style.visibility</p:attrName>
                                        </p:attrNameLst>
                                      </p:cBhvr>
                                      <p:to>
                                        <p:strVal val="visible"/>
                                      </p:to>
                                    </p:set>
                                    <p:animEffect transition="in" filter="fade">
                                      <p:cBhvr>
                                        <p:cTn id="22" dur="1000"/>
                                        <p:tgtEl>
                                          <p:spTgt spid="199"/>
                                        </p:tgtEl>
                                      </p:cBhvr>
                                    </p:animEffect>
                                    <p:anim calcmode="lin" valueType="num">
                                      <p:cBhvr>
                                        <p:cTn id="23" dur="1000" fill="hold"/>
                                        <p:tgtEl>
                                          <p:spTgt spid="199"/>
                                        </p:tgtEl>
                                        <p:attrNameLst>
                                          <p:attrName>ppt_x</p:attrName>
                                        </p:attrNameLst>
                                      </p:cBhvr>
                                      <p:tavLst>
                                        <p:tav tm="0">
                                          <p:val>
                                            <p:strVal val="#ppt_x"/>
                                          </p:val>
                                        </p:tav>
                                        <p:tav tm="100000">
                                          <p:val>
                                            <p:strVal val="#ppt_x"/>
                                          </p:val>
                                        </p:tav>
                                      </p:tavLst>
                                    </p:anim>
                                    <p:anim calcmode="lin" valueType="num">
                                      <p:cBhvr>
                                        <p:cTn id="24" dur="1000" fill="hold"/>
                                        <p:tgtEl>
                                          <p:spTgt spid="199"/>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3448" fill="hold"/>
                                        <p:tgtEl>
                                          <p:spTgt spid="203"/>
                                        </p:tgtEl>
                                      </p:cBhvr>
                                    </p:cmd>
                                  </p:childTnLst>
                                </p:cTn>
                              </p:par>
                            </p:childTnLst>
                          </p:cTn>
                        </p:par>
                      </p:childTnLst>
                    </p:cTn>
                  </p:par>
                </p:childTnLst>
              </p:cTn>
              <p:nextCondLst>
                <p:cond evt="onClick" delay="0">
                  <p:tgtEl>
                    <p:spTgt spid="195"/>
                  </p:tgtEl>
                </p:cond>
              </p:nextCondLst>
            </p:seq>
            <p:audio>
              <p:cMediaNode vol="80000">
                <p:cTn id="27" fill="hold" display="0">
                  <p:stCondLst>
                    <p:cond delay="indefinite"/>
                  </p:stCondLst>
                  <p:endCondLst>
                    <p:cond evt="onStopAudio" delay="0">
                      <p:tgtEl>
                        <p:sldTgt/>
                      </p:tgtEl>
                    </p:cond>
                  </p:endCondLst>
                </p:cTn>
                <p:tgtEl>
                  <p:spTgt spid="200"/>
                </p:tgtEl>
              </p:cMediaNode>
            </p:audio>
            <p:audio>
              <p:cMediaNode vol="80000">
                <p:cTn id="28" fill="hold" display="0">
                  <p:stCondLst>
                    <p:cond delay="indefinite"/>
                  </p:stCondLst>
                  <p:endCondLst>
                    <p:cond evt="onStopAudio" delay="0">
                      <p:tgtEl>
                        <p:sldTgt/>
                      </p:tgtEl>
                    </p:cond>
                  </p:endCondLst>
                </p:cTn>
                <p:tgtEl>
                  <p:spTgt spid="201"/>
                </p:tgtEl>
              </p:cMediaNode>
            </p:audio>
            <p:audio>
              <p:cMediaNode vol="80000">
                <p:cTn id="29" fill="hold" display="0">
                  <p:stCondLst>
                    <p:cond delay="indefinite"/>
                  </p:stCondLst>
                  <p:endCondLst>
                    <p:cond evt="onStopAudio" delay="0">
                      <p:tgtEl>
                        <p:sldTgt/>
                      </p:tgtEl>
                    </p:cond>
                  </p:endCondLst>
                </p:cTn>
                <p:tgtEl>
                  <p:spTgt spid="202"/>
                </p:tgtEl>
              </p:cMediaNode>
            </p:audio>
            <p:audio>
              <p:cMediaNode vol="80000">
                <p:cTn id="30" fill="hold" display="0">
                  <p:stCondLst>
                    <p:cond delay="indefinite"/>
                  </p:stCondLst>
                  <p:endCondLst>
                    <p:cond evt="onStopAudio" delay="0">
                      <p:tgtEl>
                        <p:sldTgt/>
                      </p:tgtEl>
                    </p:cond>
                  </p:endCondLst>
                </p:cTn>
                <p:tgtEl>
                  <p:spTgt spid="203"/>
                </p:tgtEl>
              </p:cMediaNode>
            </p:audio>
            <p:seq concurrent="1" nextAc="seek">
              <p:cTn id="31" restart="whenNotActive" fill="hold" evtFilter="cancelBubble" nodeType="interactiveSeq">
                <p:stCondLst>
                  <p:cond evt="onClick" delay="0">
                    <p:tgtEl>
                      <p:spTgt spid="185"/>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1000"/>
                                        <p:tgtEl>
                                          <p:spTgt spid="196"/>
                                        </p:tgtEl>
                                      </p:cBhvr>
                                    </p:animEffect>
                                    <p:anim calcmode="lin" valueType="num">
                                      <p:cBhvr>
                                        <p:cTn id="37" dur="1000" fill="hold"/>
                                        <p:tgtEl>
                                          <p:spTgt spid="196"/>
                                        </p:tgtEl>
                                        <p:attrNameLst>
                                          <p:attrName>ppt_x</p:attrName>
                                        </p:attrNameLst>
                                      </p:cBhvr>
                                      <p:tavLst>
                                        <p:tav tm="0">
                                          <p:val>
                                            <p:strVal val="#ppt_x"/>
                                          </p:val>
                                        </p:tav>
                                        <p:tav tm="100000">
                                          <p:val>
                                            <p:strVal val="#ppt_x"/>
                                          </p:val>
                                        </p:tav>
                                      </p:tavLst>
                                    </p:anim>
                                    <p:anim calcmode="lin" valueType="num">
                                      <p:cBhvr>
                                        <p:cTn id="38" dur="1000" fill="hold"/>
                                        <p:tgtEl>
                                          <p:spTgt spid="196"/>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202"/>
                                        </p:tgtEl>
                                      </p:cBhvr>
                                    </p:cmd>
                                  </p:childTnLst>
                                </p:cTn>
                              </p:par>
                            </p:childTnLst>
                          </p:cTn>
                        </p:par>
                      </p:childTnLst>
                    </p:cTn>
                  </p:par>
                </p:childTnLst>
              </p:cTn>
              <p:nextCondLst>
                <p:cond evt="onClick" delay="0">
                  <p:tgtEl>
                    <p:spTgt spid="185"/>
                  </p:tgtEl>
                </p:cond>
              </p:nextCondLst>
            </p:seq>
            <p:seq concurrent="1" nextAc="seek">
              <p:cTn id="41" restart="whenNotActive" fill="hold" evtFilter="cancelBubble" nodeType="interactiveSeq">
                <p:stCondLst>
                  <p:cond evt="onClick" delay="0">
                    <p:tgtEl>
                      <p:spTgt spid="184"/>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8"/>
                                        </p:tgtEl>
                                        <p:attrNameLst>
                                          <p:attrName>style.visibility</p:attrName>
                                        </p:attrNameLst>
                                      </p:cBhvr>
                                      <p:to>
                                        <p:strVal val="visible"/>
                                      </p:to>
                                    </p:set>
                                    <p:animEffect transition="in" filter="fade">
                                      <p:cBhvr>
                                        <p:cTn id="46" dur="1000"/>
                                        <p:tgtEl>
                                          <p:spTgt spid="198"/>
                                        </p:tgtEl>
                                      </p:cBhvr>
                                    </p:animEffect>
                                    <p:anim calcmode="lin" valueType="num">
                                      <p:cBhvr>
                                        <p:cTn id="47" dur="1000" fill="hold"/>
                                        <p:tgtEl>
                                          <p:spTgt spid="198"/>
                                        </p:tgtEl>
                                        <p:attrNameLst>
                                          <p:attrName>ppt_x</p:attrName>
                                        </p:attrNameLst>
                                      </p:cBhvr>
                                      <p:tavLst>
                                        <p:tav tm="0">
                                          <p:val>
                                            <p:strVal val="#ppt_x"/>
                                          </p:val>
                                        </p:tav>
                                        <p:tav tm="100000">
                                          <p:val>
                                            <p:strVal val="#ppt_x"/>
                                          </p:val>
                                        </p:tav>
                                      </p:tavLst>
                                    </p:anim>
                                    <p:anim calcmode="lin" valueType="num">
                                      <p:cBhvr>
                                        <p:cTn id="48"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5120" fill="hold"/>
                                        <p:tgtEl>
                                          <p:spTgt spid="201"/>
                                        </p:tgtEl>
                                      </p:cBhvr>
                                    </p:cmd>
                                  </p:childTnLst>
                                </p:cTn>
                              </p:par>
                            </p:childTnLst>
                          </p:cTn>
                        </p:par>
                      </p:childTnLst>
                    </p:cTn>
                  </p:par>
                </p:childTnLst>
              </p:cTn>
              <p:nextCondLst>
                <p:cond evt="onClick" delay="0">
                  <p:tgtEl>
                    <p:spTgt spid="184"/>
                  </p:tgtEl>
                </p:cond>
              </p:nextCondLst>
            </p:seq>
          </p:childTnLst>
        </p:cTn>
      </p:par>
    </p:tnLst>
    <p:bldLst>
      <p:bldP spid="196" grpId="0" animBg="1"/>
      <p:bldP spid="198" grpId="0" animBg="1"/>
      <p:bldP spid="19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0CDBA"/>
        </a:solidFill>
        <a:effectLst/>
      </p:bgPr>
    </p:bg>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6602182" y="2547808"/>
            <a:ext cx="4838065" cy="1598277"/>
            <a:chOff x="737521" y="1781001"/>
            <a:chExt cx="3628549" cy="119870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TextBox 179">
              <a:extLst>
                <a:ext uri="{FF2B5EF4-FFF2-40B4-BE49-F238E27FC236}">
                  <a16:creationId xmlns:a16="http://schemas.microsoft.com/office/drawing/2014/main" id="{FC2074F1-C648-0591-217D-14105F86A1FC}"/>
                </a:ext>
              </a:extLst>
            </p:cNvPr>
            <p:cNvSpPr txBox="1"/>
            <p:nvPr/>
          </p:nvSpPr>
          <p:spPr>
            <a:xfrm>
              <a:off x="824799" y="2068730"/>
              <a:ext cx="3030542" cy="623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Kim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Đồng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2" name="Group 181">
            <a:extLst>
              <a:ext uri="{FF2B5EF4-FFF2-40B4-BE49-F238E27FC236}">
                <a16:creationId xmlns:a16="http://schemas.microsoft.com/office/drawing/2014/main" id="{A494FD56-6031-30C1-EBD3-D8BFA61ED704}"/>
              </a:ext>
            </a:extLst>
          </p:cNvPr>
          <p:cNvGrpSpPr/>
          <p:nvPr/>
        </p:nvGrpSpPr>
        <p:grpSpPr>
          <a:xfrm>
            <a:off x="568413" y="114653"/>
            <a:ext cx="11429706" cy="2071327"/>
            <a:chOff x="335021" y="23792"/>
            <a:chExt cx="8572280" cy="1553496"/>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81" name="TextBox 180">
              <a:extLst>
                <a:ext uri="{FF2B5EF4-FFF2-40B4-BE49-F238E27FC236}">
                  <a16:creationId xmlns:a16="http://schemas.microsoft.com/office/drawing/2014/main" id="{1FC9217A-F002-4CBC-34C1-FD13B89B137E}"/>
                </a:ext>
              </a:extLst>
            </p:cNvPr>
            <p:cNvSpPr txBox="1"/>
            <p:nvPr/>
          </p:nvSpPr>
          <p:spPr>
            <a:xfrm>
              <a:off x="1334046" y="526308"/>
              <a:ext cx="6950136" cy="623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Ai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viên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đầu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tiên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grpSp>
        <p:nvGrpSpPr>
          <p:cNvPr id="185" name="Group 184">
            <a:extLst>
              <a:ext uri="{FF2B5EF4-FFF2-40B4-BE49-F238E27FC236}">
                <a16:creationId xmlns:a16="http://schemas.microsoft.com/office/drawing/2014/main" id="{676D419E-4682-0FA9-C299-5E4D78FF8571}"/>
              </a:ext>
            </a:extLst>
          </p:cNvPr>
          <p:cNvGrpSpPr/>
          <p:nvPr/>
        </p:nvGrpSpPr>
        <p:grpSpPr>
          <a:xfrm>
            <a:off x="994263" y="2530179"/>
            <a:ext cx="4985821" cy="1598277"/>
            <a:chOff x="5023430" y="1768453"/>
            <a:chExt cx="3739366" cy="1198708"/>
          </a:xfrm>
        </p:grpSpPr>
        <p:sp>
          <p:nvSpPr>
            <p:cNvPr id="186" name="Google Shape;1182;p42">
              <a:extLst>
                <a:ext uri="{FF2B5EF4-FFF2-40B4-BE49-F238E27FC236}">
                  <a16:creationId xmlns:a16="http://schemas.microsoft.com/office/drawing/2014/main"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TextBox 186">
              <a:extLst>
                <a:ext uri="{FF2B5EF4-FFF2-40B4-BE49-F238E27FC236}">
                  <a16:creationId xmlns:a16="http://schemas.microsoft.com/office/drawing/2014/main" id="{AA4B26A5-FD14-3D0D-F9F6-EEE57A552564}"/>
                </a:ext>
              </a:extLst>
            </p:cNvPr>
            <p:cNvSpPr txBox="1"/>
            <p:nvPr/>
          </p:nvSpPr>
          <p:spPr>
            <a:xfrm>
              <a:off x="5305780" y="2019012"/>
              <a:ext cx="3083737" cy="623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Võ</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Thị</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4" name="Group 183">
            <a:extLst>
              <a:ext uri="{FF2B5EF4-FFF2-40B4-BE49-F238E27FC236}">
                <a16:creationId xmlns:a16="http://schemas.microsoft.com/office/drawing/2014/main" id="{BFB6CCC8-4B89-7B68-7D76-11126E971575}"/>
              </a:ext>
            </a:extLst>
          </p:cNvPr>
          <p:cNvGrpSpPr/>
          <p:nvPr/>
        </p:nvGrpSpPr>
        <p:grpSpPr>
          <a:xfrm>
            <a:off x="2503840" y="4423521"/>
            <a:ext cx="7412965" cy="1598277"/>
            <a:chOff x="5023430" y="1768453"/>
            <a:chExt cx="3739366" cy="1198708"/>
          </a:xfrm>
        </p:grpSpPr>
        <p:sp>
          <p:nvSpPr>
            <p:cNvPr id="178" name="Google Shape;1182;p42">
              <a:extLst>
                <a:ext uri="{FF2B5EF4-FFF2-40B4-BE49-F238E27FC236}">
                  <a16:creationId xmlns:a16="http://schemas.microsoft.com/office/drawing/2014/main"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TextBox 182">
              <a:extLst>
                <a:ext uri="{FF2B5EF4-FFF2-40B4-BE49-F238E27FC236}">
                  <a16:creationId xmlns:a16="http://schemas.microsoft.com/office/drawing/2014/main" id="{F324A279-65A2-C83F-5FB9-766C3C80DA8B}"/>
                </a:ext>
              </a:extLst>
            </p:cNvPr>
            <p:cNvSpPr txBox="1"/>
            <p:nvPr/>
          </p:nvSpPr>
          <p:spPr>
            <a:xfrm>
              <a:off x="5371244" y="2024319"/>
              <a:ext cx="2842676" cy="623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Nguyễn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Văn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Trỗi</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96" name="Multiplication Sign 195">
            <a:extLst>
              <a:ext uri="{FF2B5EF4-FFF2-40B4-BE49-F238E27FC236}">
                <a16:creationId xmlns:a16="http://schemas.microsoft.com/office/drawing/2014/main" id="{8C2AF032-A4A6-750C-4EA9-5C8C100A6EB1}"/>
              </a:ext>
            </a:extLst>
          </p:cNvPr>
          <p:cNvSpPr/>
          <p:nvPr/>
        </p:nvSpPr>
        <p:spPr>
          <a:xfrm>
            <a:off x="4834790" y="2614652"/>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8" name="Multiplication Sign 197">
            <a:extLst>
              <a:ext uri="{FF2B5EF4-FFF2-40B4-BE49-F238E27FC236}">
                <a16:creationId xmlns:a16="http://schemas.microsoft.com/office/drawing/2014/main" id="{CB540447-907D-D3B7-91A9-C01FF5AD243A}"/>
              </a:ext>
            </a:extLst>
          </p:cNvPr>
          <p:cNvSpPr/>
          <p:nvPr/>
        </p:nvSpPr>
        <p:spPr>
          <a:xfrm>
            <a:off x="8537546" y="4423521"/>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9" name="Heart 198">
            <a:extLst>
              <a:ext uri="{FF2B5EF4-FFF2-40B4-BE49-F238E27FC236}">
                <a16:creationId xmlns:a16="http://schemas.microsoft.com/office/drawing/2014/main" id="{94A1073B-8735-C9FD-82B4-5134F8259DE3}"/>
              </a:ext>
            </a:extLst>
          </p:cNvPr>
          <p:cNvSpPr/>
          <p:nvPr/>
        </p:nvSpPr>
        <p:spPr>
          <a:xfrm>
            <a:off x="10506862" y="2809697"/>
            <a:ext cx="1322281" cy="1103068"/>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00"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09053" y="374540"/>
            <a:ext cx="1245280" cy="1245280"/>
          </a:xfrm>
          <a:prstGeom prst="rect">
            <a:avLst/>
          </a:prstGeom>
        </p:spPr>
      </p:pic>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549503" y="5250008"/>
            <a:ext cx="1670421" cy="1670421"/>
          </a:xfrm>
          <a:prstGeom prst="rect">
            <a:avLst/>
          </a:prstGeom>
        </p:spPr>
      </p:pic>
      <p:pic>
        <p:nvPicPr>
          <p:cNvPr id="25" name="Picture 2" descr="http://thanhdoan.donghoi.gov.vn/3cms/upload/tddh/Image/t%E1%BA%A3i%20xu%E1%BB%91ng.pn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97962" y="469416"/>
            <a:ext cx="1354879" cy="146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748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par>
                                <p:cTn id="8" presetID="16" presetClass="entr" presetSubtype="21" fill="hold"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barn(inVertical)">
                                      <p:cBhvr>
                                        <p:cTn id="10" dur="500"/>
                                        <p:tgtEl>
                                          <p:spTgt spid="195"/>
                                        </p:tgtEl>
                                      </p:cBhvr>
                                    </p:animEffect>
                                  </p:childTnLst>
                                </p:cTn>
                              </p:par>
                              <p:par>
                                <p:cTn id="11" presetID="16" presetClass="entr" presetSubtype="21"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animEffect transition="in" filter="barn(inVertical)">
                                      <p:cBhvr>
                                        <p:cTn id="13" dur="500"/>
                                        <p:tgtEl>
                                          <p:spTgt spid="185"/>
                                        </p:tgtEl>
                                      </p:cBhvr>
                                    </p:animEffect>
                                  </p:childTnLst>
                                </p:cTn>
                              </p:par>
                              <p:par>
                                <p:cTn id="14" presetID="16" presetClass="entr" presetSubtype="21" fill="hold" nodeType="withEffect">
                                  <p:stCondLst>
                                    <p:cond delay="0"/>
                                  </p:stCondLst>
                                  <p:childTnLst>
                                    <p:set>
                                      <p:cBhvr>
                                        <p:cTn id="15" dur="1" fill="hold">
                                          <p:stCondLst>
                                            <p:cond delay="0"/>
                                          </p:stCondLst>
                                        </p:cTn>
                                        <p:tgtEl>
                                          <p:spTgt spid="184"/>
                                        </p:tgtEl>
                                        <p:attrNameLst>
                                          <p:attrName>style.visibility</p:attrName>
                                        </p:attrNameLst>
                                      </p:cBhvr>
                                      <p:to>
                                        <p:strVal val="visible"/>
                                      </p:to>
                                    </p:set>
                                    <p:animEffect transition="in" filter="barn(inVertical)">
                                      <p:cBhvr>
                                        <p:cTn id="16"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5"/>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9"/>
                                        </p:tgtEl>
                                        <p:attrNameLst>
                                          <p:attrName>style.visibility</p:attrName>
                                        </p:attrNameLst>
                                      </p:cBhvr>
                                      <p:to>
                                        <p:strVal val="visible"/>
                                      </p:to>
                                    </p:set>
                                    <p:animEffect transition="in" filter="fade">
                                      <p:cBhvr>
                                        <p:cTn id="22" dur="1000"/>
                                        <p:tgtEl>
                                          <p:spTgt spid="199"/>
                                        </p:tgtEl>
                                      </p:cBhvr>
                                    </p:animEffect>
                                    <p:anim calcmode="lin" valueType="num">
                                      <p:cBhvr>
                                        <p:cTn id="23" dur="1000" fill="hold"/>
                                        <p:tgtEl>
                                          <p:spTgt spid="199"/>
                                        </p:tgtEl>
                                        <p:attrNameLst>
                                          <p:attrName>ppt_x</p:attrName>
                                        </p:attrNameLst>
                                      </p:cBhvr>
                                      <p:tavLst>
                                        <p:tav tm="0">
                                          <p:val>
                                            <p:strVal val="#ppt_x"/>
                                          </p:val>
                                        </p:tav>
                                        <p:tav tm="100000">
                                          <p:val>
                                            <p:strVal val="#ppt_x"/>
                                          </p:val>
                                        </p:tav>
                                      </p:tavLst>
                                    </p:anim>
                                    <p:anim calcmode="lin" valueType="num">
                                      <p:cBhvr>
                                        <p:cTn id="24" dur="1000" fill="hold"/>
                                        <p:tgtEl>
                                          <p:spTgt spid="199"/>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3448" fill="hold"/>
                                        <p:tgtEl>
                                          <p:spTgt spid="203"/>
                                        </p:tgtEl>
                                      </p:cBhvr>
                                    </p:cmd>
                                  </p:childTnLst>
                                </p:cTn>
                              </p:par>
                            </p:childTnLst>
                          </p:cTn>
                        </p:par>
                      </p:childTnLst>
                    </p:cTn>
                  </p:par>
                </p:childTnLst>
              </p:cTn>
              <p:nextCondLst>
                <p:cond evt="onClick" delay="0">
                  <p:tgtEl>
                    <p:spTgt spid="195"/>
                  </p:tgtEl>
                </p:cond>
              </p:nextCondLst>
            </p:seq>
            <p:audio>
              <p:cMediaNode vol="80000">
                <p:cTn id="27" fill="hold" display="0">
                  <p:stCondLst>
                    <p:cond delay="indefinite"/>
                  </p:stCondLst>
                  <p:endCondLst>
                    <p:cond evt="onStopAudio" delay="0">
                      <p:tgtEl>
                        <p:sldTgt/>
                      </p:tgtEl>
                    </p:cond>
                  </p:endCondLst>
                </p:cTn>
                <p:tgtEl>
                  <p:spTgt spid="200"/>
                </p:tgtEl>
              </p:cMediaNode>
            </p:audio>
            <p:audio>
              <p:cMediaNode vol="80000">
                <p:cTn id="28" fill="hold" display="0">
                  <p:stCondLst>
                    <p:cond delay="indefinite"/>
                  </p:stCondLst>
                  <p:endCondLst>
                    <p:cond evt="onStopAudio" delay="0">
                      <p:tgtEl>
                        <p:sldTgt/>
                      </p:tgtEl>
                    </p:cond>
                  </p:endCondLst>
                </p:cTn>
                <p:tgtEl>
                  <p:spTgt spid="201"/>
                </p:tgtEl>
              </p:cMediaNode>
            </p:audio>
            <p:audio>
              <p:cMediaNode vol="80000">
                <p:cTn id="29" fill="hold" display="0">
                  <p:stCondLst>
                    <p:cond delay="indefinite"/>
                  </p:stCondLst>
                  <p:endCondLst>
                    <p:cond evt="onStopAudio" delay="0">
                      <p:tgtEl>
                        <p:sldTgt/>
                      </p:tgtEl>
                    </p:cond>
                  </p:endCondLst>
                </p:cTn>
                <p:tgtEl>
                  <p:spTgt spid="202"/>
                </p:tgtEl>
              </p:cMediaNode>
            </p:audio>
            <p:audio>
              <p:cMediaNode vol="80000">
                <p:cTn id="30" fill="hold" display="0">
                  <p:stCondLst>
                    <p:cond delay="indefinite"/>
                  </p:stCondLst>
                  <p:endCondLst>
                    <p:cond evt="onStopAudio" delay="0">
                      <p:tgtEl>
                        <p:sldTgt/>
                      </p:tgtEl>
                    </p:cond>
                  </p:endCondLst>
                </p:cTn>
                <p:tgtEl>
                  <p:spTgt spid="203"/>
                </p:tgtEl>
              </p:cMediaNode>
            </p:audio>
            <p:seq concurrent="1" nextAc="seek">
              <p:cTn id="31" restart="whenNotActive" fill="hold" evtFilter="cancelBubble" nodeType="interactiveSeq">
                <p:stCondLst>
                  <p:cond evt="onClick" delay="0">
                    <p:tgtEl>
                      <p:spTgt spid="185"/>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1000"/>
                                        <p:tgtEl>
                                          <p:spTgt spid="196"/>
                                        </p:tgtEl>
                                      </p:cBhvr>
                                    </p:animEffect>
                                    <p:anim calcmode="lin" valueType="num">
                                      <p:cBhvr>
                                        <p:cTn id="37" dur="1000" fill="hold"/>
                                        <p:tgtEl>
                                          <p:spTgt spid="196"/>
                                        </p:tgtEl>
                                        <p:attrNameLst>
                                          <p:attrName>ppt_x</p:attrName>
                                        </p:attrNameLst>
                                      </p:cBhvr>
                                      <p:tavLst>
                                        <p:tav tm="0">
                                          <p:val>
                                            <p:strVal val="#ppt_x"/>
                                          </p:val>
                                        </p:tav>
                                        <p:tav tm="100000">
                                          <p:val>
                                            <p:strVal val="#ppt_x"/>
                                          </p:val>
                                        </p:tav>
                                      </p:tavLst>
                                    </p:anim>
                                    <p:anim calcmode="lin" valueType="num">
                                      <p:cBhvr>
                                        <p:cTn id="38" dur="1000" fill="hold"/>
                                        <p:tgtEl>
                                          <p:spTgt spid="196"/>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202"/>
                                        </p:tgtEl>
                                      </p:cBhvr>
                                    </p:cmd>
                                  </p:childTnLst>
                                </p:cTn>
                              </p:par>
                            </p:childTnLst>
                          </p:cTn>
                        </p:par>
                      </p:childTnLst>
                    </p:cTn>
                  </p:par>
                </p:childTnLst>
              </p:cTn>
              <p:nextCondLst>
                <p:cond evt="onClick" delay="0">
                  <p:tgtEl>
                    <p:spTgt spid="185"/>
                  </p:tgtEl>
                </p:cond>
              </p:nextCondLst>
            </p:seq>
            <p:seq concurrent="1" nextAc="seek">
              <p:cTn id="41" restart="whenNotActive" fill="hold" evtFilter="cancelBubble" nodeType="interactiveSeq">
                <p:stCondLst>
                  <p:cond evt="onClick" delay="0">
                    <p:tgtEl>
                      <p:spTgt spid="184"/>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withEffect">
                                  <p:stCondLst>
                                    <p:cond delay="0"/>
                                  </p:stCondLst>
                                  <p:childTnLst>
                                    <p:set>
                                      <p:cBhvr>
                                        <p:cTn id="45" dur="1" fill="hold">
                                          <p:stCondLst>
                                            <p:cond delay="0"/>
                                          </p:stCondLst>
                                        </p:cTn>
                                        <p:tgtEl>
                                          <p:spTgt spid="198"/>
                                        </p:tgtEl>
                                        <p:attrNameLst>
                                          <p:attrName>style.visibility</p:attrName>
                                        </p:attrNameLst>
                                      </p:cBhvr>
                                      <p:to>
                                        <p:strVal val="visible"/>
                                      </p:to>
                                    </p:set>
                                    <p:animEffect transition="in" filter="fade">
                                      <p:cBhvr>
                                        <p:cTn id="46" dur="1000"/>
                                        <p:tgtEl>
                                          <p:spTgt spid="198"/>
                                        </p:tgtEl>
                                      </p:cBhvr>
                                    </p:animEffect>
                                    <p:anim calcmode="lin" valueType="num">
                                      <p:cBhvr>
                                        <p:cTn id="47" dur="1000" fill="hold"/>
                                        <p:tgtEl>
                                          <p:spTgt spid="198"/>
                                        </p:tgtEl>
                                        <p:attrNameLst>
                                          <p:attrName>ppt_x</p:attrName>
                                        </p:attrNameLst>
                                      </p:cBhvr>
                                      <p:tavLst>
                                        <p:tav tm="0">
                                          <p:val>
                                            <p:strVal val="#ppt_x"/>
                                          </p:val>
                                        </p:tav>
                                        <p:tav tm="100000">
                                          <p:val>
                                            <p:strVal val="#ppt_x"/>
                                          </p:val>
                                        </p:tav>
                                      </p:tavLst>
                                    </p:anim>
                                    <p:anim calcmode="lin" valueType="num">
                                      <p:cBhvr>
                                        <p:cTn id="48" dur="1000" fill="hold"/>
                                        <p:tgtEl>
                                          <p:spTgt spid="198"/>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5120" fill="hold"/>
                                        <p:tgtEl>
                                          <p:spTgt spid="201"/>
                                        </p:tgtEl>
                                      </p:cBhvr>
                                    </p:cmd>
                                  </p:childTnLst>
                                </p:cTn>
                              </p:par>
                            </p:childTnLst>
                          </p:cTn>
                        </p:par>
                      </p:childTnLst>
                    </p:cTn>
                  </p:par>
                </p:childTnLst>
              </p:cTn>
              <p:nextCondLst>
                <p:cond evt="onClick" delay="0">
                  <p:tgtEl>
                    <p:spTgt spid="184"/>
                  </p:tgtEl>
                </p:cond>
              </p:nextCondLst>
            </p:seq>
          </p:childTnLst>
        </p:cTn>
      </p:par>
    </p:tnLst>
    <p:bldLst>
      <p:bldP spid="196" grpId="0" animBg="1"/>
      <p:bldP spid="198" grpId="0" animBg="1"/>
      <p:bldP spid="19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0CDBA"/>
        </a:solidFill>
        <a:effectLst/>
      </p:bgPr>
    </p:bg>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1582363" y="2490887"/>
            <a:ext cx="9822406" cy="3809901"/>
            <a:chOff x="737521" y="1781001"/>
            <a:chExt cx="3628549" cy="119870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TextBox 179">
              <a:extLst>
                <a:ext uri="{FF2B5EF4-FFF2-40B4-BE49-F238E27FC236}">
                  <a16:creationId xmlns:a16="http://schemas.microsoft.com/office/drawing/2014/main" id="{FC2074F1-C648-0591-217D-14105F86A1FC}"/>
                </a:ext>
              </a:extLst>
            </p:cNvPr>
            <p:cNvSpPr txBox="1"/>
            <p:nvPr/>
          </p:nvSpPr>
          <p:spPr>
            <a:xfrm>
              <a:off x="1389301" y="1881651"/>
              <a:ext cx="2747972" cy="99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Yêu</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Tổ</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quốc</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yêu</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đồng</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bào</a:t>
              </a:r>
              <a:endPar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tập</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tốt</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lao</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động</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tốt</a:t>
              </a:r>
              <a:endPar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Đoàn</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tốt</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kỷ</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luật</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tốt</a:t>
              </a:r>
              <a:endPar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Giữ</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gìn</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vệ</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sinh</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thật</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tốt</a:t>
              </a:r>
              <a:endPar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Khiêm</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tốn</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thật</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thà</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dũng</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cảm</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grpSp>
        <p:nvGrpSpPr>
          <p:cNvPr id="182" name="Group 181">
            <a:extLst>
              <a:ext uri="{FF2B5EF4-FFF2-40B4-BE49-F238E27FC236}">
                <a16:creationId xmlns:a16="http://schemas.microsoft.com/office/drawing/2014/main" id="{A494FD56-6031-30C1-EBD3-D8BFA61ED704}"/>
              </a:ext>
            </a:extLst>
          </p:cNvPr>
          <p:cNvGrpSpPr/>
          <p:nvPr/>
        </p:nvGrpSpPr>
        <p:grpSpPr>
          <a:xfrm>
            <a:off x="568413" y="114653"/>
            <a:ext cx="11429706" cy="2071327"/>
            <a:chOff x="335021" y="23792"/>
            <a:chExt cx="8572280" cy="1553496"/>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81" name="TextBox 180">
              <a:extLst>
                <a:ext uri="{FF2B5EF4-FFF2-40B4-BE49-F238E27FC236}">
                  <a16:creationId xmlns:a16="http://schemas.microsoft.com/office/drawing/2014/main" id="{1FC9217A-F002-4CBC-34C1-FD13B89B137E}"/>
                </a:ext>
              </a:extLst>
            </p:cNvPr>
            <p:cNvSpPr txBox="1"/>
            <p:nvPr/>
          </p:nvSpPr>
          <p:spPr>
            <a:xfrm>
              <a:off x="1898342" y="249309"/>
              <a:ext cx="6950136" cy="1177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hãy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5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điều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Bác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Hồ</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dạy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pic>
        <p:nvPicPr>
          <p:cNvPr id="200"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09053" y="374540"/>
            <a:ext cx="1245280" cy="1245280"/>
          </a:xfrm>
          <a:prstGeom prst="rect">
            <a:avLst/>
          </a:prstGeom>
        </p:spPr>
      </p:pic>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549503" y="5250008"/>
            <a:ext cx="1670421" cy="1670421"/>
          </a:xfrm>
          <a:prstGeom prst="rect">
            <a:avLst/>
          </a:prstGeom>
        </p:spPr>
      </p:pic>
      <p:pic>
        <p:nvPicPr>
          <p:cNvPr id="25" name="Picture 2" descr="http://thanhdoan.donghoi.gov.vn/3cms/upload/tddh/Image/t%E1%BA%A3i%20xu%E1%BB%91ng.pn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97962" y="469416"/>
            <a:ext cx="1354879" cy="146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1866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5"/>
                                        </p:tgtEl>
                                        <p:attrNameLst>
                                          <p:attrName>style.visibility</p:attrName>
                                        </p:attrNameLst>
                                      </p:cBhvr>
                                      <p:to>
                                        <p:strVal val="visible"/>
                                      </p:to>
                                    </p:set>
                                    <p:animEffect transition="in" filter="barn(inVertical)">
                                      <p:cBhvr>
                                        <p:cTn id="1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00"/>
                </p:tgtEl>
              </p:cMediaNode>
            </p:audio>
            <p:audio>
              <p:cMediaNode vol="80000">
                <p:cTn id="14" fill="hold" display="0">
                  <p:stCondLst>
                    <p:cond delay="indefinite"/>
                  </p:stCondLst>
                  <p:endCondLst>
                    <p:cond evt="onStopAudio" delay="0">
                      <p:tgtEl>
                        <p:sldTgt/>
                      </p:tgtEl>
                    </p:cond>
                  </p:endCondLst>
                </p:cTn>
                <p:tgtEl>
                  <p:spTgt spid="201"/>
                </p:tgtEl>
              </p:cMediaNode>
            </p:audio>
            <p:audio>
              <p:cMediaNode vol="80000">
                <p:cTn id="15" fill="hold" display="0">
                  <p:stCondLst>
                    <p:cond delay="indefinite"/>
                  </p:stCondLst>
                  <p:endCondLst>
                    <p:cond evt="onStopAudio" delay="0">
                      <p:tgtEl>
                        <p:sldTgt/>
                      </p:tgtEl>
                    </p:cond>
                  </p:endCondLst>
                </p:cTn>
                <p:tgtEl>
                  <p:spTgt spid="202"/>
                </p:tgtEl>
              </p:cMediaNode>
            </p:audio>
            <p:audio>
              <p:cMediaNode vol="80000">
                <p:cTn id="16" fill="hold" display="0">
                  <p:stCondLst>
                    <p:cond delay="indefinite"/>
                  </p:stCondLst>
                  <p:endCondLst>
                    <p:cond evt="onStopAudio" delay="0">
                      <p:tgtEl>
                        <p:sldTgt/>
                      </p:tgtEl>
                    </p:cond>
                  </p:endCondLst>
                </p:cTn>
                <p:tgtEl>
                  <p:spTgt spid="20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918537" cy="6858000"/>
          </a:xfrm>
          <a:custGeom>
            <a:avLst/>
            <a:gdLst/>
            <a:ahLst/>
            <a:cxnLst/>
            <a:rect l="l" t="t" r="r" b="b"/>
            <a:pathLst>
              <a:path w="10377806" h="10287000">
                <a:moveTo>
                  <a:pt x="0" y="0"/>
                </a:moveTo>
                <a:lnTo>
                  <a:pt x="10377806" y="0"/>
                </a:lnTo>
                <a:lnTo>
                  <a:pt x="10377806" y="10287000"/>
                </a:lnTo>
                <a:lnTo>
                  <a:pt x="0" y="1028700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7545524" y="0"/>
            <a:ext cx="6918537" cy="6858000"/>
          </a:xfrm>
          <a:custGeom>
            <a:avLst/>
            <a:gdLst/>
            <a:ahLst/>
            <a:cxnLst/>
            <a:rect l="l" t="t" r="r" b="b"/>
            <a:pathLst>
              <a:path w="10377806" h="10287000">
                <a:moveTo>
                  <a:pt x="0" y="0"/>
                </a:moveTo>
                <a:lnTo>
                  <a:pt x="10377806" y="0"/>
                </a:lnTo>
                <a:lnTo>
                  <a:pt x="10377806" y="10287000"/>
                </a:lnTo>
                <a:lnTo>
                  <a:pt x="0" y="1028700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47537" y="0"/>
            <a:ext cx="9250805" cy="5564260"/>
          </a:xfrm>
          <a:custGeom>
            <a:avLst/>
            <a:gdLst/>
            <a:ahLst/>
            <a:cxnLst/>
            <a:rect l="l" t="t" r="r" b="b"/>
            <a:pathLst>
              <a:path w="12719673" h="7552306">
                <a:moveTo>
                  <a:pt x="0" y="0"/>
                </a:moveTo>
                <a:lnTo>
                  <a:pt x="12719673" y="0"/>
                </a:lnTo>
                <a:lnTo>
                  <a:pt x="12719673" y="7552306"/>
                </a:lnTo>
                <a:lnTo>
                  <a:pt x="0" y="7552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22912" y="2645866"/>
            <a:ext cx="3328593" cy="4647250"/>
          </a:xfrm>
          <a:custGeom>
            <a:avLst/>
            <a:gdLst/>
            <a:ahLst/>
            <a:cxnLst/>
            <a:rect l="l" t="t" r="r" b="b"/>
            <a:pathLst>
              <a:path w="4992889" h="6970875">
                <a:moveTo>
                  <a:pt x="0" y="0"/>
                </a:moveTo>
                <a:lnTo>
                  <a:pt x="4992889" y="0"/>
                </a:lnTo>
                <a:lnTo>
                  <a:pt x="4992889" y="6970874"/>
                </a:lnTo>
                <a:lnTo>
                  <a:pt x="0" y="697087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308710" y="2645866"/>
            <a:ext cx="4230041" cy="4687025"/>
          </a:xfrm>
          <a:custGeom>
            <a:avLst/>
            <a:gdLst/>
            <a:ahLst/>
            <a:cxnLst/>
            <a:rect l="l" t="t" r="r" b="b"/>
            <a:pathLst>
              <a:path w="6345061" h="7030538">
                <a:moveTo>
                  <a:pt x="0" y="0"/>
                </a:moveTo>
                <a:lnTo>
                  <a:pt x="6345061" y="0"/>
                </a:lnTo>
                <a:lnTo>
                  <a:pt x="6345061" y="7030538"/>
                </a:lnTo>
                <a:lnTo>
                  <a:pt x="0" y="703053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5214454" y="5050570"/>
            <a:ext cx="1763093" cy="2282321"/>
          </a:xfrm>
          <a:custGeom>
            <a:avLst/>
            <a:gdLst/>
            <a:ahLst/>
            <a:cxnLst/>
            <a:rect l="l" t="t" r="r" b="b"/>
            <a:pathLst>
              <a:path w="2644640" h="3423482">
                <a:moveTo>
                  <a:pt x="0" y="0"/>
                </a:moveTo>
                <a:lnTo>
                  <a:pt x="2644640" y="0"/>
                </a:lnTo>
                <a:lnTo>
                  <a:pt x="2644640" y="3423482"/>
                </a:lnTo>
                <a:lnTo>
                  <a:pt x="0" y="34234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V="1">
            <a:off x="0" y="-685800"/>
            <a:ext cx="2232279" cy="2743200"/>
          </a:xfrm>
          <a:custGeom>
            <a:avLst/>
            <a:gdLst/>
            <a:ahLst/>
            <a:cxnLst/>
            <a:rect l="l" t="t" r="r" b="b"/>
            <a:pathLst>
              <a:path w="3348418" h="4114800">
                <a:moveTo>
                  <a:pt x="0" y="4114800"/>
                </a:moveTo>
                <a:lnTo>
                  <a:pt x="3348418" y="4114800"/>
                </a:lnTo>
                <a:lnTo>
                  <a:pt x="3348418" y="0"/>
                </a:lnTo>
                <a:lnTo>
                  <a:pt x="0" y="0"/>
                </a:lnTo>
                <a:lnTo>
                  <a:pt x="0" y="411480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flipV="1">
            <a:off x="9329717" y="-981905"/>
            <a:ext cx="2074545" cy="2743200"/>
          </a:xfrm>
          <a:custGeom>
            <a:avLst/>
            <a:gdLst/>
            <a:ahLst/>
            <a:cxnLst/>
            <a:rect l="l" t="t" r="r" b="b"/>
            <a:pathLst>
              <a:path w="3111817" h="4114800">
                <a:moveTo>
                  <a:pt x="0" y="4114800"/>
                </a:moveTo>
                <a:lnTo>
                  <a:pt x="3111818" y="4114800"/>
                </a:lnTo>
                <a:lnTo>
                  <a:pt x="3111818" y="0"/>
                </a:lnTo>
                <a:lnTo>
                  <a:pt x="0" y="0"/>
                </a:lnTo>
                <a:lnTo>
                  <a:pt x="0" y="411480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12" name="Picture 11" descr="A blue and orange text&#10;&#10;AI-generated content may be incorrect.">
            <a:extLst>
              <a:ext uri="{FF2B5EF4-FFF2-40B4-BE49-F238E27FC236}">
                <a16:creationId xmlns:a16="http://schemas.microsoft.com/office/drawing/2014/main" id="{661F5EC7-F20F-F19B-4D66-C34D6417B9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91326" y="1778291"/>
            <a:ext cx="6710128" cy="2319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918537" cy="6858000"/>
          </a:xfrm>
          <a:custGeom>
            <a:avLst/>
            <a:gdLst/>
            <a:ahLst/>
            <a:cxnLst/>
            <a:rect l="l" t="t" r="r" b="b"/>
            <a:pathLst>
              <a:path w="10377806" h="10287000">
                <a:moveTo>
                  <a:pt x="0" y="0"/>
                </a:moveTo>
                <a:lnTo>
                  <a:pt x="10377806" y="0"/>
                </a:lnTo>
                <a:lnTo>
                  <a:pt x="10377806" y="10287000"/>
                </a:lnTo>
                <a:lnTo>
                  <a:pt x="0" y="10287000"/>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7545524" y="0"/>
            <a:ext cx="6918537" cy="6858000"/>
          </a:xfrm>
          <a:custGeom>
            <a:avLst/>
            <a:gdLst/>
            <a:ahLst/>
            <a:cxnLst/>
            <a:rect l="l" t="t" r="r" b="b"/>
            <a:pathLst>
              <a:path w="10377806" h="10287000">
                <a:moveTo>
                  <a:pt x="0" y="0"/>
                </a:moveTo>
                <a:lnTo>
                  <a:pt x="10377806" y="0"/>
                </a:lnTo>
                <a:lnTo>
                  <a:pt x="10377806" y="10287000"/>
                </a:lnTo>
                <a:lnTo>
                  <a:pt x="0" y="10287000"/>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743185" flipH="1">
            <a:off x="10515436" y="4954672"/>
            <a:ext cx="1981528" cy="2435058"/>
          </a:xfrm>
          <a:custGeom>
            <a:avLst/>
            <a:gdLst/>
            <a:ahLst/>
            <a:cxnLst/>
            <a:rect l="l" t="t" r="r" b="b"/>
            <a:pathLst>
              <a:path w="2972292" h="3652587">
                <a:moveTo>
                  <a:pt x="2972292" y="0"/>
                </a:moveTo>
                <a:lnTo>
                  <a:pt x="0" y="0"/>
                </a:lnTo>
                <a:lnTo>
                  <a:pt x="0" y="3652586"/>
                </a:lnTo>
                <a:lnTo>
                  <a:pt x="2972292" y="3652586"/>
                </a:lnTo>
                <a:lnTo>
                  <a:pt x="29722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430938" y="1629189"/>
            <a:ext cx="2084956" cy="1722695"/>
          </a:xfrm>
          <a:custGeom>
            <a:avLst/>
            <a:gdLst/>
            <a:ahLst/>
            <a:cxnLst/>
            <a:rect l="l" t="t" r="r" b="b"/>
            <a:pathLst>
              <a:path w="3127434" h="2584043">
                <a:moveTo>
                  <a:pt x="0" y="0"/>
                </a:moveTo>
                <a:lnTo>
                  <a:pt x="3127435" y="0"/>
                </a:lnTo>
                <a:lnTo>
                  <a:pt x="3127435" y="2584042"/>
                </a:lnTo>
                <a:lnTo>
                  <a:pt x="0" y="25840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pic>
        <p:nvPicPr>
          <p:cNvPr id="13" name="Picture 12" descr="A cartoon of a person in a pink dress&#10;&#10;AI-generated content may be incorrect.">
            <a:extLst>
              <a:ext uri="{FF2B5EF4-FFF2-40B4-BE49-F238E27FC236}">
                <a16:creationId xmlns:a16="http://schemas.microsoft.com/office/drawing/2014/main" id="{8EA8315E-3600-DB5E-5149-009E343A45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86587" y="673769"/>
            <a:ext cx="3077196" cy="5813724"/>
          </a:xfrm>
          <a:prstGeom prst="rect">
            <a:avLst/>
          </a:prstGeom>
        </p:spPr>
      </p:pic>
      <p:sp>
        <p:nvSpPr>
          <p:cNvPr id="5" name="TextBox 4">
            <a:extLst>
              <a:ext uri="{FF2B5EF4-FFF2-40B4-BE49-F238E27FC236}">
                <a16:creationId xmlns:a16="http://schemas.microsoft.com/office/drawing/2014/main" id="{282A75B4-13E0-D790-EA9D-70D0B768C048}"/>
              </a:ext>
            </a:extLst>
          </p:cNvPr>
          <p:cNvSpPr txBox="1"/>
          <p:nvPr/>
        </p:nvSpPr>
        <p:spPr>
          <a:xfrm>
            <a:off x="3511848" y="250600"/>
            <a:ext cx="7045112" cy="3513832"/>
          </a:xfrm>
          <a:prstGeom prst="cloud">
            <a:avLst/>
          </a:prstGeom>
          <a:noFill/>
          <a:ln w="28575">
            <a:solidFill>
              <a:srgbClr val="2D554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396B56"/>
                </a:solidFill>
                <a:effectLst/>
                <a:uLnTx/>
                <a:uFillTx/>
                <a:latin typeface="Cambria" panose="02040503050406030204" pitchFamily="18" charset="0"/>
                <a:ea typeface="Cambria" panose="02040503050406030204" pitchFamily="18" charset="0"/>
                <a:cs typeface="+mn-cs"/>
              </a:rPr>
              <a:t>Em</a:t>
            </a:r>
            <a:r>
              <a:rPr kumimoji="0" lang="en-GB" sz="3600" b="1" i="0" u="none" strike="noStrike" kern="1200" cap="none" spc="0" normalizeH="0" baseline="0" noProof="0" dirty="0">
                <a:ln>
                  <a:noFill/>
                </a:ln>
                <a:solidFill>
                  <a:srgbClr val="396B56"/>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396B56"/>
                </a:solidFill>
                <a:effectLst/>
                <a:uLnTx/>
                <a:uFillTx/>
                <a:latin typeface="Cambria" panose="02040503050406030204" pitchFamily="18" charset="0"/>
                <a:ea typeface="Cambria" panose="02040503050406030204" pitchFamily="18" charset="0"/>
                <a:cs typeface="+mn-cs"/>
              </a:rPr>
              <a:t>hãy</a:t>
            </a:r>
            <a:r>
              <a:rPr kumimoji="0" lang="en-GB" sz="3600" b="1" i="0" u="none" strike="noStrike" kern="1200" cap="none" spc="0" normalizeH="0" baseline="0" noProof="0" dirty="0">
                <a:ln>
                  <a:noFill/>
                </a:ln>
                <a:solidFill>
                  <a:srgbClr val="396B56"/>
                </a:solidFill>
                <a:effectLst/>
                <a:uLnTx/>
                <a:uFillTx/>
                <a:latin typeface="Cambria" panose="02040503050406030204" pitchFamily="18" charset="0"/>
                <a:ea typeface="Cambria" panose="02040503050406030204" pitchFamily="18" charset="0"/>
                <a:cs typeface="+mn-cs"/>
              </a:rPr>
              <a:t> chia </a:t>
            </a:r>
            <a:r>
              <a:rPr kumimoji="0" lang="en-GB" sz="3600" b="1" i="0" u="none" strike="noStrike" kern="1200" cap="none" spc="0" normalizeH="0" baseline="0" noProof="0" dirty="0" err="1">
                <a:ln>
                  <a:noFill/>
                </a:ln>
                <a:solidFill>
                  <a:srgbClr val="396B56"/>
                </a:solidFill>
                <a:effectLst/>
                <a:uLnTx/>
                <a:uFillTx/>
                <a:latin typeface="Cambria" panose="02040503050406030204" pitchFamily="18" charset="0"/>
                <a:ea typeface="Cambria" panose="02040503050406030204" pitchFamily="18" charset="0"/>
                <a:cs typeface="+mn-cs"/>
              </a:rPr>
              <a:t>sẻ</a:t>
            </a:r>
            <a:r>
              <a:rPr kumimoji="0" lang="en-GB" sz="3600" b="1" i="0" u="none" strike="noStrike" kern="1200" cap="none" spc="0" normalizeH="0" baseline="0" noProof="0" dirty="0">
                <a:ln>
                  <a:noFill/>
                </a:ln>
                <a:solidFill>
                  <a:srgbClr val="396B56"/>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396B56"/>
                </a:solidFill>
                <a:effectLst/>
                <a:uLnTx/>
                <a:uFillTx/>
                <a:latin typeface="Cambria" panose="02040503050406030204" pitchFamily="18" charset="0"/>
                <a:ea typeface="Cambria" panose="02040503050406030204" pitchFamily="18" charset="0"/>
                <a:cs typeface="+mn-cs"/>
              </a:rPr>
              <a:t>hiểu</a:t>
            </a:r>
            <a:r>
              <a:rPr kumimoji="0" lang="en-GB" sz="3600" b="1" i="0" u="none" strike="noStrike" kern="1200" cap="none" spc="0" normalizeH="0" baseline="0" noProof="0" dirty="0">
                <a:ln>
                  <a:noFill/>
                </a:ln>
                <a:solidFill>
                  <a:srgbClr val="396B56"/>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396B56"/>
                </a:solidFill>
                <a:effectLst/>
                <a:uLnTx/>
                <a:uFillTx/>
                <a:latin typeface="Cambria" panose="02040503050406030204" pitchFamily="18" charset="0"/>
                <a:ea typeface="Cambria" panose="02040503050406030204" pitchFamily="18" charset="0"/>
                <a:cs typeface="+mn-cs"/>
              </a:rPr>
              <a:t>biết</a:t>
            </a:r>
            <a:r>
              <a:rPr kumimoji="0" lang="en-GB" sz="3600" b="1" i="0" u="none" strike="noStrike" kern="1200" cap="none" spc="0" normalizeH="0" baseline="0" noProof="0" dirty="0">
                <a:ln>
                  <a:noFill/>
                </a:ln>
                <a:solidFill>
                  <a:srgbClr val="396B56"/>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396B56"/>
                </a:solidFill>
                <a:effectLst/>
                <a:uLnTx/>
                <a:uFillTx/>
                <a:latin typeface="Cambria" panose="02040503050406030204" pitchFamily="18" charset="0"/>
                <a:ea typeface="Cambria" panose="02040503050406030204" pitchFamily="18" charset="0"/>
                <a:cs typeface="+mn-cs"/>
              </a:rPr>
              <a:t>của</a:t>
            </a:r>
            <a:r>
              <a:rPr kumimoji="0" lang="en-GB" sz="3600" b="1" i="0" u="none" strike="noStrike" kern="1200" cap="none" spc="0" normalizeH="0" baseline="0" noProof="0" dirty="0">
                <a:ln>
                  <a:noFill/>
                </a:ln>
                <a:solidFill>
                  <a:srgbClr val="396B56"/>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396B56"/>
                </a:solidFill>
                <a:effectLst/>
                <a:uLnTx/>
                <a:uFillTx/>
                <a:latin typeface="Cambria" panose="02040503050406030204" pitchFamily="18" charset="0"/>
                <a:ea typeface="Cambria" panose="02040503050406030204" pitchFamily="18" charset="0"/>
                <a:cs typeface="+mn-cs"/>
              </a:rPr>
              <a:t>mình</a:t>
            </a:r>
            <a:r>
              <a:rPr kumimoji="0" lang="en-GB" sz="3600" b="1" i="0" u="none" strike="noStrike" kern="1200" cap="none" spc="0" normalizeH="0" baseline="0" noProof="0" dirty="0">
                <a:ln>
                  <a:noFill/>
                </a:ln>
                <a:solidFill>
                  <a:srgbClr val="396B56"/>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396B56"/>
                </a:solidFill>
                <a:effectLst/>
                <a:uLnTx/>
                <a:uFillTx/>
                <a:latin typeface="Cambria" panose="02040503050406030204" pitchFamily="18" charset="0"/>
                <a:ea typeface="Cambria" panose="02040503050406030204" pitchFamily="18" charset="0"/>
                <a:cs typeface="+mn-cs"/>
              </a:rPr>
              <a:t>về</a:t>
            </a:r>
            <a:r>
              <a:rPr kumimoji="0" lang="en-GB" sz="3600" b="1" i="0" u="none" strike="noStrike" kern="1200" cap="none" spc="0" normalizeH="0" baseline="0" noProof="0" dirty="0">
                <a:ln>
                  <a:noFill/>
                </a:ln>
                <a:solidFill>
                  <a:srgbClr val="396B56"/>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396B56"/>
                </a:solidFill>
                <a:effectLst/>
                <a:uLnTx/>
                <a:uFillTx/>
                <a:latin typeface="Cambria" panose="02040503050406030204" pitchFamily="18" charset="0"/>
                <a:ea typeface="Cambria" panose="02040503050406030204" pitchFamily="18" charset="0"/>
                <a:cs typeface="+mn-cs"/>
              </a:rPr>
              <a:t>Đội</a:t>
            </a:r>
            <a:r>
              <a:rPr kumimoji="0" lang="en-GB" sz="3600" b="1" i="0" u="none" strike="noStrike" kern="1200" cap="none" spc="0" normalizeH="0" baseline="0" noProof="0" dirty="0">
                <a:ln>
                  <a:noFill/>
                </a:ln>
                <a:solidFill>
                  <a:srgbClr val="396B56"/>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396B56"/>
                </a:solidFill>
                <a:effectLst/>
                <a:uLnTx/>
                <a:uFillTx/>
                <a:latin typeface="Cambria" panose="02040503050406030204" pitchFamily="18" charset="0"/>
                <a:ea typeface="Cambria" panose="02040503050406030204" pitchFamily="18" charset="0"/>
                <a:cs typeface="+mn-cs"/>
              </a:rPr>
              <a:t>Thiếu</a:t>
            </a:r>
            <a:r>
              <a:rPr kumimoji="0" lang="en-GB" sz="3600" b="1" i="0" u="none" strike="noStrike" kern="1200" cap="none" spc="0" normalizeH="0" baseline="0" noProof="0" dirty="0">
                <a:ln>
                  <a:noFill/>
                </a:ln>
                <a:solidFill>
                  <a:srgbClr val="396B56"/>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396B56"/>
                </a:solidFill>
                <a:effectLst/>
                <a:uLnTx/>
                <a:uFillTx/>
                <a:latin typeface="Cambria" panose="02040503050406030204" pitchFamily="18" charset="0"/>
                <a:ea typeface="Cambria" panose="02040503050406030204" pitchFamily="18" charset="0"/>
                <a:cs typeface="+mn-cs"/>
              </a:rPr>
              <a:t>niên</a:t>
            </a:r>
            <a:r>
              <a:rPr kumimoji="0" lang="en-GB" sz="3600" b="1" i="0" u="none" strike="noStrike" kern="1200" cap="none" spc="0" normalizeH="0" baseline="0" noProof="0" dirty="0">
                <a:ln>
                  <a:noFill/>
                </a:ln>
                <a:solidFill>
                  <a:srgbClr val="396B56"/>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396B56"/>
                </a:solidFill>
                <a:effectLst/>
                <a:uLnTx/>
                <a:uFillTx/>
                <a:latin typeface="Cambria" panose="02040503050406030204" pitchFamily="18" charset="0"/>
                <a:ea typeface="Cambria" panose="02040503050406030204" pitchFamily="18" charset="0"/>
                <a:cs typeface="+mn-cs"/>
              </a:rPr>
              <a:t>Tiền</a:t>
            </a:r>
            <a:r>
              <a:rPr kumimoji="0" lang="en-GB" sz="3600" b="1" i="0" u="none" strike="noStrike" kern="1200" cap="none" spc="0" normalizeH="0" baseline="0" noProof="0" dirty="0">
                <a:ln>
                  <a:noFill/>
                </a:ln>
                <a:solidFill>
                  <a:srgbClr val="396B56"/>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396B56"/>
                </a:solidFill>
                <a:effectLst/>
                <a:uLnTx/>
                <a:uFillTx/>
                <a:latin typeface="Cambria" panose="02040503050406030204" pitchFamily="18" charset="0"/>
                <a:ea typeface="Cambria" panose="02040503050406030204" pitchFamily="18" charset="0"/>
                <a:cs typeface="+mn-cs"/>
              </a:rPr>
              <a:t>phong</a:t>
            </a:r>
            <a:r>
              <a:rPr kumimoji="0" lang="en-GB" sz="3600" b="1" i="0" u="none" strike="noStrike" kern="1200" cap="none" spc="0" normalizeH="0" baseline="0" noProof="0" dirty="0">
                <a:ln>
                  <a:noFill/>
                </a:ln>
                <a:solidFill>
                  <a:srgbClr val="396B56"/>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396B56"/>
                </a:solidFill>
                <a:effectLst/>
                <a:uLnTx/>
                <a:uFillTx/>
                <a:latin typeface="Cambria" panose="02040503050406030204" pitchFamily="18" charset="0"/>
                <a:ea typeface="Cambria" panose="02040503050406030204" pitchFamily="18" charset="0"/>
                <a:cs typeface="+mn-cs"/>
              </a:rPr>
              <a:t>Hồ</a:t>
            </a:r>
            <a:r>
              <a:rPr kumimoji="0" lang="en-GB" sz="3600" b="1" i="0" u="none" strike="noStrike" kern="1200" cap="none" spc="0" normalizeH="0" baseline="0" noProof="0" dirty="0">
                <a:ln>
                  <a:noFill/>
                </a:ln>
                <a:solidFill>
                  <a:srgbClr val="396B56"/>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396B56"/>
                </a:solidFill>
                <a:effectLst/>
                <a:uLnTx/>
                <a:uFillTx/>
                <a:latin typeface="Cambria" panose="02040503050406030204" pitchFamily="18" charset="0"/>
                <a:ea typeface="Cambria" panose="02040503050406030204" pitchFamily="18" charset="0"/>
                <a:cs typeface="+mn-cs"/>
              </a:rPr>
              <a:t>Chí</a:t>
            </a:r>
            <a:r>
              <a:rPr kumimoji="0" lang="en-GB" sz="3600" b="1" i="0" u="none" strike="noStrike" kern="1200" cap="none" spc="0" normalizeH="0" baseline="0" noProof="0" dirty="0">
                <a:ln>
                  <a:noFill/>
                </a:ln>
                <a:solidFill>
                  <a:srgbClr val="396B56"/>
                </a:solidFill>
                <a:effectLst/>
                <a:uLnTx/>
                <a:uFillTx/>
                <a:latin typeface="Cambria" panose="02040503050406030204" pitchFamily="18" charset="0"/>
                <a:ea typeface="Cambria" panose="02040503050406030204" pitchFamily="18" charset="0"/>
                <a:cs typeface="+mn-cs"/>
              </a:rPr>
              <a:t> Minh.</a:t>
            </a:r>
          </a:p>
        </p:txBody>
      </p:sp>
      <p:pic>
        <p:nvPicPr>
          <p:cNvPr id="7" name="speech">
            <a:hlinkClick r:id="" action="ppaction://media"/>
            <a:extLst>
              <a:ext uri="{FF2B5EF4-FFF2-40B4-BE49-F238E27FC236}">
                <a16:creationId xmlns:a16="http://schemas.microsoft.com/office/drawing/2014/main" id="{3B9D6A7C-BD1B-A093-3938-4BAE13FBD6C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0821" y="21790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1" presetClass="mediacall" presetSubtype="0" fill="hold" nodeType="withEffect">
                                  <p:stCondLst>
                                    <p:cond delay="0"/>
                                  </p:stCondLst>
                                  <p:childTnLst>
                                    <p:cmd type="call" cmd="playFrom(0.0)">
                                      <p:cBhvr>
                                        <p:cTn id="12" dur="33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2" name="Picture 1">
            <a:extLst>
              <a:ext uri="{FF2B5EF4-FFF2-40B4-BE49-F238E27FC236}">
                <a16:creationId xmlns:a16="http://schemas.microsoft.com/office/drawing/2014/main" id="{22F51C1D-4B60-E769-C81E-CE4E1DAD110C}"/>
              </a:ext>
            </a:extLst>
          </p:cNvPr>
          <p:cNvPicPr>
            <a:picLocks noChangeAspect="1"/>
          </p:cNvPicPr>
          <p:nvPr/>
        </p:nvPicPr>
        <p:blipFill>
          <a:blip r:embed="rId3"/>
          <a:stretch>
            <a:fillRect/>
          </a:stretch>
        </p:blipFill>
        <p:spPr>
          <a:xfrm>
            <a:off x="1279742" y="444749"/>
            <a:ext cx="9632515" cy="5968501"/>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16" name="TextBox 15">
            <a:extLst>
              <a:ext uri="{FF2B5EF4-FFF2-40B4-BE49-F238E27FC236}">
                <a16:creationId xmlns:a16="http://schemas.microsoft.com/office/drawing/2014/main" id="{DE437FE1-8E6C-4AC8-A4E1-15E0601984EF}"/>
              </a:ext>
            </a:extLst>
          </p:cNvPr>
          <p:cNvSpPr txBox="1"/>
          <p:nvPr/>
        </p:nvSpPr>
        <p:spPr>
          <a:xfrm>
            <a:off x="938463" y="180998"/>
            <a:ext cx="10590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đơn</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xin</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trả</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hỏi</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6"/>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7"/>
            <a:ext cx="4720743" cy="1077218"/>
            <a:chOff x="7254516" y="2260282"/>
            <a:chExt cx="4720743" cy="1077218"/>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31590"/>
            <a:ext cx="4989320" cy="1652334"/>
            <a:chOff x="7226284" y="5088735"/>
            <a:chExt cx="4656692" cy="1652334"/>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6">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7088789" y="2178799"/>
            <a:ext cx="4720743" cy="1077218"/>
            <a:chOff x="7254516" y="2260282"/>
            <a:chExt cx="4720743"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119" y="1553067"/>
            <a:ext cx="3667125" cy="5088260"/>
          </a:xfrm>
          <a:prstGeom prst="rect">
            <a:avLst/>
          </a:prstGeom>
        </p:spPr>
      </p:pic>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3138147" y="373083"/>
            <a:ext cx="7010400" cy="943704"/>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cs typeface="+mn-ea"/>
              <a:sym typeface="+mn-lt"/>
            </a:endParaRPr>
          </a:p>
        </p:txBody>
      </p:sp>
      <p:sp>
        <p:nvSpPr>
          <p:cNvPr id="16" name="TextBox 15">
            <a:extLst>
              <a:ext uri="{FF2B5EF4-FFF2-40B4-BE49-F238E27FC236}">
                <a16:creationId xmlns:a16="http://schemas.microsoft.com/office/drawing/2014/main" id="{DE437FE1-8E6C-4AC8-A4E1-15E0601984EF}"/>
              </a:ext>
            </a:extLst>
          </p:cNvPr>
          <p:cNvSpPr txBox="1"/>
          <p:nvPr/>
        </p:nvSpPr>
        <p:spPr>
          <a:xfrm>
            <a:off x="938463" y="180998"/>
            <a:ext cx="10590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đơn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xin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trả</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hỏi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4"/>
          <a:stretch>
            <a:fillRect/>
          </a:stretch>
        </p:blipFill>
        <p:spPr>
          <a:xfrm>
            <a:off x="6420603" y="1387077"/>
            <a:ext cx="5419725" cy="5505450"/>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7"/>
            <a:ext cx="4950560" cy="1569660"/>
            <a:chOff x="7254516" y="2260282"/>
            <a:chExt cx="4720743" cy="1569660"/>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1"/>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字魂36号-正文宋楷" panose="02000000000000000000" pitchFamily="2" charset="-122"/>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16046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2" name="TextBox 1">
            <a:extLst>
              <a:ext uri="{FF2B5EF4-FFF2-40B4-BE49-F238E27FC236}">
                <a16:creationId xmlns:a16="http://schemas.microsoft.com/office/drawing/2014/main" id="{DFCB03D7-E713-98E0-32EA-2D3205C907A3}"/>
              </a:ext>
            </a:extLst>
          </p:cNvPr>
          <p:cNvSpPr txBox="1"/>
          <p:nvPr/>
        </p:nvSpPr>
        <p:spPr>
          <a:xfrm>
            <a:off x="553042" y="4119734"/>
            <a:ext cx="552290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mbria" panose="02040503050406030204" pitchFamily="18" charset="0"/>
                <a:ea typeface="Cambria" panose="02040503050406030204" pitchFamily="18" charset="0"/>
              </a:rPr>
              <a:t>Bạn Nguyễn Ngọc Bích viết đơn để xin vào Đội Thiếu niên tiền phong Hồ Chí Minh</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287324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cs typeface="+mn-ea"/>
              <a:sym typeface="+mn-lt"/>
            </a:endParaRPr>
          </a:p>
        </p:txBody>
      </p:sp>
      <p:sp>
        <p:nvSpPr>
          <p:cNvPr id="16" name="TextBox 15">
            <a:extLst>
              <a:ext uri="{FF2B5EF4-FFF2-40B4-BE49-F238E27FC236}">
                <a16:creationId xmlns:a16="http://schemas.microsoft.com/office/drawing/2014/main" id="{DE437FE1-8E6C-4AC8-A4E1-15E0601984EF}"/>
              </a:ext>
            </a:extLst>
          </p:cNvPr>
          <p:cNvSpPr txBox="1"/>
          <p:nvPr/>
        </p:nvSpPr>
        <p:spPr>
          <a:xfrm>
            <a:off x="938463" y="180998"/>
            <a:ext cx="10590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đơn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xin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trả</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hỏi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4"/>
          <a:stretch>
            <a:fillRect/>
          </a:stretch>
        </p:blipFill>
        <p:spPr>
          <a:xfrm>
            <a:off x="6420603" y="1387077"/>
            <a:ext cx="5419725" cy="5505450"/>
          </a:xfrm>
          <a:prstGeom prst="rect">
            <a:avLst/>
          </a:prstGeom>
        </p:spPr>
      </p:pic>
      <p:sp>
        <p:nvSpPr>
          <p:cNvPr id="2" name="TextBox 1">
            <a:extLst>
              <a:ext uri="{FF2B5EF4-FFF2-40B4-BE49-F238E27FC236}">
                <a16:creationId xmlns:a16="http://schemas.microsoft.com/office/drawing/2014/main" id="{DFCB03D7-E713-98E0-32EA-2D3205C907A3}"/>
              </a:ext>
            </a:extLst>
          </p:cNvPr>
          <p:cNvSpPr txBox="1"/>
          <p:nvPr/>
        </p:nvSpPr>
        <p:spPr>
          <a:xfrm>
            <a:off x="553042" y="4119734"/>
            <a:ext cx="5522905" cy="2062103"/>
          </a:xfrm>
          <a:prstGeom prst="rect">
            <a:avLst/>
          </a:prstGeom>
          <a:noFill/>
        </p:spPr>
        <p:txBody>
          <a:bodyPr wrap="square" rtlCol="0">
            <a:spAutoFit/>
          </a:bodyPr>
          <a:lstStyle/>
          <a:p>
            <a:pPr lvl="0" algn="just">
              <a:defRPr/>
            </a:pP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Đơn trên được gửi cho Ban phụ trách Đội trường Tiểu học Nguyễn Thái Học và Ban chỉ huy Liên đội</a:t>
            </a:r>
          </a:p>
        </p:txBody>
      </p:sp>
      <p:grpSp>
        <p:nvGrpSpPr>
          <p:cNvPr id="3" name="Group 2">
            <a:extLst>
              <a:ext uri="{FF2B5EF4-FFF2-40B4-BE49-F238E27FC236}">
                <a16:creationId xmlns:a16="http://schemas.microsoft.com/office/drawing/2014/main" id="{BA3CC79A-07B0-B4DB-3019-E72E28549908}"/>
              </a:ext>
            </a:extLst>
          </p:cNvPr>
          <p:cNvGrpSpPr/>
          <p:nvPr/>
        </p:nvGrpSpPr>
        <p:grpSpPr>
          <a:xfrm>
            <a:off x="712144" y="2351172"/>
            <a:ext cx="4746408" cy="1113814"/>
            <a:chOff x="7228851" y="3429000"/>
            <a:chExt cx="4746408" cy="1113814"/>
          </a:xfrm>
        </p:grpSpPr>
        <p:sp>
          <p:nvSpPr>
            <p:cNvPr id="5" name="Freeform: Shape 4">
              <a:extLst>
                <a:ext uri="{FF2B5EF4-FFF2-40B4-BE49-F238E27FC236}">
                  <a16:creationId xmlns:a16="http://schemas.microsoft.com/office/drawing/2014/main" id="{497CE08D-204A-713B-BBB0-4CF00F64F86B}"/>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D5B98C7A-96EC-7E1B-8FDD-9CA92DD14E0D}"/>
                </a:ext>
              </a:extLst>
            </p:cNvPr>
            <p:cNvSpPr txBox="1"/>
            <p:nvPr/>
          </p:nvSpPr>
          <p:spPr>
            <a:xfrm>
              <a:off x="7905240" y="3465596"/>
              <a:ext cx="407001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Đơn</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được</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gửi</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Freeform 48">
              <a:extLst>
                <a:ext uri="{FF2B5EF4-FFF2-40B4-BE49-F238E27FC236}">
                  <a16:creationId xmlns:a16="http://schemas.microsoft.com/office/drawing/2014/main" id="{FF0C5E22-3F35-4D2A-F6FF-65770CC3B65C}"/>
                </a:ext>
              </a:extLst>
            </p:cNvPr>
            <p:cNvSpPr>
              <a:spLocks/>
            </p:cNvSpPr>
            <p:nvPr>
              <p:custDataLst>
                <p:tags r:id="rId1"/>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字魂36号-正文宋楷" panose="02000000000000000000" pitchFamily="2" charset="-122"/>
              </a:endParaRPr>
            </a:p>
          </p:txBody>
        </p:sp>
      </p:grpSp>
    </p:spTree>
    <p:extLst>
      <p:ext uri="{BB962C8B-B14F-4D97-AF65-F5344CB8AC3E}">
        <p14:creationId xmlns:p14="http://schemas.microsoft.com/office/powerpoint/2010/main" val="3339721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942</Words>
  <Application>Microsoft Office PowerPoint</Application>
  <PresentationFormat>Widescreen</PresentationFormat>
  <Paragraphs>92</Paragraphs>
  <Slides>21</Slides>
  <Notes>13</Notes>
  <HiddenSlides>0</HiddenSlides>
  <MMClips>14</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21</vt:i4>
      </vt:variant>
    </vt:vector>
  </HeadingPairs>
  <TitlesOfParts>
    <vt:vector size="35" baseType="lpstr">
      <vt:lpstr>等线</vt:lpstr>
      <vt:lpstr>微软雅黑</vt:lpstr>
      <vt:lpstr>OpenSans</vt:lpstr>
      <vt:lpstr>字魂36号-正文宋楷</vt:lpstr>
      <vt:lpstr>方正卡通简体</vt:lpstr>
      <vt:lpstr>Arial</vt:lpstr>
      <vt:lpstr>Calibri</vt:lpstr>
      <vt:lpstr>Cambria</vt:lpstr>
      <vt:lpstr>Times New Roman</vt:lpstr>
      <vt:lpstr>www.jpppt.com</vt:lpstr>
      <vt:lpstr>2_Office 主题​​</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37</cp:revision>
  <dcterms:created xsi:type="dcterms:W3CDTF">2022-06-25T08:30:54Z</dcterms:created>
  <dcterms:modified xsi:type="dcterms:W3CDTF">2025-08-29T09:21:20Z</dcterms:modified>
</cp:coreProperties>
</file>