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5.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5" r:id="rId2"/>
    <p:sldMasterId id="2147483678" r:id="rId3"/>
    <p:sldMasterId id="2147483702" r:id="rId4"/>
    <p:sldMasterId id="2147483714" r:id="rId5"/>
    <p:sldMasterId id="2147483720" r:id="rId6"/>
  </p:sldMasterIdLst>
  <p:notesMasterIdLst>
    <p:notesMasterId r:id="rId51"/>
  </p:notesMasterIdLst>
  <p:sldIdLst>
    <p:sldId id="258" r:id="rId7"/>
    <p:sldId id="264" r:id="rId8"/>
    <p:sldId id="3850" r:id="rId9"/>
    <p:sldId id="266" r:id="rId10"/>
    <p:sldId id="3852" r:id="rId11"/>
    <p:sldId id="3851" r:id="rId12"/>
    <p:sldId id="272" r:id="rId13"/>
    <p:sldId id="3835" r:id="rId14"/>
    <p:sldId id="275" r:id="rId15"/>
    <p:sldId id="3846" r:id="rId16"/>
    <p:sldId id="3853" r:id="rId17"/>
    <p:sldId id="3854" r:id="rId18"/>
    <p:sldId id="3866" r:id="rId19"/>
    <p:sldId id="3855" r:id="rId20"/>
    <p:sldId id="301" r:id="rId21"/>
    <p:sldId id="294" r:id="rId22"/>
    <p:sldId id="3856" r:id="rId23"/>
    <p:sldId id="299" r:id="rId24"/>
    <p:sldId id="298" r:id="rId25"/>
    <p:sldId id="3857" r:id="rId26"/>
    <p:sldId id="3858" r:id="rId27"/>
    <p:sldId id="3834" r:id="rId28"/>
    <p:sldId id="345" r:id="rId29"/>
    <p:sldId id="346" r:id="rId30"/>
    <p:sldId id="269" r:id="rId31"/>
    <p:sldId id="295" r:id="rId32"/>
    <p:sldId id="296" r:id="rId33"/>
    <p:sldId id="297" r:id="rId34"/>
    <p:sldId id="288" r:id="rId35"/>
    <p:sldId id="3859" r:id="rId36"/>
    <p:sldId id="278" r:id="rId37"/>
    <p:sldId id="421" r:id="rId38"/>
    <p:sldId id="265" r:id="rId39"/>
    <p:sldId id="3397" r:id="rId40"/>
    <p:sldId id="280" r:id="rId41"/>
    <p:sldId id="3860" r:id="rId42"/>
    <p:sldId id="444" r:id="rId43"/>
    <p:sldId id="3861" r:id="rId44"/>
    <p:sldId id="3862" r:id="rId45"/>
    <p:sldId id="446" r:id="rId46"/>
    <p:sldId id="3863" r:id="rId47"/>
    <p:sldId id="3864" r:id="rId48"/>
    <p:sldId id="3865" r:id="rId49"/>
    <p:sldId id="3849" r:id="rId50"/>
  </p:sldIdLst>
  <p:sldSz cx="12192000" cy="6858000"/>
  <p:notesSz cx="6858000" cy="9144000"/>
  <p:custDataLst>
    <p:tags r:id="rId5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30006"/>
    <a:srgbClr val="EAC382"/>
    <a:srgbClr val="026EB4"/>
    <a:srgbClr val="FFFFFF"/>
    <a:srgbClr val="000005"/>
    <a:srgbClr val="F0F0EE"/>
    <a:srgbClr val="F6F6F6"/>
    <a:srgbClr val="F4F4F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804" y="2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theme" Target="theme/theme1.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E1A13A-D60A-422D-BAA6-E4E7ADFA2A21}" type="datetimeFigureOut">
              <a:rPr lang="zh-CN" altLang="en-US" smtClean="0"/>
              <a:t>2023/10/10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BE886AE-BC43-4E5F-A7F0-F08982154314}" type="slidenum">
              <a:rPr lang="zh-CN" altLang="en-US" smtClean="0"/>
              <a:t>‹#›</a:t>
            </a:fld>
            <a:endParaRPr lang="zh-CN" altLang="en-US"/>
          </a:p>
        </p:txBody>
      </p:sp>
    </p:spTree>
    <p:extLst>
      <p:ext uri="{BB962C8B-B14F-4D97-AF65-F5344CB8AC3E}">
        <p14:creationId xmlns:p14="http://schemas.microsoft.com/office/powerpoint/2010/main" val="7888450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a:t>
            </a:fld>
            <a:endParaRPr lang="zh-CN" altLang="en-US"/>
          </a:p>
        </p:txBody>
      </p:sp>
    </p:spTree>
    <p:extLst>
      <p:ext uri="{BB962C8B-B14F-4D97-AF65-F5344CB8AC3E}">
        <p14:creationId xmlns:p14="http://schemas.microsoft.com/office/powerpoint/2010/main" val="19028691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10</a:t>
            </a:fld>
            <a:endParaRPr lang="zh-CN" altLang="en-US"/>
          </a:p>
        </p:txBody>
      </p:sp>
    </p:spTree>
    <p:extLst>
      <p:ext uri="{BB962C8B-B14F-4D97-AF65-F5344CB8AC3E}">
        <p14:creationId xmlns:p14="http://schemas.microsoft.com/office/powerpoint/2010/main" val="78293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465370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74690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638762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F80703-50DB-4CF9-AED1-378856D5556E}" type="slidenum">
              <a:rPr lang="zh-CN" altLang="en-US" smtClean="0"/>
              <a:t>15</a:t>
            </a:fld>
            <a:endParaRPr lang="zh-CN" altLang="en-US"/>
          </a:p>
        </p:txBody>
      </p:sp>
    </p:spTree>
    <p:extLst>
      <p:ext uri="{BB962C8B-B14F-4D97-AF65-F5344CB8AC3E}">
        <p14:creationId xmlns:p14="http://schemas.microsoft.com/office/powerpoint/2010/main" val="3314633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42932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95407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7E589B5-A323-444B-9143-B068A09F1935}" type="slidenum">
              <a:rPr lang="zh-CN" altLang="en-US" smtClean="0"/>
              <a:t>18</a:t>
            </a:fld>
            <a:endParaRPr lang="zh-CN" altLang="en-US"/>
          </a:p>
        </p:txBody>
      </p:sp>
    </p:spTree>
    <p:extLst>
      <p:ext uri="{BB962C8B-B14F-4D97-AF65-F5344CB8AC3E}">
        <p14:creationId xmlns:p14="http://schemas.microsoft.com/office/powerpoint/2010/main" val="226931080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559603ED-F156-43BE-989A-FC8BF178531B}" type="slidenum">
              <a:rPr lang="zh-CN" altLang="en-US" smtClean="0"/>
              <a:t>19</a:t>
            </a:fld>
            <a:endParaRPr lang="zh-CN" altLang="en-US"/>
          </a:p>
        </p:txBody>
      </p:sp>
    </p:spTree>
    <p:extLst>
      <p:ext uri="{BB962C8B-B14F-4D97-AF65-F5344CB8AC3E}">
        <p14:creationId xmlns:p14="http://schemas.microsoft.com/office/powerpoint/2010/main" val="32297551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63364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pPr/>
              <a:t>2</a:t>
            </a:fld>
            <a:endParaRPr lang="zh-CN" altLang="en-US"/>
          </a:p>
        </p:txBody>
      </p:sp>
    </p:spTree>
    <p:extLst>
      <p:ext uri="{BB962C8B-B14F-4D97-AF65-F5344CB8AC3E}">
        <p14:creationId xmlns:p14="http://schemas.microsoft.com/office/powerpoint/2010/main" val="8981574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7124007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1800766-8098-4D23-A48B-D04E1643784A}" type="slidenum">
              <a:rPr lang="zh-CN" altLang="en-US" smtClean="0"/>
              <a:t>22</a:t>
            </a:fld>
            <a:endParaRPr lang="zh-CN" altLang="en-US"/>
          </a:p>
        </p:txBody>
      </p:sp>
    </p:spTree>
    <p:extLst>
      <p:ext uri="{BB962C8B-B14F-4D97-AF65-F5344CB8AC3E}">
        <p14:creationId xmlns:p14="http://schemas.microsoft.com/office/powerpoint/2010/main" val="41628843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25116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C85B925-22C6-43BA-9A74-53F784B92F66}"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9255790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olidFill>
                  <a:srgbClr val="FFFF00"/>
                </a:solidFill>
              </a:rPr>
              <a:t>Thiết</a:t>
            </a:r>
            <a:r>
              <a:rPr lang="en-US" dirty="0">
                <a:solidFill>
                  <a:srgbClr val="FFFF00"/>
                </a:solidFill>
              </a:rPr>
              <a:t> </a:t>
            </a:r>
            <a:r>
              <a:rPr lang="en-US" dirty="0" err="1">
                <a:solidFill>
                  <a:srgbClr val="FFFF00"/>
                </a:solidFill>
              </a:rPr>
              <a:t>kế</a:t>
            </a:r>
            <a:r>
              <a:rPr lang="en-US" dirty="0">
                <a:solidFill>
                  <a:srgbClr val="FFFF00"/>
                </a:solidFill>
              </a:rPr>
              <a:t> </a:t>
            </a:r>
            <a:r>
              <a:rPr lang="en-US" dirty="0" err="1">
                <a:solidFill>
                  <a:srgbClr val="FFFF00"/>
                </a:solidFill>
              </a:rPr>
              <a:t>Hương</a:t>
            </a:r>
            <a:r>
              <a:rPr lang="en-US" dirty="0">
                <a:solidFill>
                  <a:srgbClr val="FFFF00"/>
                </a:solidFill>
              </a:rPr>
              <a:t> </a:t>
            </a:r>
            <a:r>
              <a:rPr lang="en-US" dirty="0" err="1">
                <a:solidFill>
                  <a:srgbClr val="FFFF00"/>
                </a:solidFill>
              </a:rPr>
              <a:t>Thảo</a:t>
            </a:r>
            <a:r>
              <a:rPr lang="en-US" dirty="0">
                <a:solidFill>
                  <a:srgbClr val="FFFF00"/>
                </a:solidFill>
              </a:rPr>
              <a:t> – </a:t>
            </a:r>
            <a:r>
              <a:rPr lang="en-US" dirty="0" err="1">
                <a:solidFill>
                  <a:srgbClr val="FFFF00"/>
                </a:solidFill>
              </a:rPr>
              <a:t>Zalo</a:t>
            </a:r>
            <a:r>
              <a:rPr lang="en-US" dirty="0">
                <a:solidFill>
                  <a:srgbClr val="FFFF00"/>
                </a:solidFill>
              </a:rPr>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1277D61-AA72-44E6-9DF5-8DC15B067D2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60333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182202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324973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967550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908421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1C85B925-22C6-43BA-9A74-53F784B92F66}" type="slidenum">
              <a:rPr lang="zh-CN" altLang="en-US" smtClean="0"/>
              <a:t>44</a:t>
            </a:fld>
            <a:endParaRPr lang="zh-CN" altLang="en-US"/>
          </a:p>
        </p:txBody>
      </p:sp>
    </p:spTree>
    <p:extLst>
      <p:ext uri="{BB962C8B-B14F-4D97-AF65-F5344CB8AC3E}">
        <p14:creationId xmlns:p14="http://schemas.microsoft.com/office/powerpoint/2010/main" val="3442044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060673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4</a:t>
            </a:fld>
            <a:endParaRPr lang="zh-CN" altLang="en-US"/>
          </a:p>
        </p:txBody>
      </p:sp>
    </p:spTree>
    <p:extLst>
      <p:ext uri="{BB962C8B-B14F-4D97-AF65-F5344CB8AC3E}">
        <p14:creationId xmlns:p14="http://schemas.microsoft.com/office/powerpoint/2010/main" val="17300144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303665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4749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392B679-AE23-4750-8FB0-6513430B8953}" type="slidenum">
              <a:rPr lang="zh-CN" altLang="en-US" smtClean="0"/>
              <a:t>7</a:t>
            </a:fld>
            <a:endParaRPr lang="zh-CN" altLang="en-US"/>
          </a:p>
        </p:txBody>
      </p:sp>
    </p:spTree>
    <p:extLst>
      <p:ext uri="{BB962C8B-B14F-4D97-AF65-F5344CB8AC3E}">
        <p14:creationId xmlns:p14="http://schemas.microsoft.com/office/powerpoint/2010/main" val="22301442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9F34AB7-F693-4501-9CE6-AE57FC0F2858}" type="slidenum">
              <a:rPr lang="zh-CN" altLang="en-US" smtClean="0"/>
              <a:t>8</a:t>
            </a:fld>
            <a:endParaRPr lang="zh-CN" altLang="en-US"/>
          </a:p>
        </p:txBody>
      </p:sp>
    </p:spTree>
    <p:extLst>
      <p:ext uri="{BB962C8B-B14F-4D97-AF65-F5344CB8AC3E}">
        <p14:creationId xmlns:p14="http://schemas.microsoft.com/office/powerpoint/2010/main" val="35925569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95596B42-2B2F-4E3F-8F9D-F6D73CF7562D}" type="slidenum">
              <a:rPr lang="zh-CN" altLang="en-US" smtClean="0"/>
              <a:t>9</a:t>
            </a:fld>
            <a:endParaRPr lang="zh-CN" altLang="en-US"/>
          </a:p>
        </p:txBody>
      </p:sp>
    </p:spTree>
    <p:extLst>
      <p:ext uri="{BB962C8B-B14F-4D97-AF65-F5344CB8AC3E}">
        <p14:creationId xmlns:p14="http://schemas.microsoft.com/office/powerpoint/2010/main" val="14570953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B79FFF1-5516-4089-983F-AC52072E3CA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80C9553-F799-4C7E-AC50-E7319C24964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8AA484C1-C7B1-47D7-9F24-203E572F8A6E}"/>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A433B898-3977-4EFE-B0DE-407EE9604110}"/>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12F428F-BFBD-400E-A268-93675CB9625D}"/>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7155076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DA2F040-D2CC-4D15-9981-D5CCF6169A8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9F4ED89A-E1D0-4FED-AF5B-0B3A3DF6ED4B}"/>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068F409-2EE7-4E35-A1E6-9649C6E6249D}"/>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A37E3929-2542-4023-8C1E-DF83FF320CC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416BCD3-BB33-40E1-B226-154B6876CAA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1484768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1182990A-5E78-48DA-8B1D-69A2E67905AD}"/>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BF869ED9-72F0-4AB5-8DE4-2DEF759931FD}"/>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1E6EB67-5918-460D-B8F1-9C934B0677BD}"/>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A5A56952-31F5-48B6-B8E0-6053A917353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64B58A8-9B83-4AAF-86A2-6DD23F47D6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28109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7949281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0484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8116907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13002537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33155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body" type="tx">
  <p:cSld name="1_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4139454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Autofit/>
          </a:bodyPr>
          <a:lstStyle>
            <a:lvl1pPr marL="609585" lvl="0" indent="-423323">
              <a:spcBef>
                <a:spcPts val="0"/>
              </a:spcBef>
              <a:spcAft>
                <a:spcPts val="0"/>
              </a:spcAft>
              <a:buSzPts val="1400"/>
              <a:buChar char="●"/>
              <a:defRPr sz="1867"/>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940708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0045473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023233-F927-4518-A423-66A8E62FE1D8}"/>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B0D5ACC5-720E-4889-BC80-E3A4A0EA92E1}"/>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A04F17C7-D264-4E6D-B540-93BD3C4F11F3}"/>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4E7D9222-2A75-4914-A58C-DC0EA0DBD26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A6FAC89-C0D0-441F-80F7-910664F9E65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1450378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Autofit/>
          </a:bodyPr>
          <a:lstStyle>
            <a:lvl1pPr marL="609585" lvl="0" indent="-406390">
              <a:spcBef>
                <a:spcPts val="0"/>
              </a:spcBef>
              <a:spcAft>
                <a:spcPts val="0"/>
              </a:spcAft>
              <a:buSzPts val="1200"/>
              <a:buChar char="●"/>
              <a:defRPr sz="1600"/>
            </a:lvl1pPr>
            <a:lvl2pPr marL="1219170" lvl="1" indent="-406390">
              <a:spcBef>
                <a:spcPts val="2133"/>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35087306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4719510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57189">
              <a:spcBef>
                <a:spcPts val="0"/>
              </a:spcBef>
              <a:spcAft>
                <a:spcPts val="0"/>
              </a:spcAft>
              <a:buSzPts val="1800"/>
              <a:buChar char="●"/>
              <a:defRPr/>
            </a:lvl1pPr>
            <a:lvl2pPr marL="1219170" lvl="1" indent="-423323">
              <a:spcBef>
                <a:spcPts val="2133"/>
              </a:spcBef>
              <a:spcAft>
                <a:spcPts val="0"/>
              </a:spcAft>
              <a:buSzPts val="1400"/>
              <a:buChar char="○"/>
              <a:defRPr/>
            </a:lvl2pPr>
            <a:lvl3pPr marL="1828754" lvl="2" indent="-423323">
              <a:spcBef>
                <a:spcPts val="2133"/>
              </a:spcBef>
              <a:spcAft>
                <a:spcPts val="0"/>
              </a:spcAft>
              <a:buSzPts val="1400"/>
              <a:buChar char="■"/>
              <a:defRPr/>
            </a:lvl3pPr>
            <a:lvl4pPr marL="2438339" lvl="3" indent="-423323">
              <a:spcBef>
                <a:spcPts val="2133"/>
              </a:spcBef>
              <a:spcAft>
                <a:spcPts val="0"/>
              </a:spcAft>
              <a:buSzPts val="1400"/>
              <a:buChar char="●"/>
              <a:defRPr/>
            </a:lvl4pPr>
            <a:lvl5pPr marL="3047924" lvl="4" indent="-423323">
              <a:spcBef>
                <a:spcPts val="2133"/>
              </a:spcBef>
              <a:spcAft>
                <a:spcPts val="0"/>
              </a:spcAft>
              <a:buSzPts val="1400"/>
              <a:buChar char="○"/>
              <a:defRPr/>
            </a:lvl5pPr>
            <a:lvl6pPr marL="3657509" lvl="5" indent="-423323">
              <a:spcBef>
                <a:spcPts val="2133"/>
              </a:spcBef>
              <a:spcAft>
                <a:spcPts val="0"/>
              </a:spcAft>
              <a:buSzPts val="1400"/>
              <a:buChar char="■"/>
              <a:defRPr/>
            </a:lvl6pPr>
            <a:lvl7pPr marL="4267093" lvl="6" indent="-423323">
              <a:spcBef>
                <a:spcPts val="2133"/>
              </a:spcBef>
              <a:spcAft>
                <a:spcPts val="0"/>
              </a:spcAft>
              <a:buSzPts val="1400"/>
              <a:buChar char="●"/>
              <a:defRPr/>
            </a:lvl7pPr>
            <a:lvl8pPr marL="4876678" lvl="7" indent="-423323">
              <a:spcBef>
                <a:spcPts val="2133"/>
              </a:spcBef>
              <a:spcAft>
                <a:spcPts val="0"/>
              </a:spcAft>
              <a:buSzPts val="1400"/>
              <a:buChar char="○"/>
              <a:defRPr/>
            </a:lvl8pPr>
            <a:lvl9pPr marL="5486263" lvl="8" indent="-423323">
              <a:spcBef>
                <a:spcPts val="2133"/>
              </a:spcBef>
              <a:spcAft>
                <a:spcPts val="2133"/>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35997907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9153256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Autofit/>
          </a:bodyPr>
          <a:lstStyle>
            <a:lvl1pPr marL="609585" lvl="0" indent="-457189" algn="ctr">
              <a:spcBef>
                <a:spcPts val="0"/>
              </a:spcBef>
              <a:spcAft>
                <a:spcPts val="0"/>
              </a:spcAft>
              <a:buSzPts val="1800"/>
              <a:buChar char="●"/>
              <a:defRPr/>
            </a:lvl1pPr>
            <a:lvl2pPr marL="1219170" lvl="1" indent="-423323" algn="ctr">
              <a:spcBef>
                <a:spcPts val="2133"/>
              </a:spcBef>
              <a:spcAft>
                <a:spcPts val="0"/>
              </a:spcAft>
              <a:buSzPts val="1400"/>
              <a:buChar char="○"/>
              <a:defRPr/>
            </a:lvl2pPr>
            <a:lvl3pPr marL="1828754" lvl="2" indent="-423323" algn="ctr">
              <a:spcBef>
                <a:spcPts val="2133"/>
              </a:spcBef>
              <a:spcAft>
                <a:spcPts val="0"/>
              </a:spcAft>
              <a:buSzPts val="1400"/>
              <a:buChar char="■"/>
              <a:defRPr/>
            </a:lvl3pPr>
            <a:lvl4pPr marL="2438339" lvl="3" indent="-423323" algn="ctr">
              <a:spcBef>
                <a:spcPts val="2133"/>
              </a:spcBef>
              <a:spcAft>
                <a:spcPts val="0"/>
              </a:spcAft>
              <a:buSzPts val="1400"/>
              <a:buChar char="●"/>
              <a:defRPr/>
            </a:lvl4pPr>
            <a:lvl5pPr marL="3047924" lvl="4" indent="-423323" algn="ctr">
              <a:spcBef>
                <a:spcPts val="2133"/>
              </a:spcBef>
              <a:spcAft>
                <a:spcPts val="0"/>
              </a:spcAft>
              <a:buSzPts val="1400"/>
              <a:buChar char="○"/>
              <a:defRPr/>
            </a:lvl5pPr>
            <a:lvl6pPr marL="3657509" lvl="5" indent="-423323" algn="ctr">
              <a:spcBef>
                <a:spcPts val="2133"/>
              </a:spcBef>
              <a:spcAft>
                <a:spcPts val="0"/>
              </a:spcAft>
              <a:buSzPts val="1400"/>
              <a:buChar char="■"/>
              <a:defRPr/>
            </a:lvl6pPr>
            <a:lvl7pPr marL="4267093" lvl="6" indent="-423323" algn="ctr">
              <a:spcBef>
                <a:spcPts val="2133"/>
              </a:spcBef>
              <a:spcAft>
                <a:spcPts val="0"/>
              </a:spcAft>
              <a:buSzPts val="1400"/>
              <a:buChar char="●"/>
              <a:defRPr/>
            </a:lvl7pPr>
            <a:lvl8pPr marL="4876678" lvl="7" indent="-423323" algn="ctr">
              <a:spcBef>
                <a:spcPts val="2133"/>
              </a:spcBef>
              <a:spcAft>
                <a:spcPts val="0"/>
              </a:spcAft>
              <a:buSzPts val="1400"/>
              <a:buChar char="○"/>
              <a:defRPr/>
            </a:lvl8pPr>
            <a:lvl9pPr marL="5486263" lvl="8" indent="-423323" algn="ctr">
              <a:spcBef>
                <a:spcPts val="2133"/>
              </a:spcBef>
              <a:spcAft>
                <a:spcPts val="2133"/>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95888732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spTree>
    <p:extLst>
      <p:ext uri="{BB962C8B-B14F-4D97-AF65-F5344CB8AC3E}">
        <p14:creationId xmlns:p14="http://schemas.microsoft.com/office/powerpoint/2010/main" val="207609740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1645603-8C61-FC2F-1243-F4FB09FE7230}"/>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22D0B430-4D70-FA83-2F96-C997B5EDA3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A8C639CA-7306-C1A4-E0A2-3D6A1DD43354}"/>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5" name="Chỗ dành sẵn cho Chân trang 4">
            <a:extLst>
              <a:ext uri="{FF2B5EF4-FFF2-40B4-BE49-F238E27FC236}">
                <a16:creationId xmlns:a16="http://schemas.microsoft.com/office/drawing/2014/main" id="{0D4D9C21-55B4-0068-B83F-D8002C07C65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5C46EED-6699-2F20-1D87-7C82FF6512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20694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6AC6134D-A2A1-2A6B-3808-8AFAD7BFE73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AEDDC637-5638-AF20-88E3-B74DBB5D6200}"/>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D2550FF9-71AF-517E-5B87-7C1534B8D9F5}"/>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5" name="Chỗ dành sẵn cho Chân trang 4">
            <a:extLst>
              <a:ext uri="{FF2B5EF4-FFF2-40B4-BE49-F238E27FC236}">
                <a16:creationId xmlns:a16="http://schemas.microsoft.com/office/drawing/2014/main" id="{251B712F-7460-6F32-BB1D-51B8807A7272}"/>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C49FDE8-EE5A-CD21-079A-620EC96E97D9}"/>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919152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52D7EA-6AB5-BD15-0D6D-0D3A0BA302C8}"/>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E75243A7-795C-C77D-D611-39BFB1E0B2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C44D47D3-314B-A128-A2C2-EB706970F583}"/>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5" name="Chỗ dành sẵn cho Chân trang 4">
            <a:extLst>
              <a:ext uri="{FF2B5EF4-FFF2-40B4-BE49-F238E27FC236}">
                <a16:creationId xmlns:a16="http://schemas.microsoft.com/office/drawing/2014/main" id="{9BDE231C-C1B0-D391-8D34-8DC658C3786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CA71F8A-B40F-CD08-3F62-820B62482EB7}"/>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0793945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0D388E3-4968-CFF3-BBD5-A6EBB263E93E}"/>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253D0290-AB45-DCEA-3686-4CCEB73EB5D4}"/>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9E603886-FCFC-ACB4-E465-9345D2B3C547}"/>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20009509-9046-DFF7-DBE4-94D39CCBEBE9}"/>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6" name="Chỗ dành sẵn cho Chân trang 5">
            <a:extLst>
              <a:ext uri="{FF2B5EF4-FFF2-40B4-BE49-F238E27FC236}">
                <a16:creationId xmlns:a16="http://schemas.microsoft.com/office/drawing/2014/main" id="{52B1BE0F-EC15-F79C-DBEE-CD86EB7502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49D0E821-536C-3E37-20E1-EC096D1A187C}"/>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8080053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9A7C6D-C159-47CD-9A53-668AD4BBE7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0B072288-AF78-4398-BDC0-C36BBA22B0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67475C9E-1872-4158-9819-8AF136A35FC3}"/>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8D3D4CDC-DDE6-4FAB-BA0F-AB1A733A79E2}"/>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45434B5-FC20-45B2-AC33-4C0939D76D20}"/>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58349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B989259-FAC0-BB01-F3B1-EF1B9D4D135F}"/>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3F7CEFC2-EC52-FD59-0219-9AEF123D226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EF9E8128-C74B-263F-8E42-B2F7FCF85C55}"/>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F515A402-317F-37DE-83E6-BCA510D0C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D2DC4615-CAE8-EEB8-F54E-0EB899B670E8}"/>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8B151C40-9D78-878E-DCF2-C4C60019D65B}"/>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8" name="Chỗ dành sẵn cho Chân trang 7">
            <a:extLst>
              <a:ext uri="{FF2B5EF4-FFF2-40B4-BE49-F238E27FC236}">
                <a16:creationId xmlns:a16="http://schemas.microsoft.com/office/drawing/2014/main" id="{70637635-32CF-B230-B21B-29E5153E2F71}"/>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5F36475F-FAB9-BCD3-4F1B-F234D06D0ADF}"/>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5153215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4654D1-A50B-590F-F55E-7CE30CF0230F}"/>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9F01568A-3D65-3764-DBE3-800EDA6A59EA}"/>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4" name="Chỗ dành sẵn cho Chân trang 3">
            <a:extLst>
              <a:ext uri="{FF2B5EF4-FFF2-40B4-BE49-F238E27FC236}">
                <a16:creationId xmlns:a16="http://schemas.microsoft.com/office/drawing/2014/main" id="{D002BFD8-1FB9-B5C5-4338-44620C8FF67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3B309E3E-CDAF-74E9-5D6E-9DA95A0A0A1E}"/>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42557262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2FC71415-47CB-3C9D-4F8D-4C6EDE7998EB}"/>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3" name="Chỗ dành sẵn cho Chân trang 2">
            <a:extLst>
              <a:ext uri="{FF2B5EF4-FFF2-40B4-BE49-F238E27FC236}">
                <a16:creationId xmlns:a16="http://schemas.microsoft.com/office/drawing/2014/main" id="{B6C3D3D6-C2CE-CB6A-2BC2-641BB687C90B}"/>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B6FDD683-F8B2-C85F-21B5-4F0CD1B5C53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71748835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67E40EA-2603-9F4A-239D-03D8581500B3}"/>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5D8CC8FC-AA18-D750-CB92-8A9AE27E558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B920F3E-73D9-93A1-1ACF-506EE3611A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9ED8A64-98BB-3460-36F1-2B9608FC4F8A}"/>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6" name="Chỗ dành sẵn cho Chân trang 5">
            <a:extLst>
              <a:ext uri="{FF2B5EF4-FFF2-40B4-BE49-F238E27FC236}">
                <a16:creationId xmlns:a16="http://schemas.microsoft.com/office/drawing/2014/main" id="{BCECA9D3-3389-9902-1B2D-8A9A35818AFF}"/>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1351A92C-7BFA-D901-4467-C7813681C840}"/>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533815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7B8D570-384D-F9EF-506E-108F31DA59C0}"/>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94EB1D58-934D-E750-9329-0880D56F999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2CA57721-7805-2268-384D-2121AD5F82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BA8E3CA5-42A1-6CA6-C021-181884480D54}"/>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6" name="Chỗ dành sẵn cho Chân trang 5">
            <a:extLst>
              <a:ext uri="{FF2B5EF4-FFF2-40B4-BE49-F238E27FC236}">
                <a16:creationId xmlns:a16="http://schemas.microsoft.com/office/drawing/2014/main" id="{8F2C1217-B312-046E-928E-50BC98F5C91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3BF6503-B679-F0B4-BCA3-7B9D13C46A21}"/>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8096694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2C67F9E-60F8-43C1-A5AF-3F7173F4977F}"/>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8ED9C7D8-98C7-8AFA-9B27-34BC1C36D50C}"/>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CC32630F-BFE6-558C-A158-4C72752FDE76}"/>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5" name="Chỗ dành sẵn cho Chân trang 4">
            <a:extLst>
              <a:ext uri="{FF2B5EF4-FFF2-40B4-BE49-F238E27FC236}">
                <a16:creationId xmlns:a16="http://schemas.microsoft.com/office/drawing/2014/main" id="{51D86B48-E135-E120-111F-3CD99C03957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4E08C872-F6AC-BFE6-3513-A1618955338B}"/>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27895318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262F80C-B564-2E4B-269A-FFF1644165D3}"/>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537581F-D206-F5E7-4DF3-FED1C8C17647}"/>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B36D1B9-37A7-F196-2070-11ED5721610C}"/>
              </a:ext>
            </a:extLst>
          </p:cNvPr>
          <p:cNvSpPr>
            <a:spLocks noGrp="1"/>
          </p:cNvSpPr>
          <p:nvPr>
            <p:ph type="dt" sz="half" idx="10"/>
          </p:nvPr>
        </p:nvSpPr>
        <p:spPr/>
        <p:txBody>
          <a:bodyPr/>
          <a:lstStyle/>
          <a:p>
            <a:fld id="{DE7D3017-C9EE-40A3-919E-E766EDC3D7CB}" type="datetimeFigureOut">
              <a:rPr lang="en-US" smtClean="0"/>
              <a:t>10/10/2023</a:t>
            </a:fld>
            <a:endParaRPr lang="en-US"/>
          </a:p>
        </p:txBody>
      </p:sp>
      <p:sp>
        <p:nvSpPr>
          <p:cNvPr id="5" name="Chỗ dành sẵn cho Chân trang 4">
            <a:extLst>
              <a:ext uri="{FF2B5EF4-FFF2-40B4-BE49-F238E27FC236}">
                <a16:creationId xmlns:a16="http://schemas.microsoft.com/office/drawing/2014/main" id="{69BA34EE-2AD4-39B2-CD2B-63094C9E37DB}"/>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068DE9-9B28-2385-EE3D-7C7A0BFC65E6}"/>
              </a:ext>
            </a:extLst>
          </p:cNvPr>
          <p:cNvSpPr>
            <a:spLocks noGrp="1"/>
          </p:cNvSpPr>
          <p:nvPr>
            <p:ph type="sldNum" sz="quarter" idx="12"/>
          </p:nvPr>
        </p:nvSpPr>
        <p:spPr/>
        <p:txBody>
          <a:bodyPr/>
          <a:lstStyle/>
          <a:p>
            <a:fld id="{1AF87879-4987-438A-A9F9-B166DA534988}" type="slidenum">
              <a:rPr lang="en-US" smtClean="0"/>
              <a:t>‹#›</a:t>
            </a:fld>
            <a:endParaRPr lang="en-US"/>
          </a:p>
        </p:txBody>
      </p:sp>
    </p:spTree>
    <p:extLst>
      <p:ext uri="{BB962C8B-B14F-4D97-AF65-F5344CB8AC3E}">
        <p14:creationId xmlns:p14="http://schemas.microsoft.com/office/powerpoint/2010/main" val="147588845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0267643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22995212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18247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9EA490E-0757-4971-A093-86BC150FF4FA}"/>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0D32C1C-16E8-4561-8B01-7291D59974B0}"/>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7368CDBE-F085-4B26-87B6-DBA93552B5C0}"/>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224B3762-03A4-4419-89E2-3A123B948AC3}"/>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8DC28077-EA45-4D93-BB7C-81052A4C419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B9E9CAE-0286-495F-87E9-CDDDAEF5CB45}"/>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1568880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10/10/2023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6556287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10/10/2023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79103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10/10/2023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2503615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10/10/2023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45855113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764283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10/10/2023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4301300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12300370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10/10/2023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6185304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10/10/2023</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6145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10/10/2023</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pic>
        <p:nvPicPr>
          <p:cNvPr id="6" name="Picture 21">
            <a:extLst>
              <a:ext uri="{FF2B5EF4-FFF2-40B4-BE49-F238E27FC236}">
                <a16:creationId xmlns:a16="http://schemas.microsoft.com/office/drawing/2014/main" id="{366D4985-464F-F463-6AD5-368D282A445E}"/>
              </a:ext>
            </a:extLst>
          </p:cNvPr>
          <p:cNvPicPr>
            <a:picLocks noChangeAspect="1"/>
          </p:cNvPicPr>
          <p:nvPr userDrawn="1"/>
        </p:nvPicPr>
        <p:blipFill>
          <a:blip r:embed="rId2"/>
          <a:srcRect/>
          <a:stretch>
            <a:fillRect/>
          </a:stretch>
        </p:blipFill>
        <p:spPr>
          <a:xfrm>
            <a:off x="0" y="0"/>
            <a:ext cx="12192000" cy="6853711"/>
          </a:xfrm>
          <a:prstGeom prst="rect">
            <a:avLst/>
          </a:prstGeom>
        </p:spPr>
      </p:pic>
    </p:spTree>
    <p:extLst>
      <p:ext uri="{BB962C8B-B14F-4D97-AF65-F5344CB8AC3E}">
        <p14:creationId xmlns:p14="http://schemas.microsoft.com/office/powerpoint/2010/main" val="2661703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0E878F-26A5-407D-B38C-75A1EF7DCC8B}"/>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2806A40-E156-4CA3-BB46-C077FEB117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C667EC0A-1883-429B-8F73-B743C390F4BE}"/>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99FAA717-F83A-439C-A5A2-9B3E4A7C838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998A8E2C-B8AC-402B-AF85-4B15AC3633AB}"/>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2E88E68-B000-485B-89F9-00060A6FFDEB}"/>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8" name="页脚占位符 7">
            <a:extLst>
              <a:ext uri="{FF2B5EF4-FFF2-40B4-BE49-F238E27FC236}">
                <a16:creationId xmlns:a16="http://schemas.microsoft.com/office/drawing/2014/main" id="{4B014B78-B649-4EEC-90A3-6E7A7D5BBE09}"/>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3F4E6B48-D59B-4091-8F40-1FCEDC7C3B5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6794862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10/10/2023</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479058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10/10/2023</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979185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10/10/2023</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726135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43924627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0180964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1979142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6" name="Footer Placeholder 5">
            <a:extLst>
              <a:ext uri="{FF2B5EF4-FFF2-40B4-BE49-F238E27FC236}">
                <a16:creationId xmlns:a16="http://schemas.microsoft.com/office/drawing/2014/main"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70394411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8" name="Footer Placeholder 7">
            <a:extLst>
              <a:ext uri="{FF2B5EF4-FFF2-40B4-BE49-F238E27FC236}">
                <a16:creationId xmlns:a16="http://schemas.microsoft.com/office/drawing/2014/main"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937697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4" name="Footer Placeholder 3">
            <a:extLst>
              <a:ext uri="{FF2B5EF4-FFF2-40B4-BE49-F238E27FC236}">
                <a16:creationId xmlns:a16="http://schemas.microsoft.com/office/drawing/2014/main"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00394099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3" name="Footer Placeholder 2">
            <a:extLst>
              <a:ext uri="{FF2B5EF4-FFF2-40B4-BE49-F238E27FC236}">
                <a16:creationId xmlns:a16="http://schemas.microsoft.com/office/drawing/2014/main"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5869151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200B42C-C3EB-49FA-8D92-0CD3471B62FE}"/>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28945836-E41A-4B88-B342-D1223612A628}"/>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4" name="页脚占位符 3">
            <a:extLst>
              <a:ext uri="{FF2B5EF4-FFF2-40B4-BE49-F238E27FC236}">
                <a16:creationId xmlns:a16="http://schemas.microsoft.com/office/drawing/2014/main" id="{EFCCE0D2-92C4-46E5-992D-143C59FD087D}"/>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F4DA7FE9-8E2E-494B-B8DF-C43E402BC823}"/>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999084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6" name="Footer Placeholder 5">
            <a:extLst>
              <a:ext uri="{FF2B5EF4-FFF2-40B4-BE49-F238E27FC236}">
                <a16:creationId xmlns:a16="http://schemas.microsoft.com/office/drawing/2014/main"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581464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6" name="Footer Placeholder 5">
            <a:extLst>
              <a:ext uri="{FF2B5EF4-FFF2-40B4-BE49-F238E27FC236}">
                <a16:creationId xmlns:a16="http://schemas.microsoft.com/office/drawing/2014/main"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342404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9556663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10/10/2023</a:t>
            </a:fld>
            <a:endParaRPr lang="en-US"/>
          </a:p>
        </p:txBody>
      </p:sp>
      <p:sp>
        <p:nvSpPr>
          <p:cNvPr id="5" name="Footer Placeholder 4">
            <a:extLst>
              <a:ext uri="{FF2B5EF4-FFF2-40B4-BE49-F238E27FC236}">
                <a16:creationId xmlns:a16="http://schemas.microsoft.com/office/drawing/2014/main"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51839282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4221799"/>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F3C62BD-51FA-4874-9CDE-0B439A55D043}"/>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3" name="页脚占位符 2">
            <a:extLst>
              <a:ext uri="{FF2B5EF4-FFF2-40B4-BE49-F238E27FC236}">
                <a16:creationId xmlns:a16="http://schemas.microsoft.com/office/drawing/2014/main" id="{E1F37A59-0B14-4152-AAD8-59B0DF532175}"/>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B830615-BC10-4C9B-9240-20F583A52662}"/>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38650758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086EDE3-4395-4F88-BD97-7E7CDB9FA4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69C9A60D-9249-4B5F-9455-A6A43F1867A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3DC37FD2-21CA-4D35-9160-01163EBB6F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696068FC-D59E-42EE-AE0F-65AC70EAF130}"/>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B186DEEA-E6C6-4B57-B157-1E148CED887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3A63846-694E-4BA3-B1FD-3EA9C1BC081E}"/>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42202123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EE0D14-FE72-4798-8970-9CDFCED2066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FA77EF6-EB07-4511-980E-921BF47E50F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BB03064-31E1-4B80-AAA0-684F6AD9D4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72B3B429-9BAC-47E1-88AC-53642248C3AC}"/>
              </a:ext>
            </a:extLst>
          </p:cNvPr>
          <p:cNvSpPr>
            <a:spLocks noGrp="1"/>
          </p:cNvSpPr>
          <p:nvPr>
            <p:ph type="dt" sz="half" idx="10"/>
          </p:nvPr>
        </p:nvSpPr>
        <p:spPr/>
        <p:txBody>
          <a:bodyPr/>
          <a:lstStyle/>
          <a:p>
            <a:fld id="{BBC58E1B-5923-4CAF-B9CC-D14A574623CF}" type="datetimeFigureOut">
              <a:rPr lang="zh-CN" altLang="en-US" smtClean="0"/>
              <a:t>2023/10/10</a:t>
            </a:fld>
            <a:endParaRPr lang="zh-CN" altLang="en-US"/>
          </a:p>
        </p:txBody>
      </p:sp>
      <p:sp>
        <p:nvSpPr>
          <p:cNvPr id="6" name="页脚占位符 5">
            <a:extLst>
              <a:ext uri="{FF2B5EF4-FFF2-40B4-BE49-F238E27FC236}">
                <a16:creationId xmlns:a16="http://schemas.microsoft.com/office/drawing/2014/main" id="{376D896D-0829-4DF4-99FB-86C91F206C9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2062671-E355-434A-AD85-F747C9C8A8C4}"/>
              </a:ext>
            </a:extLst>
          </p:cNvPr>
          <p:cNvSpPr>
            <a:spLocks noGrp="1"/>
          </p:cNvSpPr>
          <p:nvPr>
            <p:ph type="sldNum" sz="quarter" idx="12"/>
          </p:nvPr>
        </p:nvSpPr>
        <p:spPr/>
        <p:txBody>
          <a:bodyPr/>
          <a:lstStyle/>
          <a:p>
            <a:fld id="{8EE746A1-6C2B-4A0A-9B52-5B2A1AF6763A}" type="slidenum">
              <a:rPr lang="zh-CN" altLang="en-US" smtClean="0"/>
              <a:t>‹#›</a:t>
            </a:fld>
            <a:endParaRPr lang="zh-CN" altLang="en-US"/>
          </a:p>
        </p:txBody>
      </p:sp>
    </p:spTree>
    <p:extLst>
      <p:ext uri="{BB962C8B-B14F-4D97-AF65-F5344CB8AC3E}">
        <p14:creationId xmlns:p14="http://schemas.microsoft.com/office/powerpoint/2010/main" val="27319433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image" Target="../media/image2.png"/><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8" Type="http://schemas.openxmlformats.org/officeDocument/2006/relationships/tags" Target="../tags/tag3.xml"/><Relationship Id="rId3" Type="http://schemas.openxmlformats.org/officeDocument/2006/relationships/slideLayout" Target="../slideLayouts/slideLayout50.xml"/><Relationship Id="rId7" Type="http://schemas.openxmlformats.org/officeDocument/2006/relationships/tags" Target="../tags/tag2.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theme" Target="../theme/theme5.xml"/><Relationship Id="rId5" Type="http://schemas.openxmlformats.org/officeDocument/2006/relationships/slideLayout" Target="../slideLayouts/slideLayout52.xml"/><Relationship Id="rId4" Type="http://schemas.openxmlformats.org/officeDocument/2006/relationships/slideLayout" Target="../slideLayouts/slideLayout51.xml"/><Relationship Id="rId9" Type="http://schemas.openxmlformats.org/officeDocument/2006/relationships/tags" Target="../tags/tag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theme" Target="../theme/theme6.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CD8E7AD7-FFF5-4115-94D5-90B8138C35D8}"/>
              </a:ext>
            </a:extLst>
          </p:cNvPr>
          <p:cNvPicPr>
            <a:picLocks noChangeAspect="1"/>
          </p:cNvPicPr>
          <p:nvPr userDrawn="1"/>
        </p:nvPicPr>
        <p:blipFill rotWithShape="1">
          <a:blip r:embed="rId15">
            <a:extLst>
              <a:ext uri="{28A0092B-C50C-407E-A947-70E740481C1C}">
                <a14:useLocalDpi xmlns:a14="http://schemas.microsoft.com/office/drawing/2010/main" val="0"/>
              </a:ext>
            </a:extLst>
          </a:blip>
          <a:srcRect l="4447" t="65230" r="3484" b="2118"/>
          <a:stretch/>
        </p:blipFill>
        <p:spPr>
          <a:xfrm>
            <a:off x="-143691" y="-561975"/>
            <a:ext cx="12553405" cy="7903301"/>
          </a:xfrm>
          <a:prstGeom prst="rect">
            <a:avLst/>
          </a:prstGeom>
        </p:spPr>
      </p:pic>
      <p:sp>
        <p:nvSpPr>
          <p:cNvPr id="3" name="文本占位符 2">
            <a:extLst>
              <a:ext uri="{FF2B5EF4-FFF2-40B4-BE49-F238E27FC236}">
                <a16:creationId xmlns:a16="http://schemas.microsoft.com/office/drawing/2014/main" id="{3497F3C3-A9C0-443D-93B0-C20B41F6072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E00BD63-5670-4677-BF00-62DF6209D9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58E1B-5923-4CAF-B9CC-D14A574623CF}" type="datetimeFigureOut">
              <a:rPr lang="zh-CN" altLang="en-US" smtClean="0"/>
              <a:t>2023/10/10</a:t>
            </a:fld>
            <a:endParaRPr lang="zh-CN" altLang="en-US"/>
          </a:p>
        </p:txBody>
      </p:sp>
      <p:sp>
        <p:nvSpPr>
          <p:cNvPr id="5" name="页脚占位符 4">
            <a:extLst>
              <a:ext uri="{FF2B5EF4-FFF2-40B4-BE49-F238E27FC236}">
                <a16:creationId xmlns:a16="http://schemas.microsoft.com/office/drawing/2014/main" id="{E40BF3D1-76EF-4DC2-A169-BD021359CA2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196C5D55-7E5F-4181-A809-C8DC293A1DD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E746A1-6C2B-4A0A-9B52-5B2A1AF6763A}" type="slidenum">
              <a:rPr lang="zh-CN" altLang="en-US" smtClean="0"/>
              <a:t>‹#›</a:t>
            </a:fld>
            <a:endParaRPr lang="zh-CN" altLang="en-US"/>
          </a:p>
        </p:txBody>
      </p:sp>
      <p:pic>
        <p:nvPicPr>
          <p:cNvPr id="8" name="Picture 7" descr="A white circle with leaves and blue text&#10;&#10;Description automatically generated">
            <a:extLst>
              <a:ext uri="{FF2B5EF4-FFF2-40B4-BE49-F238E27FC236}">
                <a16:creationId xmlns:a16="http://schemas.microsoft.com/office/drawing/2014/main" id="{7D2C5A55-54D8-866F-C1EE-FB7ABC39FD43}"/>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2592049" y="171450"/>
            <a:ext cx="1304925" cy="1304925"/>
          </a:xfrm>
          <a:prstGeom prst="rect">
            <a:avLst/>
          </a:prstGeom>
        </p:spPr>
      </p:pic>
    </p:spTree>
    <p:extLst>
      <p:ext uri="{BB962C8B-B14F-4D97-AF65-F5344CB8AC3E}">
        <p14:creationId xmlns:p14="http://schemas.microsoft.com/office/powerpoint/2010/main" val="14451374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3" r:id="rId13"/>
  </p:sldLayoutIdLst>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GB" sz="1333" b="0" i="0" u="none" strike="noStrike" kern="1200" cap="none" spc="0" normalizeH="0" baseline="0" noProof="0" smtClean="0">
                <a:ln>
                  <a:noFill/>
                </a:ln>
                <a:solidFill>
                  <a:srgbClr val="595959"/>
                </a:solidFill>
                <a:effectLst/>
                <a:uLnTx/>
                <a:uFillTx/>
                <a:latin typeface="Arial"/>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333" b="0" i="0" u="none" strike="noStrike" kern="1200" cap="none" spc="0" normalizeH="0" baseline="0" noProof="0">
              <a:ln>
                <a:noFill/>
              </a:ln>
              <a:solidFill>
                <a:srgbClr val="595959"/>
              </a:solidFill>
              <a:effectLst/>
              <a:uLnTx/>
              <a:uFillTx/>
              <a:latin typeface="Arial"/>
              <a:ea typeface="+mn-ea"/>
              <a:cs typeface="+mn-cs"/>
            </a:endParaRPr>
          </a:p>
        </p:txBody>
      </p:sp>
      <p:pic>
        <p:nvPicPr>
          <p:cNvPr id="2" name="Picture 1" descr="A white circle with leaves and blue text&#10;&#10;Description automatically generated">
            <a:extLst>
              <a:ext uri="{FF2B5EF4-FFF2-40B4-BE49-F238E27FC236}">
                <a16:creationId xmlns:a16="http://schemas.microsoft.com/office/drawing/2014/main" id="{FE812C26-2A42-1723-1D7C-F1FA30FE79B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2477750" y="171450"/>
            <a:ext cx="1524000" cy="1524000"/>
          </a:xfrm>
          <a:prstGeom prst="rect">
            <a:avLst/>
          </a:prstGeom>
        </p:spPr>
      </p:pic>
    </p:spTree>
    <p:extLst>
      <p:ext uri="{BB962C8B-B14F-4D97-AF65-F5344CB8AC3E}">
        <p14:creationId xmlns:p14="http://schemas.microsoft.com/office/powerpoint/2010/main" val="3820402695"/>
      </p:ext>
    </p:extLst>
  </p:cSld>
  <p:clrMap bg1="lt1" tx1="dk1" bg2="dk2" tx2="lt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7479EBDA-21E0-25BA-9FBF-8FFA5168D9E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2C27F80-2D3C-0024-325E-3F2E6FD5F1C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17E565C7-EEC4-3801-A452-7A24933EB6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7D3017-C9EE-40A3-919E-E766EDC3D7CB}" type="datetimeFigureOut">
              <a:rPr lang="en-US" smtClean="0"/>
              <a:t>10/10/2023</a:t>
            </a:fld>
            <a:endParaRPr lang="en-US"/>
          </a:p>
        </p:txBody>
      </p:sp>
      <p:sp>
        <p:nvSpPr>
          <p:cNvPr id="5" name="Chỗ dành sẵn cho Chân trang 4">
            <a:extLst>
              <a:ext uri="{FF2B5EF4-FFF2-40B4-BE49-F238E27FC236}">
                <a16:creationId xmlns:a16="http://schemas.microsoft.com/office/drawing/2014/main" id="{72F62378-D0B9-A50F-5166-33E0F6B4B02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9010C01-6546-DD63-541F-7B1C5E537D8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F87879-4987-438A-A9F9-B166DA534988}" type="slidenum">
              <a:rPr lang="en-US" smtClean="0"/>
              <a:t>‹#›</a:t>
            </a:fld>
            <a:endParaRPr lang="en-US"/>
          </a:p>
        </p:txBody>
      </p:sp>
      <p:pic>
        <p:nvPicPr>
          <p:cNvPr id="7" name="Picture 6" descr="A white circle with leaves and blue text&#10;&#10;Description automatically generated">
            <a:extLst>
              <a:ext uri="{FF2B5EF4-FFF2-40B4-BE49-F238E27FC236}">
                <a16:creationId xmlns:a16="http://schemas.microsoft.com/office/drawing/2014/main" id="{BF95D8F5-3503-BF2B-7A3C-F809B3EAD1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477750" y="171450"/>
            <a:ext cx="1524000" cy="1524000"/>
          </a:xfrm>
          <a:prstGeom prst="rect">
            <a:avLst/>
          </a:prstGeom>
        </p:spPr>
      </p:pic>
    </p:spTree>
    <p:extLst>
      <p:ext uri="{BB962C8B-B14F-4D97-AF65-F5344CB8AC3E}">
        <p14:creationId xmlns:p14="http://schemas.microsoft.com/office/powerpoint/2010/main" val="1894411184"/>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10/10/2023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228386239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9Slide.vn - 2019">
            <a:extLst>
              <a:ext uri="{FF2B5EF4-FFF2-40B4-BE49-F238E27FC236}">
                <a16:creationId xmlns:a16="http://schemas.microsoft.com/office/drawing/2014/main" id="{00B20083-83AD-4F60-A2FE-58C840D007FA}"/>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10/10/2023</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2628525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9992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3.wdp"/></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8" Type="http://schemas.openxmlformats.org/officeDocument/2006/relationships/image" Target="../media/image37.png"/><Relationship Id="rId13" Type="http://schemas.microsoft.com/office/2007/relationships/hdphoto" Target="../media/hdphoto5.wdp"/><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1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jpg"/></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13.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22.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3.png"/><Relationship Id="rId7" Type="http://schemas.openxmlformats.org/officeDocument/2006/relationships/slide" Target="slide9.xml"/><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slide" Target="slide5.xml"/><Relationship Id="rId4" Type="http://schemas.microsoft.com/office/2007/relationships/hdphoto" Target="../media/hdphoto6.wdp"/></Relationships>
</file>

<file path=ppt/slides/_rels/slide23.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47.png"/><Relationship Id="rId7" Type="http://schemas.openxmlformats.org/officeDocument/2006/relationships/image" Target="../media/image49.png"/><Relationship Id="rId2" Type="http://schemas.openxmlformats.org/officeDocument/2006/relationships/image" Target="../media/image46.jpeg"/><Relationship Id="rId1" Type="http://schemas.openxmlformats.org/officeDocument/2006/relationships/slideLayout" Target="../slideLayouts/slideLayout27.xml"/><Relationship Id="rId6" Type="http://schemas.microsoft.com/office/2007/relationships/hdphoto" Target="../media/hdphoto8.wdp"/><Relationship Id="rId11" Type="http://schemas.openxmlformats.org/officeDocument/2006/relationships/image" Target="../media/image51.png"/><Relationship Id="rId5" Type="http://schemas.openxmlformats.org/officeDocument/2006/relationships/image" Target="../media/image48.png"/><Relationship Id="rId10" Type="http://schemas.microsoft.com/office/2007/relationships/hdphoto" Target="../media/hdphoto10.wdp"/><Relationship Id="rId4" Type="http://schemas.microsoft.com/office/2007/relationships/hdphoto" Target="../media/hdphoto7.wdp"/><Relationship Id="rId9"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7.xml"/><Relationship Id="rId5" Type="http://schemas.openxmlformats.org/officeDocument/2006/relationships/image" Target="../media/image54.png"/><Relationship Id="rId4" Type="http://schemas.microsoft.com/office/2007/relationships/hdphoto" Target="../media/hdphoto11.wdp"/></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7.xml"/><Relationship Id="rId6" Type="http://schemas.microsoft.com/office/2007/relationships/hdphoto" Target="../media/hdphoto12.wdp"/><Relationship Id="rId5" Type="http://schemas.openxmlformats.org/officeDocument/2006/relationships/image" Target="../media/image57.png"/><Relationship Id="rId4"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7.xml"/><Relationship Id="rId5" Type="http://schemas.openxmlformats.org/officeDocument/2006/relationships/image" Target="../media/image54.png"/><Relationship Id="rId4" Type="http://schemas.microsoft.com/office/2007/relationships/hdphoto" Target="../media/hdphoto11.wdp"/></Relationships>
</file>

<file path=ppt/slides/_rels/slide2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g"/><Relationship Id="rId1" Type="http://schemas.openxmlformats.org/officeDocument/2006/relationships/slideLayout" Target="../slideLayouts/slideLayout27.xml"/><Relationship Id="rId5" Type="http://schemas.openxmlformats.org/officeDocument/2006/relationships/image" Target="../media/image54.png"/><Relationship Id="rId4" Type="http://schemas.microsoft.com/office/2007/relationships/hdphoto" Target="../media/hdphoto11.wdp"/></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jpg"/><Relationship Id="rId1" Type="http://schemas.openxmlformats.org/officeDocument/2006/relationships/slideLayout" Target="../slideLayouts/slideLayout27.xml"/><Relationship Id="rId6" Type="http://schemas.microsoft.com/office/2007/relationships/hdphoto" Target="../media/hdphoto12.wdp"/><Relationship Id="rId5" Type="http://schemas.openxmlformats.org/officeDocument/2006/relationships/image" Target="../media/image57.png"/><Relationship Id="rId4" Type="http://schemas.microsoft.com/office/2007/relationships/hdphoto" Target="../media/hdphoto10.wdp"/></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6.jpeg"/><Relationship Id="rId1" Type="http://schemas.openxmlformats.org/officeDocument/2006/relationships/slideLayout" Target="../slideLayouts/slideLayout27.xml"/><Relationship Id="rId4" Type="http://schemas.microsoft.com/office/2007/relationships/hdphoto" Target="../media/hdphoto6.wdp"/></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g"/><Relationship Id="rId1" Type="http://schemas.openxmlformats.org/officeDocument/2006/relationships/slideLayout" Target="../slideLayouts/slideLayout27.xml"/><Relationship Id="rId4" Type="http://schemas.microsoft.com/office/2007/relationships/hdphoto" Target="../media/hdphoto13.wdp"/></Relationships>
</file>

<file path=ppt/slides/_rels/slide31.xml.rels><?xml version="1.0" encoding="UTF-8" standalone="yes"?>
<Relationships xmlns="http://schemas.openxmlformats.org/package/2006/relationships"><Relationship Id="rId3" Type="http://schemas.openxmlformats.org/officeDocument/2006/relationships/image" Target="../media/image61.sv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48.xml"/><Relationship Id="rId6" Type="http://schemas.openxmlformats.org/officeDocument/2006/relationships/image" Target="../media/image64.png"/><Relationship Id="rId5" Type="http://schemas.openxmlformats.org/officeDocument/2006/relationships/image" Target="../media/image63.svg"/><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2.xml"/><Relationship Id="rId1" Type="http://schemas.openxmlformats.org/officeDocument/2006/relationships/slideLayout" Target="../slideLayouts/slideLayout38.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png"/><Relationship Id="rId1" Type="http://schemas.openxmlformats.org/officeDocument/2006/relationships/slideLayout" Target="../slideLayouts/slideLayout64.xml"/><Relationship Id="rId5" Type="http://schemas.openxmlformats.org/officeDocument/2006/relationships/image" Target="../media/image71.png"/><Relationship Id="rId4" Type="http://schemas.openxmlformats.org/officeDocument/2006/relationships/image" Target="../media/image70.png"/></Relationships>
</file>

<file path=ppt/slides/_rels/slide35.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38.xml"/><Relationship Id="rId4" Type="http://schemas.openxmlformats.org/officeDocument/2006/relationships/image" Target="../media/image74.emf"/></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4.xml"/><Relationship Id="rId1" Type="http://schemas.openxmlformats.org/officeDocument/2006/relationships/slideLayout" Target="../slideLayouts/slideLayout38.xml"/></Relationships>
</file>

<file path=ppt/slides/_rels/slide3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ags" Target="../tags/tag5.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8.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43.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38.xml"/><Relationship Id="rId4" Type="http://schemas.openxmlformats.org/officeDocument/2006/relationships/image" Target="../media/image74.emf"/></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77.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13.png"/><Relationship Id="rId4" Type="http://schemas.openxmlformats.org/officeDocument/2006/relationships/image" Target="../media/image12.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23.sv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6.svg"/><Relationship Id="rId5" Type="http://schemas.openxmlformats.org/officeDocument/2006/relationships/image" Target="../media/image25.png"/><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svg"/><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4" name="Picture 3">
            <a:extLst>
              <a:ext uri="{FF2B5EF4-FFF2-40B4-BE49-F238E27FC236}">
                <a16:creationId xmlns:a16="http://schemas.microsoft.com/office/drawing/2014/main" id="{E5F42030-7708-72F7-9C17-303851813D61}"/>
              </a:ext>
            </a:extLst>
          </p:cNvPr>
          <p:cNvPicPr>
            <a:picLocks noChangeAspect="1"/>
          </p:cNvPicPr>
          <p:nvPr/>
        </p:nvPicPr>
        <p:blipFill>
          <a:blip r:embed="rId5"/>
          <a:stretch>
            <a:fillRect/>
          </a:stretch>
        </p:blipFill>
        <p:spPr>
          <a:xfrm>
            <a:off x="3863212" y="1351711"/>
            <a:ext cx="4938188" cy="579170"/>
          </a:xfrm>
          <a:prstGeom prst="rect">
            <a:avLst/>
          </a:prstGeom>
        </p:spPr>
      </p:pic>
      <p:sp>
        <p:nvSpPr>
          <p:cNvPr id="5" name="TextBox 4">
            <a:extLst>
              <a:ext uri="{FF2B5EF4-FFF2-40B4-BE49-F238E27FC236}">
                <a16:creationId xmlns:a16="http://schemas.microsoft.com/office/drawing/2014/main" id="{F6A9E252-9E9F-F033-48AC-05C6B4806A22}"/>
              </a:ext>
            </a:extLst>
          </p:cNvPr>
          <p:cNvSpPr txBox="1"/>
          <p:nvPr/>
        </p:nvSpPr>
        <p:spPr>
          <a:xfrm>
            <a:off x="2506894" y="2589088"/>
            <a:ext cx="7274104" cy="1643865"/>
          </a:xfrm>
          <a:prstGeom prst="rect">
            <a:avLst/>
          </a:prstGeom>
          <a:noFill/>
        </p:spPr>
        <p:txBody>
          <a:bodyPr wrap="square" rtlCol="0">
            <a:spAutoFit/>
          </a:bodyPr>
          <a:lstStyle/>
          <a:p>
            <a:endParaRPr lang="en-US" dirty="0"/>
          </a:p>
        </p:txBody>
      </p:sp>
      <p:pic>
        <p:nvPicPr>
          <p:cNvPr id="3" name="Picture 2">
            <a:extLst>
              <a:ext uri="{FF2B5EF4-FFF2-40B4-BE49-F238E27FC236}">
                <a16:creationId xmlns:a16="http://schemas.microsoft.com/office/drawing/2014/main" id="{61182311-2831-458C-8988-848345DA786B}"/>
              </a:ext>
            </a:extLst>
          </p:cNvPr>
          <p:cNvPicPr>
            <a:picLocks noChangeAspect="1"/>
          </p:cNvPicPr>
          <p:nvPr/>
        </p:nvPicPr>
        <p:blipFill>
          <a:blip r:embed="rId6"/>
          <a:stretch>
            <a:fillRect/>
          </a:stretch>
        </p:blipFill>
        <p:spPr>
          <a:xfrm>
            <a:off x="3110990" y="2632843"/>
            <a:ext cx="7675529" cy="1859441"/>
          </a:xfrm>
          <a:prstGeom prst="rect">
            <a:avLst/>
          </a:prstGeom>
        </p:spPr>
      </p:pic>
      <p:pic>
        <p:nvPicPr>
          <p:cNvPr id="7" name="Picture 6">
            <a:extLst>
              <a:ext uri="{FF2B5EF4-FFF2-40B4-BE49-F238E27FC236}">
                <a16:creationId xmlns:a16="http://schemas.microsoft.com/office/drawing/2014/main" id="{B6A0F4DE-EB06-2DE6-A508-ED9EC39723B6}"/>
              </a:ext>
            </a:extLst>
          </p:cNvPr>
          <p:cNvPicPr>
            <a:picLocks noChangeAspect="1"/>
          </p:cNvPicPr>
          <p:nvPr/>
        </p:nvPicPr>
        <p:blipFill>
          <a:blip r:embed="rId7"/>
          <a:stretch>
            <a:fillRect/>
          </a:stretch>
        </p:blipFill>
        <p:spPr>
          <a:xfrm>
            <a:off x="1761366" y="1440482"/>
            <a:ext cx="2402032" cy="2127688"/>
          </a:xfrm>
          <a:prstGeom prst="rect">
            <a:avLst/>
          </a:prstGeom>
        </p:spPr>
      </p:pic>
    </p:spTree>
    <p:extLst>
      <p:ext uri="{BB962C8B-B14F-4D97-AF65-F5344CB8AC3E}">
        <p14:creationId xmlns:p14="http://schemas.microsoft.com/office/powerpoint/2010/main" val="39129979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500" fill="hold"/>
                                        <p:tgtEl>
                                          <p:spTgt spid="3"/>
                                        </p:tgtEl>
                                        <p:attrNameLst>
                                          <p:attrName>ppt_w</p:attrName>
                                        </p:attrNameLst>
                                      </p:cBhvr>
                                      <p:tavLst>
                                        <p:tav tm="0">
                                          <p:val>
                                            <p:fltVal val="0"/>
                                          </p:val>
                                        </p:tav>
                                        <p:tav tm="100000">
                                          <p:val>
                                            <p:strVal val="#ppt_w"/>
                                          </p:val>
                                        </p:tav>
                                      </p:tavLst>
                                    </p:anim>
                                    <p:anim calcmode="lin" valueType="num">
                                      <p:cBhvr>
                                        <p:cTn id="18" dur="500" fill="hold"/>
                                        <p:tgtEl>
                                          <p:spTgt spid="3"/>
                                        </p:tgtEl>
                                        <p:attrNameLst>
                                          <p:attrName>ppt_h</p:attrName>
                                        </p:attrNameLst>
                                      </p:cBhvr>
                                      <p:tavLst>
                                        <p:tav tm="0">
                                          <p:val>
                                            <p:fltVal val="0"/>
                                          </p:val>
                                        </p:tav>
                                        <p:tav tm="100000">
                                          <p:val>
                                            <p:strVal val="#ppt_h"/>
                                          </p:val>
                                        </p:tav>
                                      </p:tavLst>
                                    </p:anim>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862322"/>
          </a:xfrm>
          <a:prstGeom prst="rect">
            <a:avLst/>
          </a:prstGeom>
          <a:noFill/>
        </p:spPr>
        <p:txBody>
          <a:bodyPr wrap="square" rtlCol="0">
            <a:spAutoFit/>
          </a:bodyPr>
          <a:lstStyle/>
          <a:p>
            <a:pPr algn="ctr"/>
            <a:r>
              <a:rPr lang="vi-VN" sz="3600" b="1" i="1" dirty="0">
                <a:solidFill>
                  <a:srgbClr val="002060"/>
                </a:solidFill>
                <a:effectLst/>
                <a:latin typeface="Cambria" panose="02040503050406030204" pitchFamily="18" charset="0"/>
                <a:ea typeface="Cambria" panose="02040503050406030204" pitchFamily="18" charset="0"/>
              </a:rPr>
              <a:t>Khi các em nhìn ra được những điều hài lòng hoặc những điều chưa hài lòng về mình, về bạn chúng ta sẽ nhận ra những điểm cần điều chỉnh để hiểu nhau hơn và hợp tác với nhau tốt hơn.</a:t>
            </a:r>
            <a:endParaRPr lang="en-US" sz="3600" b="1"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02194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0E8A21AC-E890-A5C4-5242-2F77B6B74CC6}"/>
              </a:ext>
            </a:extLst>
          </p:cNvPr>
          <p:cNvPicPr>
            <a:picLocks noChangeAspect="1"/>
          </p:cNvPicPr>
          <p:nvPr/>
        </p:nvPicPr>
        <p:blipFill>
          <a:blip r:embed="rId7"/>
          <a:stretch>
            <a:fillRect/>
          </a:stretch>
        </p:blipFill>
        <p:spPr>
          <a:xfrm>
            <a:off x="3626586" y="2603600"/>
            <a:ext cx="5986791" cy="1774090"/>
          </a:xfrm>
          <a:prstGeom prst="rect">
            <a:avLst/>
          </a:prstGeom>
        </p:spPr>
      </p:pic>
    </p:spTree>
    <p:extLst>
      <p:ext uri="{BB962C8B-B14F-4D97-AF65-F5344CB8AC3E}">
        <p14:creationId xmlns:p14="http://schemas.microsoft.com/office/powerpoint/2010/main" val="2725669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1551398"/>
            <a:ext cx="7583764" cy="3524036"/>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729344" y="1735297"/>
            <a:ext cx="6911222" cy="2031325"/>
          </a:xfrm>
          <a:prstGeom prst="rect">
            <a:avLst/>
          </a:prstGeom>
          <a:noFill/>
        </p:spPr>
        <p:txBody>
          <a:bodyPr wrap="square" lIns="0" tIns="0" rIns="0" bIns="0" rtlCol="0">
            <a:spAutoFit/>
          </a:bodyPr>
          <a:lstStyle/>
          <a:p>
            <a:pPr lvl="0" algn="ctr"/>
            <a:r>
              <a:rPr lang="en-US" sz="4400" b="1" dirty="0">
                <a:solidFill>
                  <a:srgbClr val="FF0000"/>
                </a:solidFill>
                <a:latin typeface="Calibri" panose="020F0502020204030204" pitchFamily="34" charset="0"/>
                <a:cs typeface="Calibri" panose="020F0502020204030204" pitchFamily="34" charset="0"/>
              </a:rPr>
              <a:t>2. </a:t>
            </a:r>
            <a:r>
              <a:rPr lang="vi-VN" sz="4400" b="1" dirty="0">
                <a:solidFill>
                  <a:srgbClr val="FF0000"/>
                </a:solidFill>
                <a:latin typeface="Calibri" panose="020F0502020204030204" pitchFamily="34" charset="0"/>
                <a:cs typeface="Calibri" panose="020F0502020204030204" pitchFamily="34" charset="0"/>
              </a:rPr>
              <a:t>Đề xuất cách giải quyết các vấn đề thường xảy ra trong quan hệ bạn bè</a:t>
            </a:r>
            <a:endParaRPr kumimoji="0" 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36646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h trang sô (2)">
            <a:hlinkClick r:id="" action="ppaction://media"/>
            <a:extLst>
              <a:ext uri="{FF2B5EF4-FFF2-40B4-BE49-F238E27FC236}">
                <a16:creationId xmlns:a16="http://schemas.microsoft.com/office/drawing/2014/main" id="{15B073A3-2E99-EECE-3FDB-D1E27AB3DE6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3724280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3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marL="0" marR="0" lvl="0" indent="0" algn="ctr" defTabSz="96393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Thảo</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luận</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a:t>
              </a:r>
              <a:r>
                <a:rPr kumimoji="0" lang="en-US" altLang="zh-CN" sz="2800" b="1" i="0" u="none" strike="noStrike" kern="1200" cap="none" spc="0" normalizeH="0" baseline="0" noProof="0" dirty="0" err="1">
                  <a:ln>
                    <a:noFill/>
                  </a:ln>
                  <a:solidFill>
                    <a:srgbClr val="002060"/>
                  </a:solidFill>
                  <a:effectLst/>
                  <a:uLnTx/>
                  <a:uFillTx/>
                  <a:latin typeface="Calibri" panose="020F0502020204030204" pitchFamily="34" charset="0"/>
                  <a:cs typeface="Calibri" panose="020F0502020204030204" pitchFamily="34" charset="0"/>
                  <a:sym typeface="+mn-lt"/>
                </a:rPr>
                <a:t>nhóm</a:t>
              </a:r>
              <a:r>
                <a:rPr kumimoji="0" lang="en-US" altLang="zh-CN"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rPr>
                <a:t> 6</a:t>
              </a:r>
              <a:endParaRPr kumimoji="0" lang="zh-CN" altLang="en-US"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4993243" y="1551398"/>
            <a:ext cx="6893958" cy="2496621"/>
            <a:chOff x="267012" y="1913134"/>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223267" cy="1499887"/>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Kể về những tình huống bất hòa xảy ra giữa bạn bè (Hiểu lầm nhau, bảo thủ ý kiến, không lắng nghe nhau, trêu đùa quá giới hạn,...)</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51399" y="585627"/>
            <a:ext cx="8846048"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C</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hia sẻ về những vấn đề thường xảy ra giữa bạn bè mà em từng gặp phải hoặc chứng kiến ở lớp, ở trường.</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nvGrpSpPr>
          <p:cNvPr id="14" name="Group 13">
            <a:extLst>
              <a:ext uri="{FF2B5EF4-FFF2-40B4-BE49-F238E27FC236}">
                <a16:creationId xmlns:a16="http://schemas.microsoft.com/office/drawing/2014/main" id="{E1867FDE-C920-4A52-7C70-1BF1BFA4EAE2}"/>
              </a:ext>
            </a:extLst>
          </p:cNvPr>
          <p:cNvGrpSpPr/>
          <p:nvPr/>
        </p:nvGrpSpPr>
        <p:grpSpPr>
          <a:xfrm>
            <a:off x="5106259" y="4181584"/>
            <a:ext cx="6893958" cy="1202076"/>
            <a:chOff x="267012" y="1913134"/>
            <a:chExt cx="8452053" cy="2062165"/>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788076"/>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Chia sẻ cách em đã ứng xử trong tình huống đó.</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5185026" y="5496676"/>
            <a:ext cx="6893958" cy="1202076"/>
            <a:chOff x="267012" y="1913134"/>
            <a:chExt cx="8452053" cy="2062165"/>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1636773"/>
            </a:xfrm>
            <a:prstGeom prst="rect">
              <a:avLst/>
            </a:prstGeom>
            <a:noFill/>
          </p:spPr>
          <p:txBody>
            <a:bodyPr wrap="square">
              <a:spAutoFit/>
            </a:bodyPr>
            <a:lstStyle/>
            <a:p>
              <a:pPr marL="0" marR="0" algn="just">
                <a:spcBef>
                  <a:spcPts val="0"/>
                </a:spcBef>
                <a:spcAft>
                  <a:spcPts val="0"/>
                </a:spcAft>
              </a:pPr>
              <a:r>
                <a:rPr lang="vi-VN"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Đưa ra lời khuyên cho từng tình huống.</a:t>
              </a:r>
              <a:endParaRPr lang="en-US" sz="2800" b="1" dirty="0">
                <a:solidFill>
                  <a:srgbClr val="FF0000"/>
                </a:solidFill>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29754477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down)">
                                      <p:cBhvr>
                                        <p:cTn id="2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5494E1E-7A0E-626C-091A-7CE51D10A450}"/>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6" name="Picture 30">
            <a:extLst>
              <a:ext uri="{FF2B5EF4-FFF2-40B4-BE49-F238E27FC236}">
                <a16:creationId xmlns:a16="http://schemas.microsoft.com/office/drawing/2014/main" id="{6F373701-0B25-3990-9932-3E0B7BC3513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0" y="1643866"/>
            <a:ext cx="8153400" cy="1417834"/>
          </a:xfrm>
          <a:prstGeom prst="rect">
            <a:avLst/>
          </a:prstGeom>
        </p:spPr>
      </p:pic>
      <p:sp>
        <p:nvSpPr>
          <p:cNvPr id="7" name="TextBox 6">
            <a:extLst>
              <a:ext uri="{FF2B5EF4-FFF2-40B4-BE49-F238E27FC236}">
                <a16:creationId xmlns:a16="http://schemas.microsoft.com/office/drawing/2014/main" id="{39198AAA-BFC8-94FF-1736-7EEDC2525F4A}"/>
              </a:ext>
            </a:extLst>
          </p:cNvPr>
          <p:cNvSpPr txBox="1"/>
          <p:nvPr/>
        </p:nvSpPr>
        <p:spPr>
          <a:xfrm>
            <a:off x="4154107" y="1796295"/>
            <a:ext cx="7169567"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từng bất hoà với bạn nào bao giờ chưa? Vì sao lại xảy ra bất hoà đó? </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1" name="Picture 10">
            <a:extLst>
              <a:ext uri="{FF2B5EF4-FFF2-40B4-BE49-F238E27FC236}">
                <a16:creationId xmlns:a16="http://schemas.microsoft.com/office/drawing/2014/main" id="{A4A1F395-F0C5-C13F-8B4E-FC30699A85C1}"/>
              </a:ext>
            </a:extLst>
          </p:cNvPr>
          <p:cNvPicPr>
            <a:picLocks noChangeAspect="1"/>
          </p:cNvPicPr>
          <p:nvPr/>
        </p:nvPicPr>
        <p:blipFill>
          <a:blip r:embed="rId7"/>
          <a:stretch>
            <a:fillRect/>
          </a:stretch>
        </p:blipFill>
        <p:spPr>
          <a:xfrm>
            <a:off x="5040401" y="83713"/>
            <a:ext cx="2316681" cy="1286367"/>
          </a:xfrm>
          <a:prstGeom prst="rect">
            <a:avLst/>
          </a:prstGeom>
        </p:spPr>
      </p:pic>
      <p:pic>
        <p:nvPicPr>
          <p:cNvPr id="12" name="Picture 30">
            <a:extLst>
              <a:ext uri="{FF2B5EF4-FFF2-40B4-BE49-F238E27FC236}">
                <a16:creationId xmlns:a16="http://schemas.microsoft.com/office/drawing/2014/main" id="{CCC987F8-31E4-C1CC-C0E0-BACE6340846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30549" y="3246635"/>
            <a:ext cx="8153400" cy="708915"/>
          </a:xfrm>
          <a:prstGeom prst="rect">
            <a:avLst/>
          </a:prstGeom>
        </p:spPr>
      </p:pic>
      <p:sp>
        <p:nvSpPr>
          <p:cNvPr id="13" name="TextBox 12">
            <a:extLst>
              <a:ext uri="{FF2B5EF4-FFF2-40B4-BE49-F238E27FC236}">
                <a16:creationId xmlns:a16="http://schemas.microsoft.com/office/drawing/2014/main" id="{E1492C3A-B10C-6227-BF29-5B66482E4DAC}"/>
              </a:ext>
            </a:extLst>
          </p:cNvPr>
          <p:cNvSpPr txBox="1"/>
          <p:nvPr/>
        </p:nvSpPr>
        <p:spPr>
          <a:xfrm>
            <a:off x="4174656" y="3399064"/>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cảm thấy như thế nào khi xảy ra bất hoà?</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4" name="Picture 30">
            <a:extLst>
              <a:ext uri="{FF2B5EF4-FFF2-40B4-BE49-F238E27FC236}">
                <a16:creationId xmlns:a16="http://schemas.microsoft.com/office/drawing/2014/main" id="{4213821D-1F69-7576-4982-2CE70F537CB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902467" y="4150760"/>
            <a:ext cx="8153400" cy="760287"/>
          </a:xfrm>
          <a:prstGeom prst="rect">
            <a:avLst/>
          </a:prstGeom>
        </p:spPr>
      </p:pic>
      <p:sp>
        <p:nvSpPr>
          <p:cNvPr id="15" name="TextBox 14">
            <a:extLst>
              <a:ext uri="{FF2B5EF4-FFF2-40B4-BE49-F238E27FC236}">
                <a16:creationId xmlns:a16="http://schemas.microsoft.com/office/drawing/2014/main" id="{DDDE32BF-79E4-7F69-AA56-98274646488F}"/>
              </a:ext>
            </a:extLst>
          </p:cNvPr>
          <p:cNvSpPr txBox="1"/>
          <p:nvPr/>
        </p:nvSpPr>
        <p:spPr>
          <a:xfrm>
            <a:off x="4246574" y="4303189"/>
            <a:ext cx="7846109" cy="492443"/>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đã làm gì khi gặp trường hợp đó?</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pic>
        <p:nvPicPr>
          <p:cNvPr id="16" name="Picture 30">
            <a:extLst>
              <a:ext uri="{FF2B5EF4-FFF2-40B4-BE49-F238E27FC236}">
                <a16:creationId xmlns:a16="http://schemas.microsoft.com/office/drawing/2014/main" id="{1FAEAA22-6538-6DFF-E0AB-AF58CAABA04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4001784" y="5085708"/>
            <a:ext cx="8153400" cy="1160980"/>
          </a:xfrm>
          <a:prstGeom prst="rect">
            <a:avLst/>
          </a:prstGeom>
        </p:spPr>
      </p:pic>
      <p:sp>
        <p:nvSpPr>
          <p:cNvPr id="17" name="TextBox 16">
            <a:extLst>
              <a:ext uri="{FF2B5EF4-FFF2-40B4-BE49-F238E27FC236}">
                <a16:creationId xmlns:a16="http://schemas.microsoft.com/office/drawing/2014/main" id="{BB901A58-F98E-AE91-433A-E066519DA2B9}"/>
              </a:ext>
            </a:extLst>
          </p:cNvPr>
          <p:cNvSpPr txBox="1"/>
          <p:nvPr/>
        </p:nvSpPr>
        <p:spPr>
          <a:xfrm>
            <a:off x="4345891" y="5227863"/>
            <a:ext cx="7846109" cy="984885"/>
          </a:xfrm>
          <a:prstGeom prst="rect">
            <a:avLst/>
          </a:prstGeom>
          <a:noFill/>
        </p:spPr>
        <p:txBody>
          <a:bodyPr wrap="square" lIns="0" tIns="0" rIns="0" bIns="0" rtlCol="0">
            <a:spAutoFit/>
          </a:bodyPr>
          <a:lstStyle/>
          <a:p>
            <a:r>
              <a:rPr lang="vi-VN" sz="3200" b="1" dirty="0">
                <a:latin typeface="Calibri" panose="020F0502020204030204" pitchFamily="34" charset="0"/>
                <a:ea typeface="Calibri" panose="020F0502020204030204" pitchFamily="34" charset="0"/>
                <a:cs typeface="Calibri" panose="020F0502020204030204" pitchFamily="34" charset="0"/>
              </a:rPr>
              <a:t>Em có cần đến trợ giúp của ai để giải quyết trường hợp đó không?</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648036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fltVal val="0"/>
                                          </p:val>
                                        </p:tav>
                                        <p:tav tm="100000">
                                          <p:val>
                                            <p:strVal val="#ppt_w"/>
                                          </p:val>
                                        </p:tav>
                                      </p:tavLst>
                                    </p:anim>
                                    <p:anim calcmode="lin" valueType="num">
                                      <p:cBhvr>
                                        <p:cTn id="14" dur="500" fill="hold"/>
                                        <p:tgtEl>
                                          <p:spTgt spid="7"/>
                                        </p:tgtEl>
                                        <p:attrNameLst>
                                          <p:attrName>ppt_h</p:attrName>
                                        </p:attrNameLst>
                                      </p:cBhvr>
                                      <p:tavLst>
                                        <p:tav tm="0">
                                          <p:val>
                                            <p:fltVal val="0"/>
                                          </p:val>
                                        </p:tav>
                                        <p:tav tm="100000">
                                          <p:val>
                                            <p:strVal val="#ppt_h"/>
                                          </p:val>
                                        </p:tav>
                                      </p:tavLst>
                                    </p:anim>
                                    <p:animEffect transition="in" filter="fade">
                                      <p:cBhvr>
                                        <p:cTn id="15" dur="500"/>
                                        <p:tgtEl>
                                          <p:spTgt spid="7"/>
                                        </p:tgtEl>
                                      </p:cBhvr>
                                    </p:animEffect>
                                  </p:childTnLst>
                                </p:cTn>
                              </p:par>
                              <p:par>
                                <p:cTn id="16" presetID="53" presetClass="entr" presetSubtype="16"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p:cTn id="25" dur="500" fill="hold"/>
                                        <p:tgtEl>
                                          <p:spTgt spid="13"/>
                                        </p:tgtEl>
                                        <p:attrNameLst>
                                          <p:attrName>ppt_w</p:attrName>
                                        </p:attrNameLst>
                                      </p:cBhvr>
                                      <p:tavLst>
                                        <p:tav tm="0">
                                          <p:val>
                                            <p:fltVal val="0"/>
                                          </p:val>
                                        </p:tav>
                                        <p:tav tm="100000">
                                          <p:val>
                                            <p:strVal val="#ppt_w"/>
                                          </p:val>
                                        </p:tav>
                                      </p:tavLst>
                                    </p:anim>
                                    <p:anim calcmode="lin" valueType="num">
                                      <p:cBhvr>
                                        <p:cTn id="26" dur="500" fill="hold"/>
                                        <p:tgtEl>
                                          <p:spTgt spid="13"/>
                                        </p:tgtEl>
                                        <p:attrNameLst>
                                          <p:attrName>ppt_h</p:attrName>
                                        </p:attrNameLst>
                                      </p:cBhvr>
                                      <p:tavLst>
                                        <p:tav tm="0">
                                          <p:val>
                                            <p:fltVal val="0"/>
                                          </p:val>
                                        </p:tav>
                                        <p:tav tm="100000">
                                          <p:val>
                                            <p:strVal val="#ppt_h"/>
                                          </p:val>
                                        </p:tav>
                                      </p:tavLst>
                                    </p:anim>
                                    <p:animEffect transition="in" filter="fade">
                                      <p:cBhvr>
                                        <p:cTn id="27" dur="500"/>
                                        <p:tgtEl>
                                          <p:spTgt spid="13"/>
                                        </p:tgtEl>
                                      </p:cBhvr>
                                    </p:animEffect>
                                  </p:childTnLst>
                                </p:cTn>
                              </p:par>
                              <p:par>
                                <p:cTn id="28" presetID="53" presetClass="entr" presetSubtype="16"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p:cTn id="30" dur="500" fill="hold"/>
                                        <p:tgtEl>
                                          <p:spTgt spid="12"/>
                                        </p:tgtEl>
                                        <p:attrNameLst>
                                          <p:attrName>ppt_w</p:attrName>
                                        </p:attrNameLst>
                                      </p:cBhvr>
                                      <p:tavLst>
                                        <p:tav tm="0">
                                          <p:val>
                                            <p:fltVal val="0"/>
                                          </p:val>
                                        </p:tav>
                                        <p:tav tm="100000">
                                          <p:val>
                                            <p:strVal val="#ppt_w"/>
                                          </p:val>
                                        </p:tav>
                                      </p:tavLst>
                                    </p:anim>
                                    <p:anim calcmode="lin" valueType="num">
                                      <p:cBhvr>
                                        <p:cTn id="31" dur="500" fill="hold"/>
                                        <p:tgtEl>
                                          <p:spTgt spid="12"/>
                                        </p:tgtEl>
                                        <p:attrNameLst>
                                          <p:attrName>ppt_h</p:attrName>
                                        </p:attrNameLst>
                                      </p:cBhvr>
                                      <p:tavLst>
                                        <p:tav tm="0">
                                          <p:val>
                                            <p:fltVal val="0"/>
                                          </p:val>
                                        </p:tav>
                                        <p:tav tm="100000">
                                          <p:val>
                                            <p:strVal val="#ppt_h"/>
                                          </p:val>
                                        </p:tav>
                                      </p:tavLst>
                                    </p:anim>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500" fill="hold"/>
                                        <p:tgtEl>
                                          <p:spTgt spid="15"/>
                                        </p:tgtEl>
                                        <p:attrNameLst>
                                          <p:attrName>ppt_w</p:attrName>
                                        </p:attrNameLst>
                                      </p:cBhvr>
                                      <p:tavLst>
                                        <p:tav tm="0">
                                          <p:val>
                                            <p:fltVal val="0"/>
                                          </p:val>
                                        </p:tav>
                                        <p:tav tm="100000">
                                          <p:val>
                                            <p:strVal val="#ppt_w"/>
                                          </p:val>
                                        </p:tav>
                                      </p:tavLst>
                                    </p:anim>
                                    <p:anim calcmode="lin" valueType="num">
                                      <p:cBhvr>
                                        <p:cTn id="38" dur="500" fill="hold"/>
                                        <p:tgtEl>
                                          <p:spTgt spid="15"/>
                                        </p:tgtEl>
                                        <p:attrNameLst>
                                          <p:attrName>ppt_h</p:attrName>
                                        </p:attrNameLst>
                                      </p:cBhvr>
                                      <p:tavLst>
                                        <p:tav tm="0">
                                          <p:val>
                                            <p:fltVal val="0"/>
                                          </p:val>
                                        </p:tav>
                                        <p:tav tm="100000">
                                          <p:val>
                                            <p:strVal val="#ppt_h"/>
                                          </p:val>
                                        </p:tav>
                                      </p:tavLst>
                                    </p:anim>
                                    <p:animEffect transition="in" filter="fade">
                                      <p:cBhvr>
                                        <p:cTn id="39" dur="500"/>
                                        <p:tgtEl>
                                          <p:spTgt spid="15"/>
                                        </p:tgtEl>
                                      </p:cBhvr>
                                    </p:animEffect>
                                  </p:childTnLst>
                                </p:cTn>
                              </p:par>
                              <p:par>
                                <p:cTn id="40" presetID="53" presetClass="entr" presetSubtype="16" fill="hold"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500" fill="hold"/>
                                        <p:tgtEl>
                                          <p:spTgt spid="17"/>
                                        </p:tgtEl>
                                        <p:attrNameLst>
                                          <p:attrName>ppt_w</p:attrName>
                                        </p:attrNameLst>
                                      </p:cBhvr>
                                      <p:tavLst>
                                        <p:tav tm="0">
                                          <p:val>
                                            <p:fltVal val="0"/>
                                          </p:val>
                                        </p:tav>
                                        <p:tav tm="100000">
                                          <p:val>
                                            <p:strVal val="#ppt_w"/>
                                          </p:val>
                                        </p:tav>
                                      </p:tavLst>
                                    </p:anim>
                                    <p:anim calcmode="lin" valueType="num">
                                      <p:cBhvr>
                                        <p:cTn id="50" dur="500" fill="hold"/>
                                        <p:tgtEl>
                                          <p:spTgt spid="17"/>
                                        </p:tgtEl>
                                        <p:attrNameLst>
                                          <p:attrName>ppt_h</p:attrName>
                                        </p:attrNameLst>
                                      </p:cBhvr>
                                      <p:tavLst>
                                        <p:tav tm="0">
                                          <p:val>
                                            <p:fltVal val="0"/>
                                          </p:val>
                                        </p:tav>
                                        <p:tav tm="100000">
                                          <p:val>
                                            <p:strVal val="#ppt_h"/>
                                          </p:val>
                                        </p:tav>
                                      </p:tavLst>
                                    </p:anim>
                                    <p:animEffect transition="in" filter="fade">
                                      <p:cBhvr>
                                        <p:cTn id="51" dur="500"/>
                                        <p:tgtEl>
                                          <p:spTgt spid="17"/>
                                        </p:tgtEl>
                                      </p:cBhvr>
                                    </p:animEffect>
                                  </p:childTnLst>
                                </p:cTn>
                              </p:par>
                              <p:par>
                                <p:cTn id="52" presetID="53" presetClass="entr" presetSubtype="16"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 calcmode="lin" valueType="num">
                                      <p:cBhvr>
                                        <p:cTn id="54" dur="500" fill="hold"/>
                                        <p:tgtEl>
                                          <p:spTgt spid="16"/>
                                        </p:tgtEl>
                                        <p:attrNameLst>
                                          <p:attrName>ppt_w</p:attrName>
                                        </p:attrNameLst>
                                      </p:cBhvr>
                                      <p:tavLst>
                                        <p:tav tm="0">
                                          <p:val>
                                            <p:fltVal val="0"/>
                                          </p:val>
                                        </p:tav>
                                        <p:tav tm="100000">
                                          <p:val>
                                            <p:strVal val="#ppt_w"/>
                                          </p:val>
                                        </p:tav>
                                      </p:tavLst>
                                    </p:anim>
                                    <p:anim calcmode="lin" valueType="num">
                                      <p:cBhvr>
                                        <p:cTn id="55" dur="500" fill="hold"/>
                                        <p:tgtEl>
                                          <p:spTgt spid="16"/>
                                        </p:tgtEl>
                                        <p:attrNameLst>
                                          <p:attrName>ppt_h</p:attrName>
                                        </p:attrNameLst>
                                      </p:cBhvr>
                                      <p:tavLst>
                                        <p:tav tm="0">
                                          <p:val>
                                            <p:fltVal val="0"/>
                                          </p:val>
                                        </p:tav>
                                        <p:tav tm="100000">
                                          <p:val>
                                            <p:strVal val="#ppt_h"/>
                                          </p:val>
                                        </p:tav>
                                      </p:tavLst>
                                    </p:anim>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9375265" y="2642197"/>
            <a:ext cx="894267" cy="1192347"/>
          </a:xfrm>
          <a:prstGeom prst="rect">
            <a:avLst/>
          </a:prstGeom>
          <a:noFill/>
          <a:ln>
            <a:noFill/>
          </a:ln>
        </p:spPr>
      </p:pic>
      <p:pic>
        <p:nvPicPr>
          <p:cNvPr id="55" name="Google Shape;55;p13"/>
          <p:cNvPicPr preferRelativeResize="0"/>
          <p:nvPr/>
        </p:nvPicPr>
        <p:blipFill>
          <a:blip r:embed="rId4">
            <a:alphaModFix/>
          </a:blip>
          <a:stretch>
            <a:fillRect/>
          </a:stretch>
        </p:blipFill>
        <p:spPr>
          <a:xfrm>
            <a:off x="0" y="1"/>
            <a:ext cx="12192001" cy="6858000"/>
          </a:xfrm>
          <a:prstGeom prst="rect">
            <a:avLst/>
          </a:prstGeom>
          <a:noFill/>
          <a:ln>
            <a:noFill/>
          </a:ln>
        </p:spPr>
      </p:pic>
      <p:pic>
        <p:nvPicPr>
          <p:cNvPr id="56" name="Google Shape;56;p13"/>
          <p:cNvPicPr preferRelativeResize="0"/>
          <p:nvPr/>
        </p:nvPicPr>
        <p:blipFill>
          <a:blip r:embed="rId5">
            <a:alphaModFix/>
          </a:blip>
          <a:stretch>
            <a:fillRect/>
          </a:stretch>
        </p:blipFill>
        <p:spPr>
          <a:xfrm>
            <a:off x="321438" y="1055084"/>
            <a:ext cx="2116968" cy="2316093"/>
          </a:xfrm>
          <a:prstGeom prst="rect">
            <a:avLst/>
          </a:prstGeom>
          <a:noFill/>
          <a:ln>
            <a:noFill/>
          </a:ln>
        </p:spPr>
      </p:pic>
      <p:pic>
        <p:nvPicPr>
          <p:cNvPr id="59" name="Google Shape;59;p13"/>
          <p:cNvPicPr preferRelativeResize="0"/>
          <p:nvPr/>
        </p:nvPicPr>
        <p:blipFill>
          <a:blip r:embed="rId6">
            <a:alphaModFix/>
          </a:blip>
          <a:stretch>
            <a:fillRect/>
          </a:stretch>
        </p:blipFill>
        <p:spPr>
          <a:xfrm>
            <a:off x="-90200" y="1"/>
            <a:ext cx="2762768" cy="1036033"/>
          </a:xfrm>
          <a:prstGeom prst="rect">
            <a:avLst/>
          </a:prstGeom>
          <a:noFill/>
          <a:ln>
            <a:noFill/>
          </a:ln>
        </p:spPr>
      </p:pic>
      <p:pic>
        <p:nvPicPr>
          <p:cNvPr id="60" name="Google Shape;60;p13"/>
          <p:cNvPicPr preferRelativeResize="0"/>
          <p:nvPr/>
        </p:nvPicPr>
        <p:blipFill>
          <a:blip r:embed="rId6">
            <a:alphaModFix/>
          </a:blip>
          <a:stretch>
            <a:fillRect/>
          </a:stretch>
        </p:blipFill>
        <p:spPr>
          <a:xfrm>
            <a:off x="2530467" y="1"/>
            <a:ext cx="2762768" cy="1036033"/>
          </a:xfrm>
          <a:prstGeom prst="rect">
            <a:avLst/>
          </a:prstGeom>
          <a:noFill/>
          <a:ln>
            <a:noFill/>
          </a:ln>
        </p:spPr>
      </p:pic>
      <p:pic>
        <p:nvPicPr>
          <p:cNvPr id="61" name="Google Shape;61;p13"/>
          <p:cNvPicPr preferRelativeResize="0"/>
          <p:nvPr/>
        </p:nvPicPr>
        <p:blipFill>
          <a:blip r:embed="rId6">
            <a:alphaModFix/>
          </a:blip>
          <a:stretch>
            <a:fillRect/>
          </a:stretch>
        </p:blipFill>
        <p:spPr>
          <a:xfrm>
            <a:off x="6808567" y="1"/>
            <a:ext cx="2762768" cy="1036033"/>
          </a:xfrm>
          <a:prstGeom prst="rect">
            <a:avLst/>
          </a:prstGeom>
          <a:noFill/>
          <a:ln>
            <a:noFill/>
          </a:ln>
        </p:spPr>
      </p:pic>
      <p:pic>
        <p:nvPicPr>
          <p:cNvPr id="62" name="Google Shape;62;p13"/>
          <p:cNvPicPr preferRelativeResize="0"/>
          <p:nvPr/>
        </p:nvPicPr>
        <p:blipFill>
          <a:blip r:embed="rId6">
            <a:alphaModFix/>
          </a:blip>
          <a:stretch>
            <a:fillRect/>
          </a:stretch>
        </p:blipFill>
        <p:spPr>
          <a:xfrm>
            <a:off x="9429233" y="1"/>
            <a:ext cx="2762768" cy="1036033"/>
          </a:xfrm>
          <a:prstGeom prst="rect">
            <a:avLst/>
          </a:prstGeom>
          <a:noFill/>
          <a:ln>
            <a:noFill/>
          </a:ln>
        </p:spPr>
      </p:pic>
      <p:pic>
        <p:nvPicPr>
          <p:cNvPr id="63" name="Google Shape;63;p13"/>
          <p:cNvPicPr preferRelativeResize="0"/>
          <p:nvPr/>
        </p:nvPicPr>
        <p:blipFill>
          <a:blip r:embed="rId7">
            <a:alphaModFix/>
          </a:blip>
          <a:stretch>
            <a:fillRect/>
          </a:stretch>
        </p:blipFill>
        <p:spPr>
          <a:xfrm>
            <a:off x="5383901" y="-100082"/>
            <a:ext cx="1333999" cy="1333999"/>
          </a:xfrm>
          <a:prstGeom prst="rect">
            <a:avLst/>
          </a:prstGeom>
          <a:noFill/>
          <a:ln>
            <a:noFill/>
          </a:ln>
        </p:spPr>
      </p:pic>
      <p:pic>
        <p:nvPicPr>
          <p:cNvPr id="64" name="Google Shape;64;p13"/>
          <p:cNvPicPr preferRelativeResize="0"/>
          <p:nvPr/>
        </p:nvPicPr>
        <p:blipFill>
          <a:blip r:embed="rId8">
            <a:alphaModFix/>
          </a:blip>
          <a:stretch>
            <a:fillRect/>
          </a:stretch>
        </p:blipFill>
        <p:spPr>
          <a:xfrm>
            <a:off x="140584" y="3705967"/>
            <a:ext cx="2330733" cy="2330733"/>
          </a:xfrm>
          <a:prstGeom prst="rect">
            <a:avLst/>
          </a:prstGeom>
          <a:noFill/>
          <a:ln>
            <a:noFill/>
          </a:ln>
        </p:spPr>
      </p:pic>
      <p:pic>
        <p:nvPicPr>
          <p:cNvPr id="45" name="Google Shape;87;p14">
            <a:extLst>
              <a:ext uri="{FF2B5EF4-FFF2-40B4-BE49-F238E27FC236}">
                <a16:creationId xmlns:a16="http://schemas.microsoft.com/office/drawing/2014/main" id="{D36BBD45-F213-4F68-B37B-AC56AF0EF7B9}"/>
              </a:ext>
            </a:extLst>
          </p:cNvPr>
          <p:cNvPicPr preferRelativeResize="0"/>
          <p:nvPr/>
        </p:nvPicPr>
        <p:blipFill>
          <a:blip r:embed="rId9">
            <a:alphaModFix/>
          </a:blip>
          <a:stretch>
            <a:fillRect/>
          </a:stretch>
        </p:blipFill>
        <p:spPr>
          <a:xfrm>
            <a:off x="3065113" y="974663"/>
            <a:ext cx="6371708" cy="3791229"/>
          </a:xfrm>
          <a:prstGeom prst="rect">
            <a:avLst/>
          </a:prstGeom>
          <a:noFill/>
          <a:ln>
            <a:noFill/>
          </a:ln>
        </p:spPr>
      </p:pic>
      <p:sp>
        <p:nvSpPr>
          <p:cNvPr id="47" name="Google Shape;95;p14">
            <a:extLst>
              <a:ext uri="{FF2B5EF4-FFF2-40B4-BE49-F238E27FC236}">
                <a16:creationId xmlns:a16="http://schemas.microsoft.com/office/drawing/2014/main" id="{3E0DA39B-87D4-493D-B09A-A5B0539A1CD2}"/>
              </a:ext>
            </a:extLst>
          </p:cNvPr>
          <p:cNvSpPr txBox="1"/>
          <p:nvPr/>
        </p:nvSpPr>
        <p:spPr>
          <a:xfrm>
            <a:off x="3322859" y="1130744"/>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95" name="Google Shape;81;p14">
            <a:extLst>
              <a:ext uri="{FF2B5EF4-FFF2-40B4-BE49-F238E27FC236}">
                <a16:creationId xmlns:a16="http://schemas.microsoft.com/office/drawing/2014/main" id="{41963B24-EFB3-481D-B566-FACAC77F48AA}"/>
              </a:ext>
            </a:extLst>
          </p:cNvPr>
          <p:cNvPicPr preferRelativeResize="0"/>
          <p:nvPr/>
        </p:nvPicPr>
        <p:blipFill>
          <a:blip r:embed="rId10">
            <a:alphaModFix/>
          </a:blip>
          <a:stretch>
            <a:fillRect/>
          </a:stretch>
        </p:blipFill>
        <p:spPr>
          <a:xfrm>
            <a:off x="10944963" y="1194857"/>
            <a:ext cx="1091037" cy="1328842"/>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id="{526CF1DF-E40C-44BF-835B-EAD31A2112F5}"/>
              </a:ext>
            </a:extLst>
          </p:cNvPr>
          <p:cNvPicPr preferRelativeResize="0"/>
          <p:nvPr/>
        </p:nvPicPr>
        <p:blipFill rotWithShape="1">
          <a:blip r:embed="rId11">
            <a:alphaModFix/>
          </a:blip>
          <a:srcRect l="13052" t="3784" r="13119" b="3450"/>
          <a:stretch/>
        </p:blipFill>
        <p:spPr>
          <a:xfrm>
            <a:off x="9663256" y="1211636"/>
            <a:ext cx="1091038" cy="1360728"/>
          </a:xfrm>
          <a:prstGeom prst="rect">
            <a:avLst/>
          </a:prstGeom>
          <a:noFill/>
          <a:ln w="38100" cap="flat" cmpd="sng">
            <a:solidFill>
              <a:srgbClr val="666666"/>
            </a:solidFill>
            <a:prstDash val="solid"/>
            <a:round/>
            <a:headEnd type="none" w="sm" len="sm"/>
            <a:tailEnd type="none" w="sm" len="sm"/>
          </a:ln>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6905067" y="2840826"/>
            <a:ext cx="3849227" cy="42366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2D38FC-FA94-5F1A-B306-C00C44F50EF7}"/>
              </a:ext>
            </a:extLst>
          </p:cNvPr>
          <p:cNvSpPr txBox="1"/>
          <p:nvPr/>
        </p:nvSpPr>
        <p:spPr>
          <a:xfrm>
            <a:off x="3362325" y="1619250"/>
            <a:ext cx="5314950"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Chia </a:t>
            </a:r>
            <a:r>
              <a:rPr kumimoji="0" lang="en-US" sz="80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mn-cs"/>
              </a:rPr>
              <a:t>sẻ</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trước</a:t>
            </a:r>
            <a:r>
              <a:rPr kumimoji="0" lang="en-US" sz="80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en-US" sz="80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mn-cs"/>
              </a:rPr>
              <a:t>lớp</a:t>
            </a:r>
            <a:endParaRPr kumimoji="0" lang="en-US" sz="8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40478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Mỗi khi bất hoà xảy ra, nó như hòn đá nặng trĩu và các em không thể mang nó mãi được. Em cần tìm cách gạt bỏ hòn đá gánh nặng ấy</a:t>
            </a:r>
            <a:r>
              <a:rPr lang="en-US" sz="4000" b="1" i="1" dirty="0">
                <a:solidFill>
                  <a:srgbClr val="002060"/>
                </a:solidFill>
                <a:latin typeface="Cambria" panose="02040503050406030204" pitchFamily="18" charset="0"/>
                <a:ea typeface="Cambria" panose="02040503050406030204" pitchFamily="18" charset="0"/>
              </a:rPr>
              <a:t>.</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93564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9DA9F5F2-629E-742D-D7C1-8CD06F5BB772}"/>
              </a:ext>
            </a:extLst>
          </p:cNvPr>
          <p:cNvSpPr txBox="1"/>
          <p:nvPr/>
        </p:nvSpPr>
        <p:spPr>
          <a:xfrm>
            <a:off x="1577083" y="1288294"/>
            <a:ext cx="4443573" cy="3970318"/>
          </a:xfrm>
          <a:prstGeom prst="rect">
            <a:avLst/>
          </a:prstGeom>
          <a:noFill/>
        </p:spPr>
        <p:txBody>
          <a:bodyPr wrap="square">
            <a:spAutoFit/>
          </a:bodyPr>
          <a:lstStyle/>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to</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Một</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nặng</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Khi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bạn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giận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a:p>
            <a:pPr marR="0" algn="just">
              <a:spcBef>
                <a:spcPts val="0"/>
              </a:spcBef>
              <a:spcAft>
                <a:spcPts val="0"/>
              </a:spcAft>
            </a:pP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bầu</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trời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xám</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xịt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Tôi</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thấy</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nụ</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cười</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R="0" algn="just">
              <a:spcBef>
                <a:spcPts val="0"/>
              </a:spcBef>
              <a:spcAft>
                <a:spcPts val="0"/>
              </a:spcAft>
            </a:pPr>
            <a:r>
              <a:rPr lang="en-US" sz="2800" dirty="0" err="1">
                <a:effectLst/>
                <a:latin typeface="Cambria" panose="02040503050406030204" pitchFamily="18" charset="0"/>
                <a:ea typeface="Cambria" panose="02040503050406030204" pitchFamily="18" charset="0"/>
                <a:cs typeface="Times New Roman" panose="02020603050405020304" pitchFamily="18" charset="0"/>
              </a:rPr>
              <a:t>Bỗng</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nhiên</a:t>
            </a:r>
            <a:r>
              <a:rPr lang="en-US" sz="2800" dirty="0">
                <a:effectLst/>
                <a:latin typeface="Cambria" panose="02040503050406030204" pitchFamily="18" charset="0"/>
                <a:ea typeface="Cambria" panose="02040503050406030204" pitchFamily="18" charset="0"/>
                <a:cs typeface="Times New Roman" panose="02020603050405020304" pitchFamily="18" charset="0"/>
              </a:rPr>
              <a:t> …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méo</a:t>
            </a:r>
            <a:r>
              <a:rPr lang="en-US" sz="2800" dirty="0">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effectLst/>
                <a:latin typeface="Cambria" panose="02040503050406030204" pitchFamily="18" charset="0"/>
                <a:ea typeface="Cambria" panose="02040503050406030204" pitchFamily="18" charset="0"/>
                <a:cs typeface="Times New Roman" panose="02020603050405020304" pitchFamily="18" charset="0"/>
              </a:rPr>
              <a:t>xệch</a:t>
            </a:r>
            <a:r>
              <a:rPr lang="en-US" sz="2800" dirty="0">
                <a:effectLst/>
                <a:latin typeface="Cambria" panose="02040503050406030204" pitchFamily="18" charset="0"/>
                <a:ea typeface="Cambria" panose="02040503050406030204" pitchFamily="18" charset="0"/>
                <a:cs typeface="Times New Roman" panose="02020603050405020304" pitchFamily="18" charset="0"/>
              </a:rPr>
              <a:t>.</a:t>
            </a:r>
          </a:p>
        </p:txBody>
      </p:sp>
      <p:sp>
        <p:nvSpPr>
          <p:cNvPr id="15" name="TextBox 14">
            <a:extLst>
              <a:ext uri="{FF2B5EF4-FFF2-40B4-BE49-F238E27FC236}">
                <a16:creationId xmlns:a16="http://schemas.microsoft.com/office/drawing/2014/main" id="{C5054E3C-B14D-2EFD-96F1-E063E70DCE5E}"/>
              </a:ext>
            </a:extLst>
          </p:cNvPr>
          <p:cNvSpPr txBox="1"/>
          <p:nvPr/>
        </p:nvSpPr>
        <p:spPr>
          <a:xfrm>
            <a:off x="7135403" y="949246"/>
            <a:ext cx="4443573" cy="5555367"/>
          </a:xfrm>
          <a:prstGeom prst="rect">
            <a:avLst/>
          </a:prstGeom>
          <a:noFill/>
        </p:spPr>
        <p:txBody>
          <a:bodyPr wrap="square">
            <a:spAutoFit/>
          </a:bodyPr>
          <a:lstStyle/>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Thôi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đừng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giữ</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trong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người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buồn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chắc</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bạn</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Cũng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chẳng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thể</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Những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gì</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mình</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nghĩ</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Xin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cùng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nói</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ra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Phá</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tung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hòn</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đá</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spcBef>
                <a:spcPts val="0"/>
              </a:spcBef>
              <a:spcAft>
                <a:spcPts val="1000"/>
              </a:spcAft>
            </a:pP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Đang</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làm</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khổ</a:t>
            </a:r>
            <a:r>
              <a:rPr lang="en-US" sz="2800"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ta!</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a:p>
            <a:pPr marL="0" marR="0" algn="r">
              <a:spcBef>
                <a:spcPts val="0"/>
              </a:spcBef>
              <a:spcAft>
                <a:spcPts val="1000"/>
              </a:spcAft>
            </a:pP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Thuỵ</a:t>
            </a:r>
            <a:r>
              <a:rPr lang="en-US" sz="28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Anh)</a:t>
            </a:r>
            <a:endParaRPr lang="en-US" sz="2800" dirty="0">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16" name="TextBox 15">
            <a:extLst>
              <a:ext uri="{FF2B5EF4-FFF2-40B4-BE49-F238E27FC236}">
                <a16:creationId xmlns:a16="http://schemas.microsoft.com/office/drawing/2014/main" id="{3E292B30-8001-9906-EFB3-3B07B0C8565F}"/>
              </a:ext>
            </a:extLst>
          </p:cNvPr>
          <p:cNvSpPr txBox="1"/>
          <p:nvPr/>
        </p:nvSpPr>
        <p:spPr>
          <a:xfrm>
            <a:off x="4387065" y="647272"/>
            <a:ext cx="2661007" cy="830997"/>
          </a:xfrm>
          <a:prstGeom prst="rect">
            <a:avLst/>
          </a:prstGeom>
          <a:noFill/>
        </p:spPr>
        <p:txBody>
          <a:bodyPr wrap="square" rtlCol="0">
            <a:spAutoFit/>
          </a:bodyPr>
          <a:lstStyle/>
          <a:p>
            <a:r>
              <a:rPr lang="en-US" sz="4800" b="1" dirty="0" err="1">
                <a:solidFill>
                  <a:srgbClr val="FF0000"/>
                </a:solidFill>
                <a:latin typeface="Cambria" panose="02040503050406030204" pitchFamily="18" charset="0"/>
                <a:ea typeface="Cambria" panose="02040503050406030204" pitchFamily="18" charset="0"/>
              </a:rPr>
              <a:t>Hòn</a:t>
            </a:r>
            <a:r>
              <a:rPr lang="en-US" sz="4800" b="1" dirty="0">
                <a:solidFill>
                  <a:srgbClr val="FF0000"/>
                </a:solidFill>
                <a:latin typeface="Cambria" panose="02040503050406030204" pitchFamily="18" charset="0"/>
                <a:ea typeface="Cambria" panose="02040503050406030204" pitchFamily="18" charset="0"/>
              </a:rPr>
              <a:t> </a:t>
            </a:r>
            <a:r>
              <a:rPr lang="en-US" sz="4800" b="1" dirty="0" err="1">
                <a:solidFill>
                  <a:srgbClr val="FF0000"/>
                </a:solidFill>
                <a:latin typeface="Cambria" panose="02040503050406030204" pitchFamily="18" charset="0"/>
                <a:ea typeface="Cambria" panose="02040503050406030204" pitchFamily="18" charset="0"/>
              </a:rPr>
              <a:t>đá</a:t>
            </a:r>
            <a:endParaRPr lang="en-US" sz="4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52408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anim calcmode="lin" valueType="num">
                                      <p:cBhvr>
                                        <p:cTn id="18" dur="1000" fill="hold"/>
                                        <p:tgtEl>
                                          <p:spTgt spid="15"/>
                                        </p:tgtEl>
                                        <p:attrNameLst>
                                          <p:attrName>ppt_x</p:attrName>
                                        </p:attrNameLst>
                                      </p:cBhvr>
                                      <p:tavLst>
                                        <p:tav tm="0">
                                          <p:val>
                                            <p:strVal val="#ppt_x"/>
                                          </p:val>
                                        </p:tav>
                                        <p:tav tm="100000">
                                          <p:val>
                                            <p:strVal val="#ppt_x"/>
                                          </p:val>
                                        </p:tav>
                                      </p:tavLst>
                                    </p:anim>
                                    <p:anim calcmode="lin" valueType="num">
                                      <p:cBhvr>
                                        <p:cTn id="1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BEB1F25-C417-FD37-D3CD-5084796C5DC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895324" y="1758067"/>
            <a:ext cx="5657799" cy="5657799"/>
          </a:xfrm>
          <a:prstGeom prst="rect">
            <a:avLst/>
          </a:prstGeom>
        </p:spPr>
      </p:pic>
      <p:pic>
        <p:nvPicPr>
          <p:cNvPr id="3" name="Picture 30">
            <a:extLst>
              <a:ext uri="{FF2B5EF4-FFF2-40B4-BE49-F238E27FC236}">
                <a16:creationId xmlns:a16="http://schemas.microsoft.com/office/drawing/2014/main" id="{927DC4C5-0C1D-8396-4750-2ACD62CF1DE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018890" y="760289"/>
            <a:ext cx="8153400" cy="1417834"/>
          </a:xfrm>
          <a:prstGeom prst="rect">
            <a:avLst/>
          </a:prstGeom>
        </p:spPr>
      </p:pic>
      <p:sp>
        <p:nvSpPr>
          <p:cNvPr id="4" name="TextBox 3">
            <a:extLst>
              <a:ext uri="{FF2B5EF4-FFF2-40B4-BE49-F238E27FC236}">
                <a16:creationId xmlns:a16="http://schemas.microsoft.com/office/drawing/2014/main" id="{1344F633-E255-8315-2F43-E674E029CA45}"/>
              </a:ext>
            </a:extLst>
          </p:cNvPr>
          <p:cNvSpPr txBox="1"/>
          <p:nvPr/>
        </p:nvSpPr>
        <p:spPr>
          <a:xfrm>
            <a:off x="3362997" y="912718"/>
            <a:ext cx="7722819" cy="984885"/>
          </a:xfrm>
          <a:prstGeom prst="rect">
            <a:avLst/>
          </a:prstGeom>
          <a:noFill/>
        </p:spPr>
        <p:txBody>
          <a:bodyPr wrap="square" lIns="0" tIns="0" rIns="0" bIns="0" rtlCol="0">
            <a:spAutoFit/>
          </a:bodyPr>
          <a:lstStyle/>
          <a:p>
            <a:pPr algn="just"/>
            <a:r>
              <a:rPr lang="vi-VN" sz="3200" b="1" dirty="0">
                <a:latin typeface="Calibri" panose="020F0502020204030204" pitchFamily="34" charset="0"/>
                <a:ea typeface="Calibri" panose="020F0502020204030204" pitchFamily="34" charset="0"/>
                <a:cs typeface="Calibri" panose="020F0502020204030204" pitchFamily="34" charset="0"/>
              </a:rPr>
              <a:t>Sáng tác thêm nối vào những ý nghĩ, không cần quá vần điệu.</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7FCD4B9-33F1-1195-A644-51B83865F2F6}"/>
              </a:ext>
            </a:extLst>
          </p:cNvPr>
          <p:cNvSpPr txBox="1"/>
          <p:nvPr/>
        </p:nvSpPr>
        <p:spPr>
          <a:xfrm>
            <a:off x="4150760" y="2630184"/>
            <a:ext cx="6842588" cy="3170099"/>
          </a:xfrm>
          <a:prstGeom prst="rect">
            <a:avLst/>
          </a:prstGeom>
          <a:noFill/>
        </p:spPr>
        <p:txBody>
          <a:bodyPr wrap="square" rtlCol="0">
            <a:spAutoFit/>
          </a:bodyPr>
          <a:lstStyle/>
          <a:p>
            <a:r>
              <a:rPr lang="vi-VN" sz="4000" dirty="0">
                <a:latin typeface="Cambria" panose="02040503050406030204" pitchFamily="18" charset="0"/>
                <a:ea typeface="Cambria" panose="02040503050406030204" pitchFamily="18" charset="0"/>
              </a:rPr>
              <a:t>Nào ta cùng nghĩ</a:t>
            </a:r>
          </a:p>
          <a:p>
            <a:r>
              <a:rPr lang="vi-VN" sz="4000" dirty="0">
                <a:latin typeface="Cambria" panose="02040503050406030204" pitchFamily="18" charset="0"/>
                <a:ea typeface="Cambria" panose="02040503050406030204" pitchFamily="18" charset="0"/>
              </a:rPr>
              <a:t>Về…?</a:t>
            </a:r>
          </a:p>
          <a:p>
            <a:r>
              <a:rPr lang="vi-VN" sz="4000" dirty="0">
                <a:latin typeface="Cambria" panose="02040503050406030204" pitchFamily="18" charset="0"/>
                <a:ea typeface="Cambria" panose="02040503050406030204" pitchFamily="18" charset="0"/>
              </a:rPr>
              <a:t>Về những niềm vui</a:t>
            </a:r>
          </a:p>
          <a:p>
            <a:r>
              <a:rPr lang="vi-VN" sz="4000" dirty="0">
                <a:latin typeface="Cambria" panose="02040503050406030204" pitchFamily="18" charset="0"/>
                <a:ea typeface="Cambria" panose="02040503050406030204" pitchFamily="18" charset="0"/>
              </a:rPr>
              <a:t>Về những kỉ niệm</a:t>
            </a:r>
          </a:p>
          <a:p>
            <a:r>
              <a:rPr lang="vi-VN" sz="4000" dirty="0">
                <a:latin typeface="Cambria" panose="02040503050406030204" pitchFamily="18" charset="0"/>
                <a:ea typeface="Cambria" panose="02040503050406030204" pitchFamily="18" charset="0"/>
              </a:rPr>
              <a:t>Về những trò chơi…</a:t>
            </a:r>
          </a:p>
        </p:txBody>
      </p:sp>
    </p:spTree>
    <p:extLst>
      <p:ext uri="{BB962C8B-B14F-4D97-AF65-F5344CB8AC3E}">
        <p14:creationId xmlns:p14="http://schemas.microsoft.com/office/powerpoint/2010/main" val="25952770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par>
                                <p:cTn id="16" presetID="53" presetClass="entr" presetSubtype="16" fill="hold" nodeType="with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Effect transition="in" filter="fade">
                                      <p:cBhvr>
                                        <p:cTn id="25" dur="1000"/>
                                        <p:tgtEl>
                                          <p:spTgt spid="5">
                                            <p:txEl>
                                              <p:pRg st="0" end="0"/>
                                            </p:txEl>
                                          </p:spTgt>
                                        </p:tgtEl>
                                      </p:cBhvr>
                                    </p:animEffect>
                                    <p:anim calcmode="lin" valueType="num">
                                      <p:cBhvr>
                                        <p:cTn id="2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7" dur="1000" fill="hold"/>
                                        <p:tgtEl>
                                          <p:spTgt spid="5">
                                            <p:txEl>
                                              <p:pRg st="0" end="0"/>
                                            </p:txEl>
                                          </p:spTgt>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Effect transition="in" filter="fade">
                                      <p:cBhvr>
                                        <p:cTn id="30" dur="1000"/>
                                        <p:tgtEl>
                                          <p:spTgt spid="5">
                                            <p:txEl>
                                              <p:pRg st="1" end="1"/>
                                            </p:txEl>
                                          </p:spTgt>
                                        </p:tgtEl>
                                      </p:cBhvr>
                                    </p:animEffect>
                                    <p:anim calcmode="lin" valueType="num">
                                      <p:cBhvr>
                                        <p:cTn id="31"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32" dur="1000" fill="hold"/>
                                        <p:tgtEl>
                                          <p:spTgt spid="5">
                                            <p:txEl>
                                              <p:pRg st="1" end="1"/>
                                            </p:txEl>
                                          </p:spTgt>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5">
                                            <p:txEl>
                                              <p:pRg st="2" end="2"/>
                                            </p:txEl>
                                          </p:spTgt>
                                        </p:tgtEl>
                                        <p:attrNameLst>
                                          <p:attrName>style.visibility</p:attrName>
                                        </p:attrNameLst>
                                      </p:cBhvr>
                                      <p:to>
                                        <p:strVal val="visible"/>
                                      </p:to>
                                    </p:set>
                                    <p:animEffect transition="in" filter="fade">
                                      <p:cBhvr>
                                        <p:cTn id="35" dur="1000"/>
                                        <p:tgtEl>
                                          <p:spTgt spid="5">
                                            <p:txEl>
                                              <p:pRg st="2" end="2"/>
                                            </p:txEl>
                                          </p:spTgt>
                                        </p:tgtEl>
                                      </p:cBhvr>
                                    </p:animEffect>
                                    <p:anim calcmode="lin" valueType="num">
                                      <p:cBhvr>
                                        <p:cTn id="36"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2" end="2"/>
                                            </p:txEl>
                                          </p:spTgt>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5">
                                            <p:txEl>
                                              <p:pRg st="3" end="3"/>
                                            </p:txEl>
                                          </p:spTgt>
                                        </p:tgtEl>
                                        <p:attrNameLst>
                                          <p:attrName>style.visibility</p:attrName>
                                        </p:attrNameLst>
                                      </p:cBhvr>
                                      <p:to>
                                        <p:strVal val="visible"/>
                                      </p:to>
                                    </p:set>
                                    <p:animEffect transition="in" filter="fade">
                                      <p:cBhvr>
                                        <p:cTn id="40" dur="1000"/>
                                        <p:tgtEl>
                                          <p:spTgt spid="5">
                                            <p:txEl>
                                              <p:pRg st="3" end="3"/>
                                            </p:txEl>
                                          </p:spTgt>
                                        </p:tgtEl>
                                      </p:cBhvr>
                                    </p:animEffect>
                                    <p:anim calcmode="lin" valueType="num">
                                      <p:cBhvr>
                                        <p:cTn id="41"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42" dur="1000" fill="hold"/>
                                        <p:tgtEl>
                                          <p:spTgt spid="5">
                                            <p:txEl>
                                              <p:pRg st="3" end="3"/>
                                            </p:txEl>
                                          </p:spTgt>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5">
                                            <p:txEl>
                                              <p:pRg st="4" end="4"/>
                                            </p:txEl>
                                          </p:spTgt>
                                        </p:tgtEl>
                                        <p:attrNameLst>
                                          <p:attrName>style.visibility</p:attrName>
                                        </p:attrNameLst>
                                      </p:cBhvr>
                                      <p:to>
                                        <p:strVal val="visible"/>
                                      </p:to>
                                    </p:set>
                                    <p:animEffect transition="in" filter="fade">
                                      <p:cBhvr>
                                        <p:cTn id="45" dur="1000"/>
                                        <p:tgtEl>
                                          <p:spTgt spid="5">
                                            <p:txEl>
                                              <p:pRg st="4" end="4"/>
                                            </p:txEl>
                                          </p:spTgt>
                                        </p:tgtEl>
                                      </p:cBhvr>
                                    </p:animEffect>
                                    <p:anim calcmode="lin" valueType="num">
                                      <p:cBhvr>
                                        <p:cTn id="4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4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5">
            <a:extLst>
              <a:ext uri="{FF2B5EF4-FFF2-40B4-BE49-F238E27FC236}">
                <a16:creationId xmlns:a16="http://schemas.microsoft.com/office/drawing/2014/main" id="{BA273CDA-4855-7006-C1AF-C4C558A70A7D}"/>
              </a:ext>
            </a:extLst>
          </p:cNvPr>
          <p:cNvSpPr txBox="1"/>
          <p:nvPr/>
        </p:nvSpPr>
        <p:spPr>
          <a:xfrm>
            <a:off x="2057144" y="2632335"/>
            <a:ext cx="8763124" cy="1384995"/>
          </a:xfrm>
          <a:prstGeom prst="rect">
            <a:avLst/>
          </a:prstGeom>
          <a:noFill/>
        </p:spPr>
        <p:txBody>
          <a:bodyPr wrap="square" rtlCol="0">
            <a:spAutoFit/>
          </a:bodyPr>
          <a:lstStyle/>
          <a:p>
            <a:pPr algn="just"/>
            <a:r>
              <a:rPr lang="vi-VN" sz="2800" dirty="0"/>
              <a:t>Chia sẻ được với bạn những điều em cảm thấy hài lòng hoặc chưa hài lòng về mình, về bạn khi tham gia hoạt động chung, làm việc nhóm cùng nhau.</a:t>
            </a:r>
            <a:endParaRPr lang="en-US" sz="2800" dirty="0"/>
          </a:p>
        </p:txBody>
      </p:sp>
      <p:sp>
        <p:nvSpPr>
          <p:cNvPr id="5" name="Hộp Văn bản 10">
            <a:extLst>
              <a:ext uri="{FF2B5EF4-FFF2-40B4-BE49-F238E27FC236}">
                <a16:creationId xmlns:a16="http://schemas.microsoft.com/office/drawing/2014/main" id="{2943C746-2778-E393-EDD5-F4775BE4116E}"/>
              </a:ext>
            </a:extLst>
          </p:cNvPr>
          <p:cNvSpPr txBox="1"/>
          <p:nvPr/>
        </p:nvSpPr>
        <p:spPr>
          <a:xfrm>
            <a:off x="2046870" y="4348168"/>
            <a:ext cx="8875665" cy="954107"/>
          </a:xfrm>
          <a:prstGeom prst="rect">
            <a:avLst/>
          </a:prstGeom>
          <a:noFill/>
        </p:spPr>
        <p:txBody>
          <a:bodyPr wrap="square" rtlCol="0">
            <a:spAutoFit/>
          </a:bodyPr>
          <a:lstStyle/>
          <a:p>
            <a:pPr algn="just"/>
            <a:r>
              <a:rPr lang="en-US" sz="2800"/>
              <a:t>Biết cách xử lí các tình huống mâu thuẫn, bất hoà với nhau và cùng xây dựng “Cam kết tình bạn”.</a:t>
            </a:r>
            <a:endParaRPr lang="en-US" sz="2800" b="1" i="1" dirty="0"/>
          </a:p>
        </p:txBody>
      </p:sp>
      <p:pic>
        <p:nvPicPr>
          <p:cNvPr id="7" name="Hình ảnh 19" descr="Ảnh có chứa mẫu họa&#10;&#10;Mô tả được tạo tự động">
            <a:extLst>
              <a:ext uri="{FF2B5EF4-FFF2-40B4-BE49-F238E27FC236}">
                <a16:creationId xmlns:a16="http://schemas.microsoft.com/office/drawing/2014/main" id="{FA2A99FC-D4ED-3CE0-1C58-575BB2FE4C4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41433" y="2755384"/>
            <a:ext cx="1119875" cy="824228"/>
          </a:xfrm>
          <a:prstGeom prst="rect">
            <a:avLst/>
          </a:prstGeom>
        </p:spPr>
      </p:pic>
      <p:pic>
        <p:nvPicPr>
          <p:cNvPr id="8" name="Hình ảnh 21" descr="Ảnh có chứa mẫu họa&#10;&#10;Mô tả được tạo tự động">
            <a:extLst>
              <a:ext uri="{FF2B5EF4-FFF2-40B4-BE49-F238E27FC236}">
                <a16:creationId xmlns:a16="http://schemas.microsoft.com/office/drawing/2014/main" id="{CD3FD674-B73D-03FC-6D49-0BA8829F28DF}"/>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254" b="98370" l="10000" r="90000">
                        <a14:foregroundMark x1="51600" y1="91304" x2="51600" y2="91304"/>
                        <a14:foregroundMark x1="59733" y1="96377" x2="59733" y2="96377"/>
                        <a14:foregroundMark x1="55067" y1="98370" x2="55067" y2="98370"/>
                        <a14:foregroundMark x1="61067" y1="54167" x2="61067" y2="54167"/>
                        <a14:foregroundMark x1="73467" y1="49094" x2="80800" y2="65580"/>
                        <a14:foregroundMark x1="62800" y1="45652" x2="66267" y2="66486"/>
                        <a14:foregroundMark x1="72533" y1="49094" x2="54267" y2="59239"/>
                        <a14:foregroundMark x1="54267" y1="59239" x2="54000" y2="59239"/>
                        <a14:foregroundMark x1="78000" y1="48551" x2="83716" y2="58983"/>
                        <a14:foregroundMark x1="51867" y1="5254" x2="51867" y2="5254"/>
                        <a14:foregroundMark x1="66933" y1="52899" x2="69467" y2="68297"/>
                        <a14:foregroundMark x1="78267" y1="54167" x2="72267" y2="65580"/>
                        <a14:foregroundMark x1="81333" y1="51087" x2="81333" y2="51087"/>
                        <a14:foregroundMark x1="81733" y1="50000" x2="81733" y2="50000"/>
                        <a14:foregroundMark x1="65067" y1="46920" x2="65067" y2="46920"/>
                        <a14:backgroundMark x1="85467" y1="58877" x2="85733" y2="67029"/>
                      </a14:backgroundRemoval>
                    </a14:imgEffect>
                  </a14:imgLayer>
                </a14:imgProps>
              </a:ext>
              <a:ext uri="{28A0092B-C50C-407E-A947-70E740481C1C}">
                <a14:useLocalDpi xmlns:a14="http://schemas.microsoft.com/office/drawing/2010/main" val="0"/>
              </a:ext>
            </a:extLst>
          </a:blip>
          <a:stretch>
            <a:fillRect/>
          </a:stretch>
        </p:blipFill>
        <p:spPr>
          <a:xfrm>
            <a:off x="1031161" y="4395570"/>
            <a:ext cx="1119875" cy="824228"/>
          </a:xfrm>
          <a:prstGeom prst="rect">
            <a:avLst/>
          </a:prstGeom>
        </p:spPr>
      </p:pic>
      <p:pic>
        <p:nvPicPr>
          <p:cNvPr id="12" name="Picture 11">
            <a:extLst>
              <a:ext uri="{FF2B5EF4-FFF2-40B4-BE49-F238E27FC236}">
                <a16:creationId xmlns:a16="http://schemas.microsoft.com/office/drawing/2014/main" id="{BE7345EC-9E2E-5CF5-A7E4-406F0AA53F1E}"/>
              </a:ext>
            </a:extLst>
          </p:cNvPr>
          <p:cNvPicPr>
            <a:picLocks noChangeAspect="1"/>
          </p:cNvPicPr>
          <p:nvPr/>
        </p:nvPicPr>
        <p:blipFill>
          <a:blip r:embed="rId5"/>
          <a:stretch>
            <a:fillRect/>
          </a:stretch>
        </p:blipFill>
        <p:spPr>
          <a:xfrm>
            <a:off x="1069863" y="410468"/>
            <a:ext cx="9949534" cy="2030144"/>
          </a:xfrm>
          <a:prstGeom prst="rect">
            <a:avLst/>
          </a:prstGeom>
        </p:spPr>
      </p:pic>
    </p:spTree>
    <p:extLst>
      <p:ext uri="{BB962C8B-B14F-4D97-AF65-F5344CB8AC3E}">
        <p14:creationId xmlns:p14="http://schemas.microsoft.com/office/powerpoint/2010/main" val="413380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1+#ppt_h/2"/>
                                          </p:val>
                                        </p:tav>
                                        <p:tav tm="100000">
                                          <p:val>
                                            <p:strVal val="#ppt_y"/>
                                          </p:val>
                                        </p:tav>
                                      </p:tavLst>
                                    </p:anim>
                                  </p:childTnLst>
                                </p:cTn>
                              </p:par>
                              <p:par>
                                <p:cTn id="14" presetID="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additive="base">
                                        <p:cTn id="16" dur="500" fill="hold"/>
                                        <p:tgtEl>
                                          <p:spTgt spid="7"/>
                                        </p:tgtEl>
                                        <p:attrNameLst>
                                          <p:attrName>ppt_x</p:attrName>
                                        </p:attrNameLst>
                                      </p:cBhvr>
                                      <p:tavLst>
                                        <p:tav tm="0">
                                          <p:val>
                                            <p:strVal val="#ppt_x"/>
                                          </p:val>
                                        </p:tav>
                                        <p:tav tm="100000">
                                          <p:val>
                                            <p:strVal val="#ppt_x"/>
                                          </p:val>
                                        </p:tav>
                                      </p:tavLst>
                                    </p:anim>
                                    <p:anim calcmode="lin" valueType="num">
                                      <p:cBhvr additive="base">
                                        <p:cTn id="1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 calcmode="lin" valueType="num">
                                      <p:cBhvr additive="base">
                                        <p:cTn id="22" dur="500" fill="hold"/>
                                        <p:tgtEl>
                                          <p:spTgt spid="5"/>
                                        </p:tgtEl>
                                        <p:attrNameLst>
                                          <p:attrName>ppt_x</p:attrName>
                                        </p:attrNameLst>
                                      </p:cBhvr>
                                      <p:tavLst>
                                        <p:tav tm="0">
                                          <p:val>
                                            <p:strVal val="#ppt_x"/>
                                          </p:val>
                                        </p:tav>
                                        <p:tav tm="100000">
                                          <p:val>
                                            <p:strVal val="#ppt_x"/>
                                          </p:val>
                                        </p:tav>
                                      </p:tavLst>
                                    </p:anim>
                                    <p:anim calcmode="lin" valueType="num">
                                      <p:cBhvr additive="base">
                                        <p:cTn id="23" dur="500" fill="hold"/>
                                        <p:tgtEl>
                                          <p:spTgt spid="5"/>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2554545"/>
          </a:xfrm>
          <a:prstGeom prst="rect">
            <a:avLst/>
          </a:prstGeom>
          <a:noFill/>
        </p:spPr>
        <p:txBody>
          <a:bodyPr wrap="square" rtlCol="0">
            <a:spAutoFit/>
          </a:bodyPr>
          <a:lstStyle/>
          <a:p>
            <a:pPr lvl="0" algn="just"/>
            <a:r>
              <a:rPr lang="vi-VN" sz="4000" b="1" i="1" dirty="0">
                <a:solidFill>
                  <a:srgbClr val="002060"/>
                </a:solidFill>
                <a:latin typeface="Cambria" panose="02040503050406030204" pitchFamily="18" charset="0"/>
                <a:ea typeface="Cambria" panose="02040503050406030204" pitchFamily="18" charset="0"/>
              </a:rPr>
              <a:t>Việc nhận ra những khúc mắc, những hiểu lầm trong tình bạn sẽ giúp ta tìm ra cách giải quyết và tình bạn sẽ trở nên gắn bó hơn.</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064334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81A9BF4F-6324-FBBC-6F30-68AE67159788}"/>
              </a:ext>
            </a:extLst>
          </p:cNvPr>
          <p:cNvPicPr>
            <a:picLocks noChangeAspect="1"/>
          </p:cNvPicPr>
          <p:nvPr/>
        </p:nvPicPr>
        <p:blipFill>
          <a:blip r:embed="rId7"/>
          <a:stretch>
            <a:fillRect/>
          </a:stretch>
        </p:blipFill>
        <p:spPr>
          <a:xfrm>
            <a:off x="4006951" y="2511133"/>
            <a:ext cx="5657578" cy="1774090"/>
          </a:xfrm>
          <a:prstGeom prst="rect">
            <a:avLst/>
          </a:prstGeom>
        </p:spPr>
      </p:pic>
    </p:spTree>
    <p:extLst>
      <p:ext uri="{BB962C8B-B14F-4D97-AF65-F5344CB8AC3E}">
        <p14:creationId xmlns:p14="http://schemas.microsoft.com/office/powerpoint/2010/main" val="17050717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6" descr="Ảnh có chứa mẫu họa&#10;&#10;Mô tả được tạo tự động">
            <a:extLst>
              <a:ext uri="{FF2B5EF4-FFF2-40B4-BE49-F238E27FC236}">
                <a16:creationId xmlns:a16="http://schemas.microsoft.com/office/drawing/2014/main" id="{9CD6612E-EE4A-849E-891C-A7DCC7227DD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12320" y="3109801"/>
            <a:ext cx="2955539" cy="3607959"/>
          </a:xfrm>
          <a:prstGeom prst="rect">
            <a:avLst/>
          </a:prstGeom>
        </p:spPr>
      </p:pic>
      <p:sp>
        <p:nvSpPr>
          <p:cNvPr id="30" name="Rectangle: Rounded Corners 29">
            <a:extLst>
              <a:ext uri="{FF2B5EF4-FFF2-40B4-BE49-F238E27FC236}">
                <a16:creationId xmlns:a16="http://schemas.microsoft.com/office/drawing/2014/main" id="{A51F451E-D6AB-461C-248C-D974F84B33D0}"/>
              </a:ext>
            </a:extLst>
          </p:cNvPr>
          <p:cNvSpPr/>
          <p:nvPr/>
        </p:nvSpPr>
        <p:spPr>
          <a:xfrm>
            <a:off x="2178120" y="1458930"/>
            <a:ext cx="9505693" cy="1993187"/>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4000" b="1" dirty="0">
                <a:solidFill>
                  <a:srgbClr val="002060"/>
                </a:solidFill>
                <a:latin typeface="Cambria" panose="02040503050406030204" pitchFamily="18" charset="0"/>
                <a:ea typeface="Cambria" panose="02040503050406030204" pitchFamily="18" charset="0"/>
              </a:rPr>
              <a:t>Tự làm một món quà hoặc một thông điệp yêu thương để gửi tới người bạn thân của em.</a:t>
            </a:r>
            <a:endParaRPr lang="en-US" sz="4000" b="1" dirty="0">
              <a:solidFill>
                <a:srgbClr val="002060"/>
              </a:solidFill>
              <a:latin typeface="Cambria" panose="02040503050406030204" pitchFamily="18" charset="0"/>
              <a:ea typeface="Cambria" panose="02040503050406030204" pitchFamily="18" charset="0"/>
            </a:endParaRPr>
          </a:p>
        </p:txBody>
      </p:sp>
      <p:pic>
        <p:nvPicPr>
          <p:cNvPr id="31" name="Picture 30">
            <a:hlinkClick r:id="rId5" action="ppaction://hlinksldjump"/>
            <a:extLst>
              <a:ext uri="{FF2B5EF4-FFF2-40B4-BE49-F238E27FC236}">
                <a16:creationId xmlns:a16="http://schemas.microsoft.com/office/drawing/2014/main" id="{4DDFC9DE-B9F3-85D7-285B-7F3B5D9E2832}"/>
              </a:ext>
            </a:extLst>
          </p:cNvPr>
          <p:cNvPicPr>
            <a:picLocks noChangeAspect="1"/>
          </p:cNvPicPr>
          <p:nvPr/>
        </p:nvPicPr>
        <p:blipFill>
          <a:blip r:embed="rId6"/>
          <a:stretch>
            <a:fillRect/>
          </a:stretch>
        </p:blipFill>
        <p:spPr>
          <a:xfrm>
            <a:off x="6830509" y="3940948"/>
            <a:ext cx="2937730" cy="2588308"/>
          </a:xfrm>
          <a:prstGeom prst="rect">
            <a:avLst/>
          </a:prstGeom>
        </p:spPr>
      </p:pic>
      <p:pic>
        <p:nvPicPr>
          <p:cNvPr id="32" name="Picture 31">
            <a:hlinkClick r:id="rId7" action="ppaction://hlinksldjump"/>
            <a:extLst>
              <a:ext uri="{FF2B5EF4-FFF2-40B4-BE49-F238E27FC236}">
                <a16:creationId xmlns:a16="http://schemas.microsoft.com/office/drawing/2014/main" id="{6D3F78C8-CA60-AF89-8CBB-528E56415574}"/>
              </a:ext>
            </a:extLst>
          </p:cNvPr>
          <p:cNvPicPr>
            <a:picLocks noChangeAspect="1"/>
          </p:cNvPicPr>
          <p:nvPr/>
        </p:nvPicPr>
        <p:blipFill rotWithShape="1">
          <a:blip r:embed="rId8"/>
          <a:srcRect l="23324" t="3061"/>
          <a:stretch/>
        </p:blipFill>
        <p:spPr>
          <a:xfrm>
            <a:off x="4201552" y="3960162"/>
            <a:ext cx="2289157" cy="2549881"/>
          </a:xfrm>
          <a:prstGeom prst="rect">
            <a:avLst/>
          </a:prstGeom>
        </p:spPr>
      </p:pic>
    </p:spTree>
    <p:extLst>
      <p:ext uri="{BB962C8B-B14F-4D97-AF65-F5344CB8AC3E}">
        <p14:creationId xmlns:p14="http://schemas.microsoft.com/office/powerpoint/2010/main" val="34242492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0"/>
                                        </p:tgtEl>
                                        <p:attrNameLst>
                                          <p:attrName>style.visibility</p:attrName>
                                        </p:attrNameLst>
                                      </p:cBhvr>
                                      <p:to>
                                        <p:strVal val="visible"/>
                                      </p:to>
                                    </p:set>
                                    <p:animEffect transition="in" filter="fade">
                                      <p:cBhvr>
                                        <p:cTn id="15" dur="1000"/>
                                        <p:tgtEl>
                                          <p:spTgt spid="30"/>
                                        </p:tgtEl>
                                      </p:cBhvr>
                                    </p:animEffect>
                                    <p:anim calcmode="lin" valueType="num">
                                      <p:cBhvr>
                                        <p:cTn id="16" dur="1000" fill="hold"/>
                                        <p:tgtEl>
                                          <p:spTgt spid="30"/>
                                        </p:tgtEl>
                                        <p:attrNameLst>
                                          <p:attrName>ppt_x</p:attrName>
                                        </p:attrNameLst>
                                      </p:cBhvr>
                                      <p:tavLst>
                                        <p:tav tm="0">
                                          <p:val>
                                            <p:strVal val="#ppt_x"/>
                                          </p:val>
                                        </p:tav>
                                        <p:tav tm="100000">
                                          <p:val>
                                            <p:strVal val="#ppt_x"/>
                                          </p:val>
                                        </p:tav>
                                      </p:tavLst>
                                    </p:anim>
                                    <p:anim calcmode="lin" valueType="num">
                                      <p:cBhvr>
                                        <p:cTn id="17" dur="1000" fill="hold"/>
                                        <p:tgtEl>
                                          <p:spTgt spid="30"/>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1000"/>
                                        <p:tgtEl>
                                          <p:spTgt spid="31"/>
                                        </p:tgtEl>
                                      </p:cBhvr>
                                    </p:animEffect>
                                    <p:anim calcmode="lin" valueType="num">
                                      <p:cBhvr>
                                        <p:cTn id="21" dur="1000" fill="hold"/>
                                        <p:tgtEl>
                                          <p:spTgt spid="31"/>
                                        </p:tgtEl>
                                        <p:attrNameLst>
                                          <p:attrName>ppt_x</p:attrName>
                                        </p:attrNameLst>
                                      </p:cBhvr>
                                      <p:tavLst>
                                        <p:tav tm="0">
                                          <p:val>
                                            <p:strVal val="#ppt_x"/>
                                          </p:val>
                                        </p:tav>
                                        <p:tav tm="100000">
                                          <p:val>
                                            <p:strVal val="#ppt_x"/>
                                          </p:val>
                                        </p:tav>
                                      </p:tavLst>
                                    </p:anim>
                                    <p:anim calcmode="lin" valueType="num">
                                      <p:cBhvr>
                                        <p:cTn id="22" dur="1000" fill="hold"/>
                                        <p:tgtEl>
                                          <p:spTgt spid="31"/>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1000"/>
                                        <p:tgtEl>
                                          <p:spTgt spid="32"/>
                                        </p:tgtEl>
                                      </p:cBhvr>
                                    </p:animEffect>
                                    <p:anim calcmode="lin" valueType="num">
                                      <p:cBhvr>
                                        <p:cTn id="26" dur="1000" fill="hold"/>
                                        <p:tgtEl>
                                          <p:spTgt spid="32"/>
                                        </p:tgtEl>
                                        <p:attrNameLst>
                                          <p:attrName>ppt_x</p:attrName>
                                        </p:attrNameLst>
                                      </p:cBhvr>
                                      <p:tavLst>
                                        <p:tav tm="0">
                                          <p:val>
                                            <p:strVal val="#ppt_x"/>
                                          </p:val>
                                        </p:tav>
                                        <p:tav tm="100000">
                                          <p:val>
                                            <p:strVal val="#ppt_x"/>
                                          </p:val>
                                        </p:tav>
                                      </p:tavLst>
                                    </p:anim>
                                    <p:anim calcmode="lin" valueType="num">
                                      <p:cBhvr>
                                        <p:cTn id="27"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pic>
        <p:nvPicPr>
          <p:cNvPr id="26" name="Hình ảnh 25" descr="Ảnh có chứa đồ chơi, búp bê&#10;&#10;Mô tả được tạo tự động">
            <a:extLst>
              <a:ext uri="{FF2B5EF4-FFF2-40B4-BE49-F238E27FC236}">
                <a16:creationId xmlns:a16="http://schemas.microsoft.com/office/drawing/2014/main" id="{56BB74E1-0796-907F-5864-7FDFDF251B7B}"/>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4796" b="83980" l="25816" r="77653">
                        <a14:foregroundMark x1="53673" y1="38061" x2="47041" y2="30612"/>
                        <a14:foregroundMark x1="60204" y1="35204" x2="60000" y2="28469"/>
                        <a14:foregroundMark x1="45714" y1="31224" x2="53265" y2="37245"/>
                        <a14:foregroundMark x1="72551" y1="20918" x2="74694" y2="22245"/>
                        <a14:foregroundMark x1="59388" y1="36224" x2="55204" y2="39388"/>
                        <a14:foregroundMark x1="47653" y1="81837" x2="43673" y2="83980"/>
                        <a14:foregroundMark x1="56837" y1="82143" x2="59796" y2="83980"/>
                        <a14:foregroundMark x1="43469" y1="18061" x2="43061" y2="18061"/>
                        <a14:foregroundMark x1="50306" y1="33265" x2="52653" y2="36429"/>
                        <a14:foregroundMark x1="73571" y1="23061" x2="72347" y2="26429"/>
                        <a14:foregroundMark x1="71327" y1="26837" x2="71327" y2="26837"/>
                        <a14:foregroundMark x1="72347" y1="27449" x2="72347" y2="27449"/>
                        <a14:backgroundMark x1="69388" y1="20510" x2="67959" y2="20510"/>
                      </a14:backgroundRemoval>
                    </a14:imgEffect>
                  </a14:imgLayer>
                </a14:imgProps>
              </a:ext>
              <a:ext uri="{28A0092B-C50C-407E-A947-70E740481C1C}">
                <a14:useLocalDpi xmlns:a14="http://schemas.microsoft.com/office/drawing/2010/main" val="0"/>
              </a:ext>
            </a:extLst>
          </a:blip>
          <a:srcRect l="19368" t="6564" r="15812" b="10564"/>
          <a:stretch/>
        </p:blipFill>
        <p:spPr>
          <a:xfrm flipH="1">
            <a:off x="9017369" y="2406875"/>
            <a:ext cx="3572177" cy="4566960"/>
          </a:xfrm>
          <a:prstGeom prst="rect">
            <a:avLst/>
          </a:prstGeom>
        </p:spPr>
      </p:pic>
      <p:pic>
        <p:nvPicPr>
          <p:cNvPr id="28" name="Hình ảnh 27" descr="Ảnh có chứa đồ chơi, búp bê&#10;&#10;Mô tả được tạo tự động">
            <a:extLst>
              <a:ext uri="{FF2B5EF4-FFF2-40B4-BE49-F238E27FC236}">
                <a16:creationId xmlns:a16="http://schemas.microsoft.com/office/drawing/2014/main" id="{0D6238F9-1D53-1D9E-83DA-749AE20EBC1A}"/>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388" b="82347" l="31531" r="75408">
                        <a14:foregroundMark x1="55204" y1="33980" x2="53980" y2="33980"/>
                        <a14:foregroundMark x1="40510" y1="34592" x2="48673" y2="35204"/>
                        <a14:foregroundMark x1="48673" y1="35204" x2="48776" y2="35408"/>
                        <a14:foregroundMark x1="56531" y1="29898" x2="53163" y2="34388"/>
                        <a14:foregroundMark x1="52449" y1="82347" x2="54592" y2="82347"/>
                        <a14:foregroundMark x1="43878" y1="80612" x2="41224" y2="82143"/>
                      </a14:backgroundRemoval>
                    </a14:imgEffect>
                  </a14:imgLayer>
                </a14:imgProps>
              </a:ext>
              <a:ext uri="{28A0092B-C50C-407E-A947-70E740481C1C}">
                <a14:useLocalDpi xmlns:a14="http://schemas.microsoft.com/office/drawing/2010/main" val="0"/>
              </a:ext>
            </a:extLst>
          </a:blip>
          <a:srcRect l="26137" t="11693" r="19094" b="10564"/>
          <a:stretch/>
        </p:blipFill>
        <p:spPr>
          <a:xfrm>
            <a:off x="-190791" y="2454899"/>
            <a:ext cx="3232443" cy="4588374"/>
          </a:xfrm>
          <a:prstGeom prst="rect">
            <a:avLst/>
          </a:prstGeom>
        </p:spPr>
      </p:pic>
      <p:pic>
        <p:nvPicPr>
          <p:cNvPr id="30" name="Hình ảnh 29" descr="Ảnh có chứa đồ chơi, búp bê, đồ họa véc-tơ&#10;&#10;Mô tả được tạo tự động">
            <a:extLst>
              <a:ext uri="{FF2B5EF4-FFF2-40B4-BE49-F238E27FC236}">
                <a16:creationId xmlns:a16="http://schemas.microsoft.com/office/drawing/2014/main" id="{5647F9C8-BF3C-E337-96F5-0D4060A31AD4}"/>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19184" b="82653" l="19796" r="80714">
                        <a14:foregroundMark x1="20816" y1="45204" x2="20816" y2="45204"/>
                        <a14:foregroundMark x1="20204" y1="47551" x2="20204" y2="47551"/>
                        <a14:foregroundMark x1="20408" y1="49796" x2="20408" y2="49796"/>
                        <a14:foregroundMark x1="19796" y1="50102" x2="19796" y2="50102"/>
                        <a14:foregroundMark x1="37143" y1="40000" x2="37551" y2="37245"/>
                        <a14:foregroundMark x1="44490" y1="81224" x2="42347" y2="81429"/>
                        <a14:foregroundMark x1="72551" y1="71429" x2="70918" y2="71429"/>
                      </a14:backgroundRemoval>
                    </a14:imgEffect>
                  </a14:imgLayer>
                </a14:imgProps>
              </a:ext>
              <a:ext uri="{28A0092B-C50C-407E-A947-70E740481C1C}">
                <a14:useLocalDpi xmlns:a14="http://schemas.microsoft.com/office/drawing/2010/main" val="0"/>
              </a:ext>
            </a:extLst>
          </a:blip>
          <a:srcRect l="14650" t="11282" r="11709" b="9129"/>
          <a:stretch/>
        </p:blipFill>
        <p:spPr>
          <a:xfrm>
            <a:off x="5789354" y="2586007"/>
            <a:ext cx="4124118" cy="4457266"/>
          </a:xfrm>
          <a:prstGeom prst="rect">
            <a:avLst/>
          </a:prstGeom>
        </p:spPr>
      </p:pic>
      <p:pic>
        <p:nvPicPr>
          <p:cNvPr id="32" name="Hình ảnh 31" descr="Ảnh có chứa đồ chơi, búp bê, đồ họa véc-tơ&#10;&#10;Mô tả được tạo tự động">
            <a:extLst>
              <a:ext uri="{FF2B5EF4-FFF2-40B4-BE49-F238E27FC236}">
                <a16:creationId xmlns:a16="http://schemas.microsoft.com/office/drawing/2014/main" id="{7415F3D1-5D35-1E5E-670B-9B6F33AE213A}"/>
              </a:ext>
            </a:extLst>
          </p:cNvPr>
          <p:cNvPicPr>
            <a:picLocks noChangeAspect="1"/>
          </p:cNvPicPr>
          <p:nvPr/>
        </p:nvPicPr>
        <p:blipFill rotWithShape="1">
          <a:blip r:embed="rId9">
            <a:extLst>
              <a:ext uri="{BEBA8EAE-BF5A-486C-A8C5-ECC9F3942E4B}">
                <a14:imgProps xmlns:a14="http://schemas.microsoft.com/office/drawing/2010/main">
                  <a14:imgLayer r:embed="rId10">
                    <a14:imgEffect>
                      <a14:backgroundRemoval t="17673" b="76259" l="23880" r="81407">
                        <a14:foregroundMark x1="53856" y1="34184" x2="50065" y2="35000"/>
                      </a14:backgroundRemoval>
                    </a14:imgEffect>
                  </a14:imgLayer>
                </a14:imgProps>
              </a:ext>
              <a:ext uri="{28A0092B-C50C-407E-A947-70E740481C1C}">
                <a14:useLocalDpi xmlns:a14="http://schemas.microsoft.com/office/drawing/2010/main" val="0"/>
              </a:ext>
            </a:extLst>
          </a:blip>
          <a:srcRect l="16689" t="10350" r="11402" b="16418"/>
          <a:stretch/>
        </p:blipFill>
        <p:spPr>
          <a:xfrm>
            <a:off x="2346804" y="2705455"/>
            <a:ext cx="3538131" cy="4615884"/>
          </a:xfrm>
          <a:prstGeom prst="rect">
            <a:avLst/>
          </a:prstGeom>
        </p:spPr>
      </p:pic>
      <p:pic>
        <p:nvPicPr>
          <p:cNvPr id="2" name="Picture 1">
            <a:extLst>
              <a:ext uri="{FF2B5EF4-FFF2-40B4-BE49-F238E27FC236}">
                <a16:creationId xmlns:a16="http://schemas.microsoft.com/office/drawing/2014/main" id="{D1530DBE-C30F-D294-9625-3531777A0919}"/>
              </a:ext>
            </a:extLst>
          </p:cNvPr>
          <p:cNvPicPr>
            <a:picLocks noChangeAspect="1"/>
          </p:cNvPicPr>
          <p:nvPr/>
        </p:nvPicPr>
        <p:blipFill>
          <a:blip r:embed="rId11"/>
          <a:stretch>
            <a:fillRect/>
          </a:stretch>
        </p:blipFill>
        <p:spPr>
          <a:xfrm>
            <a:off x="-325132" y="442653"/>
            <a:ext cx="12004064" cy="1591194"/>
          </a:xfrm>
          <a:prstGeom prst="rect">
            <a:avLst/>
          </a:prstGeom>
        </p:spPr>
      </p:pic>
    </p:spTree>
    <p:extLst>
      <p:ext uri="{BB962C8B-B14F-4D97-AF65-F5344CB8AC3E}">
        <p14:creationId xmlns:p14="http://schemas.microsoft.com/office/powerpoint/2010/main" val="262212078"/>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additive="base">
                                        <p:cTn id="11" dur="500" fill="hold"/>
                                        <p:tgtEl>
                                          <p:spTgt spid="28"/>
                                        </p:tgtEl>
                                        <p:attrNameLst>
                                          <p:attrName>ppt_x</p:attrName>
                                        </p:attrNameLst>
                                      </p:cBhvr>
                                      <p:tavLst>
                                        <p:tav tm="0">
                                          <p:val>
                                            <p:strVal val="#ppt_x"/>
                                          </p:val>
                                        </p:tav>
                                        <p:tav tm="100000">
                                          <p:val>
                                            <p:strVal val="#ppt_x"/>
                                          </p:val>
                                        </p:tav>
                                      </p:tavLst>
                                    </p:anim>
                                    <p:anim calcmode="lin" valueType="num">
                                      <p:cBhvr additive="base">
                                        <p:cTn id="12" dur="500" fill="hold"/>
                                        <p:tgtEl>
                                          <p:spTgt spid="2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additive="base">
                                        <p:cTn id="15" dur="500" fill="hold"/>
                                        <p:tgtEl>
                                          <p:spTgt spid="32"/>
                                        </p:tgtEl>
                                        <p:attrNameLst>
                                          <p:attrName>ppt_x</p:attrName>
                                        </p:attrNameLst>
                                      </p:cBhvr>
                                      <p:tavLst>
                                        <p:tav tm="0">
                                          <p:val>
                                            <p:strVal val="#ppt_x"/>
                                          </p:val>
                                        </p:tav>
                                        <p:tav tm="100000">
                                          <p:val>
                                            <p:strVal val="#ppt_x"/>
                                          </p:val>
                                        </p:tav>
                                      </p:tavLst>
                                    </p:anim>
                                    <p:anim calcmode="lin" valueType="num">
                                      <p:cBhvr additive="base">
                                        <p:cTn id="16" dur="500" fill="hold"/>
                                        <p:tgtEl>
                                          <p:spTgt spid="32"/>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anim calcmode="lin" valueType="num">
                                      <p:cBhvr additive="base">
                                        <p:cTn id="19" dur="500" fill="hold"/>
                                        <p:tgtEl>
                                          <p:spTgt spid="30"/>
                                        </p:tgtEl>
                                        <p:attrNameLst>
                                          <p:attrName>ppt_x</p:attrName>
                                        </p:attrNameLst>
                                      </p:cBhvr>
                                      <p:tavLst>
                                        <p:tav tm="0">
                                          <p:val>
                                            <p:strVal val="#ppt_x"/>
                                          </p:val>
                                        </p:tav>
                                        <p:tav tm="100000">
                                          <p:val>
                                            <p:strVal val="#ppt_x"/>
                                          </p:val>
                                        </p:tav>
                                      </p:tavLst>
                                    </p:anim>
                                    <p:anim calcmode="lin" valueType="num">
                                      <p:cBhvr additive="base">
                                        <p:cTn id="20" dur="500" fill="hold"/>
                                        <p:tgtEl>
                                          <p:spTgt spid="30"/>
                                        </p:tgtEl>
                                        <p:attrNameLst>
                                          <p:attrName>ppt_y</p:attrName>
                                        </p:attrNameLst>
                                      </p:cBhvr>
                                      <p:tavLst>
                                        <p:tav tm="0">
                                          <p:val>
                                            <p:strVal val="1+#ppt_h/2"/>
                                          </p:val>
                                        </p:tav>
                                        <p:tav tm="100000">
                                          <p:val>
                                            <p:strVal val="#ppt_y"/>
                                          </p:val>
                                        </p:tav>
                                      </p:tavLst>
                                    </p:anim>
                                  </p:childTnLst>
                                </p:cTn>
                              </p:par>
                              <p:par>
                                <p:cTn id="21" presetID="32" presetClass="emph" presetSubtype="0" repeatCount="indefinite" fill="hold" nodeType="withEffect">
                                  <p:stCondLst>
                                    <p:cond delay="0"/>
                                  </p:stCondLst>
                                  <p:endCondLst>
                                    <p:cond evt="onNext" delay="0">
                                      <p:tgtEl>
                                        <p:sldTgt/>
                                      </p:tgtEl>
                                    </p:cond>
                                  </p:endCondLst>
                                  <p:childTnLst>
                                    <p:animRot by="120000">
                                      <p:cBhvr>
                                        <p:cTn id="22" dur="100" fill="hold">
                                          <p:stCondLst>
                                            <p:cond delay="0"/>
                                          </p:stCondLst>
                                        </p:cTn>
                                        <p:tgtEl>
                                          <p:spTgt spid="26"/>
                                        </p:tgtEl>
                                        <p:attrNameLst>
                                          <p:attrName>r</p:attrName>
                                        </p:attrNameLst>
                                      </p:cBhvr>
                                    </p:animRot>
                                    <p:animRot by="-240000">
                                      <p:cBhvr>
                                        <p:cTn id="23" dur="200" fill="hold">
                                          <p:stCondLst>
                                            <p:cond delay="200"/>
                                          </p:stCondLst>
                                        </p:cTn>
                                        <p:tgtEl>
                                          <p:spTgt spid="26"/>
                                        </p:tgtEl>
                                        <p:attrNameLst>
                                          <p:attrName>r</p:attrName>
                                        </p:attrNameLst>
                                      </p:cBhvr>
                                    </p:animRot>
                                    <p:animRot by="240000">
                                      <p:cBhvr>
                                        <p:cTn id="24" dur="200" fill="hold">
                                          <p:stCondLst>
                                            <p:cond delay="400"/>
                                          </p:stCondLst>
                                        </p:cTn>
                                        <p:tgtEl>
                                          <p:spTgt spid="26"/>
                                        </p:tgtEl>
                                        <p:attrNameLst>
                                          <p:attrName>r</p:attrName>
                                        </p:attrNameLst>
                                      </p:cBhvr>
                                    </p:animRot>
                                    <p:animRot by="-240000">
                                      <p:cBhvr>
                                        <p:cTn id="25" dur="200" fill="hold">
                                          <p:stCondLst>
                                            <p:cond delay="600"/>
                                          </p:stCondLst>
                                        </p:cTn>
                                        <p:tgtEl>
                                          <p:spTgt spid="26"/>
                                        </p:tgtEl>
                                        <p:attrNameLst>
                                          <p:attrName>r</p:attrName>
                                        </p:attrNameLst>
                                      </p:cBhvr>
                                    </p:animRot>
                                    <p:animRot by="120000">
                                      <p:cBhvr>
                                        <p:cTn id="26" dur="200" fill="hold">
                                          <p:stCondLst>
                                            <p:cond delay="800"/>
                                          </p:stCondLst>
                                        </p:cTn>
                                        <p:tgtEl>
                                          <p:spTgt spid="26"/>
                                        </p:tgtEl>
                                        <p:attrNameLst>
                                          <p:attrName>r</p:attrName>
                                        </p:attrNameLst>
                                      </p:cBhvr>
                                    </p:animRot>
                                  </p:childTnLst>
                                </p:cTn>
                              </p:par>
                              <p:par>
                                <p:cTn id="27" presetID="32" presetClass="emph" presetSubtype="0" repeatCount="indefinite" fill="hold" nodeType="withEffect">
                                  <p:stCondLst>
                                    <p:cond delay="0"/>
                                  </p:stCondLst>
                                  <p:endCondLst>
                                    <p:cond evt="onNext" delay="0">
                                      <p:tgtEl>
                                        <p:sldTgt/>
                                      </p:tgtEl>
                                    </p:cond>
                                  </p:endCondLst>
                                  <p:childTnLst>
                                    <p:animRot by="120000">
                                      <p:cBhvr>
                                        <p:cTn id="28" dur="100" fill="hold">
                                          <p:stCondLst>
                                            <p:cond delay="0"/>
                                          </p:stCondLst>
                                        </p:cTn>
                                        <p:tgtEl>
                                          <p:spTgt spid="28"/>
                                        </p:tgtEl>
                                        <p:attrNameLst>
                                          <p:attrName>r</p:attrName>
                                        </p:attrNameLst>
                                      </p:cBhvr>
                                    </p:animRot>
                                    <p:animRot by="-240000">
                                      <p:cBhvr>
                                        <p:cTn id="29" dur="200" fill="hold">
                                          <p:stCondLst>
                                            <p:cond delay="200"/>
                                          </p:stCondLst>
                                        </p:cTn>
                                        <p:tgtEl>
                                          <p:spTgt spid="28"/>
                                        </p:tgtEl>
                                        <p:attrNameLst>
                                          <p:attrName>r</p:attrName>
                                        </p:attrNameLst>
                                      </p:cBhvr>
                                    </p:animRot>
                                    <p:animRot by="240000">
                                      <p:cBhvr>
                                        <p:cTn id="30" dur="200" fill="hold">
                                          <p:stCondLst>
                                            <p:cond delay="400"/>
                                          </p:stCondLst>
                                        </p:cTn>
                                        <p:tgtEl>
                                          <p:spTgt spid="28"/>
                                        </p:tgtEl>
                                        <p:attrNameLst>
                                          <p:attrName>r</p:attrName>
                                        </p:attrNameLst>
                                      </p:cBhvr>
                                    </p:animRot>
                                    <p:animRot by="-240000">
                                      <p:cBhvr>
                                        <p:cTn id="31" dur="200" fill="hold">
                                          <p:stCondLst>
                                            <p:cond delay="600"/>
                                          </p:stCondLst>
                                        </p:cTn>
                                        <p:tgtEl>
                                          <p:spTgt spid="28"/>
                                        </p:tgtEl>
                                        <p:attrNameLst>
                                          <p:attrName>r</p:attrName>
                                        </p:attrNameLst>
                                      </p:cBhvr>
                                    </p:animRot>
                                    <p:animRot by="120000">
                                      <p:cBhvr>
                                        <p:cTn id="32" dur="200" fill="hold">
                                          <p:stCondLst>
                                            <p:cond delay="800"/>
                                          </p:stCondLst>
                                        </p:cTn>
                                        <p:tgtEl>
                                          <p:spTgt spid="28"/>
                                        </p:tgtEl>
                                        <p:attrNameLst>
                                          <p:attrName>r</p:attrName>
                                        </p:attrNameLst>
                                      </p:cBhvr>
                                    </p:animRot>
                                  </p:childTnLst>
                                </p:cTn>
                              </p:par>
                              <p:par>
                                <p:cTn id="33" presetID="32" presetClass="emph" presetSubtype="0" repeatCount="indefinite" fill="hold" nodeType="withEffect">
                                  <p:stCondLst>
                                    <p:cond delay="0"/>
                                  </p:stCondLst>
                                  <p:endCondLst>
                                    <p:cond evt="onNext" delay="0">
                                      <p:tgtEl>
                                        <p:sldTgt/>
                                      </p:tgtEl>
                                    </p:cond>
                                  </p:endCondLst>
                                  <p:childTnLst>
                                    <p:animRot by="120000">
                                      <p:cBhvr>
                                        <p:cTn id="34" dur="100" fill="hold">
                                          <p:stCondLst>
                                            <p:cond delay="0"/>
                                          </p:stCondLst>
                                        </p:cTn>
                                        <p:tgtEl>
                                          <p:spTgt spid="32"/>
                                        </p:tgtEl>
                                        <p:attrNameLst>
                                          <p:attrName>r</p:attrName>
                                        </p:attrNameLst>
                                      </p:cBhvr>
                                    </p:animRot>
                                    <p:animRot by="-240000">
                                      <p:cBhvr>
                                        <p:cTn id="35" dur="200" fill="hold">
                                          <p:stCondLst>
                                            <p:cond delay="200"/>
                                          </p:stCondLst>
                                        </p:cTn>
                                        <p:tgtEl>
                                          <p:spTgt spid="32"/>
                                        </p:tgtEl>
                                        <p:attrNameLst>
                                          <p:attrName>r</p:attrName>
                                        </p:attrNameLst>
                                      </p:cBhvr>
                                    </p:animRot>
                                    <p:animRot by="240000">
                                      <p:cBhvr>
                                        <p:cTn id="36" dur="200" fill="hold">
                                          <p:stCondLst>
                                            <p:cond delay="400"/>
                                          </p:stCondLst>
                                        </p:cTn>
                                        <p:tgtEl>
                                          <p:spTgt spid="32"/>
                                        </p:tgtEl>
                                        <p:attrNameLst>
                                          <p:attrName>r</p:attrName>
                                        </p:attrNameLst>
                                      </p:cBhvr>
                                    </p:animRot>
                                    <p:animRot by="-240000">
                                      <p:cBhvr>
                                        <p:cTn id="37" dur="200" fill="hold">
                                          <p:stCondLst>
                                            <p:cond delay="600"/>
                                          </p:stCondLst>
                                        </p:cTn>
                                        <p:tgtEl>
                                          <p:spTgt spid="32"/>
                                        </p:tgtEl>
                                        <p:attrNameLst>
                                          <p:attrName>r</p:attrName>
                                        </p:attrNameLst>
                                      </p:cBhvr>
                                    </p:animRot>
                                    <p:animRot by="120000">
                                      <p:cBhvr>
                                        <p:cTn id="38" dur="200" fill="hold">
                                          <p:stCondLst>
                                            <p:cond delay="800"/>
                                          </p:stCondLst>
                                        </p:cTn>
                                        <p:tgtEl>
                                          <p:spTgt spid="32"/>
                                        </p:tgtEl>
                                        <p:attrNameLst>
                                          <p:attrName>r</p:attrName>
                                        </p:attrNameLst>
                                      </p:cBhvr>
                                    </p:animRot>
                                  </p:childTnLst>
                                </p:cTn>
                              </p:par>
                              <p:par>
                                <p:cTn id="39" presetID="32" presetClass="emph" presetSubtype="0" repeatCount="indefinite" fill="hold" nodeType="withEffect">
                                  <p:stCondLst>
                                    <p:cond delay="0"/>
                                  </p:stCondLst>
                                  <p:endCondLst>
                                    <p:cond evt="onNext" delay="0">
                                      <p:tgtEl>
                                        <p:sldTgt/>
                                      </p:tgtEl>
                                    </p:cond>
                                  </p:endCondLst>
                                  <p:childTnLst>
                                    <p:animRot by="120000">
                                      <p:cBhvr>
                                        <p:cTn id="40" dur="100" fill="hold">
                                          <p:stCondLst>
                                            <p:cond delay="0"/>
                                          </p:stCondLst>
                                        </p:cTn>
                                        <p:tgtEl>
                                          <p:spTgt spid="30"/>
                                        </p:tgtEl>
                                        <p:attrNameLst>
                                          <p:attrName>r</p:attrName>
                                        </p:attrNameLst>
                                      </p:cBhvr>
                                    </p:animRot>
                                    <p:animRot by="-240000">
                                      <p:cBhvr>
                                        <p:cTn id="41" dur="200" fill="hold">
                                          <p:stCondLst>
                                            <p:cond delay="200"/>
                                          </p:stCondLst>
                                        </p:cTn>
                                        <p:tgtEl>
                                          <p:spTgt spid="30"/>
                                        </p:tgtEl>
                                        <p:attrNameLst>
                                          <p:attrName>r</p:attrName>
                                        </p:attrNameLst>
                                      </p:cBhvr>
                                    </p:animRot>
                                    <p:animRot by="240000">
                                      <p:cBhvr>
                                        <p:cTn id="42" dur="200" fill="hold">
                                          <p:stCondLst>
                                            <p:cond delay="400"/>
                                          </p:stCondLst>
                                        </p:cTn>
                                        <p:tgtEl>
                                          <p:spTgt spid="30"/>
                                        </p:tgtEl>
                                        <p:attrNameLst>
                                          <p:attrName>r</p:attrName>
                                        </p:attrNameLst>
                                      </p:cBhvr>
                                    </p:animRot>
                                    <p:animRot by="-240000">
                                      <p:cBhvr>
                                        <p:cTn id="43" dur="200" fill="hold">
                                          <p:stCondLst>
                                            <p:cond delay="600"/>
                                          </p:stCondLst>
                                        </p:cTn>
                                        <p:tgtEl>
                                          <p:spTgt spid="30"/>
                                        </p:tgtEl>
                                        <p:attrNameLst>
                                          <p:attrName>r</p:attrName>
                                        </p:attrNameLst>
                                      </p:cBhvr>
                                    </p:animRot>
                                    <p:animRot by="120000">
                                      <p:cBhvr>
                                        <p:cTn id="44" dur="200" fill="hold">
                                          <p:stCondLst>
                                            <p:cond delay="800"/>
                                          </p:stCondLst>
                                        </p:cTn>
                                        <p:tgtEl>
                                          <p:spTgt spid="30"/>
                                        </p:tgtEl>
                                        <p:attrNameLst>
                                          <p:attrName>r</p:attrName>
                                        </p:attrNameLst>
                                      </p:cBhvr>
                                    </p:animRot>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2"/>
                                        </p:tgtEl>
                                        <p:attrNameLst>
                                          <p:attrName>style.visibility</p:attrName>
                                        </p:attrNameLst>
                                      </p:cBhvr>
                                      <p:to>
                                        <p:strVal val="visible"/>
                                      </p:to>
                                    </p:set>
                                    <p:animEffect transition="in" filter="barn(inVertical)">
                                      <p:cBhvr>
                                        <p:cTn id="4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10" name="Hình ảnh 15">
            <a:extLst>
              <a:ext uri="{FF2B5EF4-FFF2-40B4-BE49-F238E27FC236}">
                <a16:creationId xmlns:a16="http://schemas.microsoft.com/office/drawing/2014/main" id="{3DB47CC7-60E4-18A1-B895-A05B4BAA761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12" name="Flowchart: Alternate Process 11">
            <a:extLst>
              <a:ext uri="{FF2B5EF4-FFF2-40B4-BE49-F238E27FC236}">
                <a16:creationId xmlns:a16="http://schemas.microsoft.com/office/drawing/2014/main" id="{EC6A7A0B-FADF-ACF6-3470-AF6F6F326A7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pic>
        <p:nvPicPr>
          <p:cNvPr id="2" name="Picture 1">
            <a:extLst>
              <a:ext uri="{FF2B5EF4-FFF2-40B4-BE49-F238E27FC236}">
                <a16:creationId xmlns:a16="http://schemas.microsoft.com/office/drawing/2014/main" id="{AC5362AD-22A2-7516-2E33-C9BC06BB926B}"/>
              </a:ext>
            </a:extLst>
          </p:cNvPr>
          <p:cNvPicPr>
            <a:picLocks noChangeAspect="1"/>
          </p:cNvPicPr>
          <p:nvPr/>
        </p:nvPicPr>
        <p:blipFill>
          <a:blip r:embed="rId5"/>
          <a:stretch>
            <a:fillRect/>
          </a:stretch>
        </p:blipFill>
        <p:spPr>
          <a:xfrm>
            <a:off x="-79770" y="245296"/>
            <a:ext cx="12046740" cy="1566808"/>
          </a:xfrm>
          <a:prstGeom prst="rect">
            <a:avLst/>
          </a:prstGeom>
        </p:spPr>
      </p:pic>
    </p:spTree>
    <p:extLst>
      <p:ext uri="{BB962C8B-B14F-4D97-AF65-F5344CB8AC3E}">
        <p14:creationId xmlns:p14="http://schemas.microsoft.com/office/powerpoint/2010/main" val="49864267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10"/>
                                        </p:tgtEl>
                                        <p:attrNameLst>
                                          <p:attrName>r</p:attrName>
                                        </p:attrNameLst>
                                      </p:cBhvr>
                                    </p:animRot>
                                    <p:animRot by="-240000">
                                      <p:cBhvr>
                                        <p:cTn id="13" dur="200" fill="hold">
                                          <p:stCondLst>
                                            <p:cond delay="200"/>
                                          </p:stCondLst>
                                        </p:cTn>
                                        <p:tgtEl>
                                          <p:spTgt spid="10"/>
                                        </p:tgtEl>
                                        <p:attrNameLst>
                                          <p:attrName>r</p:attrName>
                                        </p:attrNameLst>
                                      </p:cBhvr>
                                    </p:animRot>
                                    <p:animRot by="240000">
                                      <p:cBhvr>
                                        <p:cTn id="14" dur="200" fill="hold">
                                          <p:stCondLst>
                                            <p:cond delay="400"/>
                                          </p:stCondLst>
                                        </p:cTn>
                                        <p:tgtEl>
                                          <p:spTgt spid="10"/>
                                        </p:tgtEl>
                                        <p:attrNameLst>
                                          <p:attrName>r</p:attrName>
                                        </p:attrNameLst>
                                      </p:cBhvr>
                                    </p:animRot>
                                    <p:animRot by="-240000">
                                      <p:cBhvr>
                                        <p:cTn id="15" dur="200" fill="hold">
                                          <p:stCondLst>
                                            <p:cond delay="600"/>
                                          </p:stCondLst>
                                        </p:cTn>
                                        <p:tgtEl>
                                          <p:spTgt spid="10"/>
                                        </p:tgtEl>
                                        <p:attrNameLst>
                                          <p:attrName>r</p:attrName>
                                        </p:attrNameLst>
                                      </p:cBhvr>
                                    </p:animRot>
                                    <p:animRot by="120000">
                                      <p:cBhvr>
                                        <p:cTn id="16" dur="200" fill="hold">
                                          <p:stCondLst>
                                            <p:cond delay="800"/>
                                          </p:stCondLst>
                                        </p:cTn>
                                        <p:tgtEl>
                                          <p:spTgt spid="10"/>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6FC47C5-A023-A062-9890-8A8F75DC8A75}"/>
              </a:ext>
            </a:extLst>
          </p:cNvPr>
          <p:cNvSpPr/>
          <p:nvPr/>
        </p:nvSpPr>
        <p:spPr>
          <a:xfrm>
            <a:off x="3377240" y="67000"/>
            <a:ext cx="5133373" cy="1972786"/>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Phần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làm</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việc</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của</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ban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cán</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sự</a:t>
            </a:r>
            <a:r>
              <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0" i="0" u="none" strike="noStrike" kern="1200" cap="none" spc="0" normalizeH="0" baseline="0" noProof="0" dirty="0" err="1">
                <a:ln>
                  <a:noFill/>
                </a:ln>
                <a:solidFill>
                  <a:prstClr val="black"/>
                </a:solidFill>
                <a:effectLst/>
                <a:uLnTx/>
                <a:uFillTx/>
                <a:latin typeface="Calibri" panose="020F0502020204030204"/>
                <a:ea typeface="+mn-ea"/>
                <a:cs typeface="+mn-cs"/>
              </a:rPr>
              <a:t>lớp</a:t>
            </a:r>
            <a:endParaRPr kumimoji="0" lang="en-US" sz="4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FAB1F2EE-F8FD-75F5-5DC5-711C7703A776}"/>
              </a:ext>
            </a:extLst>
          </p:cNvPr>
          <p:cNvSpPr txBox="1"/>
          <p:nvPr/>
        </p:nvSpPr>
        <p:spPr>
          <a:xfrm>
            <a:off x="273876" y="1851284"/>
            <a:ext cx="36436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trưởng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cáo</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kết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quả</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hoạt</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động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trong</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tuần</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của</a:t>
            </a:r>
            <a:r>
              <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tổ</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5" name="TextBox 4">
            <a:extLst>
              <a:ext uri="{FF2B5EF4-FFF2-40B4-BE49-F238E27FC236}">
                <a16:creationId xmlns:a16="http://schemas.microsoft.com/office/drawing/2014/main" id="{1BF6BC6C-93C9-D982-15BD-9D511EE50B93}"/>
              </a:ext>
            </a:extLst>
          </p:cNvPr>
          <p:cNvSpPr txBox="1"/>
          <p:nvPr/>
        </p:nvSpPr>
        <p:spPr>
          <a:xfrm>
            <a:off x="7830389" y="2039786"/>
            <a:ext cx="3958199" cy="1532334"/>
          </a:xfrm>
          <a:prstGeom prst="flowChartAlternateProcess">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Calibri" panose="020F0502020204030204" pitchFamily="34" charset="0"/>
                <a:ea typeface="+mn-ea"/>
                <a:cs typeface="Calibri" panose="020F0502020204030204" pitchFamily="34" charset="0"/>
              </a:rPr>
              <a:t>Lớp trưởng báo cáo kết quả học tập của lớp trong tuần</a:t>
            </a:r>
            <a:endParaRPr kumimoji="0" lang="vi-VN" sz="28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21" name="Hình ảnh 20" descr="Ảnh có chứa đồ chơi, búp bê, đồ họa véc-tơ&#10;&#10;Mô tả được tạo tự động">
            <a:extLst>
              <a:ext uri="{FF2B5EF4-FFF2-40B4-BE49-F238E27FC236}">
                <a16:creationId xmlns:a16="http://schemas.microsoft.com/office/drawing/2014/main" id="{85D0EABF-2F2C-4343-9982-41B988171A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22" name="Hình ảnh 21" descr="Ảnh có chứa đồ chơi, búp bê&#10;&#10;Mô tả được tạo tự động">
            <a:extLst>
              <a:ext uri="{FF2B5EF4-FFF2-40B4-BE49-F238E27FC236}">
                <a16:creationId xmlns:a16="http://schemas.microsoft.com/office/drawing/2014/main" id="{9F8E7196-D75B-9680-77BF-FD45A8574F27}"/>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2261121613"/>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21"/>
                                        </p:tgtEl>
                                        <p:attrNameLst>
                                          <p:attrName>r</p:attrName>
                                        </p:attrNameLst>
                                      </p:cBhvr>
                                    </p:animRot>
                                    <p:animRot by="-240000">
                                      <p:cBhvr>
                                        <p:cTn id="7" dur="200" fill="hold">
                                          <p:stCondLst>
                                            <p:cond delay="200"/>
                                          </p:stCondLst>
                                        </p:cTn>
                                        <p:tgtEl>
                                          <p:spTgt spid="21"/>
                                        </p:tgtEl>
                                        <p:attrNameLst>
                                          <p:attrName>r</p:attrName>
                                        </p:attrNameLst>
                                      </p:cBhvr>
                                    </p:animRot>
                                    <p:animRot by="240000">
                                      <p:cBhvr>
                                        <p:cTn id="8" dur="200" fill="hold">
                                          <p:stCondLst>
                                            <p:cond delay="400"/>
                                          </p:stCondLst>
                                        </p:cTn>
                                        <p:tgtEl>
                                          <p:spTgt spid="21"/>
                                        </p:tgtEl>
                                        <p:attrNameLst>
                                          <p:attrName>r</p:attrName>
                                        </p:attrNameLst>
                                      </p:cBhvr>
                                    </p:animRot>
                                    <p:animRot by="-240000">
                                      <p:cBhvr>
                                        <p:cTn id="9" dur="200" fill="hold">
                                          <p:stCondLst>
                                            <p:cond delay="600"/>
                                          </p:stCondLst>
                                        </p:cTn>
                                        <p:tgtEl>
                                          <p:spTgt spid="21"/>
                                        </p:tgtEl>
                                        <p:attrNameLst>
                                          <p:attrName>r</p:attrName>
                                        </p:attrNameLst>
                                      </p:cBhvr>
                                    </p:animRot>
                                    <p:animRot by="120000">
                                      <p:cBhvr>
                                        <p:cTn id="10" dur="200" fill="hold">
                                          <p:stCondLst>
                                            <p:cond delay="800"/>
                                          </p:stCondLst>
                                        </p:cTn>
                                        <p:tgtEl>
                                          <p:spTgt spid="21"/>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22"/>
                                        </p:tgtEl>
                                        <p:attrNameLst>
                                          <p:attrName>r</p:attrName>
                                        </p:attrNameLst>
                                      </p:cBhvr>
                                    </p:animRot>
                                    <p:animRot by="-240000">
                                      <p:cBhvr>
                                        <p:cTn id="13" dur="200" fill="hold">
                                          <p:stCondLst>
                                            <p:cond delay="200"/>
                                          </p:stCondLst>
                                        </p:cTn>
                                        <p:tgtEl>
                                          <p:spTgt spid="22"/>
                                        </p:tgtEl>
                                        <p:attrNameLst>
                                          <p:attrName>r</p:attrName>
                                        </p:attrNameLst>
                                      </p:cBhvr>
                                    </p:animRot>
                                    <p:animRot by="240000">
                                      <p:cBhvr>
                                        <p:cTn id="14" dur="200" fill="hold">
                                          <p:stCondLst>
                                            <p:cond delay="400"/>
                                          </p:stCondLst>
                                        </p:cTn>
                                        <p:tgtEl>
                                          <p:spTgt spid="22"/>
                                        </p:tgtEl>
                                        <p:attrNameLst>
                                          <p:attrName>r</p:attrName>
                                        </p:attrNameLst>
                                      </p:cBhvr>
                                    </p:animRot>
                                    <p:animRot by="-240000">
                                      <p:cBhvr>
                                        <p:cTn id="15" dur="200" fill="hold">
                                          <p:stCondLst>
                                            <p:cond delay="600"/>
                                          </p:stCondLst>
                                        </p:cTn>
                                        <p:tgtEl>
                                          <p:spTgt spid="22"/>
                                        </p:tgtEl>
                                        <p:attrNameLst>
                                          <p:attrName>r</p:attrName>
                                        </p:attrNameLst>
                                      </p:cBhvr>
                                    </p:animRot>
                                    <p:animRot by="120000">
                                      <p:cBhvr>
                                        <p:cTn id="16" dur="200" fill="hold">
                                          <p:stCondLst>
                                            <p:cond delay="800"/>
                                          </p:stCondLst>
                                        </p:cTn>
                                        <p:tgtEl>
                                          <p:spTgt spid="22"/>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ppt_x"/>
                                          </p:val>
                                        </p:tav>
                                        <p:tav tm="100000">
                                          <p:val>
                                            <p:strVal val="#ppt_x"/>
                                          </p:val>
                                        </p:tav>
                                      </p:tavLst>
                                    </p:anim>
                                    <p:anim calcmode="lin" valueType="num">
                                      <p:cBhvr additive="base">
                                        <p:cTn id="27" dur="500" fill="hold"/>
                                        <p:tgtEl>
                                          <p:spTgt spid="3"/>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ppt_x"/>
                                          </p:val>
                                        </p:tav>
                                        <p:tav tm="100000">
                                          <p:val>
                                            <p:strVal val="#ppt_x"/>
                                          </p:val>
                                        </p:tav>
                                      </p:tavLst>
                                    </p:anim>
                                    <p:anim calcmode="lin" valueType="num">
                                      <p:cBhvr additive="base">
                                        <p:cTn id="31"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4" name="Hình ảnh 15">
            <a:extLst>
              <a:ext uri="{FF2B5EF4-FFF2-40B4-BE49-F238E27FC236}">
                <a16:creationId xmlns:a16="http://schemas.microsoft.com/office/drawing/2014/main" id="{6CA1C907-3C3E-EFDD-CBB6-06A7C23174B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6" name="Flowchart: Alternate Process 5">
            <a:extLst>
              <a:ext uri="{FF2B5EF4-FFF2-40B4-BE49-F238E27FC236}">
                <a16:creationId xmlns:a16="http://schemas.microsoft.com/office/drawing/2014/main" id="{BC33F8BD-3F1A-9443-93D1-A0E322A5E476}"/>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7DB84613-7171-7AA2-9CD0-B33E30AA6354}"/>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Ưu điểm:</a:t>
            </a:r>
          </a:p>
        </p:txBody>
      </p:sp>
      <p:pic>
        <p:nvPicPr>
          <p:cNvPr id="2" name="Picture 1">
            <a:extLst>
              <a:ext uri="{FF2B5EF4-FFF2-40B4-BE49-F238E27FC236}">
                <a16:creationId xmlns:a16="http://schemas.microsoft.com/office/drawing/2014/main" id="{1A562129-247E-5E3D-9477-54D698624891}"/>
              </a:ext>
            </a:extLst>
          </p:cNvPr>
          <p:cNvPicPr>
            <a:picLocks noChangeAspect="1"/>
          </p:cNvPicPr>
          <p:nvPr/>
        </p:nvPicPr>
        <p:blipFill>
          <a:blip r:embed="rId5"/>
          <a:stretch>
            <a:fillRect/>
          </a:stretch>
        </p:blipFill>
        <p:spPr>
          <a:xfrm>
            <a:off x="0" y="340546"/>
            <a:ext cx="12046740" cy="1566808"/>
          </a:xfrm>
          <a:prstGeom prst="rect">
            <a:avLst/>
          </a:prstGeom>
        </p:spPr>
      </p:pic>
    </p:spTree>
    <p:extLst>
      <p:ext uri="{BB962C8B-B14F-4D97-AF65-F5344CB8AC3E}">
        <p14:creationId xmlns:p14="http://schemas.microsoft.com/office/powerpoint/2010/main" val="332963246"/>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4"/>
                                        </p:tgtEl>
                                        <p:attrNameLst>
                                          <p:attrName>r</p:attrName>
                                        </p:attrNameLst>
                                      </p:cBhvr>
                                    </p:animRot>
                                    <p:animRot by="-240000">
                                      <p:cBhvr>
                                        <p:cTn id="13" dur="200" fill="hold">
                                          <p:stCondLst>
                                            <p:cond delay="200"/>
                                          </p:stCondLst>
                                        </p:cTn>
                                        <p:tgtEl>
                                          <p:spTgt spid="4"/>
                                        </p:tgtEl>
                                        <p:attrNameLst>
                                          <p:attrName>r</p:attrName>
                                        </p:attrNameLst>
                                      </p:cBhvr>
                                    </p:animRot>
                                    <p:animRot by="240000">
                                      <p:cBhvr>
                                        <p:cTn id="14" dur="200" fill="hold">
                                          <p:stCondLst>
                                            <p:cond delay="400"/>
                                          </p:stCondLst>
                                        </p:cTn>
                                        <p:tgtEl>
                                          <p:spTgt spid="4"/>
                                        </p:tgtEl>
                                        <p:attrNameLst>
                                          <p:attrName>r</p:attrName>
                                        </p:attrNameLst>
                                      </p:cBhvr>
                                    </p:animRot>
                                    <p:animRot by="-240000">
                                      <p:cBhvr>
                                        <p:cTn id="15" dur="200" fill="hold">
                                          <p:stCondLst>
                                            <p:cond delay="600"/>
                                          </p:stCondLst>
                                        </p:cTn>
                                        <p:tgtEl>
                                          <p:spTgt spid="4"/>
                                        </p:tgtEl>
                                        <p:attrNameLst>
                                          <p:attrName>r</p:attrName>
                                        </p:attrNameLst>
                                      </p:cBhvr>
                                    </p:animRot>
                                    <p:animRot by="120000">
                                      <p:cBhvr>
                                        <p:cTn id="16" dur="200" fill="hold">
                                          <p:stCondLst>
                                            <p:cond delay="800"/>
                                          </p:stCondLst>
                                        </p:cTn>
                                        <p:tgtEl>
                                          <p:spTgt spid="4"/>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pic>
        <p:nvPicPr>
          <p:cNvPr id="5" name="Hình ảnh 15">
            <a:extLst>
              <a:ext uri="{FF2B5EF4-FFF2-40B4-BE49-F238E27FC236}">
                <a16:creationId xmlns:a16="http://schemas.microsoft.com/office/drawing/2014/main" id="{B375D944-3212-73DE-AC06-141F8CDF8C8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6327" b="87347" l="16837" r="82857">
                        <a14:foregroundMark x1="42041" y1="83673" x2="42857" y2="86429"/>
                        <a14:foregroundMark x1="52755" y1="86429" x2="53776" y2="87347"/>
                        <a14:foregroundMark x1="41633" y1="16327" x2="39694" y2="16735"/>
                      </a14:backgroundRemoval>
                    </a14:imgEffect>
                  </a14:imgLayer>
                </a14:imgProps>
              </a:ext>
              <a:ext uri="{28A0092B-C50C-407E-A947-70E740481C1C}">
                <a14:useLocalDpi xmlns:a14="http://schemas.microsoft.com/office/drawing/2010/main" val="0"/>
              </a:ext>
            </a:extLst>
          </a:blip>
          <a:srcRect l="8645" t="8173" r="8611" b="8386"/>
          <a:stretch/>
        </p:blipFill>
        <p:spPr>
          <a:xfrm flipH="1">
            <a:off x="7219559" y="1454643"/>
            <a:ext cx="5376372" cy="5294499"/>
          </a:xfrm>
          <a:prstGeom prst="rect">
            <a:avLst/>
          </a:prstGeom>
        </p:spPr>
      </p:pic>
      <p:sp>
        <p:nvSpPr>
          <p:cNvPr id="7" name="Flowchart: Alternate Process 6">
            <a:extLst>
              <a:ext uri="{FF2B5EF4-FFF2-40B4-BE49-F238E27FC236}">
                <a16:creationId xmlns:a16="http://schemas.microsoft.com/office/drawing/2014/main" id="{97ACA998-ED6B-D2E6-E6A5-64BA8F01816C}"/>
              </a:ext>
            </a:extLst>
          </p:cNvPr>
          <p:cNvSpPr/>
          <p:nvPr/>
        </p:nvSpPr>
        <p:spPr>
          <a:xfrm>
            <a:off x="289334" y="2093372"/>
            <a:ext cx="7573642" cy="4017042"/>
          </a:xfrm>
          <a:prstGeom prst="flowChartAlternateProcess">
            <a:avLst/>
          </a:prstGeom>
          <a:solidFill>
            <a:srgbClr val="FFFFCC"/>
          </a:solidFill>
          <a:ln w="381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a:ln>
                  <a:noFill/>
                </a:ln>
                <a:solidFill>
                  <a:srgbClr val="44546A"/>
                </a:solidFill>
                <a:effectLst/>
                <a:uLnTx/>
                <a:uFillTx/>
                <a:latin typeface="Calibri" panose="020F0502020204030204"/>
                <a:ea typeface="+mn-ea"/>
                <a:cs typeface="+mn-cs"/>
              </a:rPr>
              <a:t>….</a:t>
            </a:r>
          </a:p>
        </p:txBody>
      </p:sp>
      <p:sp>
        <p:nvSpPr>
          <p:cNvPr id="8" name="TextBox 7">
            <a:extLst>
              <a:ext uri="{FF2B5EF4-FFF2-40B4-BE49-F238E27FC236}">
                <a16:creationId xmlns:a16="http://schemas.microsoft.com/office/drawing/2014/main" id="{BC8EE888-7E1F-3C3C-D0C2-8E104B526E76}"/>
              </a:ext>
            </a:extLst>
          </p:cNvPr>
          <p:cNvSpPr txBox="1"/>
          <p:nvPr/>
        </p:nvSpPr>
        <p:spPr>
          <a:xfrm>
            <a:off x="643976" y="2248220"/>
            <a:ext cx="233486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Hạn chế:</a:t>
            </a:r>
          </a:p>
        </p:txBody>
      </p:sp>
      <p:pic>
        <p:nvPicPr>
          <p:cNvPr id="2" name="Picture 1">
            <a:extLst>
              <a:ext uri="{FF2B5EF4-FFF2-40B4-BE49-F238E27FC236}">
                <a16:creationId xmlns:a16="http://schemas.microsoft.com/office/drawing/2014/main" id="{E9248B66-24DD-E4E5-66CE-356A38CB3EFC}"/>
              </a:ext>
            </a:extLst>
          </p:cNvPr>
          <p:cNvPicPr>
            <a:picLocks noChangeAspect="1"/>
          </p:cNvPicPr>
          <p:nvPr/>
        </p:nvPicPr>
        <p:blipFill>
          <a:blip r:embed="rId5"/>
          <a:stretch>
            <a:fillRect/>
          </a:stretch>
        </p:blipFill>
        <p:spPr>
          <a:xfrm>
            <a:off x="0" y="359596"/>
            <a:ext cx="12046740" cy="1566808"/>
          </a:xfrm>
          <a:prstGeom prst="rect">
            <a:avLst/>
          </a:prstGeom>
        </p:spPr>
      </p:pic>
    </p:spTree>
    <p:extLst>
      <p:ext uri="{BB962C8B-B14F-4D97-AF65-F5344CB8AC3E}">
        <p14:creationId xmlns:p14="http://schemas.microsoft.com/office/powerpoint/2010/main" val="364150345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200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additive="base">
                                        <p:cTn id="21" dur="500" fill="hold"/>
                                        <p:tgtEl>
                                          <p:spTgt spid="7"/>
                                        </p:tgtEl>
                                        <p:attrNameLst>
                                          <p:attrName>ppt_x</p:attrName>
                                        </p:attrNameLst>
                                      </p:cBhvr>
                                      <p:tavLst>
                                        <p:tav tm="0">
                                          <p:val>
                                            <p:strVal val="#ppt_x"/>
                                          </p:val>
                                        </p:tav>
                                        <p:tav tm="100000">
                                          <p:val>
                                            <p:strVal val="#ppt_x"/>
                                          </p:val>
                                        </p:tav>
                                      </p:tavLst>
                                    </p:anim>
                                    <p:anim calcmode="lin" valueType="num">
                                      <p:cBhvr additive="base">
                                        <p:cTn id="22" dur="500" fill="hold"/>
                                        <p:tgtEl>
                                          <p:spTgt spid="7"/>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000" r="-1000"/>
          </a:stretch>
        </a:blipFill>
        <a:effectLst/>
      </p:bgPr>
    </p:bg>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11A82AB-3A81-58AB-7B22-B0C70769955B}"/>
              </a:ext>
            </a:extLst>
          </p:cNvPr>
          <p:cNvSpPr/>
          <p:nvPr/>
        </p:nvSpPr>
        <p:spPr>
          <a:xfrm>
            <a:off x="3377710" y="251011"/>
            <a:ext cx="4948518" cy="1434914"/>
          </a:xfrm>
          <a:prstGeom prst="roundRect">
            <a:avLst>
              <a:gd name="adj" fmla="val 50000"/>
            </a:avLst>
          </a:prstGeom>
          <a:solidFill>
            <a:srgbClr val="FFFFCC"/>
          </a:solidFill>
          <a:ln w="38100">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Góc</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tuyên</a:t>
            </a:r>
            <a:r>
              <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5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dương</a:t>
            </a:r>
            <a:endParaRPr kumimoji="0" lang="en-US" sz="5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8" name="TextBox 7">
            <a:extLst>
              <a:ext uri="{FF2B5EF4-FFF2-40B4-BE49-F238E27FC236}">
                <a16:creationId xmlns:a16="http://schemas.microsoft.com/office/drawing/2014/main" id="{4885464C-058D-171C-FC2B-482E6B44BA01}"/>
              </a:ext>
            </a:extLst>
          </p:cNvPr>
          <p:cNvSpPr txBox="1"/>
          <p:nvPr/>
        </p:nvSpPr>
        <p:spPr>
          <a:xfrm>
            <a:off x="407771" y="2008951"/>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Ngôi sao chăm chỉ</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
        <p:nvSpPr>
          <p:cNvPr id="9" name="TextBox 8">
            <a:extLst>
              <a:ext uri="{FF2B5EF4-FFF2-40B4-BE49-F238E27FC236}">
                <a16:creationId xmlns:a16="http://schemas.microsoft.com/office/drawing/2014/main" id="{5F968A2D-3E18-166D-44AB-EB3733827683}"/>
              </a:ext>
            </a:extLst>
          </p:cNvPr>
          <p:cNvSpPr txBox="1"/>
          <p:nvPr/>
        </p:nvSpPr>
        <p:spPr>
          <a:xfrm>
            <a:off x="7910639" y="2105883"/>
            <a:ext cx="3278243" cy="1555178"/>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Hoa ngoan ngoãn</a:t>
            </a:r>
            <a:endParaRPr kumimoji="0" lang="en-US" sz="4267"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5" name="Hình ảnh 20" descr="Ảnh có chứa đồ chơi, búp bê, đồ họa véc-tơ&#10;&#10;Mô tả được tạo tự động">
            <a:extLst>
              <a:ext uri="{FF2B5EF4-FFF2-40B4-BE49-F238E27FC236}">
                <a16:creationId xmlns:a16="http://schemas.microsoft.com/office/drawing/2014/main" id="{E4DC6B6F-D16A-4ADE-ACF0-312E190B3C0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13980" b="74184" l="23791" r="80784">
                        <a14:foregroundMark x1="53725" y1="36327" x2="51242" y2="32857"/>
                        <a14:foregroundMark x1="52157" y1="73367" x2="50458" y2="74184"/>
                      </a14:backgroundRemoval>
                    </a14:imgEffect>
                  </a14:imgLayer>
                </a14:imgProps>
              </a:ext>
              <a:ext uri="{28A0092B-C50C-407E-A947-70E740481C1C}">
                <a14:useLocalDpi xmlns:a14="http://schemas.microsoft.com/office/drawing/2010/main" val="0"/>
              </a:ext>
            </a:extLst>
          </a:blip>
          <a:srcRect l="16146" t="12631" r="21640" b="19326"/>
          <a:stretch/>
        </p:blipFill>
        <p:spPr>
          <a:xfrm>
            <a:off x="2578825" y="2533150"/>
            <a:ext cx="3225212" cy="4505381"/>
          </a:xfrm>
          <a:prstGeom prst="rect">
            <a:avLst/>
          </a:prstGeom>
        </p:spPr>
      </p:pic>
      <p:pic>
        <p:nvPicPr>
          <p:cNvPr id="6" name="Hình ảnh 21" descr="Ảnh có chứa đồ chơi, búp bê&#10;&#10;Mô tả được tạo tự động">
            <a:extLst>
              <a:ext uri="{FF2B5EF4-FFF2-40B4-BE49-F238E27FC236}">
                <a16:creationId xmlns:a16="http://schemas.microsoft.com/office/drawing/2014/main" id="{1DE74C73-FA3B-EC08-D14F-2113A837D05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20000" b="85408" l="34898" r="69490">
                        <a14:foregroundMark x1="49694" y1="20102" x2="49694" y2="20102"/>
                        <a14:foregroundMark x1="44898" y1="30816" x2="49286" y2="33673"/>
                        <a14:foregroundMark x1="58673" y1="32857" x2="51633" y2="34388"/>
                        <a14:foregroundMark x1="51020" y1="37245" x2="51020" y2="39796"/>
                        <a14:foregroundMark x1="47041" y1="81837" x2="43061" y2="83571"/>
                        <a14:foregroundMark x1="60612" y1="81429" x2="64035" y2="83770"/>
                        <a14:foregroundMark x1="45918" y1="29694" x2="46327" y2="25918"/>
                        <a14:foregroundMark x1="60000" y1="28265" x2="57041" y2="30612"/>
                        <a14:backgroundMark x1="67551" y1="85408" x2="64184" y2="85204"/>
                      </a14:backgroundRemoval>
                    </a14:imgEffect>
                  </a14:imgLayer>
                </a14:imgProps>
              </a:ext>
              <a:ext uri="{28A0092B-C50C-407E-A947-70E740481C1C}">
                <a14:useLocalDpi xmlns:a14="http://schemas.microsoft.com/office/drawing/2010/main" val="0"/>
              </a:ext>
            </a:extLst>
          </a:blip>
          <a:srcRect l="30639" t="12537" r="26115" b="10647"/>
          <a:stretch/>
        </p:blipFill>
        <p:spPr>
          <a:xfrm>
            <a:off x="6263468" y="2681533"/>
            <a:ext cx="2424651" cy="4200582"/>
          </a:xfrm>
          <a:prstGeom prst="rect">
            <a:avLst/>
          </a:prstGeom>
        </p:spPr>
      </p:pic>
    </p:spTree>
    <p:extLst>
      <p:ext uri="{BB962C8B-B14F-4D97-AF65-F5344CB8AC3E}">
        <p14:creationId xmlns:p14="http://schemas.microsoft.com/office/powerpoint/2010/main" val="3493319740"/>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endCondLst>
                                    <p:cond evt="onNext" delay="0">
                                      <p:tgtEl>
                                        <p:sldTgt/>
                                      </p:tgtEl>
                                    </p:cond>
                                  </p:endCondLst>
                                  <p:childTnLst>
                                    <p:animRot by="120000">
                                      <p:cBhvr>
                                        <p:cTn id="6" dur="100" fill="hold">
                                          <p:stCondLst>
                                            <p:cond delay="0"/>
                                          </p:stCondLst>
                                        </p:cTn>
                                        <p:tgtEl>
                                          <p:spTgt spid="5"/>
                                        </p:tgtEl>
                                        <p:attrNameLst>
                                          <p:attrName>r</p:attrName>
                                        </p:attrNameLst>
                                      </p:cBhvr>
                                    </p:animRot>
                                    <p:animRot by="-240000">
                                      <p:cBhvr>
                                        <p:cTn id="7" dur="200" fill="hold">
                                          <p:stCondLst>
                                            <p:cond delay="200"/>
                                          </p:stCondLst>
                                        </p:cTn>
                                        <p:tgtEl>
                                          <p:spTgt spid="5"/>
                                        </p:tgtEl>
                                        <p:attrNameLst>
                                          <p:attrName>r</p:attrName>
                                        </p:attrNameLst>
                                      </p:cBhvr>
                                    </p:animRot>
                                    <p:animRot by="240000">
                                      <p:cBhvr>
                                        <p:cTn id="8" dur="200" fill="hold">
                                          <p:stCondLst>
                                            <p:cond delay="400"/>
                                          </p:stCondLst>
                                        </p:cTn>
                                        <p:tgtEl>
                                          <p:spTgt spid="5"/>
                                        </p:tgtEl>
                                        <p:attrNameLst>
                                          <p:attrName>r</p:attrName>
                                        </p:attrNameLst>
                                      </p:cBhvr>
                                    </p:animRot>
                                    <p:animRot by="-240000">
                                      <p:cBhvr>
                                        <p:cTn id="9" dur="200" fill="hold">
                                          <p:stCondLst>
                                            <p:cond delay="600"/>
                                          </p:stCondLst>
                                        </p:cTn>
                                        <p:tgtEl>
                                          <p:spTgt spid="5"/>
                                        </p:tgtEl>
                                        <p:attrNameLst>
                                          <p:attrName>r</p:attrName>
                                        </p:attrNameLst>
                                      </p:cBhvr>
                                    </p:animRot>
                                    <p:animRot by="120000">
                                      <p:cBhvr>
                                        <p:cTn id="10" dur="200" fill="hold">
                                          <p:stCondLst>
                                            <p:cond delay="800"/>
                                          </p:stCondLst>
                                        </p:cTn>
                                        <p:tgtEl>
                                          <p:spTgt spid="5"/>
                                        </p:tgtEl>
                                        <p:attrNameLst>
                                          <p:attrName>r</p:attrName>
                                        </p:attrNameLst>
                                      </p:cBhvr>
                                    </p:animRot>
                                  </p:childTnLst>
                                </p:cTn>
                              </p:par>
                              <p:par>
                                <p:cTn id="11" presetID="32" presetClass="emph" presetSubtype="0" repeatCount="indefinite" fill="hold" nodeType="withEffect">
                                  <p:stCondLst>
                                    <p:cond delay="0"/>
                                  </p:stCondLst>
                                  <p:endCondLst>
                                    <p:cond evt="onNext" delay="0">
                                      <p:tgtEl>
                                        <p:sldTgt/>
                                      </p:tgtEl>
                                    </p:cond>
                                  </p:endCondLst>
                                  <p:childTnLst>
                                    <p:animRot by="120000">
                                      <p:cBhvr>
                                        <p:cTn id="12" dur="100" fill="hold">
                                          <p:stCondLst>
                                            <p:cond delay="0"/>
                                          </p:stCondLst>
                                        </p:cTn>
                                        <p:tgtEl>
                                          <p:spTgt spid="6"/>
                                        </p:tgtEl>
                                        <p:attrNameLst>
                                          <p:attrName>r</p:attrName>
                                        </p:attrNameLst>
                                      </p:cBhvr>
                                    </p:animRot>
                                    <p:animRot by="-240000">
                                      <p:cBhvr>
                                        <p:cTn id="13" dur="200" fill="hold">
                                          <p:stCondLst>
                                            <p:cond delay="200"/>
                                          </p:stCondLst>
                                        </p:cTn>
                                        <p:tgtEl>
                                          <p:spTgt spid="6"/>
                                        </p:tgtEl>
                                        <p:attrNameLst>
                                          <p:attrName>r</p:attrName>
                                        </p:attrNameLst>
                                      </p:cBhvr>
                                    </p:animRot>
                                    <p:animRot by="240000">
                                      <p:cBhvr>
                                        <p:cTn id="14" dur="200" fill="hold">
                                          <p:stCondLst>
                                            <p:cond delay="400"/>
                                          </p:stCondLst>
                                        </p:cTn>
                                        <p:tgtEl>
                                          <p:spTgt spid="6"/>
                                        </p:tgtEl>
                                        <p:attrNameLst>
                                          <p:attrName>r</p:attrName>
                                        </p:attrNameLst>
                                      </p:cBhvr>
                                    </p:animRot>
                                    <p:animRot by="-240000">
                                      <p:cBhvr>
                                        <p:cTn id="15" dur="200" fill="hold">
                                          <p:stCondLst>
                                            <p:cond delay="600"/>
                                          </p:stCondLst>
                                        </p:cTn>
                                        <p:tgtEl>
                                          <p:spTgt spid="6"/>
                                        </p:tgtEl>
                                        <p:attrNameLst>
                                          <p:attrName>r</p:attrName>
                                        </p:attrNameLst>
                                      </p:cBhvr>
                                    </p:animRot>
                                    <p:animRot by="120000">
                                      <p:cBhvr>
                                        <p:cTn id="16" dur="200" fill="hold">
                                          <p:stCondLst>
                                            <p:cond delay="8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par>
                                <p:cTn id="24" presetID="16" presetClass="entr" presetSubtype="21"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barn(inVertical)">
                                      <p:cBhvr>
                                        <p:cTn id="26" dur="500"/>
                                        <p:tgtEl>
                                          <p:spTgt spid="8"/>
                                        </p:tgtEl>
                                      </p:cBhvr>
                                    </p:animEffect>
                                  </p:childTnLst>
                                </p:cTn>
                              </p:par>
                              <p:par>
                                <p:cTn id="27" presetID="26" presetClass="emph" presetSubtype="0" fill="hold" grpId="1" nodeType="withEffect">
                                  <p:stCondLst>
                                    <p:cond delay="0"/>
                                  </p:stCondLst>
                                  <p:childTnLst>
                                    <p:animEffect transition="out" filter="fade">
                                      <p:cBhvr>
                                        <p:cTn id="28" dur="500" tmFilter="0, 0; .2, .5; .8, .5; 1, 0"/>
                                        <p:tgtEl>
                                          <p:spTgt spid="8"/>
                                        </p:tgtEl>
                                      </p:cBhvr>
                                    </p:animEffect>
                                    <p:animScale>
                                      <p:cBhvr>
                                        <p:cTn id="29" dur="250" autoRev="1" fill="hold"/>
                                        <p:tgtEl>
                                          <p:spTgt spid="8"/>
                                        </p:tgtEl>
                                      </p:cBhvr>
                                      <p:by x="105000" y="105000"/>
                                    </p:animScale>
                                  </p:childTnLst>
                                </p:cTn>
                              </p:par>
                              <p:par>
                                <p:cTn id="30" presetID="16" presetClass="entr" presetSubtype="21"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barn(inVertical)">
                                      <p:cBhvr>
                                        <p:cTn id="32" dur="500"/>
                                        <p:tgtEl>
                                          <p:spTgt spid="9"/>
                                        </p:tgtEl>
                                      </p:cBhvr>
                                    </p:animEffect>
                                  </p:childTnLst>
                                </p:cTn>
                              </p:par>
                              <p:par>
                                <p:cTn id="33" presetID="26" presetClass="emph" presetSubtype="0" fill="hold" grpId="1" nodeType="withEffect">
                                  <p:stCondLst>
                                    <p:cond delay="0"/>
                                  </p:stCondLst>
                                  <p:childTnLst>
                                    <p:animEffect transition="out" filter="fade">
                                      <p:cBhvr>
                                        <p:cTn id="34" dur="500" tmFilter="0, 0; .2, .5; .8, .5; 1, 0"/>
                                        <p:tgtEl>
                                          <p:spTgt spid="9"/>
                                        </p:tgtEl>
                                      </p:cBhvr>
                                    </p:animEffect>
                                    <p:animScale>
                                      <p:cBhvr>
                                        <p:cTn id="35"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8" grpId="1" animBg="1"/>
      <p:bldP spid="9" grpId="0" animBg="1"/>
      <p:bldP spid="9"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ình ảnh 3">
            <a:extLst>
              <a:ext uri="{FF2B5EF4-FFF2-40B4-BE49-F238E27FC236}">
                <a16:creationId xmlns:a16="http://schemas.microsoft.com/office/drawing/2014/main" id="{D9AEFEE2-D743-8F05-2EB6-EF8DDC248EE6}"/>
              </a:ext>
            </a:extLst>
          </p:cNvPr>
          <p:cNvPicPr>
            <a:picLocks noChangeAspect="1"/>
          </p:cNvPicPr>
          <p:nvPr/>
        </p:nvPicPr>
        <p:blipFill rotWithShape="1">
          <a:blip r:embed="rId2">
            <a:extLst>
              <a:ext uri="{28A0092B-C50C-407E-A947-70E740481C1C}">
                <a14:useLocalDpi xmlns:a14="http://schemas.microsoft.com/office/drawing/2010/main" val="0"/>
              </a:ext>
            </a:extLst>
          </a:blip>
          <a:srcRect t="4285" b="23843"/>
          <a:stretch/>
        </p:blipFill>
        <p:spPr>
          <a:xfrm>
            <a:off x="20" y="1282"/>
            <a:ext cx="12191980" cy="6856718"/>
          </a:xfrm>
          <a:prstGeom prst="rect">
            <a:avLst/>
          </a:prstGeom>
        </p:spPr>
      </p:pic>
      <p:sp>
        <p:nvSpPr>
          <p:cNvPr id="10" name="TextBox 10">
            <a:extLst>
              <a:ext uri="{FF2B5EF4-FFF2-40B4-BE49-F238E27FC236}">
                <a16:creationId xmlns:a16="http://schemas.microsoft.com/office/drawing/2014/main" id="{BF2331F6-BFD7-7F84-63EF-850002B03814}"/>
              </a:ext>
            </a:extLst>
          </p:cNvPr>
          <p:cNvSpPr txBox="1"/>
          <p:nvPr/>
        </p:nvSpPr>
        <p:spPr>
          <a:xfrm>
            <a:off x="190647" y="25848"/>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Phương hướng hoạt động Tuần …</a:t>
            </a:r>
            <a:endParaRPr kumimoji="0" lang="en-US" sz="6000" b="1" i="0" u="none" strike="noStrike" kern="1200" cap="none" spc="0" normalizeH="0" baseline="0" noProof="0" dirty="0">
              <a:ln w="190500">
                <a:solidFill>
                  <a:prstClr val="white"/>
                </a:solidFill>
                <a:prstDash val="solid"/>
              </a:ln>
              <a:solidFill>
                <a:prstClr val="white"/>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12" name="TextBox 10">
            <a:extLst>
              <a:ext uri="{FF2B5EF4-FFF2-40B4-BE49-F238E27FC236}">
                <a16:creationId xmlns:a16="http://schemas.microsoft.com/office/drawing/2014/main" id="{D9D57F1F-C214-7EC9-7911-C032E4EA8E26}"/>
              </a:ext>
            </a:extLst>
          </p:cNvPr>
          <p:cNvSpPr txBox="1"/>
          <p:nvPr/>
        </p:nvSpPr>
        <p:spPr>
          <a:xfrm>
            <a:off x="190667" y="57199"/>
            <a:ext cx="12001333" cy="1195712"/>
          </a:xfrm>
          <a:prstGeom prst="rect">
            <a:avLst/>
          </a:prstGeom>
          <a:noFill/>
        </p:spPr>
        <p:txBody>
          <a:bodyPr wrap="square" rtlCol="0">
            <a:spAutoFit/>
          </a:bodyPr>
          <a:lstStyle/>
          <a:p>
            <a:pPr marL="0" marR="0" lvl="0" indent="0" algn="ctr" defTabSz="914400" rtl="0" eaLnBrk="1" fontAlgn="auto" latinLnBrk="0" hangingPunct="1">
              <a:lnSpc>
                <a:spcPct val="130000"/>
              </a:lnSpc>
              <a:spcBef>
                <a:spcPts val="0"/>
              </a:spcBef>
              <a:spcAft>
                <a:spcPts val="0"/>
              </a:spcAft>
              <a:buClrTx/>
              <a:buSzTx/>
              <a:buFontTx/>
              <a:buNone/>
              <a:tabLst/>
              <a:defRPr/>
            </a:pP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P</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ơ</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ư</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ớ</a:t>
            </a:r>
            <a:r>
              <a:rPr kumimoji="0" lang="en-US" sz="6000" b="1" i="0" u="none" strike="noStrike" kern="1200" cap="none" spc="0" normalizeH="0" baseline="0" noProof="0" dirty="0" err="1">
                <a:ln w="28575">
                  <a:solidFill>
                    <a:srgbClr val="002060"/>
                  </a:solidFill>
                  <a:prstDash val="solid"/>
                </a:ln>
                <a:solidFill>
                  <a:srgbClr val="ACF0FE"/>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C5F1D3"/>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h</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o</a:t>
            </a:r>
            <a:r>
              <a:rPr kumimoji="0" lang="en-US" sz="6000" b="1" i="0" u="none" strike="noStrike" kern="1200" cap="none" spc="0" normalizeH="0" baseline="0" noProof="0" dirty="0" err="1">
                <a:ln w="28575">
                  <a:solidFill>
                    <a:srgbClr val="002060"/>
                  </a:solidFill>
                  <a:prstDash val="solid"/>
                </a:ln>
                <a:solidFill>
                  <a:srgbClr val="FFCC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ạ</a:t>
            </a:r>
            <a:r>
              <a:rPr kumimoji="0" lang="en-US" sz="6000" b="1" i="0" u="none" strike="noStrike" kern="1200" cap="none" spc="0" normalizeH="0" baseline="0" noProof="0" dirty="0" err="1">
                <a:ln w="28575">
                  <a:solidFill>
                    <a:srgbClr val="002060"/>
                  </a:solidFill>
                  <a:prstDash val="solid"/>
                </a:ln>
                <a:solidFill>
                  <a:srgbClr val="FFCC99"/>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F99D9D"/>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đ</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ộ</a:t>
            </a:r>
            <a:r>
              <a:rPr kumimoji="0" lang="en-US" sz="6000" b="1" i="0" u="none" strike="noStrike" kern="1200" cap="none" spc="0" normalizeH="0" baseline="0" noProof="0" dirty="0" err="1">
                <a:ln w="28575">
                  <a:solidFill>
                    <a:srgbClr val="002060"/>
                  </a:solidFill>
                  <a:prstDash val="solid"/>
                </a:ln>
                <a:solidFill>
                  <a:srgbClr val="ED7D31">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err="1">
                <a:ln w="28575">
                  <a:solidFill>
                    <a:srgbClr val="002060"/>
                  </a:solidFill>
                  <a:prstDash val="solid"/>
                </a:ln>
                <a:solidFill>
                  <a:srgbClr val="70AD47">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g</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r>
              <a:rPr kumimoji="0" lang="en-US" sz="6000" b="1" i="0" u="none" strike="noStrike" kern="1200" cap="none" spc="0" normalizeH="0" baseline="0" noProof="0" dirty="0" err="1">
                <a:ln w="28575">
                  <a:solidFill>
                    <a:srgbClr val="002060"/>
                  </a:solidFill>
                  <a:prstDash val="solid"/>
                </a:ln>
                <a:solidFill>
                  <a:srgbClr val="93F2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a:t>
            </a:r>
            <a:r>
              <a:rPr kumimoji="0" lang="en-US" sz="6000" b="1" i="0" u="none" strike="noStrike" kern="1200" cap="none" spc="0" normalizeH="0" baseline="0" noProof="0" dirty="0" err="1">
                <a:ln w="28575">
                  <a:solidFill>
                    <a:srgbClr val="002060"/>
                  </a:solidFill>
                  <a:prstDash val="solid"/>
                </a:ln>
                <a:solidFill>
                  <a:srgbClr val="CC99FF"/>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u</a:t>
            </a:r>
            <a:r>
              <a:rPr kumimoji="0" lang="en-US" sz="6000" b="1" i="0" u="none" strike="noStrike" kern="1200" cap="none" spc="0" normalizeH="0" baseline="0" noProof="0" dirty="0" err="1">
                <a:ln w="28575">
                  <a:solidFill>
                    <a:srgbClr val="002060"/>
                  </a:solidFill>
                  <a:prstDash val="solid"/>
                </a:ln>
                <a:solidFill>
                  <a:srgbClr val="FFC000">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ầ</a:t>
            </a:r>
            <a:r>
              <a:rPr kumimoji="0" lang="en-US" sz="6000" b="1" i="0" u="none" strike="noStrike" kern="1200" cap="none" spc="0" normalizeH="0" baseline="0" noProof="0" dirty="0" err="1">
                <a:ln w="28575">
                  <a:solidFill>
                    <a:srgbClr val="002060"/>
                  </a:solidFill>
                  <a:prstDash val="solid"/>
                </a:ln>
                <a:solidFill>
                  <a:srgbClr val="4472C4">
                    <a:lumMod val="40000"/>
                    <a:lumOff val="6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n</a:t>
            </a:r>
            <a:r>
              <a:rPr kumimoji="0" lang="en-US" sz="6000" b="1" i="0" u="none" strike="noStrike" kern="1200" cap="none" spc="0" normalizeH="0" baseline="0" noProof="0" dirty="0">
                <a:ln w="28575">
                  <a:solidFill>
                    <a:srgbClr val="002060"/>
                  </a:solidFill>
                  <a:prstDash val="solid"/>
                </a:ln>
                <a:solidFill>
                  <a:srgbClr val="ED7D31">
                    <a:lumMod val="20000"/>
                    <a:lumOff val="80000"/>
                  </a:srgbClr>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 …</a:t>
            </a:r>
            <a:endParaRPr kumimoji="0" lang="en-US" sz="6000" b="1" i="0" u="none" strike="noStrike" kern="1200" cap="none" spc="0" normalizeH="0" baseline="0" noProof="0" dirty="0">
              <a:ln w="28575">
                <a:solidFill>
                  <a:srgbClr val="002060"/>
                </a:solidFill>
                <a:prstDash val="solid"/>
              </a:ln>
              <a:solidFill>
                <a:srgbClr val="F09CF2"/>
              </a:solidFill>
              <a:effectLst>
                <a:outerShdw blurRad="12700" dist="38100" dir="2700000" algn="tl" rotWithShape="0">
                  <a:srgbClr val="5B9BD5">
                    <a:lumMod val="60000"/>
                    <a:lumOff val="40000"/>
                  </a:srgbClr>
                </a:outerShdw>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67AA27F6-1499-E8BA-8CC9-36BE51BB883C}"/>
              </a:ext>
            </a:extLst>
          </p:cNvPr>
          <p:cNvSpPr/>
          <p:nvPr/>
        </p:nvSpPr>
        <p:spPr>
          <a:xfrm>
            <a:off x="3068732" y="1605692"/>
            <a:ext cx="8615081" cy="4132728"/>
          </a:xfrm>
          <a:prstGeom prst="roundRect">
            <a:avLst/>
          </a:prstGeom>
          <a:solidFill>
            <a:srgbClr val="CCECFF"/>
          </a:solidFill>
          <a:ln w="5715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Hình ảnh 6" descr="Ảnh có chứa mẫu họa&#10;&#10;Mô tả được tạo tự động">
            <a:extLst>
              <a:ext uri="{FF2B5EF4-FFF2-40B4-BE49-F238E27FC236}">
                <a16:creationId xmlns:a16="http://schemas.microsoft.com/office/drawing/2014/main" id="{DEA06674-89B9-6D56-FAD9-4C8C69D45B3F}"/>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7857" b="91531" l="9878" r="89878">
                        <a14:foregroundMark x1="57224" y1="9184" x2="52163" y2="7959"/>
                        <a14:foregroundMark x1="46204" y1="88367" x2="48000" y2="91531"/>
                      </a14:backgroundRemoval>
                    </a14:imgEffect>
                  </a14:imgLayer>
                </a14:imgProps>
              </a:ext>
              <a:ext uri="{28A0092B-C50C-407E-A947-70E740481C1C}">
                <a14:useLocalDpi xmlns:a14="http://schemas.microsoft.com/office/drawing/2010/main" val="0"/>
              </a:ext>
            </a:extLst>
          </a:blip>
          <a:srcRect l="18530" t="4179" r="21610" b="4477"/>
          <a:stretch/>
        </p:blipFill>
        <p:spPr>
          <a:xfrm flipH="1">
            <a:off x="-184239" y="3109801"/>
            <a:ext cx="2955539" cy="3607959"/>
          </a:xfrm>
          <a:prstGeom prst="rect">
            <a:avLst/>
          </a:prstGeom>
        </p:spPr>
      </p:pic>
      <p:sp>
        <p:nvSpPr>
          <p:cNvPr id="5" name="TextBox 4">
            <a:extLst>
              <a:ext uri="{FF2B5EF4-FFF2-40B4-BE49-F238E27FC236}">
                <a16:creationId xmlns:a16="http://schemas.microsoft.com/office/drawing/2014/main" id="{A6B97E7C-AE4E-FB80-058F-34263EE367CC}"/>
              </a:ext>
            </a:extLst>
          </p:cNvPr>
          <p:cNvSpPr txBox="1"/>
          <p:nvPr/>
        </p:nvSpPr>
        <p:spPr>
          <a:xfrm>
            <a:off x="4822371" y="1981200"/>
            <a:ext cx="257991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76965305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iterate type="lt">
                                    <p:tmPct val="0"/>
                                  </p:iterate>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3.7037E-7 L -2.5E-6 -0.07222 " pathEditMode="relative" rAng="0" ptsTypes="AA">
                                      <p:cBhvr>
                                        <p:cTn id="11" dur="250" accel="50000" decel="50000" autoRev="1" fill="hold">
                                          <p:stCondLst>
                                            <p:cond delay="0"/>
                                          </p:stCondLst>
                                        </p:cTn>
                                        <p:tgtEl>
                                          <p:spTgt spid="12"/>
                                        </p:tgtEl>
                                        <p:attrNameLst>
                                          <p:attrName>ppt_x</p:attrName>
                                          <p:attrName>ppt_y</p:attrName>
                                        </p:attrNameLst>
                                      </p:cBhvr>
                                      <p:rCtr x="0" y="-3611"/>
                                    </p:animMotion>
                                    <p:animRot by="1500000">
                                      <p:cBhvr>
                                        <p:cTn id="12" dur="125" fill="hold">
                                          <p:stCondLst>
                                            <p:cond delay="0"/>
                                          </p:stCondLst>
                                        </p:cTn>
                                        <p:tgtEl>
                                          <p:spTgt spid="12"/>
                                        </p:tgtEl>
                                        <p:attrNameLst>
                                          <p:attrName>r</p:attrName>
                                        </p:attrNameLst>
                                      </p:cBhvr>
                                    </p:animRot>
                                    <p:animRot by="-1500000">
                                      <p:cBhvr>
                                        <p:cTn id="13" dur="125" fill="hold">
                                          <p:stCondLst>
                                            <p:cond delay="125"/>
                                          </p:stCondLst>
                                        </p:cTn>
                                        <p:tgtEl>
                                          <p:spTgt spid="12"/>
                                        </p:tgtEl>
                                        <p:attrNameLst>
                                          <p:attrName>r</p:attrName>
                                        </p:attrNameLst>
                                      </p:cBhvr>
                                    </p:animRot>
                                    <p:animRot by="-1500000">
                                      <p:cBhvr>
                                        <p:cTn id="14" dur="125" fill="hold">
                                          <p:stCondLst>
                                            <p:cond delay="250"/>
                                          </p:stCondLst>
                                        </p:cTn>
                                        <p:tgtEl>
                                          <p:spTgt spid="12"/>
                                        </p:tgtEl>
                                        <p:attrNameLst>
                                          <p:attrName>r</p:attrName>
                                        </p:attrNameLst>
                                      </p:cBhvr>
                                    </p:animRot>
                                    <p:animRot by="1500000">
                                      <p:cBhvr>
                                        <p:cTn id="15" dur="125" fill="hold">
                                          <p:stCondLst>
                                            <p:cond delay="375"/>
                                          </p:stCondLst>
                                        </p:cTn>
                                        <p:tgtEl>
                                          <p:spTgt spid="12"/>
                                        </p:tgtEl>
                                        <p:attrNameLst>
                                          <p:attrName>r</p:attrName>
                                        </p:attrNameLst>
                                      </p:cBhvr>
                                    </p:animRot>
                                  </p:childTnLst>
                                </p:cTn>
                              </p:par>
                              <p:par>
                                <p:cTn id="16" presetID="53" presetClass="entr" presetSubtype="16" fill="hold" grpId="0"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par>
                                <p:cTn id="21" presetID="34" presetClass="emph" presetSubtype="0" repeatCount="indefinite" fill="hold" grpId="1" nodeType="withEffect">
                                  <p:stCondLst>
                                    <p:cond delay="0"/>
                                  </p:stCondLst>
                                  <p:endCondLst>
                                    <p:cond evt="onNext" delay="0">
                                      <p:tgtEl>
                                        <p:sldTgt/>
                                      </p:tgtEl>
                                    </p:cond>
                                  </p:endCondLst>
                                  <p:iterate type="lt">
                                    <p:tmPct val="10000"/>
                                  </p:iterate>
                                  <p:childTnLst>
                                    <p:animMotion origin="layout" path="M -2.5E-6 -7.40741E-7 L -2.5E-6 -0.07222 " pathEditMode="relative" rAng="0" ptsTypes="AA">
                                      <p:cBhvr>
                                        <p:cTn id="22" dur="250" accel="50000" decel="50000" autoRev="1" fill="hold">
                                          <p:stCondLst>
                                            <p:cond delay="0"/>
                                          </p:stCondLst>
                                        </p:cTn>
                                        <p:tgtEl>
                                          <p:spTgt spid="10"/>
                                        </p:tgtEl>
                                        <p:attrNameLst>
                                          <p:attrName>ppt_x</p:attrName>
                                          <p:attrName>ppt_y</p:attrName>
                                        </p:attrNameLst>
                                      </p:cBhvr>
                                      <p:rCtr x="0" y="-3611"/>
                                    </p:animMotion>
                                    <p:animRot by="1500000">
                                      <p:cBhvr>
                                        <p:cTn id="23" dur="125" fill="hold">
                                          <p:stCondLst>
                                            <p:cond delay="0"/>
                                          </p:stCondLst>
                                        </p:cTn>
                                        <p:tgtEl>
                                          <p:spTgt spid="10"/>
                                        </p:tgtEl>
                                        <p:attrNameLst>
                                          <p:attrName>r</p:attrName>
                                        </p:attrNameLst>
                                      </p:cBhvr>
                                    </p:animRot>
                                    <p:animRot by="-1500000">
                                      <p:cBhvr>
                                        <p:cTn id="24" dur="125" fill="hold">
                                          <p:stCondLst>
                                            <p:cond delay="125"/>
                                          </p:stCondLst>
                                        </p:cTn>
                                        <p:tgtEl>
                                          <p:spTgt spid="10"/>
                                        </p:tgtEl>
                                        <p:attrNameLst>
                                          <p:attrName>r</p:attrName>
                                        </p:attrNameLst>
                                      </p:cBhvr>
                                    </p:animRot>
                                    <p:animRot by="-1500000">
                                      <p:cBhvr>
                                        <p:cTn id="25" dur="125" fill="hold">
                                          <p:stCondLst>
                                            <p:cond delay="250"/>
                                          </p:stCondLst>
                                        </p:cTn>
                                        <p:tgtEl>
                                          <p:spTgt spid="10"/>
                                        </p:tgtEl>
                                        <p:attrNameLst>
                                          <p:attrName>r</p:attrName>
                                        </p:attrNameLst>
                                      </p:cBhvr>
                                    </p:animRot>
                                    <p:animRot by="1500000">
                                      <p:cBhvr>
                                        <p:cTn id="26" dur="125" fill="hold">
                                          <p:stCondLst>
                                            <p:cond delay="375"/>
                                          </p:stCondLst>
                                        </p:cTn>
                                        <p:tgtEl>
                                          <p:spTgt spid="10"/>
                                        </p:tgtEl>
                                        <p:attrNameLst>
                                          <p:attrName>r</p:attrName>
                                        </p:attrNameLst>
                                      </p:cBhvr>
                                    </p:animRot>
                                  </p:childTnLst>
                                </p:cTn>
                              </p:par>
                              <p:par>
                                <p:cTn id="27" presetID="14" presetClass="entr" presetSubtype="10" fill="hold" grpId="0" nodeType="with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randombar(horizontal)">
                                      <p:cBhvr>
                                        <p:cTn id="29" dur="500"/>
                                        <p:tgtEl>
                                          <p:spTgt spid="2"/>
                                        </p:tgtEl>
                                      </p:cBhvr>
                                    </p:animEffec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3"/>
                                        </p:tgtEl>
                                        <p:attrNameLst>
                                          <p:attrName>r</p:attrName>
                                        </p:attrNameLst>
                                      </p:cBhvr>
                                    </p:animRot>
                                    <p:animRot by="-240000">
                                      <p:cBhvr>
                                        <p:cTn id="32" dur="200" fill="hold">
                                          <p:stCondLst>
                                            <p:cond delay="200"/>
                                          </p:stCondLst>
                                        </p:cTn>
                                        <p:tgtEl>
                                          <p:spTgt spid="3"/>
                                        </p:tgtEl>
                                        <p:attrNameLst>
                                          <p:attrName>r</p:attrName>
                                        </p:attrNameLst>
                                      </p:cBhvr>
                                    </p:animRot>
                                    <p:animRot by="240000">
                                      <p:cBhvr>
                                        <p:cTn id="33" dur="200" fill="hold">
                                          <p:stCondLst>
                                            <p:cond delay="400"/>
                                          </p:stCondLst>
                                        </p:cTn>
                                        <p:tgtEl>
                                          <p:spTgt spid="3"/>
                                        </p:tgtEl>
                                        <p:attrNameLst>
                                          <p:attrName>r</p:attrName>
                                        </p:attrNameLst>
                                      </p:cBhvr>
                                    </p:animRot>
                                    <p:animRot by="-240000">
                                      <p:cBhvr>
                                        <p:cTn id="34" dur="200" fill="hold">
                                          <p:stCondLst>
                                            <p:cond delay="600"/>
                                          </p:stCondLst>
                                        </p:cTn>
                                        <p:tgtEl>
                                          <p:spTgt spid="3"/>
                                        </p:tgtEl>
                                        <p:attrNameLst>
                                          <p:attrName>r</p:attrName>
                                        </p:attrNameLst>
                                      </p:cBhvr>
                                    </p:animRot>
                                    <p:animRot by="120000">
                                      <p:cBhvr>
                                        <p:cTn id="35" dur="200" fill="hold">
                                          <p:stCondLst>
                                            <p:cond delay="800"/>
                                          </p:stCondLst>
                                        </p:cTn>
                                        <p:tgtEl>
                                          <p:spTgt spid="3"/>
                                        </p:tgtEl>
                                        <p:attrNameLst>
                                          <p:attrName>r</p:attrName>
                                        </p:attrNameLst>
                                      </p:cBhvr>
                                    </p:animRo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2" grpId="0"/>
      <p:bldP spid="12" grpId="1"/>
      <p:bldP spid="2" grpId="0" animBg="1"/>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2B950EDD-FDCF-9278-2781-DDD3795BC5AF}"/>
              </a:ext>
            </a:extLst>
          </p:cNvPr>
          <p:cNvPicPr>
            <a:picLocks noChangeAspect="1"/>
          </p:cNvPicPr>
          <p:nvPr/>
        </p:nvPicPr>
        <p:blipFill>
          <a:blip r:embed="rId7"/>
          <a:stretch>
            <a:fillRect/>
          </a:stretch>
        </p:blipFill>
        <p:spPr>
          <a:xfrm>
            <a:off x="3237659" y="1580842"/>
            <a:ext cx="7175614" cy="3346994"/>
          </a:xfrm>
          <a:prstGeom prst="rect">
            <a:avLst/>
          </a:prstGeom>
        </p:spPr>
      </p:pic>
    </p:spTree>
    <p:extLst>
      <p:ext uri="{BB962C8B-B14F-4D97-AF65-F5344CB8AC3E}">
        <p14:creationId xmlns:p14="http://schemas.microsoft.com/office/powerpoint/2010/main" val="5177321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0000" b="-20000"/>
          </a:stretch>
        </a:blipFill>
        <a:effectLst/>
      </p:bgPr>
    </p:bg>
    <p:spTree>
      <p:nvGrpSpPr>
        <p:cNvPr id="1" name=""/>
        <p:cNvGrpSpPr/>
        <p:nvPr/>
      </p:nvGrpSpPr>
      <p:grpSpPr>
        <a:xfrm>
          <a:off x="0" y="0"/>
          <a:ext cx="0" cy="0"/>
          <a:chOff x="0" y="0"/>
          <a:chExt cx="0" cy="0"/>
        </a:xfrm>
      </p:grpSpPr>
      <p:pic>
        <p:nvPicPr>
          <p:cNvPr id="1034" name="Picture 10" descr="Hand Painted Children S Cartoon Creative Birthday Background | Happy  birthday greetings friends, Happy birthday wishes cards, Birthday background">
            <a:extLst>
              <a:ext uri="{FF2B5EF4-FFF2-40B4-BE49-F238E27FC236}">
                <a16:creationId xmlns:a16="http://schemas.microsoft.com/office/drawing/2014/main" id="{3AB8730D-EDD1-E561-5FC7-A6BB18C79E81}"/>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1" b="94688" l="10000" r="95231">
                        <a14:foregroundMark x1="10154" y1="48499" x2="10154" y2="48499"/>
                        <a14:foregroundMark x1="10308" y1="70670" x2="10308" y2="70670"/>
                        <a14:foregroundMark x1="13077" y1="91224" x2="13077" y2="91224"/>
                        <a14:foregroundMark x1="23231" y1="90300" x2="23231" y2="90300"/>
                        <a14:foregroundMark x1="36462" y1="93764" x2="36462" y2="93764"/>
                        <a14:foregroundMark x1="58462" y1="45958" x2="58462" y2="45958"/>
                        <a14:foregroundMark x1="55231" y1="59815" x2="55231" y2="59815"/>
                        <a14:foregroundMark x1="92000" y1="37644" x2="92000" y2="37644"/>
                        <a14:foregroundMark x1="95231" y1="34180" x2="95231" y2="34180"/>
                        <a14:foregroundMark x1="81077" y1="59122" x2="81077" y2="59122"/>
                        <a14:foregroundMark x1="79846" y1="59122" x2="80615" y2="60970"/>
                        <a14:foregroundMark x1="68923" y1="92610" x2="68923" y2="92610"/>
                        <a14:foregroundMark x1="50154" y1="69977" x2="50154" y2="69977"/>
                        <a14:foregroundMark x1="54615" y1="73672" x2="54615" y2="73672"/>
                        <a14:foregroundMark x1="46154" y1="93533" x2="46154" y2="93533"/>
                        <a14:foregroundMark x1="46462" y1="94688" x2="57231" y2="92379"/>
                        <a14:foregroundMark x1="57231" y1="92379" x2="58462" y2="91224"/>
                        <a14:foregroundMark x1="64769" y1="90531" x2="68000" y2="92379"/>
                        <a14:foregroundMark x1="59907" y1="69284" x2="59885" y2="70934"/>
                        <a14:backgroundMark x1="61692" y1="64203" x2="61692" y2="64203"/>
                        <a14:backgroundMark x1="56000" y1="72286" x2="58462" y2="75520"/>
                        <a14:backgroundMark x1="61231" y1="63048" x2="60923" y2="64203"/>
                        <a14:backgroundMark x1="60923" y1="66282" x2="60308" y2="67436"/>
                        <a14:backgroundMark x1="58308" y1="64896" x2="58308" y2="64896"/>
                        <a14:backgroundMark x1="58308" y1="64896" x2="58308" y2="64896"/>
                        <a14:backgroundMark x1="59385" y1="60277" x2="59385" y2="60277"/>
                        <a14:backgroundMark x1="59846" y1="63510" x2="59846" y2="63510"/>
                        <a14:backgroundMark x1="60769" y1="64665" x2="60769" y2="64665"/>
                        <a14:backgroundMark x1="60769" y1="64665" x2="60000" y2="68591"/>
                        <a14:backgroundMark x1="59692" y1="64896" x2="59692" y2="69284"/>
                        <a14:backgroundMark x1="62000" y1="60739" x2="63692" y2="61432"/>
                        <a14:backgroundMark x1="60923" y1="63279" x2="59231" y2="62818"/>
                      </a14:backgroundRemoval>
                    </a14:imgEffect>
                  </a14:imgLayer>
                </a14:imgProps>
              </a:ext>
              <a:ext uri="{28A0092B-C50C-407E-A947-70E740481C1C}">
                <a14:useLocalDpi xmlns:a14="http://schemas.microsoft.com/office/drawing/2010/main" val="0"/>
              </a:ext>
            </a:extLst>
          </a:blip>
          <a:srcRect/>
          <a:stretch>
            <a:fillRect/>
          </a:stretch>
        </p:blipFill>
        <p:spPr bwMode="auto">
          <a:xfrm>
            <a:off x="2381250" y="1550391"/>
            <a:ext cx="8124825" cy="54123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2DA80AC-287F-7DD1-0E6F-99C00F6B5224}"/>
              </a:ext>
            </a:extLst>
          </p:cNvPr>
          <p:cNvSpPr txBox="1"/>
          <p:nvPr/>
        </p:nvSpPr>
        <p:spPr>
          <a:xfrm>
            <a:off x="812274" y="203261"/>
            <a:ext cx="10277220" cy="92333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Chúc</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mừng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sinh</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nhật</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5400" b="0" i="0" u="none" strike="noStrike" kern="1200" cap="none" spc="0" normalizeH="0" baseline="0" noProof="0" dirty="0" err="1">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Tháng</a:t>
            </a:r>
            <a:r>
              <a:rPr kumimoji="0" lang="en-US" sz="5400" b="0" i="0" u="none" strike="noStrike" kern="1200" cap="none" spc="0" normalizeH="0" baseline="0" noProof="0" dirty="0">
                <a:ln w="9525">
                  <a:solidFill>
                    <a:prstClr val="white"/>
                  </a:solidFill>
                  <a:prstDash val="solid"/>
                </a:ln>
                <a:solidFill>
                  <a:srgbClr val="FF0066"/>
                </a:solidFill>
                <a:effectLst>
                  <a:outerShdw blurRad="12700" dist="38100" dir="2700000" algn="tl" rotWithShape="0">
                    <a:srgbClr val="5B9BD5">
                      <a:lumMod val="60000"/>
                      <a:lumOff val="40000"/>
                    </a:srgbClr>
                  </a:outerShdw>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6" name="Straight Connector 5">
            <a:extLst>
              <a:ext uri="{FF2B5EF4-FFF2-40B4-BE49-F238E27FC236}">
                <a16:creationId xmlns:a16="http://schemas.microsoft.com/office/drawing/2014/main" id="{E9C69474-A76E-4B6F-7CBB-F06E7D04C349}"/>
              </a:ext>
            </a:extLst>
          </p:cNvPr>
          <p:cNvCxnSpPr/>
          <p:nvPr/>
        </p:nvCxnSpPr>
        <p:spPr>
          <a:xfrm>
            <a:off x="7038975" y="5000625"/>
            <a:ext cx="171450" cy="381000"/>
          </a:xfrm>
          <a:prstGeom prst="line">
            <a:avLst/>
          </a:prstGeom>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0D3249AF-AADA-1DC8-897F-10335D457863}"/>
              </a:ext>
            </a:extLst>
          </p:cNvPr>
          <p:cNvCxnSpPr>
            <a:cxnSpLocks/>
          </p:cNvCxnSpPr>
          <p:nvPr/>
        </p:nvCxnSpPr>
        <p:spPr>
          <a:xfrm>
            <a:off x="7191375" y="4600575"/>
            <a:ext cx="19050" cy="857250"/>
          </a:xfrm>
          <a:prstGeom prst="line">
            <a:avLst/>
          </a:prstGeom>
          <a:ln>
            <a:solidFill>
              <a:srgbClr val="F99D9D"/>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2C1F67CE-8DAF-D374-1DD0-4DFEF5C2D7F1}"/>
              </a:ext>
            </a:extLst>
          </p:cNvPr>
          <p:cNvCxnSpPr>
            <a:cxnSpLocks/>
          </p:cNvCxnSpPr>
          <p:nvPr/>
        </p:nvCxnSpPr>
        <p:spPr>
          <a:xfrm flipH="1">
            <a:off x="7200900" y="4810125"/>
            <a:ext cx="76200" cy="6477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232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1.04167E-6 -7.40741E-7 L -1.04167E-6 -0.07222 " pathEditMode="relative" rAng="0" ptsTypes="AA">
                                      <p:cBhvr>
                                        <p:cTn id="6" dur="250" accel="50000" decel="50000" autoRev="1" fill="hold">
                                          <p:stCondLst>
                                            <p:cond delay="0"/>
                                          </p:stCondLst>
                                        </p:cTn>
                                        <p:tgtEl>
                                          <p:spTgt spid="4"/>
                                        </p:tgtEl>
                                        <p:attrNameLst>
                                          <p:attrName>ppt_x</p:attrName>
                                          <p:attrName>ppt_y</p:attrName>
                                        </p:attrNameLst>
                                      </p:cBhvr>
                                      <p:rCtr x="0" y="-3611"/>
                                    </p:animMotion>
                                    <p:animRot by="1500000">
                                      <p:cBhvr>
                                        <p:cTn id="7" dur="125" fill="hold">
                                          <p:stCondLst>
                                            <p:cond delay="0"/>
                                          </p:stCondLst>
                                        </p:cTn>
                                        <p:tgtEl>
                                          <p:spTgt spid="4"/>
                                        </p:tgtEl>
                                        <p:attrNameLst>
                                          <p:attrName>r</p:attrName>
                                        </p:attrNameLst>
                                      </p:cBhvr>
                                    </p:animRot>
                                    <p:animRot by="-1500000">
                                      <p:cBhvr>
                                        <p:cTn id="8" dur="125" fill="hold">
                                          <p:stCondLst>
                                            <p:cond delay="125"/>
                                          </p:stCondLst>
                                        </p:cTn>
                                        <p:tgtEl>
                                          <p:spTgt spid="4"/>
                                        </p:tgtEl>
                                        <p:attrNameLst>
                                          <p:attrName>r</p:attrName>
                                        </p:attrNameLst>
                                      </p:cBhvr>
                                    </p:animRot>
                                    <p:animRot by="-1500000">
                                      <p:cBhvr>
                                        <p:cTn id="9" dur="125" fill="hold">
                                          <p:stCondLst>
                                            <p:cond delay="250"/>
                                          </p:stCondLst>
                                        </p:cTn>
                                        <p:tgtEl>
                                          <p:spTgt spid="4"/>
                                        </p:tgtEl>
                                        <p:attrNameLst>
                                          <p:attrName>r</p:attrName>
                                        </p:attrNameLst>
                                      </p:cBhvr>
                                    </p:animRot>
                                    <p:animRot by="1500000">
                                      <p:cBhvr>
                                        <p:cTn id="10" dur="125" fill="hold">
                                          <p:stCondLst>
                                            <p:cond delay="375"/>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0">
            <a:extLst>
              <a:ext uri="{FF2B5EF4-FFF2-40B4-BE49-F238E27FC236}">
                <a16:creationId xmlns:a16="http://schemas.microsoft.com/office/drawing/2014/main" id="{1FBFE562-8046-02B3-680E-F24ECE65C79A}"/>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0" y="0"/>
            <a:ext cx="12192000" cy="6860569"/>
          </a:xfrm>
          <a:prstGeom prst="rect">
            <a:avLst/>
          </a:prstGeom>
        </p:spPr>
      </p:pic>
      <p:pic>
        <p:nvPicPr>
          <p:cNvPr id="13" name="Picture 5">
            <a:extLst>
              <a:ext uri="{FF2B5EF4-FFF2-40B4-BE49-F238E27FC236}">
                <a16:creationId xmlns:a16="http://schemas.microsoft.com/office/drawing/2014/main" id="{022DFC63-86CF-8C62-531B-7ADE7AEB536E}"/>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105400" y="357187"/>
            <a:ext cx="10317138" cy="6600825"/>
          </a:xfrm>
          <a:prstGeom prst="rect">
            <a:avLst/>
          </a:prstGeom>
        </p:spPr>
      </p:pic>
      <p:pic>
        <p:nvPicPr>
          <p:cNvPr id="12" name="Picture 10">
            <a:extLst>
              <a:ext uri="{FF2B5EF4-FFF2-40B4-BE49-F238E27FC236}">
                <a16:creationId xmlns:a16="http://schemas.microsoft.com/office/drawing/2014/main" id="{4269C46D-6B13-72B3-CF35-3AD205AEE418}"/>
              </a:ext>
            </a:extLst>
          </p:cNvPr>
          <p:cNvPicPr>
            <a:picLocks noChangeAspect="1"/>
          </p:cNvPicPr>
          <p:nvPr/>
        </p:nvPicPr>
        <p:blipFill>
          <a:blip r:embed="rId6"/>
          <a:srcRect/>
          <a:stretch>
            <a:fillRect/>
          </a:stretch>
        </p:blipFill>
        <p:spPr>
          <a:xfrm>
            <a:off x="228600" y="3657600"/>
            <a:ext cx="6933180" cy="3076598"/>
          </a:xfrm>
          <a:prstGeom prst="rect">
            <a:avLst/>
          </a:prstGeom>
        </p:spPr>
      </p:pic>
      <p:pic>
        <p:nvPicPr>
          <p:cNvPr id="2" name="Picture 1">
            <a:extLst>
              <a:ext uri="{FF2B5EF4-FFF2-40B4-BE49-F238E27FC236}">
                <a16:creationId xmlns:a16="http://schemas.microsoft.com/office/drawing/2014/main" id="{EC1AD31B-0ED9-EEE6-C2FA-803324E7F27B}"/>
              </a:ext>
            </a:extLst>
          </p:cNvPr>
          <p:cNvPicPr>
            <a:picLocks noChangeAspect="1"/>
          </p:cNvPicPr>
          <p:nvPr/>
        </p:nvPicPr>
        <p:blipFill>
          <a:blip r:embed="rId7"/>
          <a:stretch>
            <a:fillRect/>
          </a:stretch>
        </p:blipFill>
        <p:spPr>
          <a:xfrm>
            <a:off x="800478" y="1476557"/>
            <a:ext cx="10101948" cy="2139881"/>
          </a:xfrm>
          <a:prstGeom prst="rect">
            <a:avLst/>
          </a:prstGeom>
        </p:spPr>
      </p:pic>
    </p:spTree>
    <p:extLst>
      <p:ext uri="{BB962C8B-B14F-4D97-AF65-F5344CB8AC3E}">
        <p14:creationId xmlns:p14="http://schemas.microsoft.com/office/powerpoint/2010/main" val="6328643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462087" y="619126"/>
            <a:ext cx="9267825" cy="2110006"/>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3.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Sắm</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vai</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xử</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lý</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huống</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375913490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4">
            <a:extLst>
              <a:ext uri="{FF2B5EF4-FFF2-40B4-BE49-F238E27FC236}">
                <a16:creationId xmlns:a16="http://schemas.microsoft.com/office/drawing/2014/main" id="{3D5B0EEB-ED8B-15F8-2055-9661AAF9B23C}"/>
              </a:ext>
            </a:extLst>
          </p:cNvPr>
          <p:cNvPicPr>
            <a:picLocks noChangeAspect="1"/>
          </p:cNvPicPr>
          <p:nvPr/>
        </p:nvPicPr>
        <p:blipFill rotWithShape="1">
          <a:blip r:embed="rId2">
            <a:extLst>
              <a:ext uri="{28A0092B-C50C-407E-A947-70E740481C1C}">
                <a14:useLocalDpi xmlns:a14="http://schemas.microsoft.com/office/drawing/2010/main" val="0"/>
              </a:ext>
            </a:extLst>
          </a:blip>
          <a:srcRect t="14433" b="1313"/>
          <a:stretch/>
        </p:blipFill>
        <p:spPr>
          <a:xfrm>
            <a:off x="20" y="1282"/>
            <a:ext cx="12191980" cy="6856718"/>
          </a:xfrm>
          <a:prstGeom prst="rect">
            <a:avLst/>
          </a:prstGeom>
        </p:spPr>
      </p:pic>
      <p:sp>
        <p:nvSpPr>
          <p:cNvPr id="9" name="Rectangle: Rounded Corners 8">
            <a:extLst>
              <a:ext uri="{FF2B5EF4-FFF2-40B4-BE49-F238E27FC236}">
                <a16:creationId xmlns:a16="http://schemas.microsoft.com/office/drawing/2014/main" id="{827964B4-A109-66F1-D100-D4A4BD96DD92}"/>
              </a:ext>
            </a:extLst>
          </p:cNvPr>
          <p:cNvSpPr/>
          <p:nvPr/>
        </p:nvSpPr>
        <p:spPr>
          <a:xfrm>
            <a:off x="368247" y="304800"/>
            <a:ext cx="11455505" cy="6076084"/>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68A0EB07-8B9D-011E-C5F5-B0C4BE03C684}"/>
              </a:ext>
            </a:extLst>
          </p:cNvPr>
          <p:cNvSpPr txBox="1"/>
          <p:nvPr/>
        </p:nvSpPr>
        <p:spPr>
          <a:xfrm>
            <a:off x="1017651" y="323850"/>
            <a:ext cx="1030605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0000"/>
                </a:solidFill>
                <a:effectLst/>
                <a:uLnTx/>
                <a:uFillTx/>
                <a:latin typeface="Calibri" panose="020F0502020204030204"/>
                <a:ea typeface="+mn-ea"/>
                <a:cs typeface="+mn-cs"/>
              </a:rPr>
              <a:t>Mỗi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nhóm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sắm</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vai</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xử</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lý</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tình</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huống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thường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xảy</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ra</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trong</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quan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hệ</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bạn</a:t>
            </a:r>
            <a:r>
              <a:rPr kumimoji="0" lang="en-US" sz="3600" b="1" i="0" u="none" strike="noStrike" kern="1200" cap="none" spc="0" normalizeH="0" noProof="0" dirty="0">
                <a:ln>
                  <a:noFill/>
                </a:ln>
                <a:solidFill>
                  <a:srgbClr val="FF0000"/>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srgbClr val="FF0000"/>
                </a:solidFill>
                <a:effectLst/>
                <a:uLnTx/>
                <a:uFillTx/>
                <a:latin typeface="Calibri" panose="020F0502020204030204"/>
                <a:ea typeface="+mn-ea"/>
                <a:cs typeface="+mn-cs"/>
              </a:rPr>
              <a:t>bè</a:t>
            </a:r>
            <a:endParaRPr kumimoji="0" lang="en-US" sz="36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22D4E66D-39AC-7D74-8F24-95334804B4DC}"/>
              </a:ext>
            </a:extLst>
          </p:cNvPr>
          <p:cNvSpPr/>
          <p:nvPr/>
        </p:nvSpPr>
        <p:spPr>
          <a:xfrm>
            <a:off x="1212351" y="1839074"/>
            <a:ext cx="9647433" cy="1315092"/>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marL="0" marR="0" algn="just">
              <a:spcBef>
                <a:spcPts val="0"/>
              </a:spcBef>
              <a:spcAft>
                <a:spcPts val="0"/>
              </a:spcAft>
            </a:pPr>
            <a:r>
              <a:rPr lang="vi-VN" sz="3200" b="1" i="1" dirty="0">
                <a:effectLst/>
                <a:latin typeface="Calibri" panose="020F0502020204030204" pitchFamily="34" charset="0"/>
                <a:ea typeface="Calibri" panose="020F0502020204030204" pitchFamily="34" charset="0"/>
                <a:cs typeface="Times New Roman" panose="02020603050405020304" pitchFamily="18" charset="0"/>
              </a:rPr>
              <a:t>Tình huống 1: An hứa cho Nam mượn truyện nhưng lại đổi ý không cho mượn nữa.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Nếu</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là</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Nam,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em</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sẽ</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nói</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 </a:t>
            </a:r>
            <a:r>
              <a:rPr lang="en-US" sz="3200" b="1" i="1" dirty="0" err="1">
                <a:effectLst/>
                <a:latin typeface="Calibri" panose="020F0502020204030204" pitchFamily="34" charset="0"/>
                <a:ea typeface="Calibri" panose="020F0502020204030204" pitchFamily="34" charset="0"/>
                <a:cs typeface="Times New Roman" panose="02020603050405020304" pitchFamily="18" charset="0"/>
              </a:rPr>
              <a:t>gì</a:t>
            </a:r>
            <a:r>
              <a:rPr lang="en-US" sz="3200" b="1" i="1" dirty="0">
                <a:effectLst/>
                <a:latin typeface="Calibri" panose="020F0502020204030204" pitchFamily="34" charset="0"/>
                <a:ea typeface="Calibri" panose="020F0502020204030204" pitchFamily="34" charset="0"/>
                <a:cs typeface="Times New Roman" panose="02020603050405020304" pitchFamily="18" charset="0"/>
              </a:rPr>
              <a:t>?</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Rounded Corners 3">
            <a:extLst>
              <a:ext uri="{FF2B5EF4-FFF2-40B4-BE49-F238E27FC236}">
                <a16:creationId xmlns:a16="http://schemas.microsoft.com/office/drawing/2014/main" id="{6C83CF19-8D60-B4F5-5AB5-B037223530A7}"/>
              </a:ext>
            </a:extLst>
          </p:cNvPr>
          <p:cNvSpPr/>
          <p:nvPr/>
        </p:nvSpPr>
        <p:spPr>
          <a:xfrm>
            <a:off x="1160980" y="3667873"/>
            <a:ext cx="9647433" cy="2260315"/>
          </a:xfrm>
          <a:prstGeom prst="roundRect">
            <a:avLst/>
          </a:prstGeom>
          <a:solidFill>
            <a:srgbClr val="F0F0F0"/>
          </a:solidFill>
          <a:ln w="76200">
            <a:solidFill>
              <a:srgbClr val="F5B8F6"/>
            </a:solidFill>
            <a:prstDash val="dash"/>
          </a:ln>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i="1" dirty="0">
                <a:latin typeface="Calibri" panose="020F0502020204030204" pitchFamily="34" charset="0"/>
                <a:ea typeface="Calibri" panose="020F0502020204030204" pitchFamily="34" charset="0"/>
                <a:cs typeface="Times New Roman" panose="02020603050405020304" pitchFamily="18" charset="0"/>
              </a:rPr>
              <a:t>Tình huống 2: Do có sự hiểu lầm, Minh đã có những lời lẽ không hay nói về Hoa. Nghe các bạn kể lại, Hoa cảm thấy rất buồn. Nếu là Hoa em phải làm thế nào để bạn không hiểu lầm mình.</a:t>
            </a:r>
            <a:endParaRPr lang="en-US" sz="3200" b="1"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7656502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animBg="1"/>
      <p:bldP spid="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pic>
        <p:nvPicPr>
          <p:cNvPr id="14" name="Picture 13" descr="A stage with red curtains&#10;&#10;Description automatically generated with low confidence">
            <a:extLst>
              <a:ext uri="{FF2B5EF4-FFF2-40B4-BE49-F238E27FC236}">
                <a16:creationId xmlns:a16="http://schemas.microsoft.com/office/drawing/2014/main" id="{6931579B-302C-74D7-B842-328F8C5E6BF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994576"/>
          </a:xfrm>
          <a:prstGeom prst="rect">
            <a:avLst/>
          </a:prstGeom>
        </p:spPr>
      </p:pic>
      <p:pic>
        <p:nvPicPr>
          <p:cNvPr id="3" name="图片 2" descr="43"/>
          <p:cNvPicPr>
            <a:picLocks noChangeAspect="1"/>
          </p:cNvPicPr>
          <p:nvPr/>
        </p:nvPicPr>
        <p:blipFill>
          <a:blip r:embed="rId4"/>
          <a:stretch>
            <a:fillRect/>
          </a:stretch>
        </p:blipFill>
        <p:spPr>
          <a:xfrm>
            <a:off x="-635" y="0"/>
            <a:ext cx="1435100" cy="1924685"/>
          </a:xfrm>
          <a:prstGeom prst="rect">
            <a:avLst/>
          </a:prstGeom>
        </p:spPr>
      </p:pic>
      <p:pic>
        <p:nvPicPr>
          <p:cNvPr id="6" name="Picture 5">
            <a:extLst>
              <a:ext uri="{FF2B5EF4-FFF2-40B4-BE49-F238E27FC236}">
                <a16:creationId xmlns:a16="http://schemas.microsoft.com/office/drawing/2014/main" id="{BBF8D977-8D70-6F21-9345-D96A54238E05}"/>
              </a:ext>
            </a:extLst>
          </p:cNvPr>
          <p:cNvPicPr>
            <a:picLocks noChangeAspect="1"/>
          </p:cNvPicPr>
          <p:nvPr/>
        </p:nvPicPr>
        <p:blipFill>
          <a:blip r:embed="rId5"/>
          <a:stretch>
            <a:fillRect/>
          </a:stretch>
        </p:blipFill>
        <p:spPr>
          <a:xfrm>
            <a:off x="2570047" y="2106202"/>
            <a:ext cx="7813598" cy="2248681"/>
          </a:xfrm>
          <a:prstGeom prst="rect">
            <a:avLst/>
          </a:prstGeom>
        </p:spPr>
      </p:pic>
    </p:spTree>
    <p:extLst>
      <p:ext uri="{BB962C8B-B14F-4D97-AF65-F5344CB8AC3E}">
        <p14:creationId xmlns:p14="http://schemas.microsoft.com/office/powerpoint/2010/main" val="1751787453"/>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1571946"/>
            <a:ext cx="9003323" cy="23470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Hãy chia sẻ điều mình rút ra được qua việc xử lí các tình huống đó?</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ACFDD0F5-8B76-4283-8879-85B69E8A176D}"/>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9" name="图片 8">
            <a:extLst>
              <a:ext uri="{FF2B5EF4-FFF2-40B4-BE49-F238E27FC236}">
                <a16:creationId xmlns:a16="http://schemas.microsoft.com/office/drawing/2014/main" id="{524F81AB-9AD0-4E2B-9F75-D15FE8172DD5}"/>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sp>
        <p:nvSpPr>
          <p:cNvPr id="2" name="TextBox 1">
            <a:extLst>
              <a:ext uri="{FF2B5EF4-FFF2-40B4-BE49-F238E27FC236}">
                <a16:creationId xmlns:a16="http://schemas.microsoft.com/office/drawing/2014/main" id="{DDEB166B-09D4-AB0C-C397-34AE94CBEA78}"/>
              </a:ext>
            </a:extLst>
          </p:cNvPr>
          <p:cNvSpPr txBox="1"/>
          <p:nvPr/>
        </p:nvSpPr>
        <p:spPr>
          <a:xfrm>
            <a:off x="2373331" y="1633591"/>
            <a:ext cx="8147406" cy="3046988"/>
          </a:xfrm>
          <a:prstGeom prst="rect">
            <a:avLst/>
          </a:prstGeom>
          <a:noFill/>
        </p:spPr>
        <p:txBody>
          <a:bodyPr wrap="square" rtlCol="0">
            <a:spAutoFit/>
          </a:bodyPr>
          <a:lstStyle/>
          <a:p>
            <a:pPr lvl="0" algn="just"/>
            <a:r>
              <a:rPr lang="vi-VN" sz="3200" b="1" i="1" dirty="0">
                <a:solidFill>
                  <a:srgbClr val="002060"/>
                </a:solidFill>
                <a:latin typeface="Cambria" panose="02040503050406030204" pitchFamily="18" charset="0"/>
                <a:ea typeface="Cambria" panose="02040503050406030204" pitchFamily="18" charset="0"/>
              </a:rPr>
              <a:t>Để vượt qua những tình huống bất hòa, chúng ta cần dừng lại suy xét, đặt mình vào vị trí người khác để cảm nhận cảm xúc của họ, nhìn lại xem mình có gì chưa đúng - nhận lỗi nếu cần; chia sẻ cảm xúc của mình,...</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79741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1058238" y="904874"/>
            <a:ext cx="10356351" cy="1824257"/>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4.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Xây</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dựng</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“Cam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kết</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tình</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r>
              <a:rPr kumimoji="0" lang="en-US" sz="5400" b="1" i="0" u="none" strike="noStrike" kern="1200" cap="none" spc="50" normalizeH="0" baseline="0" noProof="0" dirty="0" err="1">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bạn</a:t>
            </a:r>
            <a:r>
              <a:rPr kumimoji="0" lang="en-US"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rPr>
              <a:t>” </a:t>
            </a:r>
            <a:endParaRPr kumimoji="0" lang="vi-VN" sz="5400" b="1" i="0" u="none" strike="noStrike" kern="1200" cap="none" spc="50" normalizeH="0" baseline="0" noProof="0" dirty="0">
              <a:ln w="9525" cmpd="sng">
                <a:solidFill>
                  <a:srgbClr val="002060"/>
                </a:solidFill>
                <a:prstDash val="solid"/>
              </a:ln>
              <a:solidFill>
                <a:srgbClr val="002060"/>
              </a:solidFill>
              <a:effectLst>
                <a:glow rad="38100">
                  <a:srgbClr val="5B9BD5">
                    <a:alpha val="40000"/>
                  </a:srgbClr>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775186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264243" y="3175645"/>
            <a:ext cx="4544063" cy="3413728"/>
          </a:xfrm>
          <a:prstGeom prst="rect">
            <a:avLst/>
          </a:prstGeom>
        </p:spPr>
      </p:pic>
      <p:grpSp>
        <p:nvGrpSpPr>
          <p:cNvPr id="14" name="Group 13">
            <a:extLst>
              <a:ext uri="{FF2B5EF4-FFF2-40B4-BE49-F238E27FC236}">
                <a16:creationId xmlns:a16="http://schemas.microsoft.com/office/drawing/2014/main" id="{E1867FDE-C920-4A52-7C70-1BF1BFA4EAE2}"/>
              </a:ext>
            </a:extLst>
          </p:cNvPr>
          <p:cNvGrpSpPr/>
          <p:nvPr/>
        </p:nvGrpSpPr>
        <p:grpSpPr>
          <a:xfrm>
            <a:off x="4808308" y="1890446"/>
            <a:ext cx="6893958" cy="2291135"/>
            <a:chOff x="267012" y="1913134"/>
            <a:chExt cx="8452053" cy="2630466"/>
          </a:xfrm>
        </p:grpSpPr>
        <p:pic>
          <p:nvPicPr>
            <p:cNvPr id="15" name="Picture 25">
              <a:extLst>
                <a:ext uri="{FF2B5EF4-FFF2-40B4-BE49-F238E27FC236}">
                  <a16:creationId xmlns:a16="http://schemas.microsoft.com/office/drawing/2014/main" id="{55C1F3CA-3456-C519-9945-D4BC62D5EAAF}"/>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6" name="TextBox 15">
              <a:extLst>
                <a:ext uri="{FF2B5EF4-FFF2-40B4-BE49-F238E27FC236}">
                  <a16:creationId xmlns:a16="http://schemas.microsoft.com/office/drawing/2014/main" id="{693BCFEC-2D87-00D1-3169-C72E9E078F5B}"/>
                </a:ext>
              </a:extLst>
            </p:cNvPr>
            <p:cNvSpPr txBox="1"/>
            <p:nvPr/>
          </p:nvSpPr>
          <p:spPr>
            <a:xfrm>
              <a:off x="1017141" y="2167637"/>
              <a:ext cx="7381223"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Nhớ lại những bất hòa đã từng xảy ra và những việc em đã làm để giải quyết bất hòa đó.</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grpSp>
        <p:nvGrpSpPr>
          <p:cNvPr id="17" name="Group 16">
            <a:extLst>
              <a:ext uri="{FF2B5EF4-FFF2-40B4-BE49-F238E27FC236}">
                <a16:creationId xmlns:a16="http://schemas.microsoft.com/office/drawing/2014/main" id="{135C6E1D-6746-D1F6-936F-0A78B03BCB2C}"/>
              </a:ext>
            </a:extLst>
          </p:cNvPr>
          <p:cNvGrpSpPr/>
          <p:nvPr/>
        </p:nvGrpSpPr>
        <p:grpSpPr>
          <a:xfrm>
            <a:off x="4866528" y="3965826"/>
            <a:ext cx="6893958" cy="2188393"/>
            <a:chOff x="267012" y="1913134"/>
            <a:chExt cx="8452053" cy="2630466"/>
          </a:xfrm>
        </p:grpSpPr>
        <p:pic>
          <p:nvPicPr>
            <p:cNvPr id="18" name="Picture 25">
              <a:extLst>
                <a:ext uri="{FF2B5EF4-FFF2-40B4-BE49-F238E27FC236}">
                  <a16:creationId xmlns:a16="http://schemas.microsoft.com/office/drawing/2014/main" id="{AB7FCD8E-8876-9474-4E90-72561861CF18}"/>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67012" y="1913134"/>
              <a:ext cx="8452053" cy="2062165"/>
            </a:xfrm>
            <a:prstGeom prst="rect">
              <a:avLst/>
            </a:prstGeom>
          </p:spPr>
        </p:pic>
        <p:sp>
          <p:nvSpPr>
            <p:cNvPr id="19" name="TextBox 18">
              <a:extLst>
                <a:ext uri="{FF2B5EF4-FFF2-40B4-BE49-F238E27FC236}">
                  <a16:creationId xmlns:a16="http://schemas.microsoft.com/office/drawing/2014/main" id="{8F6D0ECA-95F1-481D-1793-C96A529D9D2B}"/>
                </a:ext>
              </a:extLst>
            </p:cNvPr>
            <p:cNvSpPr txBox="1"/>
            <p:nvPr/>
          </p:nvSpPr>
          <p:spPr>
            <a:xfrm>
              <a:off x="1017141" y="2167637"/>
              <a:ext cx="7189680" cy="23759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rPr>
                <a:t>Lựa chọn và rút ra những việc cần làm ở bất kì tình huống bất hòa nào để ghi lại vào bản “Cam kết tình bạn”.</a:t>
              </a:r>
              <a:endParaRPr kumimoji="0" lang="en-US" sz="2800" b="1" i="0" u="none" strike="noStrike" kern="1200" cap="none" spc="0" normalizeH="0" baseline="0" noProof="0" dirty="0">
                <a:ln>
                  <a:noFill/>
                </a:ln>
                <a:solidFill>
                  <a:srgbClr val="FF0000"/>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grpSp>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954107"/>
          </a:xfrm>
          <a:prstGeom prst="rect">
            <a:avLst/>
          </a:prstGeom>
          <a:noFill/>
        </p:spPr>
        <p:txBody>
          <a:bodyPr wrap="square" rtlCol="0">
            <a:spAutoFit/>
          </a:bodyPr>
          <a:lstStyle/>
          <a:p>
            <a:pPr lvl="0" algn="ctr"/>
            <a:r>
              <a:rPr lang="en-US" sz="2800" b="1" dirty="0">
                <a:solidFill>
                  <a:srgbClr val="000000"/>
                </a:solidFill>
                <a:latin typeface="Calibri" panose="020F0502020204030204" pitchFamily="34" charset="0"/>
                <a:ea typeface="Calibri" panose="020F0502020204030204" pitchFamily="34" charset="0"/>
                <a:cs typeface="Calibri" panose="020F0502020204030204" pitchFamily="34" charset="0"/>
              </a:rPr>
              <a:t>M</a:t>
            </a:r>
            <a:r>
              <a:rPr lang="vi-VN" sz="2800" b="1" dirty="0">
                <a:solidFill>
                  <a:srgbClr val="000000"/>
                </a:solidFill>
                <a:latin typeface="Calibri" panose="020F0502020204030204" pitchFamily="34" charset="0"/>
                <a:ea typeface="Calibri" panose="020F0502020204030204" pitchFamily="34" charset="0"/>
                <a:cs typeface="Calibri" panose="020F0502020204030204" pitchFamily="34" charset="0"/>
              </a:rPr>
              <a:t>ỗi tổ thảo luận để đưa ra các nguyên tắc trong “Cam kết tình bạn” theo các gợi ý sau:</a:t>
            </a:r>
            <a:endParaRPr kumimoji="0" lang="en-US" sz="28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56383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ipe(down)">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arn(inVertical)">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3BD9F44C-1CB7-D2E0-BC8E-E22B87C1145B}"/>
              </a:ext>
            </a:extLst>
          </p:cNvPr>
          <p:cNvSpPr txBox="1"/>
          <p:nvPr/>
        </p:nvSpPr>
        <p:spPr>
          <a:xfrm>
            <a:off x="1828799" y="636998"/>
            <a:ext cx="8465905" cy="1323439"/>
          </a:xfrm>
          <a:prstGeom prst="rect">
            <a:avLst/>
          </a:prstGeom>
          <a:noFill/>
        </p:spPr>
        <p:txBody>
          <a:bodyPr wrap="square" rtlCol="0">
            <a:spAutoFit/>
          </a:bodyPr>
          <a:lstStyle/>
          <a:p>
            <a:pPr lvl="0" algn="ctr"/>
            <a:r>
              <a:rPr lang="en-US" sz="4000" b="1" dirty="0">
                <a:solidFill>
                  <a:srgbClr val="000000"/>
                </a:solidFill>
                <a:latin typeface="Calibri" panose="020F0502020204030204" pitchFamily="34" charset="0"/>
                <a:ea typeface="Calibri" panose="020F0502020204030204" pitchFamily="34" charset="0"/>
                <a:cs typeface="Calibri" panose="020F0502020204030204" pitchFamily="34" charset="0"/>
              </a:rPr>
              <a:t>T</a:t>
            </a:r>
            <a:r>
              <a:rPr lang="vi-VN" sz="4000" b="1" dirty="0">
                <a:solidFill>
                  <a:srgbClr val="000000"/>
                </a:solidFill>
                <a:latin typeface="Calibri" panose="020F0502020204030204" pitchFamily="34" charset="0"/>
                <a:ea typeface="Calibri" panose="020F0502020204030204" pitchFamily="34" charset="0"/>
                <a:cs typeface="Calibri" panose="020F0502020204030204" pitchFamily="34" charset="0"/>
              </a:rPr>
              <a:t>ừng tổ trình bày nội dung  “Cam kết tình bạn” trước lớp.</a:t>
            </a:r>
            <a:endParaRPr kumimoji="0" lang="en-US" sz="4000" b="1"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A4B9B2A-087E-A921-884C-BED4674CF68B}"/>
              </a:ext>
            </a:extLst>
          </p:cNvPr>
          <p:cNvPicPr>
            <a:picLocks noChangeAspect="1"/>
          </p:cNvPicPr>
          <p:nvPr/>
        </p:nvPicPr>
        <p:blipFill>
          <a:blip r:embed="rId3"/>
          <a:stretch>
            <a:fillRect/>
          </a:stretch>
        </p:blipFill>
        <p:spPr>
          <a:xfrm>
            <a:off x="2397250" y="2194442"/>
            <a:ext cx="7815130" cy="3939231"/>
          </a:xfrm>
          <a:prstGeom prst="rect">
            <a:avLst/>
          </a:prstGeom>
        </p:spPr>
      </p:pic>
    </p:spTree>
    <p:extLst>
      <p:ext uri="{BB962C8B-B14F-4D97-AF65-F5344CB8AC3E}">
        <p14:creationId xmlns:p14="http://schemas.microsoft.com/office/powerpoint/2010/main" val="51697318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2" descr="Ảnh có chứa văn bản&#10;&#10;Mô tả được tạo tự động">
            <a:extLst>
              <a:ext uri="{FF2B5EF4-FFF2-40B4-BE49-F238E27FC236}">
                <a16:creationId xmlns:a16="http://schemas.microsoft.com/office/drawing/2014/main" id="{480CD21C-E314-B4B6-8BCE-44E757B5C2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290" y="3709040"/>
            <a:ext cx="4633659" cy="3275418"/>
          </a:xfrm>
          <a:prstGeom prst="rect">
            <a:avLst/>
          </a:prstGeom>
        </p:spPr>
      </p:pic>
      <p:pic>
        <p:nvPicPr>
          <p:cNvPr id="15" name="Picture 14">
            <a:extLst>
              <a:ext uri="{FF2B5EF4-FFF2-40B4-BE49-F238E27FC236}">
                <a16:creationId xmlns:a16="http://schemas.microsoft.com/office/drawing/2014/main" id="{02124707-0F21-1800-CBFE-E007CA409206}"/>
              </a:ext>
            </a:extLst>
          </p:cNvPr>
          <p:cNvPicPr>
            <a:picLocks noChangeAspect="1"/>
          </p:cNvPicPr>
          <p:nvPr/>
        </p:nvPicPr>
        <p:blipFill>
          <a:blip r:embed="rId5"/>
          <a:stretch>
            <a:fillRect/>
          </a:stretch>
        </p:blipFill>
        <p:spPr>
          <a:xfrm>
            <a:off x="0" y="2099038"/>
            <a:ext cx="5334462" cy="1755800"/>
          </a:xfrm>
          <a:prstGeom prst="rect">
            <a:avLst/>
          </a:prstGeom>
        </p:spPr>
      </p:pic>
      <p:sp>
        <p:nvSpPr>
          <p:cNvPr id="16" name="椭圆 31">
            <a:extLst>
              <a:ext uri="{FF2B5EF4-FFF2-40B4-BE49-F238E27FC236}">
                <a16:creationId xmlns:a16="http://schemas.microsoft.com/office/drawing/2014/main" id="{FF1A1D5B-ADE9-F255-497A-2988DE2C9F94}"/>
              </a:ext>
            </a:extLst>
          </p:cNvPr>
          <p:cNvSpPr/>
          <p:nvPr/>
        </p:nvSpPr>
        <p:spPr>
          <a:xfrm flipH="1">
            <a:off x="4933103" y="504946"/>
            <a:ext cx="6964370" cy="1673176"/>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vi-VN" altLang="zh-CN" sz="2800" b="1" dirty="0">
                <a:solidFill>
                  <a:srgbClr val="002060"/>
                </a:solidFill>
                <a:latin typeface="Calibri" panose="020F0502020204030204" pitchFamily="34" charset="0"/>
                <a:cs typeface="Calibri" panose="020F0502020204030204" pitchFamily="34" charset="0"/>
                <a:sym typeface="+mn-lt"/>
              </a:rPr>
              <a:t>Hãy nghĩ về một người bạn bất kì trong lớp và 5 đặc điểm nổi bật của bạn (ngoại hình, tính cách, sở thích, sở trường...).</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sp>
        <p:nvSpPr>
          <p:cNvPr id="22" name="椭圆 31">
            <a:extLst>
              <a:ext uri="{FF2B5EF4-FFF2-40B4-BE49-F238E27FC236}">
                <a16:creationId xmlns:a16="http://schemas.microsoft.com/office/drawing/2014/main" id="{45E9B9A6-1FBE-99A9-5763-4B2FB0535E81}"/>
              </a:ext>
            </a:extLst>
          </p:cNvPr>
          <p:cNvSpPr/>
          <p:nvPr/>
        </p:nvSpPr>
        <p:spPr>
          <a:xfrm flipH="1">
            <a:off x="4984472" y="2426214"/>
            <a:ext cx="7207527"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a:solidFill>
                  <a:srgbClr val="002060"/>
                </a:solidFill>
                <a:latin typeface="Calibri" panose="020F0502020204030204" pitchFamily="34" charset="0"/>
                <a:cs typeface="Calibri" panose="020F0502020204030204" pitchFamily="34" charset="0"/>
                <a:sym typeface="+mn-lt"/>
              </a:rPr>
              <a:t>V</a:t>
            </a:r>
            <a:r>
              <a:rPr lang="vi-VN" altLang="zh-CN" sz="2800" b="1" dirty="0">
                <a:solidFill>
                  <a:srgbClr val="002060"/>
                </a:solidFill>
                <a:latin typeface="Calibri" panose="020F0502020204030204" pitchFamily="34" charset="0"/>
                <a:cs typeface="Calibri" panose="020F0502020204030204" pitchFamily="34" charset="0"/>
                <a:sym typeface="+mn-lt"/>
              </a:rPr>
              <a:t>iết 5 đặc điểm của người bạn đó lên các cánh của ngôi sao.</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nvGrpSpPr>
          <p:cNvPr id="26" name="Group 25">
            <a:extLst>
              <a:ext uri="{FF2B5EF4-FFF2-40B4-BE49-F238E27FC236}">
                <a16:creationId xmlns:a16="http://schemas.microsoft.com/office/drawing/2014/main" id="{877FF68B-5EED-92BD-F83B-8E938D785883}"/>
              </a:ext>
            </a:extLst>
          </p:cNvPr>
          <p:cNvGrpSpPr/>
          <p:nvPr/>
        </p:nvGrpSpPr>
        <p:grpSpPr>
          <a:xfrm>
            <a:off x="4489807" y="3575405"/>
            <a:ext cx="2126750" cy="1932397"/>
            <a:chOff x="4623371" y="3610509"/>
            <a:chExt cx="2770598" cy="2770598"/>
          </a:xfrm>
        </p:grpSpPr>
        <p:pic>
          <p:nvPicPr>
            <p:cNvPr id="21" name="Picture 20" descr="A yellow star on a black background&#10;&#10;Description automatically generated">
              <a:extLst>
                <a:ext uri="{FF2B5EF4-FFF2-40B4-BE49-F238E27FC236}">
                  <a16:creationId xmlns:a16="http://schemas.microsoft.com/office/drawing/2014/main" id="{7F54538D-CB05-4A28-E2A3-AF2AF01975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23" name="TextBox 22">
              <a:extLst>
                <a:ext uri="{FF2B5EF4-FFF2-40B4-BE49-F238E27FC236}">
                  <a16:creationId xmlns:a16="http://schemas.microsoft.com/office/drawing/2014/main" id="{C34F775F-0B39-59B5-E323-0D8BA99E577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Người</a:t>
              </a:r>
              <a:r>
                <a:rPr lang="en-US" sz="2400" dirty="0">
                  <a:latin typeface="Calibri" panose="020F0502020204030204" pitchFamily="34" charset="0"/>
                  <a:cs typeface="Calibri" panose="020F0502020204030204" pitchFamily="34" charset="0"/>
                </a:rPr>
                <a:t> nhỏ </a:t>
              </a:r>
              <a:r>
                <a:rPr lang="en-US" sz="2400" dirty="0" err="1">
                  <a:latin typeface="Calibri" panose="020F0502020204030204" pitchFamily="34" charset="0"/>
                  <a:cs typeface="Calibri" panose="020F0502020204030204" pitchFamily="34" charset="0"/>
                </a:rPr>
                <a:t>nhắn</a:t>
              </a:r>
              <a:endParaRPr lang="en-US" sz="2400" dirty="0">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8E3356F8-0970-CAD2-C1F3-C1C4FE65E34B}"/>
              </a:ext>
            </a:extLst>
          </p:cNvPr>
          <p:cNvGrpSpPr/>
          <p:nvPr/>
        </p:nvGrpSpPr>
        <p:grpSpPr>
          <a:xfrm>
            <a:off x="6647381" y="3606229"/>
            <a:ext cx="2095927" cy="1932397"/>
            <a:chOff x="4623371" y="3610509"/>
            <a:chExt cx="2770598" cy="2770598"/>
          </a:xfrm>
        </p:grpSpPr>
        <p:pic>
          <p:nvPicPr>
            <p:cNvPr id="29" name="Picture 28" descr="A yellow star on a black background&#10;&#10;Description automatically generated">
              <a:extLst>
                <a:ext uri="{FF2B5EF4-FFF2-40B4-BE49-F238E27FC236}">
                  <a16:creationId xmlns:a16="http://schemas.microsoft.com/office/drawing/2014/main" id="{42BA54A0-87BA-2881-07D0-77F1C520FA8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31" name="TextBox 30">
              <a:extLst>
                <a:ext uri="{FF2B5EF4-FFF2-40B4-BE49-F238E27FC236}">
                  <a16:creationId xmlns:a16="http://schemas.microsoft.com/office/drawing/2014/main" id="{193B7CA0-77AD-D154-0307-410C9251BB41}"/>
                </a:ext>
              </a:extLst>
            </p:cNvPr>
            <p:cNvSpPr txBox="1"/>
            <p:nvPr/>
          </p:nvSpPr>
          <p:spPr>
            <a:xfrm>
              <a:off x="5174374" y="4545260"/>
              <a:ext cx="1723937" cy="1191452"/>
            </a:xfrm>
            <a:prstGeom prst="rect">
              <a:avLst/>
            </a:prstGeom>
            <a:noFill/>
          </p:spPr>
          <p:txBody>
            <a:bodyPr wrap="square" rtlCol="0">
              <a:spAutoFit/>
            </a:bodyPr>
            <a:lstStyle/>
            <a:p>
              <a:pPr algn="ctr"/>
              <a:r>
                <a:rPr lang="en-US" sz="2400" dirty="0" err="1">
                  <a:latin typeface="Calibri" panose="020F0502020204030204" pitchFamily="34" charset="0"/>
                  <a:cs typeface="Calibri" panose="020F0502020204030204" pitchFamily="34" charset="0"/>
                </a:rPr>
                <a:t>Mái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tóc</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dài</a:t>
              </a:r>
              <a:endParaRPr lang="en-US" sz="2400" dirty="0">
                <a:latin typeface="Calibri" panose="020F0502020204030204" pitchFamily="34" charset="0"/>
                <a:cs typeface="Calibri" panose="020F0502020204030204" pitchFamily="34" charset="0"/>
              </a:endParaRPr>
            </a:p>
          </p:txBody>
        </p:sp>
      </p:grpSp>
      <p:grpSp>
        <p:nvGrpSpPr>
          <p:cNvPr id="40" name="Group 39">
            <a:extLst>
              <a:ext uri="{FF2B5EF4-FFF2-40B4-BE49-F238E27FC236}">
                <a16:creationId xmlns:a16="http://schemas.microsoft.com/office/drawing/2014/main" id="{CCDEEB42-D766-70D5-1A7E-610552B4B0F2}"/>
              </a:ext>
            </a:extLst>
          </p:cNvPr>
          <p:cNvGrpSpPr/>
          <p:nvPr/>
        </p:nvGrpSpPr>
        <p:grpSpPr>
          <a:xfrm>
            <a:off x="8568650" y="3554858"/>
            <a:ext cx="2239766" cy="1932397"/>
            <a:chOff x="4623371" y="3610509"/>
            <a:chExt cx="2770598" cy="2770598"/>
          </a:xfrm>
        </p:grpSpPr>
        <p:pic>
          <p:nvPicPr>
            <p:cNvPr id="41" name="Picture 40" descr="A yellow star on a black background&#10;&#10;Description automatically generated">
              <a:extLst>
                <a:ext uri="{FF2B5EF4-FFF2-40B4-BE49-F238E27FC236}">
                  <a16:creationId xmlns:a16="http://schemas.microsoft.com/office/drawing/2014/main" id="{E7E08AB6-CDAC-0CDD-4F19-565AD835245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2" name="TextBox 41">
              <a:extLst>
                <a:ext uri="{FF2B5EF4-FFF2-40B4-BE49-F238E27FC236}">
                  <a16:creationId xmlns:a16="http://schemas.microsoft.com/office/drawing/2014/main" id="{022B80AF-E2B0-A361-0C7B-4AFD4BD06503}"/>
                </a:ext>
              </a:extLst>
            </p:cNvPr>
            <p:cNvSpPr txBox="1"/>
            <p:nvPr/>
          </p:nvSpPr>
          <p:spPr>
            <a:xfrm>
              <a:off x="5136246" y="4869335"/>
              <a:ext cx="1723937" cy="1191452"/>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Thích </a:t>
              </a:r>
              <a:r>
                <a:rPr lang="en-US" sz="2400" dirty="0" err="1">
                  <a:latin typeface="Calibri" panose="020F0502020204030204" pitchFamily="34" charset="0"/>
                  <a:cs typeface="Calibri" panose="020F0502020204030204" pitchFamily="34" charset="0"/>
                </a:rPr>
                <a:t>chơi</a:t>
              </a:r>
              <a:r>
                <a:rPr lang="en-US" sz="2400" dirty="0">
                  <a:latin typeface="Calibri" panose="020F0502020204030204" pitchFamily="34" charset="0"/>
                  <a:cs typeface="Calibri" panose="020F0502020204030204" pitchFamily="34" charset="0"/>
                </a:rPr>
                <a:t> </a:t>
              </a:r>
              <a:r>
                <a:rPr lang="en-US" sz="2400" dirty="0" err="1">
                  <a:latin typeface="Calibri" panose="020F0502020204030204" pitchFamily="34" charset="0"/>
                  <a:cs typeface="Calibri" panose="020F0502020204030204" pitchFamily="34" charset="0"/>
                </a:rPr>
                <a:t>cờ</a:t>
              </a:r>
              <a:endParaRPr lang="en-US" sz="2400" dirty="0">
                <a:latin typeface="Calibri" panose="020F0502020204030204" pitchFamily="34" charset="0"/>
                <a:cs typeface="Calibri" panose="020F0502020204030204" pitchFamily="34" charset="0"/>
              </a:endParaRPr>
            </a:p>
          </p:txBody>
        </p:sp>
      </p:grpSp>
      <p:grpSp>
        <p:nvGrpSpPr>
          <p:cNvPr id="43" name="Group 42">
            <a:extLst>
              <a:ext uri="{FF2B5EF4-FFF2-40B4-BE49-F238E27FC236}">
                <a16:creationId xmlns:a16="http://schemas.microsoft.com/office/drawing/2014/main" id="{C620672D-3CC0-EADC-FEC5-DF1CE0999884}"/>
              </a:ext>
            </a:extLst>
          </p:cNvPr>
          <p:cNvGrpSpPr/>
          <p:nvPr/>
        </p:nvGrpSpPr>
        <p:grpSpPr>
          <a:xfrm>
            <a:off x="10633753" y="3585680"/>
            <a:ext cx="1767158" cy="1932397"/>
            <a:chOff x="4623371" y="3610509"/>
            <a:chExt cx="2770598" cy="2770598"/>
          </a:xfrm>
        </p:grpSpPr>
        <p:pic>
          <p:nvPicPr>
            <p:cNvPr id="44" name="Picture 43" descr="A yellow star on a black background&#10;&#10;Description automatically generated">
              <a:extLst>
                <a:ext uri="{FF2B5EF4-FFF2-40B4-BE49-F238E27FC236}">
                  <a16:creationId xmlns:a16="http://schemas.microsoft.com/office/drawing/2014/main" id="{ED90AD2F-5859-C9BF-BA02-B6068C5A0D5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623371" y="3610509"/>
              <a:ext cx="2770598" cy="2770598"/>
            </a:xfrm>
            <a:prstGeom prst="rect">
              <a:avLst/>
            </a:prstGeom>
          </p:spPr>
        </p:pic>
        <p:sp>
          <p:nvSpPr>
            <p:cNvPr id="45" name="TextBox 44">
              <a:extLst>
                <a:ext uri="{FF2B5EF4-FFF2-40B4-BE49-F238E27FC236}">
                  <a16:creationId xmlns:a16="http://schemas.microsoft.com/office/drawing/2014/main" id="{DE4DFC2E-3025-24BA-028B-88ECCD6A69DE}"/>
                </a:ext>
              </a:extLst>
            </p:cNvPr>
            <p:cNvSpPr txBox="1"/>
            <p:nvPr/>
          </p:nvSpPr>
          <p:spPr>
            <a:xfrm>
              <a:off x="5136246" y="4869335"/>
              <a:ext cx="1723937" cy="661918"/>
            </a:xfrm>
            <a:prstGeom prst="rect">
              <a:avLst/>
            </a:prstGeom>
            <a:noFill/>
          </p:spPr>
          <p:txBody>
            <a:bodyPr wrap="square" rtlCol="0">
              <a:spAutoFit/>
            </a:bodyPr>
            <a:lstStyle/>
            <a:p>
              <a:pPr algn="ctr"/>
              <a:r>
                <a:rPr lang="en-US" sz="2400" dirty="0">
                  <a:latin typeface="Calibri" panose="020F0502020204030204" pitchFamily="34" charset="0"/>
                  <a:cs typeface="Calibri" panose="020F0502020204030204" pitchFamily="34" charset="0"/>
                </a:rPr>
                <a:t>…</a:t>
              </a:r>
            </a:p>
          </p:txBody>
        </p:sp>
      </p:grpSp>
    </p:spTree>
    <p:custDataLst>
      <p:tags r:id="rId1"/>
    </p:custDataLst>
    <p:extLst>
      <p:ext uri="{BB962C8B-B14F-4D97-AF65-F5344CB8AC3E}">
        <p14:creationId xmlns:p14="http://schemas.microsoft.com/office/powerpoint/2010/main" val="305667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down)">
                                      <p:cBhvr>
                                        <p:cTn id="29" dur="500"/>
                                        <p:tgtEl>
                                          <p:spTgt spid="2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wipe(down)">
                                      <p:cBhvr>
                                        <p:cTn id="34" dur="500"/>
                                        <p:tgtEl>
                                          <p:spTgt spid="2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down)">
                                      <p:cBhvr>
                                        <p:cTn id="39" dur="500"/>
                                        <p:tgtEl>
                                          <p:spTgt spid="40"/>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nodeType="clickEffect">
                                  <p:stCondLst>
                                    <p:cond delay="0"/>
                                  </p:stCondLst>
                                  <p:childTnLst>
                                    <p:set>
                                      <p:cBhvr>
                                        <p:cTn id="43" dur="1" fill="hold">
                                          <p:stCondLst>
                                            <p:cond delay="0"/>
                                          </p:stCondLst>
                                        </p:cTn>
                                        <p:tgtEl>
                                          <p:spTgt spid="43"/>
                                        </p:tgtEl>
                                        <p:attrNameLst>
                                          <p:attrName>style.visibility</p:attrName>
                                        </p:attrNameLst>
                                      </p:cBhvr>
                                      <p:to>
                                        <p:strVal val="visible"/>
                                      </p:to>
                                    </p:set>
                                    <p:animEffect transition="in" filter="wipe(down)">
                                      <p:cBhvr>
                                        <p:cTn id="44"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b="7354"/>
          <a:stretch/>
        </p:blipFill>
        <p:spPr>
          <a:xfrm>
            <a:off x="0" y="-38513"/>
            <a:ext cx="12191999" cy="7544213"/>
          </a:xfrm>
          <a:prstGeom prst="rect">
            <a:avLst/>
          </a:prstGeom>
        </p:spPr>
      </p:pic>
      <p:grpSp>
        <p:nvGrpSpPr>
          <p:cNvPr id="2" name="Group 1">
            <a:extLst>
              <a:ext uri="{FF2B5EF4-FFF2-40B4-BE49-F238E27FC236}">
                <a16:creationId xmlns:a16="http://schemas.microsoft.com/office/drawing/2014/main" id="{DE27E4EE-39EB-274D-522C-E7951B5971F8}"/>
              </a:ext>
            </a:extLst>
          </p:cNvPr>
          <p:cNvGrpSpPr/>
          <p:nvPr/>
        </p:nvGrpSpPr>
        <p:grpSpPr>
          <a:xfrm>
            <a:off x="1587250" y="1002158"/>
            <a:ext cx="8897815" cy="3306482"/>
            <a:chOff x="1594337" y="1602154"/>
            <a:chExt cx="9003323" cy="3477846"/>
          </a:xfrm>
        </p:grpSpPr>
        <p:sp>
          <p:nvSpPr>
            <p:cNvPr id="3" name="Rounded Rectangle 8">
              <a:extLst>
                <a:ext uri="{FF2B5EF4-FFF2-40B4-BE49-F238E27FC236}">
                  <a16:creationId xmlns:a16="http://schemas.microsoft.com/office/drawing/2014/main" id="{9C2D8E5C-EB5D-DD0A-CEE6-C74B7F891D3E}"/>
                </a:ext>
              </a:extLst>
            </p:cNvPr>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4" name="Rounded Rectangle 9">
              <a:extLst>
                <a:ext uri="{FF2B5EF4-FFF2-40B4-BE49-F238E27FC236}">
                  <a16:creationId xmlns:a16="http://schemas.microsoft.com/office/drawing/2014/main" id="{13A6C009-555D-0D2E-5606-96F81ABFEDF8}"/>
                </a:ext>
              </a:extLst>
            </p:cNvPr>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r>
                <a:rPr lang="en-US" sz="3600" b="1" dirty="0">
                  <a:solidFill>
                    <a:srgbClr val="002060"/>
                  </a:solidFill>
                  <a:latin typeface="Calibri" panose="020F0502020204030204"/>
                  <a:ea typeface="Times New Roman" panose="02020603050405020304" pitchFamily="18" charset="0"/>
                </a:rPr>
                <a:t>N</a:t>
              </a:r>
              <a:r>
                <a:rPr kumimoji="0" lang="vi-VN" sz="3600" b="1"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rPr>
                <a:t>hìn lại bản “Cam kết tình bạn” của các tổ, lựa chọn những nguyên tắc tình bạn thuyết phục của mỗi tổ đưa ra để xây dựng “Cam kết tình bạn” chung của lớp.</a:t>
              </a:r>
              <a:endParaRPr kumimoji="0" lang="en-US" sz="3600" b="0" i="0" u="none" strike="noStrike" kern="1200" cap="none" spc="0" normalizeH="0" baseline="0" noProof="0" dirty="0">
                <a:ln>
                  <a:noFill/>
                </a:ln>
                <a:solidFill>
                  <a:srgbClr val="002060"/>
                </a:solidFill>
                <a:effectLst/>
                <a:uLnTx/>
                <a:uFillTx/>
                <a:latin typeface="Calibri" panose="020F0502020204030204"/>
                <a:ea typeface="Times New Roman" panose="02020603050405020304" pitchFamily="18" charset="0"/>
                <a:cs typeface="+mn-cs"/>
              </a:endParaRPr>
            </a:p>
          </p:txBody>
        </p:sp>
      </p:grpSp>
    </p:spTree>
    <p:extLst>
      <p:ext uri="{BB962C8B-B14F-4D97-AF65-F5344CB8AC3E}">
        <p14:creationId xmlns:p14="http://schemas.microsoft.com/office/powerpoint/2010/main" val="1955563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a:extLst>
              <a:ext uri="{FF2B5EF4-FFF2-40B4-BE49-F238E27FC236}">
                <a16:creationId xmlns:a16="http://schemas.microsoft.com/office/drawing/2014/main" id="{3429370E-CE57-F4AD-FEA7-AF57AE82DF9E}"/>
              </a:ext>
            </a:extLst>
          </p:cNvPr>
          <p:cNvGraphicFramePr>
            <a:graphicFrameLocks noGrp="1"/>
          </p:cNvGraphicFramePr>
          <p:nvPr>
            <p:extLst>
              <p:ext uri="{D42A27DB-BD31-4B8C-83A1-F6EECF244321}">
                <p14:modId xmlns:p14="http://schemas.microsoft.com/office/powerpoint/2010/main" val="3418155591"/>
              </p:ext>
            </p:extLst>
          </p:nvPr>
        </p:nvGraphicFramePr>
        <p:xfrm>
          <a:off x="1726058" y="1253446"/>
          <a:ext cx="9616612" cy="4746661"/>
        </p:xfrm>
        <a:graphic>
          <a:graphicData uri="http://schemas.openxmlformats.org/drawingml/2006/table">
            <a:tbl>
              <a:tblPr firstRow="1" firstCol="1" bandRow="1">
                <a:tableStyleId>{5C22544A-7EE6-4342-B048-85BDC9FD1C3A}</a:tableStyleId>
              </a:tblPr>
              <a:tblGrid>
                <a:gridCol w="9616612">
                  <a:extLst>
                    <a:ext uri="{9D8B030D-6E8A-4147-A177-3AD203B41FA5}">
                      <a16:colId xmlns:a16="http://schemas.microsoft.com/office/drawing/2014/main" val="2641395880"/>
                    </a:ext>
                  </a:extLst>
                </a:gridCol>
              </a:tblGrid>
              <a:tr h="4746661">
                <a:tc>
                  <a:txBody>
                    <a:bodyPr/>
                    <a:lstStyle/>
                    <a:p>
                      <a:pPr marL="0" marR="0" algn="ctr">
                        <a:lnSpc>
                          <a:spcPct val="150000"/>
                        </a:lnSpc>
                        <a:spcBef>
                          <a:spcPts val="0"/>
                        </a:spcBef>
                        <a:spcAft>
                          <a:spcPts val="0"/>
                        </a:spcAft>
                      </a:pPr>
                      <a:r>
                        <a:rPr lang="en-US" sz="2800" dirty="0">
                          <a:solidFill>
                            <a:srgbClr val="FF0000"/>
                          </a:solidFill>
                          <a:effectLst/>
                          <a:latin typeface="Cambria" panose="02040503050406030204" pitchFamily="18" charset="0"/>
                          <a:ea typeface="Cambria" panose="02040503050406030204" pitchFamily="18" charset="0"/>
                        </a:rPr>
                        <a:t>CAM KẾT TÌNH BẠN</a:t>
                      </a:r>
                      <a:endParaRPr lang="en-US" sz="2400" dirty="0">
                        <a:solidFill>
                          <a:srgbClr val="FF000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1: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to, </a:t>
                      </a:r>
                      <a:r>
                        <a:rPr lang="en-US" sz="2800" dirty="0" err="1">
                          <a:solidFill>
                            <a:srgbClr val="002060"/>
                          </a:solidFill>
                          <a:effectLst/>
                          <a:latin typeface="Cambria" panose="02040503050406030204" pitchFamily="18" charset="0"/>
                          <a:ea typeface="Cambria" panose="02040503050406030204" pitchFamily="18" charset="0"/>
                        </a:rPr>
                        <a:t>quát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nói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không</a:t>
                      </a:r>
                      <a:r>
                        <a:rPr lang="en-US" sz="2800" dirty="0">
                          <a:solidFill>
                            <a:srgbClr val="002060"/>
                          </a:solidFill>
                          <a:effectLst/>
                          <a:latin typeface="Cambria" panose="02040503050406030204" pitchFamily="18" charset="0"/>
                          <a:ea typeface="Cambria" panose="02040503050406030204" pitchFamily="18" charset="0"/>
                        </a:rPr>
                        <a:t> hay </a:t>
                      </a:r>
                      <a:r>
                        <a:rPr lang="en-US" sz="2800" dirty="0" err="1">
                          <a:solidFill>
                            <a:srgbClr val="002060"/>
                          </a:solidFill>
                          <a:effectLst/>
                          <a:latin typeface="Cambria" panose="02040503050406030204" pitchFamily="18" charset="0"/>
                          <a:ea typeface="Cambria" panose="02040503050406030204" pitchFamily="18" charset="0"/>
                        </a:rPr>
                        <a:t>về</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khi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2: Khi </a:t>
                      </a:r>
                      <a:r>
                        <a:rPr lang="en-US" sz="2800" dirty="0" err="1">
                          <a:solidFill>
                            <a:srgbClr val="002060"/>
                          </a:solidFill>
                          <a:effectLst/>
                          <a:latin typeface="Cambria" panose="02040503050406030204" pitchFamily="18" charset="0"/>
                          <a:ea typeface="Cambria" panose="02040503050406030204" pitchFamily="18" charset="0"/>
                        </a:rPr>
                        <a:t>có</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bất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một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người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hòa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giải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lắng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nghe</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lần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lượt</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trình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bày</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endParaRPr>
                    </a:p>
                    <a:p>
                      <a:pPr marL="0" marR="0" algn="just">
                        <a:lnSpc>
                          <a:spcPct val="150000"/>
                        </a:lnSpc>
                        <a:spcBef>
                          <a:spcPts val="0"/>
                        </a:spcBef>
                        <a:spcAft>
                          <a:spcPts val="0"/>
                        </a:spcAft>
                      </a:pPr>
                      <a:r>
                        <a:rPr lang="en-US" sz="2800" dirty="0">
                          <a:solidFill>
                            <a:srgbClr val="002060"/>
                          </a:solidFill>
                          <a:effectLst/>
                          <a:latin typeface="Cambria" panose="02040503050406030204" pitchFamily="18" charset="0"/>
                          <a:ea typeface="Cambria" panose="02040503050406030204" pitchFamily="18" charset="0"/>
                        </a:rPr>
                        <a:t>Cam </a:t>
                      </a:r>
                      <a:r>
                        <a:rPr lang="en-US" sz="2800" dirty="0" err="1">
                          <a:solidFill>
                            <a:srgbClr val="002060"/>
                          </a:solidFill>
                          <a:effectLst/>
                          <a:latin typeface="Cambria" panose="02040503050406030204" pitchFamily="18" charset="0"/>
                          <a:ea typeface="Cambria" panose="02040503050406030204" pitchFamily="18" charset="0"/>
                        </a:rPr>
                        <a:t>kết</a:t>
                      </a:r>
                      <a:r>
                        <a:rPr lang="en-US" sz="2800" dirty="0">
                          <a:solidFill>
                            <a:srgbClr val="002060"/>
                          </a:solidFill>
                          <a:effectLst/>
                          <a:latin typeface="Cambria" panose="02040503050406030204" pitchFamily="18" charset="0"/>
                          <a:ea typeface="Cambria" panose="02040503050406030204" pitchFamily="18" charset="0"/>
                        </a:rPr>
                        <a:t> 3: </a:t>
                      </a:r>
                      <a:r>
                        <a:rPr lang="en-US" sz="2800" dirty="0" err="1">
                          <a:solidFill>
                            <a:srgbClr val="002060"/>
                          </a:solidFill>
                          <a:effectLst/>
                          <a:latin typeface="Cambria" panose="02040503050406030204" pitchFamily="18" charset="0"/>
                          <a:ea typeface="Cambria" panose="02040503050406030204" pitchFamily="18" charset="0"/>
                        </a:rPr>
                        <a:t>Cùng</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nghĩ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kĩ</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xem</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mình</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của</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bạn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là</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gì</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để</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hai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bên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xin</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lỗi</a:t>
                      </a:r>
                      <a:r>
                        <a:rPr lang="en-US" sz="2800" dirty="0">
                          <a:solidFill>
                            <a:srgbClr val="002060"/>
                          </a:solidFill>
                          <a:effectLst/>
                          <a:latin typeface="Cambria" panose="02040503050406030204" pitchFamily="18" charset="0"/>
                          <a:ea typeface="Cambria" panose="02040503050406030204" pitchFamily="18" charset="0"/>
                        </a:rPr>
                        <a:t> </a:t>
                      </a:r>
                      <a:r>
                        <a:rPr lang="en-US" sz="2800" dirty="0" err="1">
                          <a:solidFill>
                            <a:srgbClr val="002060"/>
                          </a:solidFill>
                          <a:effectLst/>
                          <a:latin typeface="Cambria" panose="02040503050406030204" pitchFamily="18" charset="0"/>
                          <a:ea typeface="Cambria" panose="02040503050406030204" pitchFamily="18" charset="0"/>
                        </a:rPr>
                        <a:t>nhau</a:t>
                      </a:r>
                      <a:r>
                        <a:rPr lang="en-US" sz="2800" dirty="0">
                          <a:solidFill>
                            <a:srgbClr val="002060"/>
                          </a:solidFill>
                          <a:effectLst/>
                          <a:latin typeface="Cambria" panose="02040503050406030204" pitchFamily="18" charset="0"/>
                          <a:ea typeface="Cambria" panose="02040503050406030204" pitchFamily="18" charset="0"/>
                        </a:rPr>
                        <a:t>.</a:t>
                      </a:r>
                      <a:endParaRPr lang="en-US" sz="24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solidFill>
                      <a:schemeClr val="accent3">
                        <a:lumMod val="40000"/>
                        <a:lumOff val="60000"/>
                      </a:schemeClr>
                    </a:solidFill>
                  </a:tcPr>
                </a:tc>
                <a:extLst>
                  <a:ext uri="{0D108BD9-81ED-4DB2-BD59-A6C34878D82A}">
                    <a16:rowId xmlns:a16="http://schemas.microsoft.com/office/drawing/2014/main" val="1451605434"/>
                  </a:ext>
                </a:extLst>
              </a:tr>
            </a:tbl>
          </a:graphicData>
        </a:graphic>
      </p:graphicFrame>
    </p:spTree>
    <p:extLst>
      <p:ext uri="{BB962C8B-B14F-4D97-AF65-F5344CB8AC3E}">
        <p14:creationId xmlns:p14="http://schemas.microsoft.com/office/powerpoint/2010/main" val="34697696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pic>
        <p:nvPicPr>
          <p:cNvPr id="5" name="Picture 4">
            <a:extLst>
              <a:ext uri="{FF2B5EF4-FFF2-40B4-BE49-F238E27FC236}">
                <a16:creationId xmlns:a16="http://schemas.microsoft.com/office/drawing/2014/main" id="{6B37EBA3-7080-07DF-46E9-7DE0F1DC6E47}"/>
              </a:ext>
            </a:extLst>
          </p:cNvPr>
          <p:cNvPicPr>
            <a:picLocks noChangeAspect="1"/>
          </p:cNvPicPr>
          <p:nvPr/>
        </p:nvPicPr>
        <p:blipFill>
          <a:blip r:embed="rId7"/>
          <a:stretch>
            <a:fillRect/>
          </a:stretch>
        </p:blipFill>
        <p:spPr>
          <a:xfrm>
            <a:off x="3873386" y="2357020"/>
            <a:ext cx="5657578" cy="1774090"/>
          </a:xfrm>
          <a:prstGeom prst="rect">
            <a:avLst/>
          </a:prstGeom>
        </p:spPr>
      </p:pic>
    </p:spTree>
    <p:extLst>
      <p:ext uri="{BB962C8B-B14F-4D97-AF65-F5344CB8AC3E}">
        <p14:creationId xmlns:p14="http://schemas.microsoft.com/office/powerpoint/2010/main" val="8542278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7" name="Group 16"/>
          <p:cNvGrpSpPr/>
          <p:nvPr/>
        </p:nvGrpSpPr>
        <p:grpSpPr>
          <a:xfrm>
            <a:off x="1460773" y="657546"/>
            <a:ext cx="9003323" cy="3261474"/>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Dán bản “Cam kết tình bạn” lên góc hoặc một vị trí trong lớp để cả lớp cùng ghi nhớ và thực hiện.</a:t>
              </a:r>
              <a:endParaRPr kumimoji="0" lang="vi-VN" sz="2800" b="1" i="0" u="none" strike="noStrike" kern="1200" cap="none" spc="0" normalizeH="0" baseline="0" noProof="0" dirty="0">
                <a:ln>
                  <a:noFill/>
                </a:ln>
                <a:solidFill>
                  <a:prstClr val="black"/>
                </a:solidFill>
                <a:effectLst/>
                <a:uLnTx/>
                <a:uFillTx/>
                <a:latin typeface="Arial" panose="020B0604020202020204" pitchFamily="34" charset="0"/>
                <a:ea typeface="+mn-ea"/>
                <a:cs typeface="Calibri" panose="020F0502020204030204" pitchFamily="34" charset="0"/>
              </a:endParaRP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33676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ADF667E8-280C-4213-944A-57C72C33FDB8}"/>
              </a:ext>
            </a:extLst>
          </p:cNvPr>
          <p:cNvPicPr>
            <a:picLocks noChangeAspect="1"/>
          </p:cNvPicPr>
          <p:nvPr/>
        </p:nvPicPr>
        <p:blipFill rotWithShape="1">
          <a:blip r:embed="rId3">
            <a:extLst>
              <a:ext uri="{28A0092B-C50C-407E-A947-70E740481C1C}">
                <a14:useLocalDpi xmlns:a14="http://schemas.microsoft.com/office/drawing/2010/main" val="0"/>
              </a:ext>
            </a:extLst>
          </a:blip>
          <a:srcRect t="21459"/>
          <a:stretch/>
        </p:blipFill>
        <p:spPr>
          <a:xfrm>
            <a:off x="-2658" y="0"/>
            <a:ext cx="12325349" cy="6858000"/>
          </a:xfrm>
          <a:prstGeom prst="rect">
            <a:avLst/>
          </a:prstGeom>
        </p:spPr>
      </p:pic>
      <p:pic>
        <p:nvPicPr>
          <p:cNvPr id="17" name="图片 16">
            <a:extLst>
              <a:ext uri="{FF2B5EF4-FFF2-40B4-BE49-F238E27FC236}">
                <a16:creationId xmlns:a16="http://schemas.microsoft.com/office/drawing/2014/main" id="{D8B52D16-ED0B-46E1-A5C7-85FF97CF041F}"/>
              </a:ext>
            </a:extLst>
          </p:cNvPr>
          <p:cNvPicPr>
            <a:picLocks noChangeAspect="1"/>
          </p:cNvPicPr>
          <p:nvPr/>
        </p:nvPicPr>
        <p:blipFill rotWithShape="1">
          <a:blip r:embed="rId4">
            <a:extLst>
              <a:ext uri="{28A0092B-C50C-407E-A947-70E740481C1C}">
                <a14:useLocalDpi xmlns:a14="http://schemas.microsoft.com/office/drawing/2010/main" val="0"/>
              </a:ext>
            </a:extLst>
          </a:blip>
          <a:srcRect t="60667"/>
          <a:stretch/>
        </p:blipFill>
        <p:spPr>
          <a:xfrm>
            <a:off x="1196648" y="-327075"/>
            <a:ext cx="10101989" cy="5964701"/>
          </a:xfrm>
          <a:prstGeom prst="rect">
            <a:avLst/>
          </a:prstGeom>
        </p:spPr>
      </p:pic>
      <p:pic>
        <p:nvPicPr>
          <p:cNvPr id="3" name="Picture 2">
            <a:extLst>
              <a:ext uri="{FF2B5EF4-FFF2-40B4-BE49-F238E27FC236}">
                <a16:creationId xmlns:a16="http://schemas.microsoft.com/office/drawing/2014/main" id="{963FD150-53FF-BD03-C2E8-90DC86B0707F}"/>
              </a:ext>
            </a:extLst>
          </p:cNvPr>
          <p:cNvPicPr>
            <a:picLocks noChangeAspect="1"/>
          </p:cNvPicPr>
          <p:nvPr/>
        </p:nvPicPr>
        <p:blipFill>
          <a:blip r:embed="rId5"/>
          <a:stretch>
            <a:fillRect/>
          </a:stretch>
        </p:blipFill>
        <p:spPr>
          <a:xfrm>
            <a:off x="2620878" y="1793771"/>
            <a:ext cx="7669433" cy="3023878"/>
          </a:xfrm>
          <a:prstGeom prst="rect">
            <a:avLst/>
          </a:prstGeom>
        </p:spPr>
      </p:pic>
    </p:spTree>
    <p:extLst>
      <p:ext uri="{BB962C8B-B14F-4D97-AF65-F5344CB8AC3E}">
        <p14:creationId xmlns:p14="http://schemas.microsoft.com/office/powerpoint/2010/main" val="28237088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a:extLst>
              <a:ext uri="{FF2B5EF4-FFF2-40B4-BE49-F238E27FC236}">
                <a16:creationId xmlns:a16="http://schemas.microsoft.com/office/drawing/2014/main" id="{8AF1858A-3F8F-3970-F929-468A754C45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770597" y="930458"/>
            <a:ext cx="8260514" cy="4698167"/>
          </a:xfrm>
          <a:prstGeom prst="rect">
            <a:avLst/>
          </a:prstGeom>
        </p:spPr>
      </p:pic>
      <p:pic>
        <p:nvPicPr>
          <p:cNvPr id="3" name="Picture 2">
            <a:extLst>
              <a:ext uri="{FF2B5EF4-FFF2-40B4-BE49-F238E27FC236}">
                <a16:creationId xmlns:a16="http://schemas.microsoft.com/office/drawing/2014/main" id="{0380E933-CD03-5DD6-4527-33FC776D6C97}"/>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914348" y="1796852"/>
            <a:ext cx="5657799" cy="5657799"/>
          </a:xfrm>
          <a:prstGeom prst="rect">
            <a:avLst/>
          </a:prstGeom>
        </p:spPr>
      </p:pic>
      <p:sp>
        <p:nvSpPr>
          <p:cNvPr id="4" name="TextBox 3">
            <a:extLst>
              <a:ext uri="{FF2B5EF4-FFF2-40B4-BE49-F238E27FC236}">
                <a16:creationId xmlns:a16="http://schemas.microsoft.com/office/drawing/2014/main" id="{8C8E1E43-0551-C6DD-A0E9-8062CBCA316D}"/>
              </a:ext>
            </a:extLst>
          </p:cNvPr>
          <p:cNvSpPr txBox="1"/>
          <p:nvPr/>
        </p:nvSpPr>
        <p:spPr>
          <a:xfrm>
            <a:off x="4222678" y="2763748"/>
            <a:ext cx="5178176" cy="1107996"/>
          </a:xfrm>
          <a:prstGeom prst="rect">
            <a:avLst/>
          </a:prstGeom>
          <a:noFill/>
        </p:spPr>
        <p:txBody>
          <a:bodyPr wrap="square" rtlCol="0">
            <a:spAutoFit/>
          </a:bodyPr>
          <a:lstStyle/>
          <a:p>
            <a:pPr algn="ctr"/>
            <a:r>
              <a:rPr lang="en-US" sz="6600" dirty="0">
                <a:latin typeface="Coiny" panose="02000903060500060000" pitchFamily="2" charset="0"/>
              </a:rPr>
              <a:t>KHÁM PHÁ</a:t>
            </a:r>
          </a:p>
        </p:txBody>
      </p:sp>
    </p:spTree>
    <p:extLst>
      <p:ext uri="{BB962C8B-B14F-4D97-AF65-F5344CB8AC3E}">
        <p14:creationId xmlns:p14="http://schemas.microsoft.com/office/powerpoint/2010/main" val="22571726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clipart&#10;&#10;Description automatically generated">
            <a:extLst>
              <a:ext uri="{FF2B5EF4-FFF2-40B4-BE49-F238E27FC236}">
                <a16:creationId xmlns:a16="http://schemas.microsoft.com/office/drawing/2014/main" id="{0E234CFD-D729-8950-9841-FA7F36E8659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45343" y1="85726" x2="44470" y2="83502"/>
                        <a14:foregroundMark x1="53558" y1="86171" x2="53396" y2="83947"/>
                      </a14:backgroundRemoval>
                    </a14:imgEffect>
                  </a14:imgLayer>
                </a14:imgProps>
              </a:ext>
              <a:ext uri="{28A0092B-C50C-407E-A947-70E740481C1C}">
                <a14:useLocalDpi xmlns:a14="http://schemas.microsoft.com/office/drawing/2010/main" val="0"/>
              </a:ext>
            </a:extLst>
          </a:blip>
          <a:stretch>
            <a:fillRect/>
          </a:stretch>
        </p:blipFill>
        <p:spPr>
          <a:xfrm>
            <a:off x="7996705" y="2774023"/>
            <a:ext cx="5594201" cy="4475146"/>
          </a:xfrm>
          <a:prstGeom prst="rect">
            <a:avLst/>
          </a:prstGeom>
        </p:spPr>
      </p:pic>
      <p:pic>
        <p:nvPicPr>
          <p:cNvPr id="10" name="Picture 23">
            <a:extLst>
              <a:ext uri="{FF2B5EF4-FFF2-40B4-BE49-F238E27FC236}">
                <a16:creationId xmlns:a16="http://schemas.microsoft.com/office/drawing/2014/main" id="{FE7B4298-BC47-A4CE-7105-3B2515559550}"/>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428109" y="2046270"/>
            <a:ext cx="7583764" cy="3029164"/>
          </a:xfrm>
          <a:prstGeom prst="rect">
            <a:avLst/>
          </a:prstGeom>
        </p:spPr>
      </p:pic>
      <p:sp>
        <p:nvSpPr>
          <p:cNvPr id="11" name="TextBox 10">
            <a:extLst>
              <a:ext uri="{FF2B5EF4-FFF2-40B4-BE49-F238E27FC236}">
                <a16:creationId xmlns:a16="http://schemas.microsoft.com/office/drawing/2014/main" id="{6C5D81B2-B090-C247-78E1-42C88A63608A}"/>
              </a:ext>
            </a:extLst>
          </p:cNvPr>
          <p:cNvSpPr txBox="1"/>
          <p:nvPr/>
        </p:nvSpPr>
        <p:spPr>
          <a:xfrm>
            <a:off x="1801263" y="2269553"/>
            <a:ext cx="6746836" cy="1661993"/>
          </a:xfrm>
          <a:prstGeom prst="rect">
            <a:avLst/>
          </a:prstGeom>
          <a:noFill/>
        </p:spPr>
        <p:txBody>
          <a:bodyPr wrap="square" lIns="0" tIns="0" rIns="0" bIns="0" rtlCol="0">
            <a:spAutoFit/>
          </a:bodyPr>
          <a:lstStyle/>
          <a:p>
            <a:pPr algn="ctr"/>
            <a:r>
              <a:rPr lang="en-US" sz="5400" b="1" dirty="0">
                <a:solidFill>
                  <a:srgbClr val="FF0000"/>
                </a:solidFill>
                <a:latin typeface="Calibri" panose="020F0502020204030204" pitchFamily="34" charset="0"/>
                <a:cs typeface="Calibri" panose="020F0502020204030204" pitchFamily="34" charset="0"/>
              </a:rPr>
              <a:t>1. </a:t>
            </a:r>
            <a:r>
              <a:rPr lang="en-US" sz="5400" b="1" dirty="0" err="1">
                <a:solidFill>
                  <a:srgbClr val="FF0000"/>
                </a:solidFill>
                <a:latin typeface="Calibri" panose="020F0502020204030204" pitchFamily="34" charset="0"/>
                <a:cs typeface="Calibri" panose="020F0502020204030204" pitchFamily="34" charset="0"/>
              </a:rPr>
              <a:t>Hoạt</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động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Nói</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ra</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đừng</a:t>
            </a:r>
            <a:r>
              <a:rPr lang="en-US" sz="5400" b="1" dirty="0">
                <a:solidFill>
                  <a:srgbClr val="FF0000"/>
                </a:solidFill>
                <a:latin typeface="Calibri" panose="020F0502020204030204" pitchFamily="34" charset="0"/>
                <a:cs typeface="Calibri" panose="020F0502020204030204" pitchFamily="34" charset="0"/>
              </a:rPr>
              <a:t> </a:t>
            </a:r>
            <a:r>
              <a:rPr lang="en-US" sz="5400" b="1" dirty="0" err="1">
                <a:solidFill>
                  <a:srgbClr val="FF0000"/>
                </a:solidFill>
                <a:latin typeface="Calibri" panose="020F0502020204030204" pitchFamily="34" charset="0"/>
                <a:cs typeface="Calibri" panose="020F0502020204030204" pitchFamily="34" charset="0"/>
              </a:rPr>
              <a:t>ngại</a:t>
            </a:r>
            <a:r>
              <a:rPr lang="en-US" sz="54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7691407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A9EF08D-C234-A63E-AE77-BD36D0760414}"/>
              </a:ext>
            </a:extLst>
          </p:cNvPr>
          <p:cNvGrpSpPr/>
          <p:nvPr/>
        </p:nvGrpSpPr>
        <p:grpSpPr>
          <a:xfrm>
            <a:off x="664935" y="3237290"/>
            <a:ext cx="4544063" cy="3413728"/>
            <a:chOff x="664935" y="3237290"/>
            <a:chExt cx="4544063" cy="3413728"/>
          </a:xfrm>
        </p:grpSpPr>
        <p:pic>
          <p:nvPicPr>
            <p:cNvPr id="2" name="Picture 14">
              <a:extLst>
                <a:ext uri="{FF2B5EF4-FFF2-40B4-BE49-F238E27FC236}">
                  <a16:creationId xmlns:a16="http://schemas.microsoft.com/office/drawing/2014/main" id="{BA978221-6ADC-4BF6-7F99-2CF8E0F3BAD2}"/>
                </a:ext>
              </a:extLst>
            </p:cNvPr>
            <p:cNvPicPr>
              <a:picLocks noChangeAspect="1"/>
            </p:cNvPicPr>
            <p:nvPr/>
          </p:nvPicPr>
          <p:blipFill>
            <a:blip r:embed="rId3"/>
            <a:srcRect/>
            <a:stretch>
              <a:fillRect/>
            </a:stretch>
          </p:blipFill>
          <p:spPr>
            <a:xfrm>
              <a:off x="664935" y="3237290"/>
              <a:ext cx="4544063" cy="3413728"/>
            </a:xfrm>
            <a:prstGeom prst="rect">
              <a:avLst/>
            </a:prstGeom>
          </p:spPr>
        </p:pic>
        <p:sp>
          <p:nvSpPr>
            <p:cNvPr id="3" name="椭圆 31">
              <a:extLst>
                <a:ext uri="{FF2B5EF4-FFF2-40B4-BE49-F238E27FC236}">
                  <a16:creationId xmlns:a16="http://schemas.microsoft.com/office/drawing/2014/main" id="{5C108E41-C0F2-F655-D018-017AFF609002}"/>
                </a:ext>
              </a:extLst>
            </p:cNvPr>
            <p:cNvSpPr/>
            <p:nvPr/>
          </p:nvSpPr>
          <p:spPr>
            <a:xfrm flipH="1">
              <a:off x="1059743" y="5508461"/>
              <a:ext cx="3954045" cy="964258"/>
            </a:xfrm>
            <a:custGeom>
              <a:avLst/>
              <a:gdLst>
                <a:gd name="connsiteX0" fmla="*/ 0 w 656493"/>
                <a:gd name="connsiteY0" fmla="*/ 316523 h 633046"/>
                <a:gd name="connsiteX1" fmla="*/ 328247 w 656493"/>
                <a:gd name="connsiteY1" fmla="*/ 0 h 633046"/>
                <a:gd name="connsiteX2" fmla="*/ 656494 w 656493"/>
                <a:gd name="connsiteY2" fmla="*/ 316523 h 633046"/>
                <a:gd name="connsiteX3" fmla="*/ 328247 w 656493"/>
                <a:gd name="connsiteY3" fmla="*/ 633046 h 633046"/>
                <a:gd name="connsiteX4" fmla="*/ 0 w 656493"/>
                <a:gd name="connsiteY4" fmla="*/ 316523 h 633046"/>
                <a:gd name="connsiteX0-1" fmla="*/ 328247 w 656494"/>
                <a:gd name="connsiteY0-2" fmla="*/ 0 h 633046"/>
                <a:gd name="connsiteX1-3" fmla="*/ 656494 w 656494"/>
                <a:gd name="connsiteY1-4" fmla="*/ 316523 h 633046"/>
                <a:gd name="connsiteX2-5" fmla="*/ 328247 w 656494"/>
                <a:gd name="connsiteY2-6" fmla="*/ 633046 h 633046"/>
                <a:gd name="connsiteX3-7" fmla="*/ 0 w 656494"/>
                <a:gd name="connsiteY3-8" fmla="*/ 316523 h 633046"/>
                <a:gd name="connsiteX4-9" fmla="*/ 419687 w 656494"/>
                <a:gd name="connsiteY4-10" fmla="*/ 91440 h 633046"/>
                <a:gd name="connsiteX0-11" fmla="*/ 402964 w 731211"/>
                <a:gd name="connsiteY0-12" fmla="*/ 0 h 633046"/>
                <a:gd name="connsiteX1-13" fmla="*/ 731211 w 731211"/>
                <a:gd name="connsiteY1-14" fmla="*/ 316523 h 633046"/>
                <a:gd name="connsiteX2-15" fmla="*/ 402964 w 731211"/>
                <a:gd name="connsiteY2-16" fmla="*/ 633046 h 633046"/>
                <a:gd name="connsiteX3-17" fmla="*/ 74717 w 731211"/>
                <a:gd name="connsiteY3-18" fmla="*/ 316523 h 633046"/>
                <a:gd name="connsiteX4-19" fmla="*/ 161895 w 731211"/>
                <a:gd name="connsiteY4-20" fmla="*/ 152400 h 633046"/>
                <a:gd name="connsiteX0-21" fmla="*/ 353700 w 681947"/>
                <a:gd name="connsiteY0-22" fmla="*/ 0 h 633046"/>
                <a:gd name="connsiteX1-23" fmla="*/ 681947 w 681947"/>
                <a:gd name="connsiteY1-24" fmla="*/ 316523 h 633046"/>
                <a:gd name="connsiteX2-25" fmla="*/ 353700 w 681947"/>
                <a:gd name="connsiteY2-26" fmla="*/ 633046 h 633046"/>
                <a:gd name="connsiteX3-27" fmla="*/ 25453 w 681947"/>
                <a:gd name="connsiteY3-28" fmla="*/ 316523 h 633046"/>
                <a:gd name="connsiteX4-29" fmla="*/ 112631 w 681947"/>
                <a:gd name="connsiteY4-30" fmla="*/ 152400 h 633046"/>
                <a:gd name="connsiteX0-31" fmla="*/ 341249 w 669496"/>
                <a:gd name="connsiteY0-32" fmla="*/ 0 h 633046"/>
                <a:gd name="connsiteX1-33" fmla="*/ 669496 w 669496"/>
                <a:gd name="connsiteY1-34" fmla="*/ 316523 h 633046"/>
                <a:gd name="connsiteX2-35" fmla="*/ 341249 w 669496"/>
                <a:gd name="connsiteY2-36" fmla="*/ 633046 h 633046"/>
                <a:gd name="connsiteX3-37" fmla="*/ 13002 w 669496"/>
                <a:gd name="connsiteY3-38" fmla="*/ 316523 h 633046"/>
                <a:gd name="connsiteX4-39" fmla="*/ 100180 w 669496"/>
                <a:gd name="connsiteY4-40" fmla="*/ 152400 h 633046"/>
                <a:gd name="connsiteX0-41" fmla="*/ 347951 w 676198"/>
                <a:gd name="connsiteY0-42" fmla="*/ 0 h 633046"/>
                <a:gd name="connsiteX1-43" fmla="*/ 676198 w 676198"/>
                <a:gd name="connsiteY1-44" fmla="*/ 316523 h 633046"/>
                <a:gd name="connsiteX2-45" fmla="*/ 347951 w 676198"/>
                <a:gd name="connsiteY2-46" fmla="*/ 633046 h 633046"/>
                <a:gd name="connsiteX3-47" fmla="*/ 19704 w 676198"/>
                <a:gd name="connsiteY3-48" fmla="*/ 316523 h 633046"/>
                <a:gd name="connsiteX4-49" fmla="*/ 79173 w 676198"/>
                <a:gd name="connsiteY4-50" fmla="*/ 113607 h 633046"/>
                <a:gd name="connsiteX0-51" fmla="*/ 333371 w 661618"/>
                <a:gd name="connsiteY0-52" fmla="*/ 0 h 633046"/>
                <a:gd name="connsiteX1-53" fmla="*/ 661618 w 661618"/>
                <a:gd name="connsiteY1-54" fmla="*/ 316523 h 633046"/>
                <a:gd name="connsiteX2-55" fmla="*/ 333371 w 661618"/>
                <a:gd name="connsiteY2-56" fmla="*/ 633046 h 633046"/>
                <a:gd name="connsiteX3-57" fmla="*/ 5124 w 661618"/>
                <a:gd name="connsiteY3-58" fmla="*/ 316523 h 633046"/>
                <a:gd name="connsiteX4-59" fmla="*/ 64593 w 661618"/>
                <a:gd name="connsiteY4-60" fmla="*/ 113607 h 633046"/>
                <a:gd name="connsiteX0-61" fmla="*/ 178200 w 661618"/>
                <a:gd name="connsiteY0-62" fmla="*/ 0 h 583170"/>
                <a:gd name="connsiteX1-63" fmla="*/ 661618 w 661618"/>
                <a:gd name="connsiteY1-64" fmla="*/ 266647 h 583170"/>
                <a:gd name="connsiteX2-65" fmla="*/ 333371 w 661618"/>
                <a:gd name="connsiteY2-66" fmla="*/ 583170 h 583170"/>
                <a:gd name="connsiteX3-67" fmla="*/ 5124 w 661618"/>
                <a:gd name="connsiteY3-68" fmla="*/ 266647 h 583170"/>
                <a:gd name="connsiteX4-69" fmla="*/ 64593 w 661618"/>
                <a:gd name="connsiteY4-70" fmla="*/ 63731 h 583170"/>
                <a:gd name="connsiteX0-71" fmla="*/ 178200 w 662133"/>
                <a:gd name="connsiteY0-72" fmla="*/ 66578 h 649748"/>
                <a:gd name="connsiteX1-73" fmla="*/ 412660 w 662133"/>
                <a:gd name="connsiteY1-74" fmla="*/ 10947 h 649748"/>
                <a:gd name="connsiteX2-75" fmla="*/ 661618 w 662133"/>
                <a:gd name="connsiteY2-76" fmla="*/ 333225 h 649748"/>
                <a:gd name="connsiteX3-77" fmla="*/ 333371 w 662133"/>
                <a:gd name="connsiteY3-78" fmla="*/ 649748 h 649748"/>
                <a:gd name="connsiteX4-79" fmla="*/ 5124 w 662133"/>
                <a:gd name="connsiteY4-80" fmla="*/ 333225 h 649748"/>
                <a:gd name="connsiteX5" fmla="*/ 64593 w 662133"/>
                <a:gd name="connsiteY5" fmla="*/ 130309 h 649748"/>
                <a:gd name="connsiteX0-81" fmla="*/ 178200 w 662148"/>
                <a:gd name="connsiteY0-82" fmla="*/ 66578 h 649748"/>
                <a:gd name="connsiteX1-83" fmla="*/ 412660 w 662148"/>
                <a:gd name="connsiteY1-84" fmla="*/ 10947 h 649748"/>
                <a:gd name="connsiteX2-85" fmla="*/ 661618 w 662148"/>
                <a:gd name="connsiteY2-86" fmla="*/ 333225 h 649748"/>
                <a:gd name="connsiteX3-87" fmla="*/ 333371 w 662148"/>
                <a:gd name="connsiteY3-88" fmla="*/ 649748 h 649748"/>
                <a:gd name="connsiteX4-89" fmla="*/ 5124 w 662148"/>
                <a:gd name="connsiteY4-90" fmla="*/ 333225 h 649748"/>
                <a:gd name="connsiteX5-91" fmla="*/ 64593 w 662148"/>
                <a:gd name="connsiteY5-92" fmla="*/ 130309 h 649748"/>
                <a:gd name="connsiteX0-93" fmla="*/ 178200 w 662148"/>
                <a:gd name="connsiteY0-94" fmla="*/ 61032 h 644202"/>
                <a:gd name="connsiteX1-95" fmla="*/ 412660 w 662148"/>
                <a:gd name="connsiteY1-96" fmla="*/ 5401 h 644202"/>
                <a:gd name="connsiteX2-97" fmla="*/ 661618 w 662148"/>
                <a:gd name="connsiteY2-98" fmla="*/ 327679 h 644202"/>
                <a:gd name="connsiteX3-99" fmla="*/ 333371 w 662148"/>
                <a:gd name="connsiteY3-100" fmla="*/ 644202 h 644202"/>
                <a:gd name="connsiteX4-101" fmla="*/ 5124 w 662148"/>
                <a:gd name="connsiteY4-102" fmla="*/ 327679 h 644202"/>
                <a:gd name="connsiteX5-103" fmla="*/ 64593 w 662148"/>
                <a:gd name="connsiteY5-104" fmla="*/ 124763 h 644202"/>
                <a:gd name="connsiteX0-105" fmla="*/ 178200 w 662148"/>
                <a:gd name="connsiteY0-106" fmla="*/ 75865 h 659035"/>
                <a:gd name="connsiteX1-107" fmla="*/ 168819 w 662148"/>
                <a:gd name="connsiteY1-108" fmla="*/ 31317 h 659035"/>
                <a:gd name="connsiteX2-109" fmla="*/ 412660 w 662148"/>
                <a:gd name="connsiteY2-110" fmla="*/ 20234 h 659035"/>
                <a:gd name="connsiteX3-111" fmla="*/ 661618 w 662148"/>
                <a:gd name="connsiteY3-112" fmla="*/ 342512 h 659035"/>
                <a:gd name="connsiteX4-113" fmla="*/ 333371 w 662148"/>
                <a:gd name="connsiteY4-114" fmla="*/ 659035 h 659035"/>
                <a:gd name="connsiteX5-115" fmla="*/ 5124 w 662148"/>
                <a:gd name="connsiteY5-116" fmla="*/ 342512 h 659035"/>
                <a:gd name="connsiteX6" fmla="*/ 64593 w 662148"/>
                <a:gd name="connsiteY6" fmla="*/ 139596 h 659035"/>
                <a:gd name="connsiteX0-117" fmla="*/ 178200 w 662148"/>
                <a:gd name="connsiteY0-118" fmla="*/ 68901 h 652071"/>
                <a:gd name="connsiteX1-119" fmla="*/ 130026 w 662148"/>
                <a:gd name="connsiteY1-120" fmla="*/ 68688 h 652071"/>
                <a:gd name="connsiteX2-121" fmla="*/ 412660 w 662148"/>
                <a:gd name="connsiteY2-122" fmla="*/ 13270 h 652071"/>
                <a:gd name="connsiteX3-123" fmla="*/ 661618 w 662148"/>
                <a:gd name="connsiteY3-124" fmla="*/ 335548 h 652071"/>
                <a:gd name="connsiteX4-125" fmla="*/ 333371 w 662148"/>
                <a:gd name="connsiteY4-126" fmla="*/ 652071 h 652071"/>
                <a:gd name="connsiteX5-127" fmla="*/ 5124 w 662148"/>
                <a:gd name="connsiteY5-128" fmla="*/ 335548 h 652071"/>
                <a:gd name="connsiteX6-129" fmla="*/ 64593 w 662148"/>
                <a:gd name="connsiteY6-130" fmla="*/ 132632 h 652071"/>
                <a:gd name="connsiteX0-131" fmla="*/ 178200 w 662220"/>
                <a:gd name="connsiteY0-132" fmla="*/ 68901 h 652071"/>
                <a:gd name="connsiteX1-133" fmla="*/ 130026 w 662220"/>
                <a:gd name="connsiteY1-134" fmla="*/ 68688 h 652071"/>
                <a:gd name="connsiteX2-135" fmla="*/ 412660 w 662220"/>
                <a:gd name="connsiteY2-136" fmla="*/ 13270 h 652071"/>
                <a:gd name="connsiteX3-137" fmla="*/ 661618 w 662220"/>
                <a:gd name="connsiteY3-138" fmla="*/ 335548 h 652071"/>
                <a:gd name="connsiteX4-139" fmla="*/ 333371 w 662220"/>
                <a:gd name="connsiteY4-140" fmla="*/ 652071 h 652071"/>
                <a:gd name="connsiteX5-141" fmla="*/ 5124 w 662220"/>
                <a:gd name="connsiteY5-142" fmla="*/ 335548 h 652071"/>
                <a:gd name="connsiteX6-143" fmla="*/ 64593 w 662220"/>
                <a:gd name="connsiteY6-144" fmla="*/ 132632 h 652071"/>
                <a:gd name="connsiteX0-145" fmla="*/ 178200 w 662220"/>
                <a:gd name="connsiteY0-146" fmla="*/ 58449 h 641619"/>
                <a:gd name="connsiteX1-147" fmla="*/ 130026 w 662220"/>
                <a:gd name="connsiteY1-148" fmla="*/ 58236 h 641619"/>
                <a:gd name="connsiteX2-149" fmla="*/ 412660 w 662220"/>
                <a:gd name="connsiteY2-150" fmla="*/ 2818 h 641619"/>
                <a:gd name="connsiteX3-151" fmla="*/ 661618 w 662220"/>
                <a:gd name="connsiteY3-152" fmla="*/ 325096 h 641619"/>
                <a:gd name="connsiteX4-153" fmla="*/ 333371 w 662220"/>
                <a:gd name="connsiteY4-154" fmla="*/ 641619 h 641619"/>
                <a:gd name="connsiteX5-155" fmla="*/ 5124 w 662220"/>
                <a:gd name="connsiteY5-156" fmla="*/ 325096 h 641619"/>
                <a:gd name="connsiteX6-157" fmla="*/ 64593 w 662220"/>
                <a:gd name="connsiteY6-158" fmla="*/ 122180 h 641619"/>
                <a:gd name="connsiteX0-159" fmla="*/ 178200 w 662220"/>
                <a:gd name="connsiteY0-160" fmla="*/ 58449 h 641619"/>
                <a:gd name="connsiteX1-161" fmla="*/ 130026 w 662220"/>
                <a:gd name="connsiteY1-162" fmla="*/ 58236 h 641619"/>
                <a:gd name="connsiteX2-163" fmla="*/ 412660 w 662220"/>
                <a:gd name="connsiteY2-164" fmla="*/ 2818 h 641619"/>
                <a:gd name="connsiteX3-165" fmla="*/ 661618 w 662220"/>
                <a:gd name="connsiteY3-166" fmla="*/ 325096 h 641619"/>
                <a:gd name="connsiteX4-167" fmla="*/ 333371 w 662220"/>
                <a:gd name="connsiteY4-168" fmla="*/ 641619 h 641619"/>
                <a:gd name="connsiteX5-169" fmla="*/ 5124 w 662220"/>
                <a:gd name="connsiteY5-170" fmla="*/ 325096 h 641619"/>
                <a:gd name="connsiteX6-171" fmla="*/ 64593 w 662220"/>
                <a:gd name="connsiteY6-172" fmla="*/ 122180 h 641619"/>
                <a:gd name="connsiteX0-173" fmla="*/ 178200 w 662220"/>
                <a:gd name="connsiteY0-174" fmla="*/ 58449 h 641619"/>
                <a:gd name="connsiteX1-175" fmla="*/ 130026 w 662220"/>
                <a:gd name="connsiteY1-176" fmla="*/ 58236 h 641619"/>
                <a:gd name="connsiteX2-177" fmla="*/ 412660 w 662220"/>
                <a:gd name="connsiteY2-178" fmla="*/ 2818 h 641619"/>
                <a:gd name="connsiteX3-179" fmla="*/ 661618 w 662220"/>
                <a:gd name="connsiteY3-180" fmla="*/ 325096 h 641619"/>
                <a:gd name="connsiteX4-181" fmla="*/ 333371 w 662220"/>
                <a:gd name="connsiteY4-182" fmla="*/ 641619 h 641619"/>
                <a:gd name="connsiteX5-183" fmla="*/ 5124 w 662220"/>
                <a:gd name="connsiteY5-184" fmla="*/ 325096 h 641619"/>
                <a:gd name="connsiteX6-185" fmla="*/ 64593 w 662220"/>
                <a:gd name="connsiteY6-186" fmla="*/ 122180 h 641619"/>
                <a:gd name="connsiteX0-187" fmla="*/ 178200 w 662220"/>
                <a:gd name="connsiteY0-188" fmla="*/ 58449 h 641619"/>
                <a:gd name="connsiteX1-189" fmla="*/ 130026 w 662220"/>
                <a:gd name="connsiteY1-190" fmla="*/ 58236 h 641619"/>
                <a:gd name="connsiteX2-191" fmla="*/ 412660 w 662220"/>
                <a:gd name="connsiteY2-192" fmla="*/ 2818 h 641619"/>
                <a:gd name="connsiteX3-193" fmla="*/ 661618 w 662220"/>
                <a:gd name="connsiteY3-194" fmla="*/ 325096 h 641619"/>
                <a:gd name="connsiteX4-195" fmla="*/ 333371 w 662220"/>
                <a:gd name="connsiteY4-196" fmla="*/ 641619 h 641619"/>
                <a:gd name="connsiteX5-197" fmla="*/ 5124 w 662220"/>
                <a:gd name="connsiteY5-198" fmla="*/ 325096 h 641619"/>
                <a:gd name="connsiteX6-199" fmla="*/ 64593 w 662220"/>
                <a:gd name="connsiteY6-200" fmla="*/ 122180 h 641619"/>
                <a:gd name="connsiteX0-201" fmla="*/ 178200 w 662220"/>
                <a:gd name="connsiteY0-202" fmla="*/ 58449 h 641619"/>
                <a:gd name="connsiteX1-203" fmla="*/ 130026 w 662220"/>
                <a:gd name="connsiteY1-204" fmla="*/ 58236 h 641619"/>
                <a:gd name="connsiteX2-205" fmla="*/ 412660 w 662220"/>
                <a:gd name="connsiteY2-206" fmla="*/ 2818 h 641619"/>
                <a:gd name="connsiteX3-207" fmla="*/ 661618 w 662220"/>
                <a:gd name="connsiteY3-208" fmla="*/ 325096 h 641619"/>
                <a:gd name="connsiteX4-209" fmla="*/ 333371 w 662220"/>
                <a:gd name="connsiteY4-210" fmla="*/ 641619 h 641619"/>
                <a:gd name="connsiteX5-211" fmla="*/ 5124 w 662220"/>
                <a:gd name="connsiteY5-212" fmla="*/ 325096 h 641619"/>
                <a:gd name="connsiteX6-213" fmla="*/ 64593 w 662220"/>
                <a:gd name="connsiteY6-214" fmla="*/ 122180 h 641619"/>
                <a:gd name="connsiteX0-215" fmla="*/ 176252 w 660272"/>
                <a:gd name="connsiteY0-216" fmla="*/ 58449 h 641619"/>
                <a:gd name="connsiteX1-217" fmla="*/ 128078 w 660272"/>
                <a:gd name="connsiteY1-218" fmla="*/ 58236 h 641619"/>
                <a:gd name="connsiteX2-219" fmla="*/ 410712 w 660272"/>
                <a:gd name="connsiteY2-220" fmla="*/ 2818 h 641619"/>
                <a:gd name="connsiteX3-221" fmla="*/ 659670 w 660272"/>
                <a:gd name="connsiteY3-222" fmla="*/ 325096 h 641619"/>
                <a:gd name="connsiteX4-223" fmla="*/ 331423 w 660272"/>
                <a:gd name="connsiteY4-224" fmla="*/ 641619 h 641619"/>
                <a:gd name="connsiteX5-225" fmla="*/ 3176 w 660272"/>
                <a:gd name="connsiteY5-226" fmla="*/ 325096 h 641619"/>
                <a:gd name="connsiteX6-227" fmla="*/ 62645 w 660272"/>
                <a:gd name="connsiteY6-228" fmla="*/ 122180 h 641619"/>
                <a:gd name="connsiteX0-229" fmla="*/ 253837 w 660272"/>
                <a:gd name="connsiteY0-230" fmla="*/ 30740 h 641619"/>
                <a:gd name="connsiteX1-231" fmla="*/ 128078 w 660272"/>
                <a:gd name="connsiteY1-232" fmla="*/ 58236 h 641619"/>
                <a:gd name="connsiteX2-233" fmla="*/ 410712 w 660272"/>
                <a:gd name="connsiteY2-234" fmla="*/ 2818 h 641619"/>
                <a:gd name="connsiteX3-235" fmla="*/ 659670 w 660272"/>
                <a:gd name="connsiteY3-236" fmla="*/ 325096 h 641619"/>
                <a:gd name="connsiteX4-237" fmla="*/ 331423 w 660272"/>
                <a:gd name="connsiteY4-238" fmla="*/ 641619 h 641619"/>
                <a:gd name="connsiteX5-239" fmla="*/ 3176 w 660272"/>
                <a:gd name="connsiteY5-240" fmla="*/ 325096 h 641619"/>
                <a:gd name="connsiteX6-241" fmla="*/ 62645 w 660272"/>
                <a:gd name="connsiteY6-242" fmla="*/ 122180 h 641619"/>
                <a:gd name="connsiteX0-243" fmla="*/ 253837 w 660191"/>
                <a:gd name="connsiteY0-244" fmla="*/ 41069 h 651948"/>
                <a:gd name="connsiteX1-245" fmla="*/ 161329 w 660191"/>
                <a:gd name="connsiteY1-246" fmla="*/ 63023 h 651948"/>
                <a:gd name="connsiteX2-247" fmla="*/ 410712 w 660191"/>
                <a:gd name="connsiteY2-248" fmla="*/ 13147 h 651948"/>
                <a:gd name="connsiteX3-249" fmla="*/ 659670 w 660191"/>
                <a:gd name="connsiteY3-250" fmla="*/ 335425 h 651948"/>
                <a:gd name="connsiteX4-251" fmla="*/ 331423 w 660191"/>
                <a:gd name="connsiteY4-252" fmla="*/ 651948 h 651948"/>
                <a:gd name="connsiteX5-253" fmla="*/ 3176 w 660191"/>
                <a:gd name="connsiteY5-254" fmla="*/ 335425 h 651948"/>
                <a:gd name="connsiteX6-255" fmla="*/ 62645 w 660191"/>
                <a:gd name="connsiteY6-256" fmla="*/ 132509 h 651948"/>
                <a:gd name="connsiteX0-257" fmla="*/ 253837 w 660897"/>
                <a:gd name="connsiteY0-258" fmla="*/ 45475 h 656354"/>
                <a:gd name="connsiteX1-259" fmla="*/ 161329 w 660897"/>
                <a:gd name="connsiteY1-260" fmla="*/ 67429 h 656354"/>
                <a:gd name="connsiteX2-261" fmla="*/ 410712 w 660897"/>
                <a:gd name="connsiteY2-262" fmla="*/ 17553 h 656354"/>
                <a:gd name="connsiteX3-263" fmla="*/ 659670 w 660897"/>
                <a:gd name="connsiteY3-264" fmla="*/ 339831 h 656354"/>
                <a:gd name="connsiteX4-265" fmla="*/ 331423 w 660897"/>
                <a:gd name="connsiteY4-266" fmla="*/ 656354 h 656354"/>
                <a:gd name="connsiteX5-267" fmla="*/ 3176 w 660897"/>
                <a:gd name="connsiteY5-268" fmla="*/ 339831 h 656354"/>
                <a:gd name="connsiteX6-269" fmla="*/ 62645 w 660897"/>
                <a:gd name="connsiteY6-270" fmla="*/ 136915 h 656354"/>
                <a:gd name="connsiteX0-271" fmla="*/ 253837 w 660406"/>
                <a:gd name="connsiteY0-272" fmla="*/ 41070 h 651949"/>
                <a:gd name="connsiteX1-273" fmla="*/ 161329 w 660406"/>
                <a:gd name="connsiteY1-274" fmla="*/ 63024 h 651949"/>
                <a:gd name="connsiteX2-275" fmla="*/ 410712 w 660406"/>
                <a:gd name="connsiteY2-276" fmla="*/ 13148 h 651949"/>
                <a:gd name="connsiteX3-277" fmla="*/ 659670 w 660406"/>
                <a:gd name="connsiteY3-278" fmla="*/ 335426 h 651949"/>
                <a:gd name="connsiteX4-279" fmla="*/ 331423 w 660406"/>
                <a:gd name="connsiteY4-280" fmla="*/ 651949 h 651949"/>
                <a:gd name="connsiteX5-281" fmla="*/ 3176 w 660406"/>
                <a:gd name="connsiteY5-282" fmla="*/ 335426 h 651949"/>
                <a:gd name="connsiteX6-283" fmla="*/ 62645 w 660406"/>
                <a:gd name="connsiteY6-284" fmla="*/ 132510 h 651949"/>
                <a:gd name="connsiteX0-285" fmla="*/ 161329 w 660406"/>
                <a:gd name="connsiteY0-286" fmla="*/ 63024 h 651949"/>
                <a:gd name="connsiteX1-287" fmla="*/ 410712 w 660406"/>
                <a:gd name="connsiteY1-288" fmla="*/ 13148 h 651949"/>
                <a:gd name="connsiteX2-289" fmla="*/ 659670 w 660406"/>
                <a:gd name="connsiteY2-290" fmla="*/ 335426 h 651949"/>
                <a:gd name="connsiteX3-291" fmla="*/ 331423 w 660406"/>
                <a:gd name="connsiteY3-292" fmla="*/ 651949 h 651949"/>
                <a:gd name="connsiteX4-293" fmla="*/ 3176 w 660406"/>
                <a:gd name="connsiteY4-294" fmla="*/ 335426 h 651949"/>
                <a:gd name="connsiteX5-295" fmla="*/ 62645 w 660406"/>
                <a:gd name="connsiteY5-296" fmla="*/ 132510 h 651949"/>
                <a:gd name="connsiteX0-297" fmla="*/ 128078 w 660207"/>
                <a:gd name="connsiteY0-298" fmla="*/ 63024 h 651949"/>
                <a:gd name="connsiteX1-299" fmla="*/ 410712 w 660207"/>
                <a:gd name="connsiteY1-300" fmla="*/ 13148 h 651949"/>
                <a:gd name="connsiteX2-301" fmla="*/ 659670 w 660207"/>
                <a:gd name="connsiteY2-302" fmla="*/ 335426 h 651949"/>
                <a:gd name="connsiteX3-303" fmla="*/ 331423 w 660207"/>
                <a:gd name="connsiteY3-304" fmla="*/ 651949 h 651949"/>
                <a:gd name="connsiteX4-305" fmla="*/ 3176 w 660207"/>
                <a:gd name="connsiteY4-306" fmla="*/ 335426 h 651949"/>
                <a:gd name="connsiteX5-307" fmla="*/ 62645 w 660207"/>
                <a:gd name="connsiteY5-308" fmla="*/ 132510 h 651949"/>
                <a:gd name="connsiteX0-309" fmla="*/ 128078 w 660438"/>
                <a:gd name="connsiteY0-310" fmla="*/ 60888 h 649813"/>
                <a:gd name="connsiteX1-311" fmla="*/ 410712 w 660438"/>
                <a:gd name="connsiteY1-312" fmla="*/ 11012 h 649813"/>
                <a:gd name="connsiteX2-313" fmla="*/ 659670 w 660438"/>
                <a:gd name="connsiteY2-314" fmla="*/ 333290 h 649813"/>
                <a:gd name="connsiteX3-315" fmla="*/ 331423 w 660438"/>
                <a:gd name="connsiteY3-316" fmla="*/ 649813 h 649813"/>
                <a:gd name="connsiteX4-317" fmla="*/ 3176 w 660438"/>
                <a:gd name="connsiteY4-318" fmla="*/ 333290 h 649813"/>
                <a:gd name="connsiteX5-319" fmla="*/ 62645 w 660438"/>
                <a:gd name="connsiteY5-320" fmla="*/ 130374 h 649813"/>
                <a:gd name="connsiteX0-321" fmla="*/ 128078 w 660438"/>
                <a:gd name="connsiteY0-322" fmla="*/ 64927 h 653852"/>
                <a:gd name="connsiteX1-323" fmla="*/ 410712 w 660438"/>
                <a:gd name="connsiteY1-324" fmla="*/ 15051 h 653852"/>
                <a:gd name="connsiteX2-325" fmla="*/ 659670 w 660438"/>
                <a:gd name="connsiteY2-326" fmla="*/ 337329 h 653852"/>
                <a:gd name="connsiteX3-327" fmla="*/ 331423 w 660438"/>
                <a:gd name="connsiteY3-328" fmla="*/ 653852 h 653852"/>
                <a:gd name="connsiteX4-329" fmla="*/ 3176 w 660438"/>
                <a:gd name="connsiteY4-330" fmla="*/ 337329 h 653852"/>
                <a:gd name="connsiteX5-331" fmla="*/ 62645 w 660438"/>
                <a:gd name="connsiteY5-332" fmla="*/ 134413 h 653852"/>
                <a:gd name="connsiteX0-333" fmla="*/ 128078 w 687378"/>
                <a:gd name="connsiteY0-334" fmla="*/ 58090 h 647015"/>
                <a:gd name="connsiteX1-335" fmla="*/ 571432 w 687378"/>
                <a:gd name="connsiteY1-336" fmla="*/ 16673 h 647015"/>
                <a:gd name="connsiteX2-337" fmla="*/ 659670 w 687378"/>
                <a:gd name="connsiteY2-338" fmla="*/ 330492 h 647015"/>
                <a:gd name="connsiteX3-339" fmla="*/ 331423 w 687378"/>
                <a:gd name="connsiteY3-340" fmla="*/ 647015 h 647015"/>
                <a:gd name="connsiteX4-341" fmla="*/ 3176 w 687378"/>
                <a:gd name="connsiteY4-342" fmla="*/ 330492 h 647015"/>
                <a:gd name="connsiteX5-343" fmla="*/ 62645 w 687378"/>
                <a:gd name="connsiteY5-344" fmla="*/ 127576 h 647015"/>
                <a:gd name="connsiteX0-345" fmla="*/ 128078 w 677145"/>
                <a:gd name="connsiteY0-346" fmla="*/ 58090 h 663933"/>
                <a:gd name="connsiteX1-347" fmla="*/ 571432 w 677145"/>
                <a:gd name="connsiteY1-348" fmla="*/ 16673 h 663933"/>
                <a:gd name="connsiteX2-349" fmla="*/ 659670 w 677145"/>
                <a:gd name="connsiteY2-350" fmla="*/ 330492 h 663933"/>
                <a:gd name="connsiteX3-351" fmla="*/ 559815 w 677145"/>
                <a:gd name="connsiteY3-352" fmla="*/ 663933 h 663933"/>
                <a:gd name="connsiteX4-353" fmla="*/ 3176 w 677145"/>
                <a:gd name="connsiteY4-354" fmla="*/ 330492 h 663933"/>
                <a:gd name="connsiteX5-355" fmla="*/ 62645 w 677145"/>
                <a:gd name="connsiteY5-356" fmla="*/ 127576 h 663933"/>
                <a:gd name="connsiteX0-357" fmla="*/ 101940 w 644966"/>
                <a:gd name="connsiteY0-358" fmla="*/ 58090 h 685888"/>
                <a:gd name="connsiteX1-359" fmla="*/ 545294 w 644966"/>
                <a:gd name="connsiteY1-360" fmla="*/ 16673 h 685888"/>
                <a:gd name="connsiteX2-361" fmla="*/ 633532 w 644966"/>
                <a:gd name="connsiteY2-362" fmla="*/ 330492 h 685888"/>
                <a:gd name="connsiteX3-363" fmla="*/ 533677 w 644966"/>
                <a:gd name="connsiteY3-364" fmla="*/ 663933 h 685888"/>
                <a:gd name="connsiteX4-365" fmla="*/ 10874 w 644966"/>
                <a:gd name="connsiteY4-366" fmla="*/ 575801 h 685888"/>
                <a:gd name="connsiteX5-367" fmla="*/ 36507 w 644966"/>
                <a:gd name="connsiteY5-368" fmla="*/ 127576 h 685888"/>
                <a:gd name="connsiteX0-369" fmla="*/ 101940 w 642626"/>
                <a:gd name="connsiteY0-370" fmla="*/ 58090 h 654766"/>
                <a:gd name="connsiteX1-371" fmla="*/ 545294 w 642626"/>
                <a:gd name="connsiteY1-372" fmla="*/ 16673 h 654766"/>
                <a:gd name="connsiteX2-373" fmla="*/ 633532 w 642626"/>
                <a:gd name="connsiteY2-374" fmla="*/ 330492 h 654766"/>
                <a:gd name="connsiteX3-375" fmla="*/ 567513 w 642626"/>
                <a:gd name="connsiteY3-376" fmla="*/ 613179 h 654766"/>
                <a:gd name="connsiteX4-377" fmla="*/ 10874 w 642626"/>
                <a:gd name="connsiteY4-378" fmla="*/ 575801 h 654766"/>
                <a:gd name="connsiteX5-379" fmla="*/ 36507 w 642626"/>
                <a:gd name="connsiteY5-380" fmla="*/ 127576 h 654766"/>
                <a:gd name="connsiteX0-381" fmla="*/ 101940 w 642626"/>
                <a:gd name="connsiteY0-382" fmla="*/ 30477 h 627153"/>
                <a:gd name="connsiteX1-383" fmla="*/ 545294 w 642626"/>
                <a:gd name="connsiteY1-384" fmla="*/ 31354 h 627153"/>
                <a:gd name="connsiteX2-385" fmla="*/ 633532 w 642626"/>
                <a:gd name="connsiteY2-386" fmla="*/ 302879 h 627153"/>
                <a:gd name="connsiteX3-387" fmla="*/ 567513 w 642626"/>
                <a:gd name="connsiteY3-388" fmla="*/ 585566 h 627153"/>
                <a:gd name="connsiteX4-389" fmla="*/ 10874 w 642626"/>
                <a:gd name="connsiteY4-390" fmla="*/ 548188 h 627153"/>
                <a:gd name="connsiteX5-391" fmla="*/ 36507 w 642626"/>
                <a:gd name="connsiteY5-392" fmla="*/ 99963 h 627153"/>
                <a:gd name="connsiteX0-393" fmla="*/ 101940 w 641803"/>
                <a:gd name="connsiteY0-394" fmla="*/ 32533 h 629209"/>
                <a:gd name="connsiteX1-395" fmla="*/ 545294 w 641803"/>
                <a:gd name="connsiteY1-396" fmla="*/ 33410 h 629209"/>
                <a:gd name="connsiteX2-397" fmla="*/ 633532 w 641803"/>
                <a:gd name="connsiteY2-398" fmla="*/ 304935 h 629209"/>
                <a:gd name="connsiteX3-399" fmla="*/ 567513 w 641803"/>
                <a:gd name="connsiteY3-400" fmla="*/ 587622 h 629209"/>
                <a:gd name="connsiteX4-401" fmla="*/ 10874 w 641803"/>
                <a:gd name="connsiteY4-402" fmla="*/ 550244 h 629209"/>
                <a:gd name="connsiteX5-403" fmla="*/ 36507 w 641803"/>
                <a:gd name="connsiteY5-404" fmla="*/ 102019 h 629209"/>
                <a:gd name="connsiteX0-405" fmla="*/ 93785 w 633648"/>
                <a:gd name="connsiteY0-406" fmla="*/ 32533 h 629209"/>
                <a:gd name="connsiteX1-407" fmla="*/ 537139 w 633648"/>
                <a:gd name="connsiteY1-408" fmla="*/ 33410 h 629209"/>
                <a:gd name="connsiteX2-409" fmla="*/ 625377 w 633648"/>
                <a:gd name="connsiteY2-410" fmla="*/ 304935 h 629209"/>
                <a:gd name="connsiteX3-411" fmla="*/ 559358 w 633648"/>
                <a:gd name="connsiteY3-412" fmla="*/ 587622 h 629209"/>
                <a:gd name="connsiteX4-413" fmla="*/ 2719 w 633648"/>
                <a:gd name="connsiteY4-414" fmla="*/ 550244 h 629209"/>
                <a:gd name="connsiteX5-415" fmla="*/ 28352 w 633648"/>
                <a:gd name="connsiteY5-416" fmla="*/ 102019 h 629209"/>
                <a:gd name="connsiteX0-417" fmla="*/ 103603 w 643466"/>
                <a:gd name="connsiteY0-418" fmla="*/ 32533 h 629209"/>
                <a:gd name="connsiteX1-419" fmla="*/ 546957 w 643466"/>
                <a:gd name="connsiteY1-420" fmla="*/ 33410 h 629209"/>
                <a:gd name="connsiteX2-421" fmla="*/ 635195 w 643466"/>
                <a:gd name="connsiteY2-422" fmla="*/ 304935 h 629209"/>
                <a:gd name="connsiteX3-423" fmla="*/ 569176 w 643466"/>
                <a:gd name="connsiteY3-424" fmla="*/ 587622 h 629209"/>
                <a:gd name="connsiteX4-425" fmla="*/ 12537 w 643466"/>
                <a:gd name="connsiteY4-426" fmla="*/ 550244 h 629209"/>
                <a:gd name="connsiteX5-427" fmla="*/ 4334 w 643466"/>
                <a:gd name="connsiteY5-428" fmla="*/ 102019 h 629209"/>
                <a:gd name="connsiteX0-429" fmla="*/ 103603 w 643466"/>
                <a:gd name="connsiteY0-430" fmla="*/ 32533 h 613248"/>
                <a:gd name="connsiteX1-431" fmla="*/ 546957 w 643466"/>
                <a:gd name="connsiteY1-432" fmla="*/ 33410 h 613248"/>
                <a:gd name="connsiteX2-433" fmla="*/ 635195 w 643466"/>
                <a:gd name="connsiteY2-434" fmla="*/ 304935 h 613248"/>
                <a:gd name="connsiteX3-435" fmla="*/ 569176 w 643466"/>
                <a:gd name="connsiteY3-436" fmla="*/ 587622 h 613248"/>
                <a:gd name="connsiteX4-437" fmla="*/ 12537 w 643466"/>
                <a:gd name="connsiteY4-438" fmla="*/ 518643 h 613248"/>
                <a:gd name="connsiteX5-439" fmla="*/ 4334 w 643466"/>
                <a:gd name="connsiteY5-440" fmla="*/ 102019 h 613248"/>
                <a:gd name="connsiteX0-441" fmla="*/ 103603 w 622280"/>
                <a:gd name="connsiteY0-442" fmla="*/ 51723 h 632438"/>
                <a:gd name="connsiteX1-443" fmla="*/ 546957 w 622280"/>
                <a:gd name="connsiteY1-444" fmla="*/ 52600 h 632438"/>
                <a:gd name="connsiteX2-445" fmla="*/ 569176 w 622280"/>
                <a:gd name="connsiteY2-446" fmla="*/ 606812 h 632438"/>
                <a:gd name="connsiteX3-447" fmla="*/ 12537 w 622280"/>
                <a:gd name="connsiteY3-448" fmla="*/ 537833 h 632438"/>
                <a:gd name="connsiteX4-449" fmla="*/ 4334 w 622280"/>
                <a:gd name="connsiteY4-450" fmla="*/ 121209 h 632438"/>
                <a:gd name="connsiteX0-451" fmla="*/ 103603 w 640916"/>
                <a:gd name="connsiteY0-452" fmla="*/ 51277 h 628066"/>
                <a:gd name="connsiteX1-453" fmla="*/ 546957 w 640916"/>
                <a:gd name="connsiteY1-454" fmla="*/ 52154 h 628066"/>
                <a:gd name="connsiteX2-455" fmla="*/ 595444 w 640916"/>
                <a:gd name="connsiteY2-456" fmla="*/ 600046 h 628066"/>
                <a:gd name="connsiteX3-457" fmla="*/ 12537 w 640916"/>
                <a:gd name="connsiteY3-458" fmla="*/ 537387 h 628066"/>
                <a:gd name="connsiteX4-459" fmla="*/ 4334 w 640916"/>
                <a:gd name="connsiteY4-460" fmla="*/ 120763 h 628066"/>
                <a:gd name="connsiteX0-461" fmla="*/ 103603 w 629940"/>
                <a:gd name="connsiteY0-462" fmla="*/ 26437 h 603226"/>
                <a:gd name="connsiteX1-463" fmla="*/ 546957 w 629940"/>
                <a:gd name="connsiteY1-464" fmla="*/ 27314 h 603226"/>
                <a:gd name="connsiteX2-465" fmla="*/ 595444 w 629940"/>
                <a:gd name="connsiteY2-466" fmla="*/ 575206 h 603226"/>
                <a:gd name="connsiteX3-467" fmla="*/ 12537 w 629940"/>
                <a:gd name="connsiteY3-468" fmla="*/ 512547 h 603226"/>
                <a:gd name="connsiteX4-469" fmla="*/ 4334 w 629940"/>
                <a:gd name="connsiteY4-470" fmla="*/ 95923 h 603226"/>
                <a:gd name="connsiteX0-471" fmla="*/ 103603 w 651443"/>
                <a:gd name="connsiteY0-472" fmla="*/ 20041 h 614843"/>
                <a:gd name="connsiteX1-473" fmla="*/ 608249 w 651443"/>
                <a:gd name="connsiteY1-474" fmla="*/ 39879 h 614843"/>
                <a:gd name="connsiteX2-475" fmla="*/ 595444 w 651443"/>
                <a:gd name="connsiteY2-476" fmla="*/ 568810 h 614843"/>
                <a:gd name="connsiteX3-477" fmla="*/ 12537 w 651443"/>
                <a:gd name="connsiteY3-478" fmla="*/ 506151 h 614843"/>
                <a:gd name="connsiteX4-479" fmla="*/ 4334 w 651443"/>
                <a:gd name="connsiteY4-480" fmla="*/ 89527 h 614843"/>
                <a:gd name="connsiteX0-481" fmla="*/ 103603 w 640788"/>
                <a:gd name="connsiteY0-482" fmla="*/ 20041 h 614843"/>
                <a:gd name="connsiteX1-483" fmla="*/ 581981 w 640788"/>
                <a:gd name="connsiteY1-484" fmla="*/ 39879 h 614843"/>
                <a:gd name="connsiteX2-485" fmla="*/ 595444 w 640788"/>
                <a:gd name="connsiteY2-486" fmla="*/ 568810 h 614843"/>
                <a:gd name="connsiteX3-487" fmla="*/ 12537 w 640788"/>
                <a:gd name="connsiteY3-488" fmla="*/ 506151 h 614843"/>
                <a:gd name="connsiteX4-489" fmla="*/ 4334 w 640788"/>
                <a:gd name="connsiteY4-490" fmla="*/ 89527 h 614843"/>
                <a:gd name="connsiteX0-491" fmla="*/ 103603 w 673655"/>
                <a:gd name="connsiteY0-492" fmla="*/ 38763 h 618146"/>
                <a:gd name="connsiteX1-493" fmla="*/ 581981 w 673655"/>
                <a:gd name="connsiteY1-494" fmla="*/ 58601 h 618146"/>
                <a:gd name="connsiteX2-495" fmla="*/ 621713 w 673655"/>
                <a:gd name="connsiteY2-496" fmla="*/ 562250 h 618146"/>
                <a:gd name="connsiteX3-497" fmla="*/ 12537 w 673655"/>
                <a:gd name="connsiteY3-498" fmla="*/ 524873 h 618146"/>
                <a:gd name="connsiteX4-499" fmla="*/ 4334 w 673655"/>
                <a:gd name="connsiteY4-500" fmla="*/ 108249 h 618146"/>
                <a:gd name="connsiteX0-501" fmla="*/ 103603 w 654750"/>
                <a:gd name="connsiteY0-502" fmla="*/ 38763 h 605787"/>
                <a:gd name="connsiteX1-503" fmla="*/ 581981 w 654750"/>
                <a:gd name="connsiteY1-504" fmla="*/ 58601 h 605787"/>
                <a:gd name="connsiteX2-505" fmla="*/ 621713 w 654750"/>
                <a:gd name="connsiteY2-506" fmla="*/ 562250 h 605787"/>
                <a:gd name="connsiteX3-507" fmla="*/ 12537 w 654750"/>
                <a:gd name="connsiteY3-508" fmla="*/ 524873 h 605787"/>
                <a:gd name="connsiteX4-509" fmla="*/ 4334 w 654750"/>
                <a:gd name="connsiteY4-510" fmla="*/ 108249 h 605787"/>
                <a:gd name="connsiteX0-511" fmla="*/ 103603 w 643734"/>
                <a:gd name="connsiteY0-512" fmla="*/ 31800 h 598824"/>
                <a:gd name="connsiteX1-513" fmla="*/ 581981 w 643734"/>
                <a:gd name="connsiteY1-514" fmla="*/ 51638 h 598824"/>
                <a:gd name="connsiteX2-515" fmla="*/ 621713 w 643734"/>
                <a:gd name="connsiteY2-516" fmla="*/ 555287 h 598824"/>
                <a:gd name="connsiteX3-517" fmla="*/ 12537 w 643734"/>
                <a:gd name="connsiteY3-518" fmla="*/ 517910 h 598824"/>
                <a:gd name="connsiteX4-519" fmla="*/ 4334 w 643734"/>
                <a:gd name="connsiteY4-520" fmla="*/ 101286 h 598824"/>
                <a:gd name="connsiteX0-521" fmla="*/ 103603 w 643734"/>
                <a:gd name="connsiteY0-522" fmla="*/ 24551 h 591575"/>
                <a:gd name="connsiteX1-523" fmla="*/ 581981 w 643734"/>
                <a:gd name="connsiteY1-524" fmla="*/ 44389 h 591575"/>
                <a:gd name="connsiteX2-525" fmla="*/ 621713 w 643734"/>
                <a:gd name="connsiteY2-526" fmla="*/ 548038 h 591575"/>
                <a:gd name="connsiteX3-527" fmla="*/ 12537 w 643734"/>
                <a:gd name="connsiteY3-528" fmla="*/ 510661 h 591575"/>
                <a:gd name="connsiteX4-529" fmla="*/ 4334 w 643734"/>
                <a:gd name="connsiteY4-530" fmla="*/ 94037 h 591575"/>
                <a:gd name="connsiteX0-531" fmla="*/ 103603 w 643734"/>
                <a:gd name="connsiteY0-532" fmla="*/ 20135 h 587159"/>
                <a:gd name="connsiteX1-533" fmla="*/ 581981 w 643734"/>
                <a:gd name="connsiteY1-534" fmla="*/ 39973 h 587159"/>
                <a:gd name="connsiteX2-535" fmla="*/ 621713 w 643734"/>
                <a:gd name="connsiteY2-536" fmla="*/ 543622 h 587159"/>
                <a:gd name="connsiteX3-537" fmla="*/ 12537 w 643734"/>
                <a:gd name="connsiteY3-538" fmla="*/ 506245 h 587159"/>
                <a:gd name="connsiteX4-539" fmla="*/ 4334 w 643734"/>
                <a:gd name="connsiteY4-540" fmla="*/ 89621 h 587159"/>
                <a:gd name="connsiteX0-541" fmla="*/ 51067 w 657504"/>
                <a:gd name="connsiteY0-542" fmla="*/ 31623 h 592327"/>
                <a:gd name="connsiteX1-543" fmla="*/ 581981 w 657504"/>
                <a:gd name="connsiteY1-544" fmla="*/ 45141 h 592327"/>
                <a:gd name="connsiteX2-545" fmla="*/ 621713 w 657504"/>
                <a:gd name="connsiteY2-546" fmla="*/ 548790 h 592327"/>
                <a:gd name="connsiteX3-547" fmla="*/ 12537 w 657504"/>
                <a:gd name="connsiteY3-548" fmla="*/ 511413 h 592327"/>
                <a:gd name="connsiteX4-549" fmla="*/ 4334 w 657504"/>
                <a:gd name="connsiteY4-550" fmla="*/ 94789 h 592327"/>
                <a:gd name="connsiteX0-551" fmla="*/ 51067 w 676118"/>
                <a:gd name="connsiteY0-552" fmla="*/ 31623 h 604686"/>
                <a:gd name="connsiteX1-553" fmla="*/ 581981 w 676118"/>
                <a:gd name="connsiteY1-554" fmla="*/ 45141 h 604686"/>
                <a:gd name="connsiteX2-555" fmla="*/ 621713 w 676118"/>
                <a:gd name="connsiteY2-556" fmla="*/ 548790 h 604686"/>
                <a:gd name="connsiteX3-557" fmla="*/ 12537 w 676118"/>
                <a:gd name="connsiteY3-558" fmla="*/ 511413 h 604686"/>
                <a:gd name="connsiteX4-559" fmla="*/ 4334 w 676118"/>
                <a:gd name="connsiteY4-560" fmla="*/ 94789 h 604686"/>
                <a:gd name="connsiteX0-561" fmla="*/ 51067 w 659741"/>
                <a:gd name="connsiteY0-562" fmla="*/ 18182 h 591245"/>
                <a:gd name="connsiteX1-563" fmla="*/ 581981 w 659741"/>
                <a:gd name="connsiteY1-564" fmla="*/ 31700 h 591245"/>
                <a:gd name="connsiteX2-565" fmla="*/ 621713 w 659741"/>
                <a:gd name="connsiteY2-566" fmla="*/ 535349 h 591245"/>
                <a:gd name="connsiteX3-567" fmla="*/ 12537 w 659741"/>
                <a:gd name="connsiteY3-568" fmla="*/ 497972 h 591245"/>
                <a:gd name="connsiteX4-569" fmla="*/ 4334 w 659741"/>
                <a:gd name="connsiteY4-570" fmla="*/ 81348 h 591245"/>
                <a:gd name="connsiteX0-571" fmla="*/ 51067 w 671131"/>
                <a:gd name="connsiteY0-572" fmla="*/ 18182 h 591245"/>
                <a:gd name="connsiteX1-573" fmla="*/ 617005 w 671131"/>
                <a:gd name="connsiteY1-574" fmla="*/ 31700 h 591245"/>
                <a:gd name="connsiteX2-575" fmla="*/ 621713 w 671131"/>
                <a:gd name="connsiteY2-576" fmla="*/ 535349 h 591245"/>
                <a:gd name="connsiteX3-577" fmla="*/ 12537 w 671131"/>
                <a:gd name="connsiteY3-578" fmla="*/ 497972 h 591245"/>
                <a:gd name="connsiteX4-579" fmla="*/ 4334 w 671131"/>
                <a:gd name="connsiteY4-580" fmla="*/ 81348 h 591245"/>
                <a:gd name="connsiteX0-581" fmla="*/ 51067 w 648099"/>
                <a:gd name="connsiteY0-582" fmla="*/ 18182 h 578886"/>
                <a:gd name="connsiteX1-583" fmla="*/ 617005 w 648099"/>
                <a:gd name="connsiteY1-584" fmla="*/ 31700 h 578886"/>
                <a:gd name="connsiteX2-585" fmla="*/ 621713 w 648099"/>
                <a:gd name="connsiteY2-586" fmla="*/ 535349 h 578886"/>
                <a:gd name="connsiteX3-587" fmla="*/ 12537 w 648099"/>
                <a:gd name="connsiteY3-588" fmla="*/ 497972 h 578886"/>
                <a:gd name="connsiteX4-589" fmla="*/ 4334 w 648099"/>
                <a:gd name="connsiteY4-590" fmla="*/ 81348 h 578886"/>
                <a:gd name="connsiteX0-591" fmla="*/ 51067 w 648099"/>
                <a:gd name="connsiteY0-592" fmla="*/ 18182 h 565791"/>
                <a:gd name="connsiteX1-593" fmla="*/ 617005 w 648099"/>
                <a:gd name="connsiteY1-594" fmla="*/ 31700 h 565791"/>
                <a:gd name="connsiteX2-595" fmla="*/ 621713 w 648099"/>
                <a:gd name="connsiteY2-596" fmla="*/ 535349 h 565791"/>
                <a:gd name="connsiteX3-597" fmla="*/ 12537 w 648099"/>
                <a:gd name="connsiteY3-598" fmla="*/ 497972 h 565791"/>
                <a:gd name="connsiteX4-599" fmla="*/ 4334 w 648099"/>
                <a:gd name="connsiteY4-600" fmla="*/ 81348 h 565791"/>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648099" h="565791">
                  <a:moveTo>
                    <a:pt x="51067" y="18182"/>
                  </a:moveTo>
                  <a:cubicBezTo>
                    <a:pt x="281003" y="7261"/>
                    <a:pt x="591945" y="-22893"/>
                    <a:pt x="617005" y="31700"/>
                  </a:cubicBezTo>
                  <a:cubicBezTo>
                    <a:pt x="642065" y="86293"/>
                    <a:pt x="669922" y="489239"/>
                    <a:pt x="621713" y="535349"/>
                  </a:cubicBezTo>
                  <a:cubicBezTo>
                    <a:pt x="573504" y="581459"/>
                    <a:pt x="32838" y="579874"/>
                    <a:pt x="12537" y="497972"/>
                  </a:cubicBezTo>
                  <a:cubicBezTo>
                    <a:pt x="992" y="378148"/>
                    <a:pt x="-4426" y="189998"/>
                    <a:pt x="4334" y="81348"/>
                  </a:cubicBezTo>
                </a:path>
              </a:pathLst>
            </a:custGeom>
            <a:solidFill>
              <a:srgbClr val="FFFF00">
                <a:alpha val="83000"/>
              </a:srgbClr>
            </a:solidFill>
            <a:ln w="38100">
              <a:solidFill>
                <a:schemeClr val="tx1"/>
              </a:solidFill>
              <a:prstDash val="lgDash"/>
            </a:ln>
          </p:spPr>
          <p:style>
            <a:lnRef idx="1">
              <a:schemeClr val="accent2"/>
            </a:lnRef>
            <a:fillRef idx="0">
              <a:schemeClr val="accent2"/>
            </a:fillRef>
            <a:effectRef idx="0">
              <a:schemeClr val="accent2"/>
            </a:effectRef>
            <a:fontRef idx="minor">
              <a:schemeClr val="tx1"/>
            </a:fontRef>
          </p:style>
          <p:txBody>
            <a:bodyPr rot="0" spcFirstLastPara="0" vertOverflow="overflow" horzOverflow="overflow" vert="horz" wrap="square" lIns="96435" tIns="48218" rIns="96435" bIns="48218" numCol="1" spcCol="0" rtlCol="0" fromWordArt="0" anchor="ctr" anchorCtr="0" forceAA="0" compatLnSpc="1">
              <a:noAutofit/>
            </a:bodyPr>
            <a:lstStyle/>
            <a:p>
              <a:pPr algn="ctr" defTabSz="963930" fontAlgn="auto">
                <a:spcBef>
                  <a:spcPts val="0"/>
                </a:spcBef>
                <a:spcAft>
                  <a:spcPts val="0"/>
                </a:spcAft>
              </a:pPr>
              <a:r>
                <a:rPr lang="en-US" altLang="zh-CN" sz="2800" b="1" dirty="0" err="1">
                  <a:solidFill>
                    <a:srgbClr val="002060"/>
                  </a:solidFill>
                  <a:latin typeface="Calibri" panose="020F0502020204030204" pitchFamily="34" charset="0"/>
                  <a:cs typeface="Calibri" panose="020F0502020204030204" pitchFamily="34" charset="0"/>
                  <a:sym typeface="+mn-lt"/>
                </a:rPr>
                <a:t>Thảo</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luận</a:t>
              </a:r>
              <a:r>
                <a:rPr lang="en-US" altLang="zh-CN" sz="2800" b="1" dirty="0">
                  <a:solidFill>
                    <a:srgbClr val="002060"/>
                  </a:solidFill>
                  <a:latin typeface="Calibri" panose="020F0502020204030204" pitchFamily="34" charset="0"/>
                  <a:cs typeface="Calibri" panose="020F0502020204030204" pitchFamily="34" charset="0"/>
                  <a:sym typeface="+mn-lt"/>
                </a:rPr>
                <a:t> </a:t>
              </a:r>
              <a:r>
                <a:rPr lang="en-US" altLang="zh-CN" sz="2800" b="1" dirty="0" err="1">
                  <a:solidFill>
                    <a:srgbClr val="002060"/>
                  </a:solidFill>
                  <a:latin typeface="Calibri" panose="020F0502020204030204" pitchFamily="34" charset="0"/>
                  <a:cs typeface="Calibri" panose="020F0502020204030204" pitchFamily="34" charset="0"/>
                  <a:sym typeface="+mn-lt"/>
                </a:rPr>
                <a:t>nhóm</a:t>
              </a:r>
              <a:r>
                <a:rPr lang="en-US" altLang="zh-CN" sz="2800" b="1" dirty="0">
                  <a:solidFill>
                    <a:srgbClr val="002060"/>
                  </a:solidFill>
                  <a:latin typeface="Calibri" panose="020F0502020204030204" pitchFamily="34" charset="0"/>
                  <a:cs typeface="Calibri" panose="020F0502020204030204" pitchFamily="34" charset="0"/>
                  <a:sym typeface="+mn-lt"/>
                </a:rPr>
                <a:t> 4</a:t>
              </a:r>
              <a:endParaRPr lang="zh-CN" altLang="en-US" sz="2800" b="1" dirty="0">
                <a:solidFill>
                  <a:srgbClr val="002060"/>
                </a:solidFill>
                <a:latin typeface="Calibri" panose="020F0502020204030204" pitchFamily="34" charset="0"/>
                <a:cs typeface="Calibri" panose="020F0502020204030204" pitchFamily="34" charset="0"/>
                <a:sym typeface="+mn-lt"/>
              </a:endParaRPr>
            </a:p>
          </p:txBody>
        </p:sp>
      </p:grpSp>
      <p:grpSp>
        <p:nvGrpSpPr>
          <p:cNvPr id="7" name="Group 6">
            <a:extLst>
              <a:ext uri="{FF2B5EF4-FFF2-40B4-BE49-F238E27FC236}">
                <a16:creationId xmlns:a16="http://schemas.microsoft.com/office/drawing/2014/main" id="{85619A9F-F2EE-64DB-6ED2-5920813929A8}"/>
              </a:ext>
            </a:extLst>
          </p:cNvPr>
          <p:cNvGrpSpPr/>
          <p:nvPr/>
        </p:nvGrpSpPr>
        <p:grpSpPr>
          <a:xfrm>
            <a:off x="5188451" y="2201238"/>
            <a:ext cx="6298058" cy="1415265"/>
            <a:chOff x="304800" y="2057400"/>
            <a:chExt cx="8452053" cy="2062165"/>
          </a:xfrm>
        </p:grpSpPr>
        <p:pic>
          <p:nvPicPr>
            <p:cNvPr id="5" name="Picture 25">
              <a:extLst>
                <a:ext uri="{FF2B5EF4-FFF2-40B4-BE49-F238E27FC236}">
                  <a16:creationId xmlns:a16="http://schemas.microsoft.com/office/drawing/2014/main" id="{109876DD-3FC1-91F4-388A-A7D08DFE54F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6" name="TextBox 5">
              <a:extLst>
                <a:ext uri="{FF2B5EF4-FFF2-40B4-BE49-F238E27FC236}">
                  <a16:creationId xmlns:a16="http://schemas.microsoft.com/office/drawing/2014/main" id="{A1526AF2-C7FC-29F7-A9D2-2F7024383B00}"/>
                </a:ext>
              </a:extLst>
            </p:cNvPr>
            <p:cNvSpPr txBox="1"/>
            <p:nvPr/>
          </p:nvSpPr>
          <p:spPr>
            <a:xfrm>
              <a:off x="1017141" y="2167637"/>
              <a:ext cx="7381222" cy="1659292"/>
            </a:xfrm>
            <a:prstGeom prst="rect">
              <a:avLst/>
            </a:prstGeom>
            <a:noFill/>
          </p:spPr>
          <p:txBody>
            <a:bodyPr wrap="square">
              <a:spAutoFit/>
            </a:bodyPr>
            <a:lstStyle/>
            <a:p>
              <a:pPr algn="just"/>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Nêu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điều</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em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cảm</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thấy</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hài</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lòng</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mình</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400" b="1" dirty="0" err="1">
                  <a:solidFill>
                    <a:srgbClr val="000000"/>
                  </a:solidFill>
                  <a:latin typeface="Calibri" panose="020F0502020204030204" pitchFamily="34" charset="0"/>
                  <a:ea typeface="Calibri" panose="020F0502020204030204" pitchFamily="34" charset="0"/>
                  <a:cs typeface="Calibri" panose="020F0502020204030204" pitchFamily="34" charset="0"/>
                </a:rPr>
                <a:t>bạn</a:t>
              </a:r>
              <a:r>
                <a:rPr lang="en-US" sz="34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400" b="1" dirty="0">
                <a:latin typeface="Calibri" panose="020F0502020204030204" pitchFamily="34" charset="0"/>
                <a:ea typeface="Calibri" panose="020F0502020204030204" pitchFamily="34" charset="0"/>
                <a:cs typeface="Calibri" panose="020F0502020204030204" pitchFamily="34" charset="0"/>
              </a:endParaRPr>
            </a:p>
          </p:txBody>
        </p:sp>
      </p:grpSp>
      <p:sp>
        <p:nvSpPr>
          <p:cNvPr id="8" name="TextBox 7">
            <a:extLst>
              <a:ext uri="{FF2B5EF4-FFF2-40B4-BE49-F238E27FC236}">
                <a16:creationId xmlns:a16="http://schemas.microsoft.com/office/drawing/2014/main" id="{3E4298EB-3746-71F9-45FB-9669B5F9B223}"/>
              </a:ext>
            </a:extLst>
          </p:cNvPr>
          <p:cNvSpPr txBox="1"/>
          <p:nvPr/>
        </p:nvSpPr>
        <p:spPr>
          <a:xfrm>
            <a:off x="1561671" y="1037690"/>
            <a:ext cx="9565241" cy="1077218"/>
          </a:xfrm>
          <a:prstGeom prst="rect">
            <a:avLst/>
          </a:prstGeom>
          <a:noFill/>
        </p:spPr>
        <p:txBody>
          <a:bodyPr wrap="square" rtlCol="0">
            <a:spAutoFit/>
          </a:bodyPr>
          <a:lstStyle/>
          <a:p>
            <a:pPr algn="ct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Chia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sẻ</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về</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sự</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hợp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giữa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thành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viên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của</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nhóm</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trong</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quá</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trình</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học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tập</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và</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rèn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luyện</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theo</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các</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gợi</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 ý </a:t>
            </a:r>
            <a:r>
              <a:rPr lang="en-US" sz="3200" b="1" dirty="0" err="1">
                <a:solidFill>
                  <a:srgbClr val="000000"/>
                </a:solidFill>
                <a:latin typeface="Calibri" panose="020F0502020204030204" pitchFamily="34" charset="0"/>
                <a:ea typeface="Calibri" panose="020F0502020204030204" pitchFamily="34" charset="0"/>
                <a:cs typeface="Calibri" panose="020F0502020204030204" pitchFamily="34" charset="0"/>
              </a:rPr>
              <a:t>sau</a:t>
            </a:r>
            <a:r>
              <a:rPr lang="en-US" sz="3200" b="1" dirty="0">
                <a:solidFill>
                  <a:srgbClr val="000000"/>
                </a:solidFill>
                <a:latin typeface="Calibri" panose="020F0502020204030204" pitchFamily="34" charset="0"/>
                <a:ea typeface="Calibri" panose="020F0502020204030204" pitchFamily="34" charset="0"/>
                <a:cs typeface="Calibri" panose="020F0502020204030204" pitchFamily="34" charset="0"/>
              </a:rPr>
              <a:t>:</a:t>
            </a:r>
            <a:endParaRPr lang="en-US" sz="3200" b="1" dirty="0">
              <a:latin typeface="Calibri" panose="020F0502020204030204" pitchFamily="34" charset="0"/>
              <a:ea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58AF8530-562C-537D-4B43-A4459FEE2F30}"/>
              </a:ext>
            </a:extLst>
          </p:cNvPr>
          <p:cNvGrpSpPr/>
          <p:nvPr/>
        </p:nvGrpSpPr>
        <p:grpSpPr>
          <a:xfrm>
            <a:off x="5322014" y="3814281"/>
            <a:ext cx="6544637" cy="1877602"/>
            <a:chOff x="304800" y="2057400"/>
            <a:chExt cx="8452053" cy="2062165"/>
          </a:xfrm>
        </p:grpSpPr>
        <p:pic>
          <p:nvPicPr>
            <p:cNvPr id="10" name="Picture 25">
              <a:extLst>
                <a:ext uri="{FF2B5EF4-FFF2-40B4-BE49-F238E27FC236}">
                  <a16:creationId xmlns:a16="http://schemas.microsoft.com/office/drawing/2014/main" id="{BB69AC5B-AE2B-DC89-B2C4-B07EC78F612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04800" y="2057400"/>
              <a:ext cx="8452053" cy="2062165"/>
            </a:xfrm>
            <a:prstGeom prst="rect">
              <a:avLst/>
            </a:prstGeom>
          </p:spPr>
        </p:pic>
        <p:sp>
          <p:nvSpPr>
            <p:cNvPr id="11" name="TextBox 10">
              <a:extLst>
                <a:ext uri="{FF2B5EF4-FFF2-40B4-BE49-F238E27FC236}">
                  <a16:creationId xmlns:a16="http://schemas.microsoft.com/office/drawing/2014/main" id="{3AAABD0B-2424-8DDC-1221-FA0C62F54A29}"/>
                </a:ext>
              </a:extLst>
            </p:cNvPr>
            <p:cNvSpPr txBox="1"/>
            <p:nvPr/>
          </p:nvSpPr>
          <p:spPr>
            <a:xfrm>
              <a:off x="801168" y="2377223"/>
              <a:ext cx="7584168" cy="1521136"/>
            </a:xfrm>
            <a:prstGeom prst="rect">
              <a:avLst/>
            </a:prstGeom>
            <a:noFill/>
          </p:spPr>
          <p:txBody>
            <a:bodyPr wrap="square">
              <a:spAutoFit/>
            </a:bodyPr>
            <a:lstStyle/>
            <a:p>
              <a:pPr marL="0" marR="0" algn="just">
                <a:spcBef>
                  <a:spcPts val="0"/>
                </a:spcBef>
                <a:spcAft>
                  <a:spcPts val="0"/>
                </a:spcAft>
              </a:pPr>
              <a:r>
                <a:rPr lang="vi-VN" sz="2800" b="1" dirty="0">
                  <a:effectLst/>
                  <a:latin typeface="Calibri" panose="020F0502020204030204" pitchFamily="34" charset="0"/>
                  <a:ea typeface="Calibri" panose="020F0502020204030204" pitchFamily="34" charset="0"/>
                  <a:cs typeface="Calibri" panose="020F0502020204030204" pitchFamily="34" charset="0"/>
                </a:rPr>
                <a:t>Em còn băn khoăn, chưa hài lòng về mình hoặc về sự hợp tác giữa các bạn trong nhóm vì điều gì?</a:t>
              </a:r>
              <a:endParaRPr lang="en-US" sz="2800" b="1" dirty="0">
                <a:effectLst/>
                <a:latin typeface="Calibri" panose="020F0502020204030204" pitchFamily="34" charset="0"/>
                <a:ea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41972525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clipart&#10;&#10;Description automatically generated">
            <a:extLst>
              <a:ext uri="{FF2B5EF4-FFF2-40B4-BE49-F238E27FC236}">
                <a16:creationId xmlns:a16="http://schemas.microsoft.com/office/drawing/2014/main" id="{D4B884E0-C8F5-0B96-347B-C3222B97BB5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5942" b="96928" l="9934" r="89980">
                        <a14:foregroundMark x1="29656" y1="8892" x2="36414" y2="22797"/>
                        <a14:foregroundMark x1="40370" y1="5982" x2="42969" y2="18876"/>
                        <a14:foregroundMark x1="44239" y1="66249" x2="46203" y2="73444"/>
                        <a14:foregroundMark x1="46203" y1="73444" x2="47618" y2="75263"/>
                        <a14:foregroundMark x1="48715" y1="94584" x2="47618" y2="87914"/>
                        <a14:foregroundMark x1="54173" y1="95554" x2="53971" y2="92765"/>
                        <a14:foregroundMark x1="47820" y1="96928" x2="48022" y2="94705"/>
                        <a14:backgroundMark x1="21629" y1="46807" x2="22899" y2="65158"/>
                        <a14:backgroundMark x1="67860" y1="73040" x2="76581" y2="81528"/>
                        <a14:backgroundMark x1="68467" y1="53597" x2="76956" y2="57842"/>
                        <a14:backgroundMark x1="76956" y1="57842" x2="85533" y2="66249"/>
                        <a14:backgroundMark x1="85533" y1="66249" x2="85533" y2="66249"/>
                        <a14:backgroundMark x1="67167" y1="52223" x2="75397" y2="52789"/>
                        <a14:backgroundMark x1="75108" y1="52102" x2="79382" y2="19038"/>
                        <a14:backgroundMark x1="48599" y1="11116" x2="47618" y2="6508"/>
                      </a14:backgroundRemoval>
                    </a14:imgEffect>
                  </a14:imgLayer>
                </a14:imgProps>
              </a:ext>
              <a:ext uri="{28A0092B-C50C-407E-A947-70E740481C1C}">
                <a14:useLocalDpi xmlns:a14="http://schemas.microsoft.com/office/drawing/2010/main" val="0"/>
              </a:ext>
            </a:extLst>
          </a:blip>
          <a:stretch>
            <a:fillRect/>
          </a:stretch>
        </p:blipFill>
        <p:spPr>
          <a:xfrm>
            <a:off x="3595955" y="2372223"/>
            <a:ext cx="5861074" cy="4187342"/>
          </a:xfrm>
          <a:prstGeom prst="rect">
            <a:avLst/>
          </a:prstGeom>
        </p:spPr>
      </p:pic>
      <p:pic>
        <p:nvPicPr>
          <p:cNvPr id="14" name="Picture 7">
            <a:extLst>
              <a:ext uri="{FF2B5EF4-FFF2-40B4-BE49-F238E27FC236}">
                <a16:creationId xmlns:a16="http://schemas.microsoft.com/office/drawing/2014/main" id="{0A176833-3D21-AFF6-4FC9-30BC03294F6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182761">
            <a:off x="7087013" y="993489"/>
            <a:ext cx="4232158" cy="3740169"/>
          </a:xfrm>
          <a:prstGeom prst="rect">
            <a:avLst/>
          </a:prstGeom>
        </p:spPr>
      </p:pic>
      <p:sp>
        <p:nvSpPr>
          <p:cNvPr id="16" name="TextBox 15">
            <a:extLst>
              <a:ext uri="{FF2B5EF4-FFF2-40B4-BE49-F238E27FC236}">
                <a16:creationId xmlns:a16="http://schemas.microsoft.com/office/drawing/2014/main" id="{BB9E729E-8671-59C1-8983-62A295B3AB46}"/>
              </a:ext>
            </a:extLst>
          </p:cNvPr>
          <p:cNvSpPr txBox="1"/>
          <p:nvPr/>
        </p:nvSpPr>
        <p:spPr>
          <a:xfrm>
            <a:off x="7380761" y="1823320"/>
            <a:ext cx="3607965" cy="1661993"/>
          </a:xfrm>
          <a:prstGeom prst="rect">
            <a:avLst/>
          </a:prstGeom>
          <a:noFill/>
        </p:spPr>
        <p:txBody>
          <a:bodyPr wrap="square" lIns="0" tIns="0" rIns="0" bIns="0" rtlCol="0">
            <a:spAutoFit/>
          </a:bodyPr>
          <a:lstStyle/>
          <a:p>
            <a:pPr algn="ctr"/>
            <a:r>
              <a:rPr lang="en-US" sz="5400" dirty="0" err="1">
                <a:solidFill>
                  <a:srgbClr val="002060"/>
                </a:solidFill>
                <a:latin typeface="Calibri" panose="020F0502020204030204" pitchFamily="34" charset="0"/>
                <a:cs typeface="Calibri" panose="020F0502020204030204" pitchFamily="34" charset="0"/>
              </a:rPr>
              <a:t>Mình</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hài</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lòng</a:t>
            </a:r>
            <a:r>
              <a:rPr lang="en-US" sz="5400" dirty="0">
                <a:solidFill>
                  <a:srgbClr val="002060"/>
                </a:solidFill>
                <a:latin typeface="Calibri" panose="020F0502020204030204" pitchFamily="34" charset="0"/>
                <a:cs typeface="Calibri" panose="020F0502020204030204" pitchFamily="34" charset="0"/>
              </a:rPr>
              <a:t> </a:t>
            </a:r>
            <a:r>
              <a:rPr lang="en-US" sz="5400" dirty="0" err="1">
                <a:solidFill>
                  <a:srgbClr val="002060"/>
                </a:solidFill>
                <a:latin typeface="Calibri" panose="020F0502020204030204" pitchFamily="34" charset="0"/>
                <a:cs typeface="Calibri" panose="020F0502020204030204" pitchFamily="34" charset="0"/>
              </a:rPr>
              <a:t>vì</a:t>
            </a:r>
            <a:r>
              <a:rPr lang="en-US" sz="5400" dirty="0">
                <a:solidFill>
                  <a:srgbClr val="002060"/>
                </a:solidFill>
                <a:latin typeface="Calibri" panose="020F0502020204030204" pitchFamily="34" charset="0"/>
                <a:cs typeface="Calibri" panose="020F0502020204030204" pitchFamily="34" charset="0"/>
              </a:rPr>
              <a:t>…</a:t>
            </a:r>
          </a:p>
        </p:txBody>
      </p:sp>
      <p:pic>
        <p:nvPicPr>
          <p:cNvPr id="17" name="Picture 7">
            <a:extLst>
              <a:ext uri="{FF2B5EF4-FFF2-40B4-BE49-F238E27FC236}">
                <a16:creationId xmlns:a16="http://schemas.microsoft.com/office/drawing/2014/main" id="{145523D6-CDB0-5062-1956-EFB72E940AF6}"/>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21409874" flipH="1">
            <a:off x="691051" y="833149"/>
            <a:ext cx="4211109" cy="3740169"/>
          </a:xfrm>
          <a:prstGeom prst="rect">
            <a:avLst/>
          </a:prstGeom>
        </p:spPr>
      </p:pic>
      <p:sp>
        <p:nvSpPr>
          <p:cNvPr id="18" name="TextBox 17">
            <a:extLst>
              <a:ext uri="{FF2B5EF4-FFF2-40B4-BE49-F238E27FC236}">
                <a16:creationId xmlns:a16="http://schemas.microsoft.com/office/drawing/2014/main" id="{BBB7FDF2-ED30-353D-F9F8-B0A214A6A01B}"/>
              </a:ext>
            </a:extLst>
          </p:cNvPr>
          <p:cNvSpPr txBox="1"/>
          <p:nvPr/>
        </p:nvSpPr>
        <p:spPr>
          <a:xfrm>
            <a:off x="1010784" y="1771950"/>
            <a:ext cx="3607965" cy="1477328"/>
          </a:xfrm>
          <a:prstGeom prst="rect">
            <a:avLst/>
          </a:prstGeom>
          <a:noFill/>
        </p:spPr>
        <p:txBody>
          <a:bodyPr wrap="square" lIns="0" tIns="0" rIns="0" bIns="0" rtlCol="0">
            <a:spAutoFit/>
          </a:bodyPr>
          <a:lstStyle/>
          <a:p>
            <a:pPr algn="ctr"/>
            <a:r>
              <a:rPr lang="en-US" sz="4800" dirty="0" err="1">
                <a:solidFill>
                  <a:srgbClr val="002060"/>
                </a:solidFill>
                <a:latin typeface="Calibri" panose="020F0502020204030204" pitchFamily="34" charset="0"/>
                <a:cs typeface="Calibri" panose="020F0502020204030204" pitchFamily="34" charset="0"/>
              </a:rPr>
              <a:t>Mình</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chưa</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hài</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lòng</a:t>
            </a:r>
            <a:r>
              <a:rPr lang="en-US" sz="4800" dirty="0">
                <a:solidFill>
                  <a:srgbClr val="002060"/>
                </a:solidFill>
                <a:latin typeface="Calibri" panose="020F0502020204030204" pitchFamily="34" charset="0"/>
                <a:cs typeface="Calibri" panose="020F0502020204030204" pitchFamily="34" charset="0"/>
              </a:rPr>
              <a:t> </a:t>
            </a:r>
            <a:r>
              <a:rPr lang="en-US" sz="4800" dirty="0" err="1">
                <a:solidFill>
                  <a:srgbClr val="002060"/>
                </a:solidFill>
                <a:latin typeface="Calibri" panose="020F0502020204030204" pitchFamily="34" charset="0"/>
                <a:cs typeface="Calibri" panose="020F0502020204030204" pitchFamily="34" charset="0"/>
              </a:rPr>
              <a:t>vì</a:t>
            </a:r>
            <a:r>
              <a:rPr lang="en-US" sz="4800" dirty="0">
                <a:solidFill>
                  <a:srgbClr val="00206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6743295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Scale>
                                      <p:cBhvr>
                                        <p:cTn id="7"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6"/>
                                        </p:tgtEl>
                                        <p:attrNameLst>
                                          <p:attrName>ppt_x</p:attrName>
                                          <p:attrName>ppt_y</p:attrName>
                                        </p:attrNameLst>
                                      </p:cBhvr>
                                    </p:animMotion>
                                    <p:animEffect transition="in" filter="fade">
                                      <p:cBhvr>
                                        <p:cTn id="9" dur="1000"/>
                                        <p:tgtEl>
                                          <p:spTgt spid="16"/>
                                        </p:tgtEl>
                                      </p:cBhvr>
                                    </p:animEffect>
                                  </p:childTnLst>
                                </p:cTn>
                              </p:par>
                              <p:par>
                                <p:cTn id="10" presetID="5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Scale>
                                      <p:cBhvr>
                                        <p:cTn id="12" dur="1000" decel="50000" fill="hold">
                                          <p:stCondLst>
                                            <p:cond delay="0"/>
                                          </p:stCondLst>
                                        </p:cTn>
                                        <p:tgtEl>
                                          <p:spTgt spid="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3" dur="1000" decel="50000" fill="hold">
                                          <p:stCondLst>
                                            <p:cond delay="0"/>
                                          </p:stCondLst>
                                        </p:cTn>
                                        <p:tgtEl>
                                          <p:spTgt spid="14"/>
                                        </p:tgtEl>
                                        <p:attrNameLst>
                                          <p:attrName>ppt_x</p:attrName>
                                          <p:attrName>ppt_y</p:attrName>
                                        </p:attrNameLst>
                                      </p:cBhvr>
                                    </p:animMotion>
                                    <p:animEffect transition="in" filter="fade">
                                      <p:cBhvr>
                                        <p:cTn id="14" dur="1000"/>
                                        <p:tgtEl>
                                          <p:spTgt spid="14"/>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Scale>
                                      <p:cBhvr>
                                        <p:cTn id="19" dur="1000" decel="50000" fill="hold">
                                          <p:stCondLst>
                                            <p:cond delay="0"/>
                                          </p:stCondLst>
                                        </p:cTn>
                                        <p:tgtEl>
                                          <p:spTgt spid="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0" dur="1000" decel="50000" fill="hold">
                                          <p:stCondLst>
                                            <p:cond delay="0"/>
                                          </p:stCondLst>
                                        </p:cTn>
                                        <p:tgtEl>
                                          <p:spTgt spid="18"/>
                                        </p:tgtEl>
                                        <p:attrNameLst>
                                          <p:attrName>ppt_x</p:attrName>
                                          <p:attrName>ppt_y</p:attrName>
                                        </p:attrNameLst>
                                      </p:cBhvr>
                                    </p:animMotion>
                                    <p:animEffect transition="in" filter="fade">
                                      <p:cBhvr>
                                        <p:cTn id="21" dur="1000"/>
                                        <p:tgtEl>
                                          <p:spTgt spid="18"/>
                                        </p:tgtEl>
                                      </p:cBhvr>
                                    </p:animEffect>
                                  </p:childTnLst>
                                </p:cTn>
                              </p:par>
                              <p:par>
                                <p:cTn id="22" presetID="52" presetClass="entr" presetSubtype="0" fill="hold" nodeType="withEffect">
                                  <p:stCondLst>
                                    <p:cond delay="0"/>
                                  </p:stCondLst>
                                  <p:childTnLst>
                                    <p:set>
                                      <p:cBhvr>
                                        <p:cTn id="23" dur="1" fill="hold">
                                          <p:stCondLst>
                                            <p:cond delay="0"/>
                                          </p:stCondLst>
                                        </p:cTn>
                                        <p:tgtEl>
                                          <p:spTgt spid="17"/>
                                        </p:tgtEl>
                                        <p:attrNameLst>
                                          <p:attrName>style.visibility</p:attrName>
                                        </p:attrNameLst>
                                      </p:cBhvr>
                                      <p:to>
                                        <p:strVal val="visible"/>
                                      </p:to>
                                    </p:set>
                                    <p:animScale>
                                      <p:cBhvr>
                                        <p:cTn id="24" dur="1000" decel="50000" fill="hold">
                                          <p:stCondLst>
                                            <p:cond delay="0"/>
                                          </p:stCondLst>
                                        </p:cTn>
                                        <p:tgtEl>
                                          <p:spTgt spid="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17"/>
                                        </p:tgtEl>
                                        <p:attrNameLst>
                                          <p:attrName>ppt_x</p:attrName>
                                          <p:attrName>ppt_y</p:attrName>
                                        </p:attrNameLst>
                                      </p:cBhvr>
                                    </p:animMotion>
                                    <p:animEffect transition="in" filter="fade">
                                      <p:cBhvr>
                                        <p:cTn id="2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4BCE040-C98E-A8A0-0F5A-1EAE391A82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700115" y="1655325"/>
            <a:ext cx="5657799" cy="5657799"/>
          </a:xfrm>
          <a:prstGeom prst="rect">
            <a:avLst/>
          </a:prstGeom>
        </p:spPr>
      </p:pic>
      <p:pic>
        <p:nvPicPr>
          <p:cNvPr id="4" name="Picture 30">
            <a:extLst>
              <a:ext uri="{FF2B5EF4-FFF2-40B4-BE49-F238E27FC236}">
                <a16:creationId xmlns:a16="http://schemas.microsoft.com/office/drawing/2014/main" id="{0182A0CD-2F04-E0C5-EA6B-BE05359CE54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142180" y="1216913"/>
            <a:ext cx="8153400" cy="1965930"/>
          </a:xfrm>
          <a:prstGeom prst="rect">
            <a:avLst/>
          </a:prstGeom>
        </p:spPr>
      </p:pic>
      <p:sp>
        <p:nvSpPr>
          <p:cNvPr id="25" name="TextBox 24">
            <a:extLst>
              <a:ext uri="{FF2B5EF4-FFF2-40B4-BE49-F238E27FC236}">
                <a16:creationId xmlns:a16="http://schemas.microsoft.com/office/drawing/2014/main" id="{BAF32287-41EF-B0CB-A0EE-5C6F8901CE17}"/>
              </a:ext>
            </a:extLst>
          </p:cNvPr>
          <p:cNvSpPr txBox="1"/>
          <p:nvPr/>
        </p:nvSpPr>
        <p:spPr>
          <a:xfrm>
            <a:off x="3702044" y="1416151"/>
            <a:ext cx="7118555" cy="1661993"/>
          </a:xfrm>
          <a:prstGeom prst="rect">
            <a:avLst/>
          </a:prstGeom>
          <a:noFill/>
        </p:spPr>
        <p:txBody>
          <a:bodyPr wrap="square" lIns="0" tIns="0" rIns="0" bIns="0" rtlCol="0">
            <a:spAutoFit/>
          </a:bodyPr>
          <a:lstStyle/>
          <a:p>
            <a:pPr algn="ctr"/>
            <a:r>
              <a:rPr lang="en-US" sz="3600" b="1" dirty="0">
                <a:latin typeface="Calibri" panose="020F0502020204030204" pitchFamily="34" charset="0"/>
                <a:ea typeface="Calibri" panose="020F0502020204030204" pitchFamily="34" charset="0"/>
                <a:cs typeface="Calibri" panose="020F0502020204030204" pitchFamily="34" charset="0"/>
              </a:rPr>
              <a:t>Đ</a:t>
            </a:r>
            <a:r>
              <a:rPr lang="vi-VN" sz="3600" b="1" dirty="0">
                <a:latin typeface="Calibri" panose="020F0502020204030204" pitchFamily="34" charset="0"/>
                <a:ea typeface="Calibri" panose="020F0502020204030204" pitchFamily="34" charset="0"/>
                <a:cs typeface="Calibri" panose="020F0502020204030204" pitchFamily="34" charset="0"/>
              </a:rPr>
              <a:t>ưa ra lời khuyên cho nhau để có thể hợp tác, đoàn kết hơn khi làm việc nhóm.</a:t>
            </a:r>
            <a:endParaRPr lang="en-US" sz="3600" b="1" dirty="0">
              <a:latin typeface="Calibri" panose="020F0502020204030204" pitchFamily="34" charset="0"/>
              <a:ea typeface="Calibri" panose="020F0502020204030204" pitchFamily="34" charset="0"/>
              <a:cs typeface="Calibri" panose="020F0502020204030204" pitchFamily="34" charset="0"/>
            </a:endParaRPr>
          </a:p>
        </p:txBody>
      </p:sp>
      <p:sp>
        <p:nvSpPr>
          <p:cNvPr id="26" name="TextBox 25">
            <a:extLst>
              <a:ext uri="{FF2B5EF4-FFF2-40B4-BE49-F238E27FC236}">
                <a16:creationId xmlns:a16="http://schemas.microsoft.com/office/drawing/2014/main" id="{5AC68FCE-EC79-9692-96A3-D5CB93C0A74D}"/>
              </a:ext>
            </a:extLst>
          </p:cNvPr>
          <p:cNvSpPr txBox="1"/>
          <p:nvPr/>
        </p:nvSpPr>
        <p:spPr>
          <a:xfrm>
            <a:off x="4253501" y="3328827"/>
            <a:ext cx="7407667" cy="3108543"/>
          </a:xfrm>
          <a:prstGeom prst="rect">
            <a:avLst/>
          </a:prstGeom>
          <a:noFill/>
        </p:spPr>
        <p:txBody>
          <a:bodyPr wrap="square" rtlCol="0">
            <a:spAutoFit/>
          </a:bodyPr>
          <a:lstStyle/>
          <a:p>
            <a:pPr marL="0" marR="0" algn="just">
              <a:spcBef>
                <a:spcPts val="0"/>
              </a:spcBef>
              <a:spcAft>
                <a:spcPts val="0"/>
              </a:spcAft>
            </a:pP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Ví</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b="1" u="sng"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dụ</a:t>
            </a:r>
            <a:r>
              <a:rPr lang="en-US" sz="2800" b="1" u="sng"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b="1" u="sng"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thấy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bản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thân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thức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sôi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nổi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góp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những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ý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kiến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cho</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tập</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endParaRPr lang="en-US" sz="2800" dirty="0">
              <a:latin typeface="Calibri" panose="020F0502020204030204" pitchFamily="34" charset="0"/>
              <a:ea typeface="Calibri" panose="020F0502020204030204" pitchFamily="34" charset="0"/>
              <a:cs typeface="Times New Roman" panose="02020603050405020304" pitchFamily="18" charset="0"/>
            </a:endParaRPr>
          </a:p>
          <a:p>
            <a:pPr marL="457200" marR="0" indent="-457200" algn="just">
              <a:spcBef>
                <a:spcPts val="0"/>
              </a:spcBef>
              <a:spcAft>
                <a:spcPts val="0"/>
              </a:spcAft>
              <a:buFont typeface="Arial" panose="020B0604020202020204" pitchFamily="34" charset="0"/>
              <a:buChar char="•"/>
            </a:pP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Tuy</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nhiên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đôi</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lúc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em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và</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bạn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Lan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còn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hoàn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thành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chậm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công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việc</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từ</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đó</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ảnh</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hưởng</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đến</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kết</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quả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của</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cả</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a:t>
            </a:r>
            <a:r>
              <a:rPr lang="en-US" sz="2800" i="1" dirty="0" err="1">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nhóm</a:t>
            </a:r>
            <a:r>
              <a:rPr lang="en-US" sz="2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7350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anim calcmode="lin" valueType="num">
                                      <p:cBhvr>
                                        <p:cTn id="13" dur="500" fill="hold"/>
                                        <p:tgtEl>
                                          <p:spTgt spid="25"/>
                                        </p:tgtEl>
                                        <p:attrNameLst>
                                          <p:attrName>ppt_w</p:attrName>
                                        </p:attrNameLst>
                                      </p:cBhvr>
                                      <p:tavLst>
                                        <p:tav tm="0">
                                          <p:val>
                                            <p:fltVal val="0"/>
                                          </p:val>
                                        </p:tav>
                                        <p:tav tm="100000">
                                          <p:val>
                                            <p:strVal val="#ppt_w"/>
                                          </p:val>
                                        </p:tav>
                                      </p:tavLst>
                                    </p:anim>
                                    <p:anim calcmode="lin" valueType="num">
                                      <p:cBhvr>
                                        <p:cTn id="14" dur="500" fill="hold"/>
                                        <p:tgtEl>
                                          <p:spTgt spid="25"/>
                                        </p:tgtEl>
                                        <p:attrNameLst>
                                          <p:attrName>ppt_h</p:attrName>
                                        </p:attrNameLst>
                                      </p:cBhvr>
                                      <p:tavLst>
                                        <p:tav tm="0">
                                          <p:val>
                                            <p:fltVal val="0"/>
                                          </p:val>
                                        </p:tav>
                                        <p:tav tm="100000">
                                          <p:val>
                                            <p:strVal val="#ppt_h"/>
                                          </p:val>
                                        </p:tav>
                                      </p:tavLst>
                                    </p:anim>
                                    <p:animEffect transition="in" filter="fade">
                                      <p:cBhvr>
                                        <p:cTn id="15" dur="500"/>
                                        <p:tgtEl>
                                          <p:spTgt spid="25"/>
                                        </p:tgtEl>
                                      </p:cBhvr>
                                    </p:animEffect>
                                  </p:childTnLst>
                                </p:cTn>
                              </p:par>
                              <p:par>
                                <p:cTn id="16" presetID="53" presetClass="entr" presetSubtype="16"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down)">
                                      <p:cBhvr>
                                        <p:cTn id="2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130"/>
</p:tagLst>
</file>

<file path=ppt/tags/tag2.xml><?xml version="1.0" encoding="utf-8"?>
<p:tagLst xmlns:a="http://schemas.openxmlformats.org/drawingml/2006/main" xmlns:r="http://schemas.openxmlformats.org/officeDocument/2006/relationships" xmlns:p="http://schemas.openxmlformats.org/presentationml/2006/main">
  <p:tag name="SHAPE_LOCKS" val="959"/>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4.xml><?xml version="1.0" encoding="utf-8"?>
<p:tagLst xmlns:a="http://schemas.openxmlformats.org/drawingml/2006/main" xmlns:r="http://schemas.openxmlformats.org/officeDocument/2006/relationships" xmlns:p="http://schemas.openxmlformats.org/presentationml/2006/main">
  <p:tag name="SHAPE_LOCKS" val="16"/>
</p:tagLst>
</file>

<file path=ppt/tags/tag5.xml><?xml version="1.0" encoding="utf-8"?>
<p:tagLst xmlns:a="http://schemas.openxmlformats.org/drawingml/2006/main" xmlns:r="http://schemas.openxmlformats.org/officeDocument/2006/relationships" xmlns:p="http://schemas.openxmlformats.org/presentationml/2006/main">
  <p:tag name="ISLIDE.DIAGRAM" val="d9c545fc-501a-4c84-96b4-155e0cd2b054"/>
</p:tagLst>
</file>

<file path=ppt/theme/theme1.xml><?xml version="1.0" encoding="utf-8"?>
<a:theme xmlns:a="http://schemas.openxmlformats.org/drawingml/2006/main" name="千图网海量PPT模板www.58pic.com ​​">
  <a:themeElements>
    <a:clrScheme name="自定义 24">
      <a:dk1>
        <a:sysClr val="windowText" lastClr="000000"/>
      </a:dk1>
      <a:lt1>
        <a:sysClr val="window" lastClr="FFFFFF"/>
      </a:lt1>
      <a:dk2>
        <a:srgbClr val="17406D"/>
      </a:dk2>
      <a:lt2>
        <a:srgbClr val="DBEFF9"/>
      </a:lt2>
      <a:accent1>
        <a:srgbClr val="DFC287"/>
      </a:accent1>
      <a:accent2>
        <a:srgbClr val="7AC3D2"/>
      </a:accent2>
      <a:accent3>
        <a:srgbClr val="DFC287"/>
      </a:accent3>
      <a:accent4>
        <a:srgbClr val="7AC3D2"/>
      </a:accent4>
      <a:accent5>
        <a:srgbClr val="DFC287"/>
      </a:accent5>
      <a:accent6>
        <a:srgbClr val="7AC3D2"/>
      </a:accent6>
      <a:hlink>
        <a:srgbClr val="0F6FC6"/>
      </a:hlink>
      <a:folHlink>
        <a:srgbClr val="85DFD0"/>
      </a:folHlink>
    </a:clrScheme>
    <a:fontScheme name="cnqvwp14">
      <a:majorFont>
        <a:latin typeface="字魂37号-波纹乖乖体" panose="020F0302020204030204"/>
        <a:ea typeface="字魂37号-波纹乖乖体"/>
        <a:cs typeface=""/>
      </a:majorFont>
      <a:minorFont>
        <a:latin typeface="字魂37号-波纹乖乖体" panose="020F0502020204030204"/>
        <a:ea typeface="字魂37号-波纹乖乖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0F0F0"/>
        </a:solidFill>
        <a:ln w="76200">
          <a:solidFill>
            <a:srgbClr val="F5B8F6"/>
          </a:solidFill>
          <a:prstDash val="dash"/>
        </a:ln>
      </a:spPr>
      <a:bodyPr rtlCol="0" anchor="ctr"/>
      <a:lstStyle>
        <a:defPPr algn="ctr">
          <a:defRPr/>
        </a:defPPr>
      </a:lstStyle>
      <a:style>
        <a:lnRef idx="2">
          <a:schemeClr val="accent6"/>
        </a:lnRef>
        <a:fillRef idx="1">
          <a:schemeClr val="lt1"/>
        </a:fillRef>
        <a:effectRef idx="0">
          <a:schemeClr val="accent6"/>
        </a:effectRef>
        <a:fontRef idx="minor">
          <a:schemeClr val="dk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6.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1073</TotalTime>
  <Words>1215</Words>
  <Application>Microsoft Office PowerPoint</Application>
  <PresentationFormat>Widescreen</PresentationFormat>
  <Paragraphs>123</Paragraphs>
  <Slides>44</Slides>
  <Notes>29</Notes>
  <HiddenSlides>0</HiddenSlides>
  <MMClips>1</MMClips>
  <ScaleCrop>false</ScaleCrop>
  <HeadingPairs>
    <vt:vector size="6" baseType="variant">
      <vt:variant>
        <vt:lpstr>Fonts Used</vt:lpstr>
      </vt:variant>
      <vt:variant>
        <vt:i4>12</vt:i4>
      </vt:variant>
      <vt:variant>
        <vt:lpstr>Theme</vt:lpstr>
      </vt:variant>
      <vt:variant>
        <vt:i4>6</vt:i4>
      </vt:variant>
      <vt:variant>
        <vt:lpstr>Slide Titles</vt:lpstr>
      </vt:variant>
      <vt:variant>
        <vt:i4>44</vt:i4>
      </vt:variant>
    </vt:vector>
  </HeadingPairs>
  <TitlesOfParts>
    <vt:vector size="62" baseType="lpstr">
      <vt:lpstr>#9Slide02 Noi dung dai</vt:lpstr>
      <vt:lpstr>#9Slide02 Tieu de dai</vt:lpstr>
      <vt:lpstr>等线</vt:lpstr>
      <vt:lpstr>字魂37号-波纹乖乖体</vt:lpstr>
      <vt:lpstr>Arial</vt:lpstr>
      <vt:lpstr>Calibri</vt:lpstr>
      <vt:lpstr>Calibri Light</vt:lpstr>
      <vt:lpstr>Cambria</vt:lpstr>
      <vt:lpstr>Coiny</vt:lpstr>
      <vt:lpstr>Georgia</vt:lpstr>
      <vt:lpstr>Tahoma</vt:lpstr>
      <vt:lpstr>Times New Roman</vt:lpstr>
      <vt:lpstr>千图网海量PPT模板www.58pic.com ​​</vt:lpstr>
      <vt:lpstr>1_Simple Light</vt:lpstr>
      <vt:lpstr>Chủ đề Office</vt:lpstr>
      <vt:lpstr>5_Office Theme</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130</dc:title>
  <dc:creator>asus</dc:creator>
  <cp:lastModifiedBy>Thao Tran</cp:lastModifiedBy>
  <cp:revision>83</cp:revision>
  <dcterms:created xsi:type="dcterms:W3CDTF">2018-04-10T04:31:45Z</dcterms:created>
  <dcterms:modified xsi:type="dcterms:W3CDTF">2023-10-10T09:21:30Z</dcterms:modified>
</cp:coreProperties>
</file>