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1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413" r:id="rId13"/>
    <p:sldId id="414" r:id="rId14"/>
    <p:sldId id="411" r:id="rId15"/>
    <p:sldId id="373" r:id="rId16"/>
    <p:sldId id="256" r:id="rId17"/>
    <p:sldId id="399" r:id="rId18"/>
    <p:sldId id="394" r:id="rId19"/>
    <p:sldId id="409" r:id="rId20"/>
    <p:sldId id="405" r:id="rId21"/>
    <p:sldId id="406" r:id="rId22"/>
    <p:sldId id="410" r:id="rId23"/>
    <p:sldId id="407" r:id="rId24"/>
    <p:sldId id="371" r:id="rId25"/>
    <p:sldId id="266" r:id="rId26"/>
    <p:sldId id="267" r:id="rId27"/>
    <p:sldId id="268" r:id="rId28"/>
    <p:sldId id="415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>
      <p:cViewPr>
        <p:scale>
          <a:sx n="92" d="100"/>
          <a:sy n="92" d="100"/>
        </p:scale>
        <p:origin x="-25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=""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1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8.png"/><Relationship Id="rId5" Type="http://schemas.microsoft.com/office/2007/relationships/media" Target="../media/media4.mp3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6.mp3"/><Relationship Id="rId7" Type="http://schemas.openxmlformats.org/officeDocument/2006/relationships/image" Target="../media/image4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6.mp3"/><Relationship Id="rId7" Type="http://schemas.openxmlformats.org/officeDocument/2006/relationships/image" Target="../media/image4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6.mp3"/><Relationship Id="rId7" Type="http://schemas.openxmlformats.org/officeDocument/2006/relationships/image" Target="../media/image4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jpg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3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0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3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0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=""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=""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0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=""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=""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=""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=""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408537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b="1" dirty="0" err="1"/>
              <a:t>bù</a:t>
            </a:r>
            <a:r>
              <a:rPr lang="en-US" sz="2400" b="1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Trung </a:t>
            </a:r>
            <a:r>
              <a:rPr lang="en-US" sz="2400" b="1" dirty="0" err="1"/>
              <a:t>bình</a:t>
            </a:r>
            <a:r>
              <a:rPr lang="en-US" sz="2400" b="1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đặn</a:t>
            </a:r>
            <a:r>
              <a:rPr lang="en-US" sz="2400" b="1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=""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=""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=""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7" grpId="0"/>
      <p:bldP spid="8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tổng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4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=""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=""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=""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=""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=""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=""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Snip Diagonal Corner Rectangle 32"/>
          <p:cNvSpPr/>
          <p:nvPr/>
        </p:nvSpPr>
        <p:spPr>
          <a:xfrm>
            <a:off x="1286604" y="2510617"/>
            <a:ext cx="4021689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         74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nip Diagonal Corner Rectangle 35"/>
          <p:cNvSpPr/>
          <p:nvPr/>
        </p:nvSpPr>
        <p:spPr>
          <a:xfrm>
            <a:off x="6446639" y="2608083"/>
            <a:ext cx="4021690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             48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nip Diagonal Corner Rectangle 38"/>
          <p:cNvSpPr/>
          <p:nvPr/>
        </p:nvSpPr>
        <p:spPr>
          <a:xfrm>
            <a:off x="1286604" y="4014938"/>
            <a:ext cx="3947111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nip Diagonal Corner Rectangle 41"/>
          <p:cNvSpPr/>
          <p:nvPr/>
        </p:nvSpPr>
        <p:spPr>
          <a:xfrm>
            <a:off x="6483929" y="3822832"/>
            <a:ext cx="3947111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B0F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           47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5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9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=""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=""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 42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Snip Diagonal Corner Rectangle 32"/>
          <p:cNvSpPr/>
          <p:nvPr/>
        </p:nvSpPr>
        <p:spPr>
          <a:xfrm>
            <a:off x="816679" y="2596909"/>
            <a:ext cx="4021689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          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nip Diagonal Corner Rectangle 35"/>
          <p:cNvSpPr/>
          <p:nvPr/>
        </p:nvSpPr>
        <p:spPr>
          <a:xfrm>
            <a:off x="5656933" y="2569962"/>
            <a:ext cx="4021690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            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nip Diagonal Corner Rectangle 38"/>
          <p:cNvSpPr/>
          <p:nvPr/>
        </p:nvSpPr>
        <p:spPr>
          <a:xfrm>
            <a:off x="891257" y="3841644"/>
            <a:ext cx="3947111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           35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nip Diagonal Corner Rectangle 41"/>
          <p:cNvSpPr/>
          <p:nvPr/>
        </p:nvSpPr>
        <p:spPr>
          <a:xfrm>
            <a:off x="5694223" y="3784711"/>
            <a:ext cx="3947111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B0F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           54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5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5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=""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35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; 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48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;   </a:t>
            </a:r>
            <a:r>
              <a:rPr lang="en-US" altLang="en-US" sz="2800" b="1" dirty="0" smtClean="0">
                <a:solidFill>
                  <a:srgbClr val="002060"/>
                </a:solidFill>
                <a:latin typeface="Calibri" panose="020F0502020204030204"/>
                <a:ea typeface="微软雅黑"/>
                <a:cs typeface="Arial" panose="020B0604020202020204" pitchFamily="34" charset="0"/>
              </a:rPr>
              <a:t>65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  </a:t>
            </a:r>
            <a:r>
              <a:rPr lang="en-US" altLang="en-US" sz="2800" b="1" dirty="0" smtClean="0">
                <a:solidFill>
                  <a:srgbClr val="002060"/>
                </a:solidFill>
                <a:latin typeface="Calibri" panose="020F0502020204030204"/>
                <a:ea typeface="微软雅黑"/>
                <a:cs typeface="Arial" panose="020B0604020202020204" pitchFamily="34" charset="0"/>
              </a:rPr>
              <a:t>20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Snip Diagonal Corner Rectangle 15"/>
          <p:cNvSpPr/>
          <p:nvPr/>
        </p:nvSpPr>
        <p:spPr>
          <a:xfrm>
            <a:off x="1060318" y="2596909"/>
            <a:ext cx="4021689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             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Snip Diagonal Corner Rectangle 18"/>
          <p:cNvSpPr/>
          <p:nvPr/>
        </p:nvSpPr>
        <p:spPr>
          <a:xfrm>
            <a:off x="6585705" y="2671758"/>
            <a:ext cx="4021690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B05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             40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Snip Diagonal Corner Rectangle 21"/>
          <p:cNvSpPr/>
          <p:nvPr/>
        </p:nvSpPr>
        <p:spPr>
          <a:xfrm>
            <a:off x="1148812" y="3896549"/>
            <a:ext cx="3947111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    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6622995" y="3886507"/>
            <a:ext cx="3947111" cy="80415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B0F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             41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9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5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564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=""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=""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-116379" y="-152400"/>
            <a:ext cx="10889673" cy="2579716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=""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430554" y="27099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=""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err="1">
                <a:solidFill>
                  <a:prstClr val="white"/>
                </a:solidFill>
              </a:rPr>
              <a:t>Học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tiếp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430554" y="27099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626</Words>
  <Application>Microsoft Office PowerPoint</Application>
  <PresentationFormat>Custom</PresentationFormat>
  <Paragraphs>89</Paragraphs>
  <Slides>26</Slides>
  <Notes>4</Notes>
  <HiddenSlides>0</HiddenSlides>
  <MMClips>16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2023-12-05T03:34:05Z</dcterms:created>
  <dcterms:modified xsi:type="dcterms:W3CDTF">2025-02-20T15:03:12Z</dcterms:modified>
</cp:coreProperties>
</file>