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20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502</Words>
  <Application>Microsoft Office PowerPoint</Application>
  <PresentationFormat>Màn hình rộng</PresentationFormat>
  <Paragraphs>193</Paragraphs>
  <Slides>13</Slides>
  <Notes>8</Notes>
  <HiddenSlides>0</HiddenSlides>
  <MMClips>0</MMClips>
  <ScaleCrop>false</ScaleCrop>
  <HeadingPairs>
    <vt:vector size="4" baseType="variant"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15" baseType="lpstr">
      <vt:lpstr>千图网拥有20W+精美PPT模板 更多PPT模板下载至：www.58pic.com/office/ppt​​</vt:lpstr>
      <vt:lpstr>9_Office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29</cp:revision>
  <dcterms:created xsi:type="dcterms:W3CDTF">2022-07-01T06:48:54Z</dcterms:created>
  <dcterms:modified xsi:type="dcterms:W3CDTF">2025-10-28T13:32:17Z</dcterms:modified>
</cp:coreProperties>
</file>