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675374"/>
            <a:chOff x="734498" y="718663"/>
            <a:chExt cx="776391" cy="675374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431</Words>
  <Application>Microsoft Office PowerPoint</Application>
  <PresentationFormat>Màn hình rộng</PresentationFormat>
  <Paragraphs>106</Paragraphs>
  <Slides>18</Slides>
  <Notes>18</Notes>
  <HiddenSlides>0</HiddenSlides>
  <MMClips>4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0" baseType="lpstr">
      <vt:lpstr>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35</cp:revision>
  <dcterms:created xsi:type="dcterms:W3CDTF">2022-07-03T07:54:12Z</dcterms:created>
  <dcterms:modified xsi:type="dcterms:W3CDTF">2025-10-28T13:31:45Z</dcterms:modified>
</cp:coreProperties>
</file>