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28/10/68</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28/10/68</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10/28/2025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2022</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493</Words>
  <Application>Microsoft Office PowerPoint</Application>
  <PresentationFormat>Màn hình rộng</PresentationFormat>
  <Paragraphs>89</Paragraphs>
  <Slides>18</Slides>
  <Notes>0</Notes>
  <HiddenSlides>0</HiddenSlides>
  <MMClips>1</MMClips>
  <ScaleCrop>false</ScaleCrop>
  <HeadingPairs>
    <vt:vector size="4" baseType="variant">
      <vt:variant>
        <vt:lpstr>Chủ đề</vt:lpstr>
      </vt:variant>
      <vt:variant>
        <vt:i4>2</vt:i4>
      </vt:variant>
      <vt:variant>
        <vt:lpstr>Tiêu đề Bản chiếu</vt:lpstr>
      </vt:variant>
      <vt:variant>
        <vt:i4>18</vt:i4>
      </vt:variant>
    </vt:vector>
  </HeadingPairs>
  <TitlesOfParts>
    <vt:vector size="20" baseType="lpstr">
      <vt:lpstr>1_Office Theme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2022-07-12T02:58:51Z</dcterms:created>
  <dcterms:modified xsi:type="dcterms:W3CDTF">2025-10-28T13:31:06Z</dcterms:modified>
</cp:coreProperties>
</file>