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9" d="100"/>
          <a:sy n="79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Cả</a:t>
            </a:r>
            <a:r>
              <a:rPr lang="en-US" sz="3200" b="1" dirty="0"/>
              <a:t> </a:t>
            </a:r>
            <a:r>
              <a:rPr lang="en-US" sz="3200" b="1" dirty="0" err="1"/>
              <a:t>lớp</a:t>
            </a:r>
            <a:r>
              <a:rPr lang="en-US" sz="3200" b="1" dirty="0"/>
              <a:t> ta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khởi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cổng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r>
              <a:rPr lang="en-US" sz="3200" b="1" dirty="0"/>
              <a:t>.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khám</a:t>
            </a:r>
            <a:r>
              <a:rPr lang="en-US" sz="3200" b="1" dirty="0"/>
              <a:t> </a:t>
            </a:r>
            <a:r>
              <a:rPr lang="en-US" sz="3200" b="1" dirty="0" err="1"/>
              <a:t>phá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nay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bước</a:t>
            </a:r>
            <a:r>
              <a:rPr lang="en-US" sz="3200" b="1" dirty="0"/>
              <a:t> </a:t>
            </a:r>
            <a:r>
              <a:rPr lang="en-US" sz="3200" b="1" dirty="0" err="1"/>
              <a:t>vào</a:t>
            </a:r>
            <a:r>
              <a:rPr lang="en-US" sz="3200" b="1" dirty="0"/>
              <a:t> </a:t>
            </a:r>
            <a:r>
              <a:rPr lang="en-US" sz="3200" b="1" dirty="0" err="1"/>
              <a:t>thăm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chùa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33FC3C-509E-4930-AAE0-FAD7F81DC6DD}"/>
              </a:ext>
            </a:extLst>
          </p:cNvPr>
          <p:cNvGrpSpPr/>
          <p:nvPr/>
        </p:nvGrpSpPr>
        <p:grpSpPr>
          <a:xfrm>
            <a:off x="4143738" y="3583389"/>
            <a:ext cx="4965538" cy="3399799"/>
            <a:chOff x="4143738" y="3583389"/>
            <a:chExt cx="4965538" cy="3399799"/>
          </a:xfrm>
        </p:grpSpPr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432EA9-487D-4BE0-874A-2EDD915A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3738" y="3583389"/>
              <a:ext cx="4965538" cy="339979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7C693D-054E-457B-A4EF-B089890C697B}"/>
                </a:ext>
              </a:extLst>
            </p:cNvPr>
            <p:cNvSpPr txBox="1"/>
            <p:nvPr/>
          </p:nvSpPr>
          <p:spPr>
            <a:xfrm>
              <a:off x="5578378" y="3795575"/>
              <a:ext cx="255862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con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86 -0.272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2812 -0.2743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2482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468</Words>
  <Application>Microsoft Office PowerPoint</Application>
  <PresentationFormat>Widescreen</PresentationFormat>
  <Paragraphs>127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Coiny</vt:lpstr>
      <vt:lpstr>Pattaya</vt:lpstr>
      <vt:lpstr>UTM Ong Do Gia</vt:lpstr>
      <vt:lpstr>印品黑体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Hương Giang Lương</cp:lastModifiedBy>
  <cp:revision>56</cp:revision>
  <dcterms:created xsi:type="dcterms:W3CDTF">2022-07-25T07:57:40Z</dcterms:created>
  <dcterms:modified xsi:type="dcterms:W3CDTF">2025-10-28T13:24:35Z</dcterms:modified>
</cp:coreProperties>
</file>