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6"/>
  </p:notesMasterIdLst>
  <p:sldIdLst>
    <p:sldId id="350" r:id="rId6"/>
    <p:sldId id="256" r:id="rId7"/>
    <p:sldId id="257" r:id="rId8"/>
    <p:sldId id="351" r:id="rId9"/>
    <p:sldId id="259" r:id="rId10"/>
    <p:sldId id="260" r:id="rId11"/>
    <p:sldId id="313" r:id="rId12"/>
    <p:sldId id="360" r:id="rId13"/>
    <p:sldId id="310" r:id="rId14"/>
    <p:sldId id="318" r:id="rId15"/>
    <p:sldId id="319" r:id="rId16"/>
    <p:sldId id="353" r:id="rId17"/>
    <p:sldId id="258" r:id="rId18"/>
    <p:sldId id="358" r:id="rId19"/>
    <p:sldId id="352" r:id="rId20"/>
    <p:sldId id="315" r:id="rId21"/>
    <p:sldId id="354" r:id="rId22"/>
    <p:sldId id="328" r:id="rId23"/>
    <p:sldId id="355" r:id="rId24"/>
    <p:sldId id="329" r:id="rId25"/>
    <p:sldId id="349" r:id="rId26"/>
    <p:sldId id="333" r:id="rId27"/>
    <p:sldId id="334" r:id="rId28"/>
    <p:sldId id="337" r:id="rId29"/>
    <p:sldId id="356" r:id="rId30"/>
    <p:sldId id="357" r:id="rId31"/>
    <p:sldId id="265" r:id="rId32"/>
    <p:sldId id="330" r:id="rId33"/>
    <p:sldId id="359" r:id="rId34"/>
    <p:sldId id="3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2025/10/28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2025/10/28</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20C13D88-C2CB-4605-8995-5F3B5905998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10/28/2025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4.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8.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6.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7.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4.jpg"/><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image" Target="../media/image10.gif"/><Relationship Id="rId11" Type="http://schemas.openxmlformats.org/officeDocument/2006/relationships/image" Target="../media/image16.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5.png"/><Relationship Id="rId14" Type="http://schemas.openxmlformats.org/officeDocument/2006/relationships/image" Target="../media/image18.gif"/></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5" Type="http://schemas.openxmlformats.org/officeDocument/2006/relationships/image" Target="../media/image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426796"/>
            <a:ext cx="105109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thơ</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đã</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ra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một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biển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bình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bằng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tờ</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giấy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màu</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trước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mắt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id="{CDBB1809-4CD2-483E-AB53-DF0A060DF1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B72237AA-6881-4747-9283-433F39637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normAutofit fontScale="90000"/>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tập</a:t>
            </a:r>
            <a:r>
              <a:rPr lang="en-US" dirty="0">
                <a:latin typeface="Arial" pitchFamily="34" charset="0"/>
                <a:cs typeface="Arial" pitchFamily="34" charset="0"/>
              </a:rPr>
              <a:t> </a:t>
            </a:r>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văn</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câu</a:t>
            </a:r>
            <a:r>
              <a:rPr lang="en-US" dirty="0">
                <a:latin typeface="Arial" pitchFamily="34" charset="0"/>
                <a:cs typeface="Arial" pitchFamily="34" charset="0"/>
              </a:rPr>
              <a:t> </a:t>
            </a:r>
            <a:r>
              <a:rPr lang="en-US" dirty="0" err="1">
                <a:latin typeface="Arial" pitchFamily="34" charset="0"/>
                <a:cs typeface="Arial" pitchFamily="34" charset="0"/>
              </a:rPr>
              <a:t>bé</a:t>
            </a:r>
            <a:r>
              <a:rPr lang="en-US" dirty="0">
                <a:latin typeface="Arial" pitchFamily="34" charset="0"/>
                <a:cs typeface="Arial" pitchFamily="34" charset="0"/>
              </a:rPr>
              <a:t> </a:t>
            </a:r>
            <a:r>
              <a:rPr lang="en-US" dirty="0" err="1">
                <a:latin typeface="Arial" pitchFamily="34" charset="0"/>
                <a:cs typeface="Arial" pitchFamily="34" charset="0"/>
              </a:rPr>
              <a:t>nào</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Cô</a:t>
            </a:r>
            <a:r>
              <a:rPr lang="en-US" sz="5867" dirty="0">
                <a:solidFill>
                  <a:prstClr val="black"/>
                </a:solidFill>
                <a:latin typeface="Arial" pitchFamily="34" charset="0"/>
                <a:cs typeface="Arial" pitchFamily="34" charset="0"/>
              </a:rPr>
              <a:t>-li-a</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171575"/>
            <a:ext cx="10972800" cy="1673225"/>
          </a:xfrm>
          <a:solidFill>
            <a:schemeClr val="accent6"/>
          </a:solidFill>
        </p:spPr>
        <p:txBody>
          <a:bodyPr>
            <a:noAutofit/>
          </a:bodyPr>
          <a:lstStyle/>
          <a:p>
            <a:r>
              <a:rPr lang="en-US" sz="4800" dirty="0" err="1">
                <a:latin typeface="Arial" pitchFamily="34" charset="0"/>
                <a:cs typeface="Arial" pitchFamily="34" charset="0"/>
              </a:rPr>
              <a:t>Mẹ</a:t>
            </a:r>
            <a:r>
              <a:rPr lang="en-US" sz="4800" dirty="0">
                <a:latin typeface="Arial" pitchFamily="34" charset="0"/>
                <a:cs typeface="Arial" pitchFamily="34" charset="0"/>
              </a:rPr>
              <a:t> </a:t>
            </a:r>
            <a:r>
              <a:rPr lang="en-US" sz="4800" dirty="0" err="1">
                <a:latin typeface="Arial" pitchFamily="34" charset="0"/>
                <a:cs typeface="Arial" pitchFamily="34" charset="0"/>
              </a:rPr>
              <a:t>cô</a:t>
            </a:r>
            <a:r>
              <a:rPr lang="en-US" sz="4800" dirty="0">
                <a:latin typeface="Arial" pitchFamily="34" charset="0"/>
                <a:cs typeface="Arial" pitchFamily="34" charset="0"/>
              </a:rPr>
              <a:t>-li-a </a:t>
            </a:r>
            <a:r>
              <a:rPr lang="en-US" sz="4800" dirty="0" err="1">
                <a:latin typeface="Arial" pitchFamily="34" charset="0"/>
                <a:cs typeface="Arial" pitchFamily="34" charset="0"/>
              </a:rPr>
              <a:t>nhờ</a:t>
            </a:r>
            <a:r>
              <a:rPr lang="en-US" sz="4800" dirty="0">
                <a:latin typeface="Arial" pitchFamily="34" charset="0"/>
                <a:cs typeface="Arial" pitchFamily="34" charset="0"/>
              </a:rPr>
              <a:t> </a:t>
            </a:r>
            <a:r>
              <a:rPr lang="en-US" sz="4800" dirty="0" err="1">
                <a:latin typeface="Arial" pitchFamily="34" charset="0"/>
                <a:cs typeface="Arial" pitchFamily="34" charset="0"/>
              </a:rPr>
              <a:t>cậu</a:t>
            </a:r>
            <a:r>
              <a:rPr lang="en-US" sz="4800" dirty="0">
                <a:latin typeface="Arial" pitchFamily="34" charset="0"/>
                <a:cs typeface="Arial" pitchFamily="34" charset="0"/>
              </a:rPr>
              <a:t> </a:t>
            </a:r>
            <a:r>
              <a:rPr lang="en-US" sz="4800" dirty="0" err="1">
                <a:latin typeface="Arial" pitchFamily="34" charset="0"/>
                <a:cs typeface="Arial" pitchFamily="34" charset="0"/>
              </a:rPr>
              <a:t>ấy</a:t>
            </a:r>
            <a:r>
              <a:rPr lang="en-US" sz="4800" dirty="0">
                <a:latin typeface="Arial" pitchFamily="34" charset="0"/>
                <a:cs typeface="Arial" pitchFamily="34" charset="0"/>
              </a:rPr>
              <a:t> </a:t>
            </a:r>
            <a:r>
              <a:rPr lang="en-US" sz="4800" dirty="0" err="1">
                <a:latin typeface="Arial" pitchFamily="34" charset="0"/>
                <a:cs typeface="Arial" pitchFamily="34" charset="0"/>
              </a:rPr>
              <a:t>giặt</a:t>
            </a:r>
            <a:r>
              <a:rPr lang="en-US" sz="4800" dirty="0">
                <a:latin typeface="Arial" pitchFamily="34" charset="0"/>
                <a:cs typeface="Arial" pitchFamily="34" charset="0"/>
              </a:rPr>
              <a:t> </a:t>
            </a:r>
            <a:r>
              <a:rPr lang="en-US" sz="4800" dirty="0" err="1">
                <a:latin typeface="Arial" pitchFamily="34" charset="0"/>
                <a:cs typeface="Arial" pitchFamily="34" charset="0"/>
              </a:rPr>
              <a:t>áo</a:t>
            </a:r>
            <a:r>
              <a:rPr lang="en-US" sz="4800" dirty="0">
                <a:latin typeface="Arial" pitchFamily="34" charset="0"/>
                <a:cs typeface="Arial" pitchFamily="34" charset="0"/>
              </a:rPr>
              <a:t> </a:t>
            </a:r>
            <a:r>
              <a:rPr lang="en-US" sz="4800" dirty="0" err="1">
                <a:latin typeface="Arial" pitchFamily="34" charset="0"/>
                <a:cs typeface="Arial" pitchFamily="34" charset="0"/>
              </a:rPr>
              <a:t>sơ</a:t>
            </a:r>
            <a:r>
              <a:rPr lang="en-US" sz="4800" dirty="0">
                <a:latin typeface="Arial" pitchFamily="34" charset="0"/>
                <a:cs typeface="Arial" pitchFamily="34" charset="0"/>
              </a:rPr>
              <a:t> mi </a:t>
            </a:r>
            <a:r>
              <a:rPr lang="en-US" sz="4800" dirty="0" err="1">
                <a:latin typeface="Arial" pitchFamily="34" charset="0"/>
                <a:cs typeface="Arial" pitchFamily="34" charset="0"/>
              </a:rPr>
              <a:t>và</a:t>
            </a:r>
            <a:r>
              <a:rPr lang="en-US" sz="4800" dirty="0">
                <a:latin typeface="Arial" pitchFamily="34" charset="0"/>
                <a:cs typeface="Arial" pitchFamily="34" charset="0"/>
              </a:rPr>
              <a:t> </a:t>
            </a:r>
            <a:r>
              <a:rPr lang="en-US" sz="4800" dirty="0" err="1">
                <a:latin typeface="Arial" pitchFamily="34" charset="0"/>
                <a:cs typeface="Arial" pitchFamily="34" charset="0"/>
              </a:rPr>
              <a:t>quần</a:t>
            </a:r>
            <a:r>
              <a:rPr lang="en-US" sz="4800" dirty="0">
                <a:latin typeface="Arial" pitchFamily="34" charset="0"/>
                <a:cs typeface="Arial" pitchFamily="34" charset="0"/>
              </a:rPr>
              <a:t> </a:t>
            </a:r>
            <a:r>
              <a:rPr lang="en-US" sz="4800" dirty="0" err="1">
                <a:latin typeface="Arial" pitchFamily="34" charset="0"/>
                <a:cs typeface="Arial" pitchFamily="34" charset="0"/>
              </a:rPr>
              <a:t>lót</a:t>
            </a:r>
            <a:r>
              <a:rPr lang="en-US" sz="4800" dirty="0">
                <a:latin typeface="Arial" pitchFamily="34" charset="0"/>
                <a:cs typeface="Arial" pitchFamily="34" charset="0"/>
              </a:rPr>
              <a:t> </a:t>
            </a:r>
            <a:r>
              <a:rPr lang="en-US" sz="4800" dirty="0" err="1">
                <a:latin typeface="Arial" pitchFamily="34" charset="0"/>
                <a:cs typeface="Arial" pitchFamily="34" charset="0"/>
              </a:rPr>
              <a:t>vào</a:t>
            </a:r>
            <a:r>
              <a:rPr lang="en-US" sz="4800" dirty="0">
                <a:latin typeface="Arial" pitchFamily="34" charset="0"/>
                <a:cs typeface="Arial" pitchFamily="34" charset="0"/>
              </a:rPr>
              <a:t> </a:t>
            </a:r>
            <a:r>
              <a:rPr lang="en-US" sz="4800" dirty="0" err="1">
                <a:latin typeface="Arial" pitchFamily="34" charset="0"/>
                <a:cs typeface="Arial" pitchFamily="34" charset="0"/>
              </a:rPr>
              <a:t>ngày</a:t>
            </a:r>
            <a:r>
              <a:rPr lang="en-US" sz="4800" dirty="0">
                <a:latin typeface="Arial" pitchFamily="34" charset="0"/>
                <a:cs typeface="Arial" pitchFamily="34" charset="0"/>
              </a:rPr>
              <a:t> </a:t>
            </a:r>
            <a:r>
              <a:rPr lang="en-US" sz="4800" dirty="0" err="1">
                <a:latin typeface="Arial" pitchFamily="34" charset="0"/>
                <a:cs typeface="Arial" pitchFamily="34" charset="0"/>
              </a:rPr>
              <a:t>thứ</a:t>
            </a:r>
            <a:r>
              <a:rPr lang="en-US" sz="4800" dirty="0">
                <a:latin typeface="Arial" pitchFamily="34" charset="0"/>
                <a:cs typeface="Arial" pitchFamily="34" charset="0"/>
              </a:rPr>
              <a:t> </a:t>
            </a:r>
            <a:r>
              <a:rPr lang="en-US" sz="4800" dirty="0" err="1">
                <a:latin typeface="Arial" pitchFamily="34" charset="0"/>
                <a:cs typeface="Arial" pitchFamily="34" charset="0"/>
              </a:rPr>
              <a:t>mấy</a:t>
            </a:r>
            <a:r>
              <a:rPr lang="en-US" sz="4800"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184D39-0C1B-482B-B1C3-18E8FA902F90}"/>
              </a:ext>
            </a:extLst>
          </p:cNvPr>
          <p:cNvPicPr>
            <a:picLocks noChangeAspect="1"/>
          </p:cNvPicPr>
          <p:nvPr/>
        </p:nvPicPr>
        <p:blipFill>
          <a:blip r:embed="rId2"/>
          <a:stretch>
            <a:fillRect/>
          </a:stretch>
        </p:blipFill>
        <p:spPr>
          <a:xfrm>
            <a:off x="509452" y="483326"/>
            <a:ext cx="11025052" cy="5865223"/>
          </a:xfrm>
          <a:prstGeom prst="rect">
            <a:avLst/>
          </a:prstGeom>
        </p:spPr>
      </p:pic>
    </p:spTree>
    <p:extLst>
      <p:ext uri="{BB962C8B-B14F-4D97-AF65-F5344CB8AC3E}">
        <p14:creationId xmlns:p14="http://schemas.microsoft.com/office/powerpoint/2010/main" val="94452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sp>
        <p:nvSpPr>
          <p:cNvPr id="2" name="TextBox 1"/>
          <p:cNvSpPr txBox="1"/>
          <p:nvPr/>
        </p:nvSpPr>
        <p:spPr>
          <a:xfrm>
            <a:off x="2935923" y="276225"/>
            <a:ext cx="6320154" cy="805339"/>
          </a:xfrm>
          <a:prstGeom prst="roundRect">
            <a:avLst>
              <a:gd name="adj" fmla="val 47436"/>
            </a:avLst>
          </a:prstGeom>
          <a:solidFill>
            <a:srgbClr val="80CDE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Thứ</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ngày</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tháng</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năm</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2022</a:t>
            </a:r>
          </a:p>
        </p:txBody>
      </p:sp>
      <p:pic>
        <p:nvPicPr>
          <p:cNvPr id="7" name="Picture 6">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785</Words>
  <Application>Microsoft Office PowerPoint</Application>
  <PresentationFormat>Màn hình rộng</PresentationFormat>
  <Paragraphs>205</Paragraphs>
  <Slides>30</Slides>
  <Notes>2</Notes>
  <HiddenSlides>0</HiddenSlides>
  <MMClips>0</MMClips>
  <ScaleCrop>false</ScaleCrop>
  <HeadingPairs>
    <vt:vector size="4" baseType="variant">
      <vt:variant>
        <vt:lpstr>Chủ đề</vt:lpstr>
      </vt:variant>
      <vt:variant>
        <vt:i4>5</vt:i4>
      </vt:variant>
      <vt:variant>
        <vt:lpstr>Tiêu đề Bản chiếu</vt:lpstr>
      </vt:variant>
      <vt:variant>
        <vt:i4>30</vt:i4>
      </vt:variant>
    </vt:vector>
  </HeadingPairs>
  <TitlesOfParts>
    <vt:vector size="35" baseType="lpstr">
      <vt:lpstr>2_Office 主题</vt:lpstr>
      <vt:lpstr>Office 主题</vt:lpstr>
      <vt:lpstr>The Digital Quick Grammar by Slidesgo</vt:lpstr>
      <vt:lpstr>Office Theme</vt:lpstr>
      <vt:lpstr>自定义设计方案</vt:lpstr>
      <vt:lpstr>Bản trình bày PowerPoint</vt:lpstr>
      <vt:lpstr>Bản trình bày PowerPoint</vt:lpstr>
      <vt:lpstr>Bản trình bày PowerPoint</vt:lpstr>
      <vt:lpstr>Bài đọc trước em học là bài gì?</vt:lpstr>
      <vt:lpstr>Bài tập làm văn nói về câu bé nào?</vt:lpstr>
      <vt:lpstr>Mẹ cô-li-a nhờ cậu ấy giặt áo sơ mi và quần lót vào ngày thứ mấy?</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50</cp:revision>
  <dcterms:created xsi:type="dcterms:W3CDTF">2022-06-25T09:00:30Z</dcterms:created>
  <dcterms:modified xsi:type="dcterms:W3CDTF">2025-10-28T13:34:06Z</dcterms:modified>
</cp:coreProperties>
</file>