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71" r:id="rId6"/>
    <p:sldId id="260" r:id="rId7"/>
    <p:sldId id="261" r:id="rId8"/>
    <p:sldId id="262" r:id="rId9"/>
    <p:sldId id="263" r:id="rId10"/>
    <p:sldId id="272" r:id="rId11"/>
    <p:sldId id="267" r:id="rId12"/>
    <p:sldId id="270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ejaVu Serif Bold" panose="020B0604020202020204" charset="0"/>
      <p:regular r:id="rId18"/>
    </p:embeddedFont>
    <p:embeddedFont>
      <p:font typeface="More Sugar" panose="020B0604020202020204" charset="0"/>
      <p:regular r:id="rId19"/>
    </p:embeddedFont>
    <p:embeddedFont>
      <p:font typeface="Noto Sans" panose="020B0502040504020204" pitchFamily="34" charset="0"/>
      <p:regular r:id="rId20"/>
      <p:bold r:id="rId21"/>
      <p:italic r:id="rId22"/>
      <p:boldItalic r:id="rId23"/>
    </p:embeddedFont>
    <p:embeddedFont>
      <p:font typeface="Noto Serif Display" panose="020B0604020202020204"/>
      <p:regular r:id="rId24"/>
    </p:embeddedFont>
    <p:embeddedFont>
      <p:font typeface="SVN-Every Movie Every Night" panose="020B0604020202020204" charset="-93"/>
      <p:regular r:id="rId25"/>
    </p:embeddedFont>
    <p:embeddedFont>
      <p:font typeface="UTM Avo" panose="020B06040202020202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52071" y="2361151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23772" y="653975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9" y="0"/>
                </a:lnTo>
                <a:lnTo>
                  <a:pt x="1044529" y="749450"/>
                </a:lnTo>
                <a:lnTo>
                  <a:pt x="0" y="74945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043112" y="369570"/>
            <a:ext cx="11633471" cy="122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NHIỆT LIỆT CHÀO MỪNG CÁC THẦY CÔ GIÁO </a:t>
            </a:r>
          </a:p>
          <a:p>
            <a:pPr algn="ctr">
              <a:lnSpc>
                <a:spcPts val="5040"/>
              </a:lnSpc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/>
                <a:ea typeface="UTM Avo"/>
                <a:cs typeface="UTM Avo"/>
                <a:sym typeface="UTM Avo"/>
              </a:rPr>
              <a:t>VỀ DỰ GIỜ LỚP 3A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194632" y="3925953"/>
            <a:ext cx="9898736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LỚP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THEO CHỦ ĐỀ; CŨ MÀ VẪN TỐT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25829" y="6404142"/>
            <a:ext cx="11633471" cy="56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Giáo viên: Lương Thị Hương Giang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4804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194632" y="4264234"/>
            <a:ext cx="9600626" cy="166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9"/>
              </a:lnSpc>
            </a:pPr>
            <a:r>
              <a:rPr lang="en-US" sz="47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 động 2: Thực hành sửa lại đồ dùng bị hỏng</a:t>
            </a:r>
          </a:p>
        </p:txBody>
      </p:sp>
    </p:spTree>
    <p:extLst>
      <p:ext uri="{BB962C8B-B14F-4D97-AF65-F5344CB8AC3E}">
        <p14:creationId xmlns:p14="http://schemas.microsoft.com/office/powerpoint/2010/main" val="398175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1975273" y="7078848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203725" y="1931565"/>
            <a:ext cx="11353614" cy="4354935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562600" y="1694585"/>
            <a:ext cx="11544300" cy="43944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61285" y="1926859"/>
            <a:ext cx="11343856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79"/>
              </a:lnSpc>
            </a:pPr>
            <a:r>
              <a:rPr lang="vi-VN" sz="8799" spc="-175" dirty="0">
                <a:solidFill>
                  <a:srgbClr val="000000"/>
                </a:solidFill>
                <a:latin typeface="+mj-lt"/>
                <a:ea typeface="More Sugar"/>
                <a:cs typeface="More Sugar"/>
                <a:sym typeface="More Sugar"/>
              </a:rPr>
              <a:t>Cam kết hành động</a:t>
            </a:r>
            <a:endParaRPr lang="en-US" sz="8799" spc="-175" dirty="0">
              <a:solidFill>
                <a:srgbClr val="000000"/>
              </a:solidFill>
              <a:latin typeface="+mj-lt"/>
              <a:ea typeface="More Sugar"/>
              <a:cs typeface="More Sugar"/>
              <a:sym typeface="More Sug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EE5574-A076-4F50-B0EE-A7343F03A1E6}"/>
              </a:ext>
            </a:extLst>
          </p:cNvPr>
          <p:cNvSpPr txBox="1"/>
          <p:nvPr/>
        </p:nvSpPr>
        <p:spPr>
          <a:xfrm>
            <a:off x="6553200" y="3310072"/>
            <a:ext cx="1043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</a:rPr>
              <a:t>Cũ mà vẫn tốt - chỉ cần mình biết trân trọng và giữ gìn.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197414" y="3904828"/>
            <a:ext cx="7053449" cy="367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ACCC2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83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91917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194632" y="225975"/>
            <a:ext cx="9898736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LỚP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THEO CHỦ ĐỀ; CŨ MÀ VẪN TỐT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93395" y="2474768"/>
            <a:ext cx="12109658" cy="378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43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Hoạt động tổng kết tuần 8</a:t>
            </a:r>
          </a:p>
          <a:p>
            <a:pPr algn="l">
              <a:lnSpc>
                <a:spcPts val="6049"/>
              </a:lnSpc>
            </a:pPr>
            <a:r>
              <a:rPr lang="en-US" sz="43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Phương hướng tuần 9</a:t>
            </a:r>
          </a:p>
          <a:p>
            <a:pPr algn="l">
              <a:lnSpc>
                <a:spcPts val="6049"/>
              </a:lnSpc>
            </a:pPr>
            <a:r>
              <a:rPr lang="en-US" sz="43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III. Chia sẻ thu hoạch sau trải nghiệm</a:t>
            </a:r>
          </a:p>
          <a:p>
            <a:pPr algn="l">
              <a:lnSpc>
                <a:spcPts val="6049"/>
              </a:lnSpc>
            </a:pPr>
            <a:r>
              <a:rPr lang="en-US" sz="43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IV. Cam kết hành động</a:t>
            </a:r>
          </a:p>
          <a:p>
            <a:pPr algn="l">
              <a:lnSpc>
                <a:spcPts val="6049"/>
              </a:lnSpc>
            </a:pPr>
            <a:endParaRPr lang="en-US" sz="4321" b="1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4804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194632" y="225975"/>
            <a:ext cx="9898736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LỚP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THEO CHỦ ĐỀ; CŨ MÀ VẪN TỐT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94632" y="4264234"/>
            <a:ext cx="12109658" cy="81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9"/>
              </a:lnSpc>
            </a:pPr>
            <a:r>
              <a:rPr lang="en-US" sz="47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Hoạt động tổng kết tuần 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4723" b="4723"/>
          <a:stretch>
            <a:fillRect/>
          </a:stretch>
        </p:blipFill>
        <p:spPr>
          <a:xfrm>
            <a:off x="881363" y="-3689576"/>
            <a:ext cx="16377937" cy="13976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4804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194632" y="225975"/>
            <a:ext cx="9898736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LỚP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THEO CHỦ ĐỀ; CŨ MÀ VẪN TỐT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94632" y="4264234"/>
            <a:ext cx="12109658" cy="81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9"/>
              </a:lnSpc>
            </a:pPr>
            <a:r>
              <a:rPr lang="en-US" sz="47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Hoạt động tổng kết tuần 8</a:t>
            </a:r>
          </a:p>
        </p:txBody>
      </p:sp>
    </p:spTree>
    <p:extLst>
      <p:ext uri="{BB962C8B-B14F-4D97-AF65-F5344CB8AC3E}">
        <p14:creationId xmlns:p14="http://schemas.microsoft.com/office/powerpoint/2010/main" val="72486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27265" y="2148047"/>
            <a:ext cx="11633471" cy="5744912"/>
            <a:chOff x="0" y="0"/>
            <a:chExt cx="3063959" cy="1513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07830" y="593132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07830" y="497541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94632" y="225975"/>
            <a:ext cx="9898736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LỚP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SVN-Every Movie Every Night"/>
                <a:ea typeface="SVN-Every Movie Every Night"/>
                <a:cs typeface="SVN-Every Movie Every Night"/>
                <a:sym typeface="SVN-Every Movie Every Night"/>
              </a:rPr>
              <a:t>SINH HOẠT THEO CHỦ ĐỀ; CŨ MÀ VẪN TỐT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94632" y="4264234"/>
            <a:ext cx="12109658" cy="818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9"/>
              </a:lnSpc>
            </a:pPr>
            <a:r>
              <a:rPr lang="en-US" sz="47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Phương hướng tuần 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05458" y="1430655"/>
            <a:ext cx="7891196" cy="8229600"/>
            <a:chOff x="0" y="0"/>
            <a:chExt cx="207834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8340" cy="2167467"/>
            </a:xfrm>
            <a:custGeom>
              <a:avLst/>
              <a:gdLst/>
              <a:ahLst/>
              <a:cxnLst/>
              <a:rect l="l" t="t" r="r" b="b"/>
              <a:pathLst>
                <a:path w="2078340" h="2167467">
                  <a:moveTo>
                    <a:pt x="50035" y="0"/>
                  </a:moveTo>
                  <a:lnTo>
                    <a:pt x="2028304" y="0"/>
                  </a:lnTo>
                  <a:cubicBezTo>
                    <a:pt x="2041575" y="0"/>
                    <a:pt x="2054301" y="5272"/>
                    <a:pt x="2063685" y="14655"/>
                  </a:cubicBezTo>
                  <a:cubicBezTo>
                    <a:pt x="2073068" y="24038"/>
                    <a:pt x="2078340" y="36765"/>
                    <a:pt x="2078340" y="50035"/>
                  </a:cubicBezTo>
                  <a:lnTo>
                    <a:pt x="2078340" y="2117431"/>
                  </a:lnTo>
                  <a:cubicBezTo>
                    <a:pt x="2078340" y="2145065"/>
                    <a:pt x="2055938" y="2167467"/>
                    <a:pt x="2028304" y="2167467"/>
                  </a:cubicBezTo>
                  <a:lnTo>
                    <a:pt x="50035" y="2167467"/>
                  </a:lnTo>
                  <a:cubicBezTo>
                    <a:pt x="36765" y="2167467"/>
                    <a:pt x="24038" y="2162195"/>
                    <a:pt x="14655" y="2152812"/>
                  </a:cubicBezTo>
                  <a:cubicBezTo>
                    <a:pt x="5272" y="2143428"/>
                    <a:pt x="0" y="2130702"/>
                    <a:pt x="0" y="2117431"/>
                  </a:cubicBezTo>
                  <a:lnTo>
                    <a:pt x="0" y="50035"/>
                  </a:lnTo>
                  <a:cubicBezTo>
                    <a:pt x="0" y="36765"/>
                    <a:pt x="5272" y="24038"/>
                    <a:pt x="14655" y="14655"/>
                  </a:cubicBezTo>
                  <a:cubicBezTo>
                    <a:pt x="24038" y="5272"/>
                    <a:pt x="36765" y="0"/>
                    <a:pt x="500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7834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05458" y="1304787"/>
            <a:ext cx="7616259" cy="8172604"/>
            <a:chOff x="0" y="0"/>
            <a:chExt cx="2005928" cy="21524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5928" cy="2152455"/>
            </a:xfrm>
            <a:custGeom>
              <a:avLst/>
              <a:gdLst/>
              <a:ahLst/>
              <a:cxnLst/>
              <a:rect l="l" t="t" r="r" b="b"/>
              <a:pathLst>
                <a:path w="2005928" h="2152455">
                  <a:moveTo>
                    <a:pt x="51841" y="0"/>
                  </a:moveTo>
                  <a:lnTo>
                    <a:pt x="1954087" y="0"/>
                  </a:lnTo>
                  <a:cubicBezTo>
                    <a:pt x="1982718" y="0"/>
                    <a:pt x="2005928" y="23210"/>
                    <a:pt x="2005928" y="51841"/>
                  </a:cubicBezTo>
                  <a:lnTo>
                    <a:pt x="2005928" y="2100614"/>
                  </a:lnTo>
                  <a:cubicBezTo>
                    <a:pt x="2005928" y="2129245"/>
                    <a:pt x="1982718" y="2152455"/>
                    <a:pt x="1954087" y="2152455"/>
                  </a:cubicBezTo>
                  <a:lnTo>
                    <a:pt x="51841" y="2152455"/>
                  </a:lnTo>
                  <a:cubicBezTo>
                    <a:pt x="23210" y="2152455"/>
                    <a:pt x="0" y="2129245"/>
                    <a:pt x="0" y="2100614"/>
                  </a:cubicBezTo>
                  <a:lnTo>
                    <a:pt x="0" y="51841"/>
                  </a:lnTo>
                  <a:cubicBezTo>
                    <a:pt x="0" y="23210"/>
                    <a:pt x="23210" y="0"/>
                    <a:pt x="51841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05928" cy="2190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2009293" y="4827108"/>
            <a:ext cx="5340493" cy="4833147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75765" y="1939209"/>
            <a:ext cx="6607548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Phương hướng tuần 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05458" y="2842174"/>
            <a:ext cx="7216243" cy="409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Thi đua học tốt, lập thành tích chào mừng ngày Nhà giáo Việt Nam 20/11.</a:t>
            </a:r>
          </a:p>
          <a:p>
            <a:pPr algn="l">
              <a:lnSpc>
                <a:spcPts val="5459"/>
              </a:lnSpc>
            </a:pPr>
            <a:endParaRPr lang="en-US" sz="3899">
              <a:solidFill>
                <a:srgbClr val="000000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  <a:p>
            <a:pPr marL="842007" lvl="1" indent="-421003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Ôn tập kiến thức chuẩn bị kiểm tra giữa học kì 1.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917618" y="0"/>
            <a:ext cx="6948068" cy="10287000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359059" y="0"/>
            <a:ext cx="694806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145001" y="2255357"/>
            <a:ext cx="11496378" cy="5747483"/>
            <a:chOff x="0" y="0"/>
            <a:chExt cx="3027853" cy="1513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7853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27265" y="2148047"/>
            <a:ext cx="11633471" cy="5744912"/>
            <a:chOff x="0" y="0"/>
            <a:chExt cx="3063959" cy="15130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63959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194632" y="4264234"/>
            <a:ext cx="9600626" cy="166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9"/>
              </a:lnSpc>
            </a:pPr>
            <a:r>
              <a:rPr lang="en-US" sz="4721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 động 1: Kiểm tra đồ dùng cá nhân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213</Words>
  <Application>Microsoft Office PowerPoint</Application>
  <PresentationFormat>Custom</PresentationFormat>
  <Paragraphs>29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Noto Serif Display</vt:lpstr>
      <vt:lpstr>Times New Roman</vt:lpstr>
      <vt:lpstr>More Sugar</vt:lpstr>
      <vt:lpstr>Calibri</vt:lpstr>
      <vt:lpstr>DejaVu Serif Bold</vt:lpstr>
      <vt:lpstr>UTM Avo</vt:lpstr>
      <vt:lpstr>SVN-Every Movie Every Night</vt:lpstr>
      <vt:lpstr>Noto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THẦY CÔ GIÁO VỀ DỰ GIỜ LỚP 3A</dc:title>
  <cp:lastModifiedBy>Hương Giang Lương</cp:lastModifiedBy>
  <cp:revision>7</cp:revision>
  <dcterms:created xsi:type="dcterms:W3CDTF">2006-08-16T00:00:00Z</dcterms:created>
  <dcterms:modified xsi:type="dcterms:W3CDTF">2025-10-23T02:53:25Z</dcterms:modified>
  <dc:identifier>DAG2aHlCmZc</dc:identifier>
</cp:coreProperties>
</file>