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6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7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8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9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0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3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4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5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6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17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539" r:id="rId2"/>
    <p:sldId id="596" r:id="rId3"/>
    <p:sldId id="597" r:id="rId4"/>
    <p:sldId id="598" r:id="rId5"/>
    <p:sldId id="614" r:id="rId6"/>
    <p:sldId id="615" r:id="rId7"/>
    <p:sldId id="599" r:id="rId8"/>
    <p:sldId id="616" r:id="rId9"/>
    <p:sldId id="617" r:id="rId10"/>
    <p:sldId id="618" r:id="rId11"/>
    <p:sldId id="619" r:id="rId12"/>
    <p:sldId id="595" r:id="rId13"/>
    <p:sldId id="604" r:id="rId14"/>
    <p:sldId id="602" r:id="rId15"/>
    <p:sldId id="601" r:id="rId16"/>
    <p:sldId id="600" r:id="rId17"/>
    <p:sldId id="620" r:id="rId18"/>
    <p:sldId id="609" r:id="rId19"/>
    <p:sldId id="61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92" y="60"/>
      </p:cViewPr>
      <p:guideLst/>
    </p:cSldViewPr>
  </p:slideViewPr>
  <p:notesTextViewPr>
    <p:cViewPr>
      <p:scale>
        <a:sx n="1" d="1"/>
        <a:sy n="1" d="1"/>
      </p:scale>
      <p:origin x="0" y="-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5EA5C-6EBF-4DDA-9674-66A28495222D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ED558-E08F-41AE-82E3-FDAC6C650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29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812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765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5648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</a:t>
            </a:r>
            <a:r>
              <a:rPr lang="en-US" altLang="zh-CN"/>
              <a:t>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766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638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228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179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42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三极准柔宋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3393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DCBCD8C-8139-4594-BA3C-16FF1499B823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880E7ED-E1E6-474A-8E65-5FB0B2985B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090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141" y="1122618"/>
            <a:ext cx="9144848" cy="238814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141" y="3602854"/>
            <a:ext cx="9144848" cy="16561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835" indent="0" algn="ctr">
              <a:buNone/>
              <a:defRPr sz="1600"/>
            </a:lvl7pPr>
            <a:lvl8pPr marL="3201035" indent="0" algn="ctr">
              <a:buNone/>
              <a:defRPr sz="1600"/>
            </a:lvl8pPr>
            <a:lvl9pPr marL="365950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996805" y="6285865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73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F401753-84E0-43D3-BDB3-58CAF886AA96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99170" y="6356350"/>
            <a:ext cx="2743200" cy="365125"/>
          </a:xfrm>
        </p:spPr>
        <p:txBody>
          <a:bodyPr/>
          <a:lstStyle/>
          <a:p>
            <a:fld id="{0C896B95-5E65-4734-9063-E6F5EAA8AB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TextBox 16"/>
          <p:cNvSpPr txBox="1"/>
          <p:nvPr userDrawn="1"/>
        </p:nvSpPr>
        <p:spPr>
          <a:xfrm>
            <a:off x="20248880" y="12885694"/>
            <a:ext cx="3157221" cy="41819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altLang="zh-CN" sz="2800" b="0" kern="1200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Page</a:t>
            </a:r>
            <a:r>
              <a:rPr lang="en-US" altLang="zh-CN" sz="2800" b="1" kern="1200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    </a:t>
            </a:r>
            <a:fld id="{565CE74E-AB26-4998-AD42-012C4C1AD076}" type="slidenum">
              <a:rPr lang="zh-CN" altLang="en-US" sz="2800" b="1" kern="1200" smtClean="0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‹#›</a:t>
            </a:fld>
            <a:endParaRPr lang="en-US" sz="2800" b="1" kern="1200" dirty="0">
              <a:solidFill>
                <a:schemeClr val="tx1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Open Sans" panose="020B0606030504020204" charset="0"/>
              <a:sym typeface="阿里巴巴普惠体 R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235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63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4257676"/>
          </a:xfrm>
          <a:custGeom>
            <a:avLst/>
            <a:gdLst>
              <a:gd name="connsiteX0" fmla="*/ 0 w 12192000"/>
              <a:gd name="connsiteY0" fmla="*/ 0 h 4257676"/>
              <a:gd name="connsiteX1" fmla="*/ 12192000 w 12192000"/>
              <a:gd name="connsiteY1" fmla="*/ 0 h 4257676"/>
              <a:gd name="connsiteX2" fmla="*/ 12192000 w 12192000"/>
              <a:gd name="connsiteY2" fmla="*/ 4257676 h 4257676"/>
              <a:gd name="connsiteX3" fmla="*/ 0 w 12192000"/>
              <a:gd name="connsiteY3" fmla="*/ 4257676 h 425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257676">
                <a:moveTo>
                  <a:pt x="0" y="0"/>
                </a:moveTo>
                <a:lnTo>
                  <a:pt x="12192000" y="0"/>
                </a:lnTo>
                <a:lnTo>
                  <a:pt x="12192000" y="4257676"/>
                </a:lnTo>
                <a:lnTo>
                  <a:pt x="0" y="425767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36605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5B6CD167-D85F-43D5-B219-C965756519D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601" y="255105"/>
            <a:ext cx="1082239" cy="108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4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3" Type="http://schemas.openxmlformats.org/officeDocument/2006/relationships/tags" Target="../tags/tag43.xml"/><Relationship Id="rId7" Type="http://schemas.openxmlformats.org/officeDocument/2006/relationships/notesSlide" Target="../notesSlides/notesSlide10.xml"/><Relationship Id="rId12" Type="http://schemas.openxmlformats.org/officeDocument/2006/relationships/image" Target="../media/image9.png"/><Relationship Id="rId17" Type="http://schemas.openxmlformats.org/officeDocument/2006/relationships/image" Target="../media/image20.png"/><Relationship Id="rId2" Type="http://schemas.openxmlformats.org/officeDocument/2006/relationships/tags" Target="../tags/tag42.xml"/><Relationship Id="rId16" Type="http://schemas.openxmlformats.org/officeDocument/2006/relationships/image" Target="../media/image10.png"/><Relationship Id="rId1" Type="http://schemas.openxmlformats.org/officeDocument/2006/relationships/tags" Target="../tags/tag4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45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44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18" Type="http://schemas.openxmlformats.org/officeDocument/2006/relationships/image" Target="../media/image22.png"/><Relationship Id="rId3" Type="http://schemas.openxmlformats.org/officeDocument/2006/relationships/tags" Target="../tags/tag48.xml"/><Relationship Id="rId7" Type="http://schemas.openxmlformats.org/officeDocument/2006/relationships/notesSlide" Target="../notesSlides/notesSlide11.xml"/><Relationship Id="rId12" Type="http://schemas.openxmlformats.org/officeDocument/2006/relationships/image" Target="../media/image9.png"/><Relationship Id="rId17" Type="http://schemas.openxmlformats.org/officeDocument/2006/relationships/image" Target="../media/image21.png"/><Relationship Id="rId2" Type="http://schemas.openxmlformats.org/officeDocument/2006/relationships/tags" Target="../tags/tag47.xml"/><Relationship Id="rId16" Type="http://schemas.openxmlformats.org/officeDocument/2006/relationships/image" Target="../media/image10.png"/><Relationship Id="rId1" Type="http://schemas.openxmlformats.org/officeDocument/2006/relationships/tags" Target="../tags/tag4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50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19" Type="http://schemas.openxmlformats.org/officeDocument/2006/relationships/image" Target="../media/image23.png"/><Relationship Id="rId4" Type="http://schemas.openxmlformats.org/officeDocument/2006/relationships/tags" Target="../tags/tag49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6.png"/><Relationship Id="rId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3" Type="http://schemas.openxmlformats.org/officeDocument/2006/relationships/tags" Target="../tags/tag53.xml"/><Relationship Id="rId7" Type="http://schemas.openxmlformats.org/officeDocument/2006/relationships/notesSlide" Target="../notesSlides/notesSlide13.xml"/><Relationship Id="rId12" Type="http://schemas.openxmlformats.org/officeDocument/2006/relationships/image" Target="../media/image9.png"/><Relationship Id="rId17" Type="http://schemas.openxmlformats.org/officeDocument/2006/relationships/image" Target="../media/image24.png"/><Relationship Id="rId2" Type="http://schemas.openxmlformats.org/officeDocument/2006/relationships/tags" Target="../tags/tag52.xml"/><Relationship Id="rId16" Type="http://schemas.openxmlformats.org/officeDocument/2006/relationships/image" Target="../media/image10.png"/><Relationship Id="rId1" Type="http://schemas.openxmlformats.org/officeDocument/2006/relationships/tags" Target="../tags/tag5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55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54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18" Type="http://schemas.openxmlformats.org/officeDocument/2006/relationships/image" Target="../media/image26.png"/><Relationship Id="rId3" Type="http://schemas.openxmlformats.org/officeDocument/2006/relationships/tags" Target="../tags/tag58.xml"/><Relationship Id="rId7" Type="http://schemas.openxmlformats.org/officeDocument/2006/relationships/notesSlide" Target="../notesSlides/notesSlide14.xml"/><Relationship Id="rId12" Type="http://schemas.openxmlformats.org/officeDocument/2006/relationships/image" Target="../media/image9.png"/><Relationship Id="rId17" Type="http://schemas.openxmlformats.org/officeDocument/2006/relationships/image" Target="../media/image25.png"/><Relationship Id="rId2" Type="http://schemas.openxmlformats.org/officeDocument/2006/relationships/tags" Target="../tags/tag57.xml"/><Relationship Id="rId16" Type="http://schemas.openxmlformats.org/officeDocument/2006/relationships/image" Target="../media/image10.png"/><Relationship Id="rId1" Type="http://schemas.openxmlformats.org/officeDocument/2006/relationships/tags" Target="../tags/tag5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60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59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18" Type="http://schemas.openxmlformats.org/officeDocument/2006/relationships/image" Target="../media/image28.png"/><Relationship Id="rId3" Type="http://schemas.openxmlformats.org/officeDocument/2006/relationships/tags" Target="../tags/tag63.xml"/><Relationship Id="rId7" Type="http://schemas.openxmlformats.org/officeDocument/2006/relationships/notesSlide" Target="../notesSlides/notesSlide15.xml"/><Relationship Id="rId12" Type="http://schemas.openxmlformats.org/officeDocument/2006/relationships/image" Target="../media/image9.png"/><Relationship Id="rId17" Type="http://schemas.openxmlformats.org/officeDocument/2006/relationships/image" Target="../media/image27.png"/><Relationship Id="rId2" Type="http://schemas.openxmlformats.org/officeDocument/2006/relationships/tags" Target="../tags/tag62.xml"/><Relationship Id="rId16" Type="http://schemas.openxmlformats.org/officeDocument/2006/relationships/image" Target="../media/image10.png"/><Relationship Id="rId1" Type="http://schemas.openxmlformats.org/officeDocument/2006/relationships/tags" Target="../tags/tag6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65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64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3" Type="http://schemas.openxmlformats.org/officeDocument/2006/relationships/tags" Target="../tags/tag68.xml"/><Relationship Id="rId7" Type="http://schemas.openxmlformats.org/officeDocument/2006/relationships/notesSlide" Target="../notesSlides/notesSlide16.xml"/><Relationship Id="rId12" Type="http://schemas.openxmlformats.org/officeDocument/2006/relationships/image" Target="../media/image9.png"/><Relationship Id="rId2" Type="http://schemas.openxmlformats.org/officeDocument/2006/relationships/tags" Target="../tags/tag67.xml"/><Relationship Id="rId16" Type="http://schemas.openxmlformats.org/officeDocument/2006/relationships/image" Target="../media/image10.png"/><Relationship Id="rId1" Type="http://schemas.openxmlformats.org/officeDocument/2006/relationships/tags" Target="../tags/tag6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70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69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3" Type="http://schemas.openxmlformats.org/officeDocument/2006/relationships/tags" Target="../tags/tag73.xml"/><Relationship Id="rId7" Type="http://schemas.openxmlformats.org/officeDocument/2006/relationships/notesSlide" Target="../notesSlides/notesSlide17.xml"/><Relationship Id="rId12" Type="http://schemas.openxmlformats.org/officeDocument/2006/relationships/image" Target="../media/image9.png"/><Relationship Id="rId17" Type="http://schemas.openxmlformats.org/officeDocument/2006/relationships/image" Target="../media/image29.png"/><Relationship Id="rId2" Type="http://schemas.openxmlformats.org/officeDocument/2006/relationships/tags" Target="../tags/tag72.xml"/><Relationship Id="rId16" Type="http://schemas.openxmlformats.org/officeDocument/2006/relationships/image" Target="../media/image10.png"/><Relationship Id="rId1" Type="http://schemas.openxmlformats.org/officeDocument/2006/relationships/tags" Target="../tags/tag7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75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74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3" Type="http://schemas.openxmlformats.org/officeDocument/2006/relationships/tags" Target="../tags/tag78.xml"/><Relationship Id="rId7" Type="http://schemas.openxmlformats.org/officeDocument/2006/relationships/notesSlide" Target="../notesSlides/notesSlide18.xml"/><Relationship Id="rId12" Type="http://schemas.openxmlformats.org/officeDocument/2006/relationships/image" Target="../media/image9.png"/><Relationship Id="rId2" Type="http://schemas.openxmlformats.org/officeDocument/2006/relationships/tags" Target="../tags/tag77.xml"/><Relationship Id="rId16" Type="http://schemas.openxmlformats.org/officeDocument/2006/relationships/image" Target="../media/image10.png"/><Relationship Id="rId1" Type="http://schemas.openxmlformats.org/officeDocument/2006/relationships/tags" Target="../tags/tag7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80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79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tags" Target="../tags/tag2.xml"/><Relationship Id="rId16" Type="http://schemas.openxmlformats.org/officeDocument/2006/relationships/image" Target="../media/image10.png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5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4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18" Type="http://schemas.openxmlformats.org/officeDocument/2006/relationships/image" Target="../media/image16.png"/><Relationship Id="rId3" Type="http://schemas.openxmlformats.org/officeDocument/2006/relationships/tags" Target="../tags/tag8.xml"/><Relationship Id="rId7" Type="http://schemas.openxmlformats.org/officeDocument/2006/relationships/notesSlide" Target="../notesSlides/notesSlide3.xml"/><Relationship Id="rId12" Type="http://schemas.openxmlformats.org/officeDocument/2006/relationships/image" Target="../media/image9.png"/><Relationship Id="rId17" Type="http://schemas.openxmlformats.org/officeDocument/2006/relationships/image" Target="../media/image15.png"/><Relationship Id="rId2" Type="http://schemas.openxmlformats.org/officeDocument/2006/relationships/tags" Target="../tags/tag7.xml"/><Relationship Id="rId16" Type="http://schemas.openxmlformats.org/officeDocument/2006/relationships/image" Target="../media/image10.png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10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19" Type="http://schemas.microsoft.com/office/2007/relationships/hdphoto" Target="../media/hdphoto1.wdp"/><Relationship Id="rId4" Type="http://schemas.openxmlformats.org/officeDocument/2006/relationships/tags" Target="../tags/tag9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18" Type="http://schemas.microsoft.com/office/2007/relationships/hdphoto" Target="../media/hdphoto1.wdp"/><Relationship Id="rId3" Type="http://schemas.openxmlformats.org/officeDocument/2006/relationships/tags" Target="../tags/tag13.xml"/><Relationship Id="rId7" Type="http://schemas.openxmlformats.org/officeDocument/2006/relationships/notesSlide" Target="../notesSlides/notesSlide4.xml"/><Relationship Id="rId12" Type="http://schemas.openxmlformats.org/officeDocument/2006/relationships/image" Target="../media/image9.png"/><Relationship Id="rId17" Type="http://schemas.openxmlformats.org/officeDocument/2006/relationships/image" Target="../media/image16.png"/><Relationship Id="rId2" Type="http://schemas.openxmlformats.org/officeDocument/2006/relationships/tags" Target="../tags/tag12.xml"/><Relationship Id="rId16" Type="http://schemas.openxmlformats.org/officeDocument/2006/relationships/image" Target="../media/image10.png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15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14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18" Type="http://schemas.microsoft.com/office/2007/relationships/hdphoto" Target="../media/hdphoto1.wdp"/><Relationship Id="rId3" Type="http://schemas.openxmlformats.org/officeDocument/2006/relationships/tags" Target="../tags/tag18.xml"/><Relationship Id="rId7" Type="http://schemas.openxmlformats.org/officeDocument/2006/relationships/notesSlide" Target="../notesSlides/notesSlide5.xml"/><Relationship Id="rId12" Type="http://schemas.openxmlformats.org/officeDocument/2006/relationships/image" Target="../media/image9.png"/><Relationship Id="rId17" Type="http://schemas.openxmlformats.org/officeDocument/2006/relationships/image" Target="../media/image16.png"/><Relationship Id="rId2" Type="http://schemas.openxmlformats.org/officeDocument/2006/relationships/tags" Target="../tags/tag17.xml"/><Relationship Id="rId16" Type="http://schemas.openxmlformats.org/officeDocument/2006/relationships/image" Target="../media/image10.png"/><Relationship Id="rId1" Type="http://schemas.openxmlformats.org/officeDocument/2006/relationships/tags" Target="../tags/tag1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20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19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18" Type="http://schemas.microsoft.com/office/2007/relationships/hdphoto" Target="../media/hdphoto1.wdp"/><Relationship Id="rId3" Type="http://schemas.openxmlformats.org/officeDocument/2006/relationships/tags" Target="../tags/tag23.xml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9.png"/><Relationship Id="rId17" Type="http://schemas.openxmlformats.org/officeDocument/2006/relationships/image" Target="../media/image16.png"/><Relationship Id="rId2" Type="http://schemas.openxmlformats.org/officeDocument/2006/relationships/tags" Target="../tags/tag22.xml"/><Relationship Id="rId16" Type="http://schemas.openxmlformats.org/officeDocument/2006/relationships/image" Target="../media/image10.png"/><Relationship Id="rId1" Type="http://schemas.openxmlformats.org/officeDocument/2006/relationships/tags" Target="../tags/tag2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25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24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3" Type="http://schemas.openxmlformats.org/officeDocument/2006/relationships/tags" Target="../tags/tag28.xml"/><Relationship Id="rId7" Type="http://schemas.openxmlformats.org/officeDocument/2006/relationships/notesSlide" Target="../notesSlides/notesSlide7.xml"/><Relationship Id="rId12" Type="http://schemas.openxmlformats.org/officeDocument/2006/relationships/image" Target="../media/image9.png"/><Relationship Id="rId17" Type="http://schemas.openxmlformats.org/officeDocument/2006/relationships/image" Target="../media/image17.png"/><Relationship Id="rId2" Type="http://schemas.openxmlformats.org/officeDocument/2006/relationships/tags" Target="../tags/tag27.xml"/><Relationship Id="rId16" Type="http://schemas.openxmlformats.org/officeDocument/2006/relationships/image" Target="../media/image10.png"/><Relationship Id="rId1" Type="http://schemas.openxmlformats.org/officeDocument/2006/relationships/tags" Target="../tags/tag2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30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29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3" Type="http://schemas.openxmlformats.org/officeDocument/2006/relationships/tags" Target="../tags/tag33.xml"/><Relationship Id="rId7" Type="http://schemas.openxmlformats.org/officeDocument/2006/relationships/notesSlide" Target="../notesSlides/notesSlide8.xml"/><Relationship Id="rId12" Type="http://schemas.openxmlformats.org/officeDocument/2006/relationships/image" Target="../media/image9.png"/><Relationship Id="rId17" Type="http://schemas.openxmlformats.org/officeDocument/2006/relationships/image" Target="../media/image18.png"/><Relationship Id="rId2" Type="http://schemas.openxmlformats.org/officeDocument/2006/relationships/tags" Target="../tags/tag32.xml"/><Relationship Id="rId16" Type="http://schemas.openxmlformats.org/officeDocument/2006/relationships/image" Target="../media/image10.png"/><Relationship Id="rId1" Type="http://schemas.openxmlformats.org/officeDocument/2006/relationships/tags" Target="../tags/tag3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35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34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3" Type="http://schemas.openxmlformats.org/officeDocument/2006/relationships/tags" Target="../tags/tag38.xml"/><Relationship Id="rId7" Type="http://schemas.openxmlformats.org/officeDocument/2006/relationships/notesSlide" Target="../notesSlides/notesSlide9.xml"/><Relationship Id="rId12" Type="http://schemas.openxmlformats.org/officeDocument/2006/relationships/image" Target="../media/image9.png"/><Relationship Id="rId17" Type="http://schemas.openxmlformats.org/officeDocument/2006/relationships/image" Target="../media/image19.png"/><Relationship Id="rId2" Type="http://schemas.openxmlformats.org/officeDocument/2006/relationships/tags" Target="../tags/tag37.xml"/><Relationship Id="rId16" Type="http://schemas.openxmlformats.org/officeDocument/2006/relationships/image" Target="../media/image10.png"/><Relationship Id="rId1" Type="http://schemas.openxmlformats.org/officeDocument/2006/relationships/tags" Target="../tags/tag3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40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39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圆角矩形 15"/>
          <p:cNvSpPr/>
          <p:nvPr/>
        </p:nvSpPr>
        <p:spPr>
          <a:xfrm rot="240000">
            <a:off x="1322930" y="330865"/>
            <a:ext cx="9498965" cy="53488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114300" dir="5400000" algn="t" rotWithShape="0">
              <a:prstClr val="black">
                <a:alpha val="10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/>
              <a:ea typeface="字魂105号-简雅黑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-727076" y="-1245236"/>
            <a:ext cx="14658364" cy="9344273"/>
            <a:chOff x="-1170" y="-787"/>
            <a:chExt cx="21375" cy="13540"/>
          </a:xfrm>
        </p:grpSpPr>
        <p:pic>
          <p:nvPicPr>
            <p:cNvPr id="4" name="图片 3" descr="橡皮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338" y="-209"/>
              <a:ext cx="4862" cy="4862"/>
            </a:xfrm>
            <a:prstGeom prst="rect">
              <a:avLst/>
            </a:prstGeom>
          </p:spPr>
        </p:pic>
        <p:pic>
          <p:nvPicPr>
            <p:cNvPr id="6" name="图片 5" descr="纸张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3" y="7490"/>
              <a:ext cx="3672" cy="3672"/>
            </a:xfrm>
            <a:prstGeom prst="rect">
              <a:avLst/>
            </a:prstGeom>
          </p:spPr>
        </p:pic>
        <p:pic>
          <p:nvPicPr>
            <p:cNvPr id="7" name="图片 6" descr="D:\资料\双麻花辫女孩.png双麻花辫女孩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20700000">
              <a:off x="13333" y="5881"/>
              <a:ext cx="6872" cy="6872"/>
            </a:xfrm>
            <a:prstGeom prst="rect">
              <a:avLst/>
            </a:prstGeom>
          </p:spPr>
        </p:pic>
        <p:pic>
          <p:nvPicPr>
            <p:cNvPr id="8" name="图片 7" descr="书本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51" y="-189"/>
              <a:ext cx="3055" cy="3055"/>
            </a:xfrm>
            <a:prstGeom prst="rect">
              <a:avLst/>
            </a:prstGeom>
          </p:spPr>
        </p:pic>
        <p:pic>
          <p:nvPicPr>
            <p:cNvPr id="9" name="图片 8" descr="甜甜圈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69" y="7706"/>
              <a:ext cx="5031" cy="5031"/>
            </a:xfrm>
            <a:prstGeom prst="rect">
              <a:avLst/>
            </a:prstGeom>
          </p:spPr>
        </p:pic>
        <p:pic>
          <p:nvPicPr>
            <p:cNvPr id="11" name="图片 10" descr="冰激凌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170" y="2777"/>
              <a:ext cx="3698" cy="3698"/>
            </a:xfrm>
            <a:prstGeom prst="rect">
              <a:avLst/>
            </a:prstGeom>
          </p:spPr>
        </p:pic>
        <p:pic>
          <p:nvPicPr>
            <p:cNvPr id="13" name="图片 12" descr="笔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88" y="-787"/>
              <a:ext cx="3909" cy="3909"/>
            </a:xfrm>
            <a:prstGeom prst="rect">
              <a:avLst/>
            </a:prstGeom>
          </p:spPr>
        </p:pic>
        <p:pic>
          <p:nvPicPr>
            <p:cNvPr id="14" name="图片 13" descr="草莓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16" y="9236"/>
              <a:ext cx="2698" cy="2698"/>
            </a:xfrm>
            <a:prstGeom prst="rect">
              <a:avLst/>
            </a:prstGeom>
          </p:spPr>
        </p:pic>
        <p:pic>
          <p:nvPicPr>
            <p:cNvPr id="15" name="图片 14" descr="惊喜女孩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520000">
              <a:off x="-175" y="6133"/>
              <a:ext cx="4380" cy="4380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19C5CB9-D401-4571-B888-79047F98F3E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90895" y="1275785"/>
            <a:ext cx="5175953" cy="74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47FA3B-EBA3-4E62-88E5-900045772EB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34158" y="1999438"/>
            <a:ext cx="9285013" cy="31823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574800" y="-499746"/>
            <a:ext cx="14234160" cy="9430385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grpSp>
        <p:nvGrpSpPr>
          <p:cNvPr id="66" name="组合 38">
            <a:extLst>
              <a:ext uri="{FF2B5EF4-FFF2-40B4-BE49-F238E27FC236}">
                <a16:creationId xmlns:a16="http://schemas.microsoft.com/office/drawing/2014/main" id="{4EC19787-24AB-4BE3-9C27-286BA5408BF7}"/>
              </a:ext>
            </a:extLst>
          </p:cNvPr>
          <p:cNvGrpSpPr/>
          <p:nvPr/>
        </p:nvGrpSpPr>
        <p:grpSpPr>
          <a:xfrm>
            <a:off x="119740" y="2075458"/>
            <a:ext cx="3751874" cy="4068167"/>
            <a:chOff x="2638" y="3071"/>
            <a:chExt cx="4135" cy="4143"/>
          </a:xfrm>
          <a:solidFill>
            <a:srgbClr val="FFE672"/>
          </a:solidFill>
        </p:grpSpPr>
        <p:sp>
          <p:nvSpPr>
            <p:cNvPr id="71" name="圆角矩形 39">
              <a:extLst>
                <a:ext uri="{FF2B5EF4-FFF2-40B4-BE49-F238E27FC236}">
                  <a16:creationId xmlns:a16="http://schemas.microsoft.com/office/drawing/2014/main" id="{FC4F6499-F324-4097-83D1-5E712614F1BF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73" name="文本框 40">
              <a:extLst>
                <a:ext uri="{FF2B5EF4-FFF2-40B4-BE49-F238E27FC236}">
                  <a16:creationId xmlns:a16="http://schemas.microsoft.com/office/drawing/2014/main" id="{83E8A196-13FA-4484-BF2F-06CB9603D26A}"/>
                </a:ext>
              </a:extLst>
            </p:cNvPr>
            <p:cNvSpPr txBox="1"/>
            <p:nvPr/>
          </p:nvSpPr>
          <p:spPr>
            <a:xfrm>
              <a:off x="3209" y="3765"/>
              <a:ext cx="3005" cy="282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sng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Bước</a:t>
              </a:r>
              <a:r>
                <a:rPr kumimoji="0" lang="en-US" sz="44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1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: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Gấp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đôi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một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số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tờ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bìa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A4</a:t>
              </a:r>
              <a:endParaRPr kumimoji="0" lang="en-US" altLang="zh-CN" sz="44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80" name="组合 80">
            <a:extLst>
              <a:ext uri="{FF2B5EF4-FFF2-40B4-BE49-F238E27FC236}">
                <a16:creationId xmlns:a16="http://schemas.microsoft.com/office/drawing/2014/main" id="{1974B6BB-813A-4510-A939-3F55D52F89C5}"/>
              </a:ext>
            </a:extLst>
          </p:cNvPr>
          <p:cNvGrpSpPr/>
          <p:nvPr/>
        </p:nvGrpSpPr>
        <p:grpSpPr>
          <a:xfrm>
            <a:off x="3910376" y="2222608"/>
            <a:ext cx="3546098" cy="3782689"/>
            <a:chOff x="2638" y="3071"/>
            <a:chExt cx="4135" cy="4143"/>
          </a:xfrm>
          <a:solidFill>
            <a:srgbClr val="FFE672"/>
          </a:solidFill>
        </p:grpSpPr>
        <p:sp>
          <p:nvSpPr>
            <p:cNvPr id="81" name="圆角矩形 81">
              <a:extLst>
                <a:ext uri="{FF2B5EF4-FFF2-40B4-BE49-F238E27FC236}">
                  <a16:creationId xmlns:a16="http://schemas.microsoft.com/office/drawing/2014/main" id="{8D64562D-DCD6-4ACC-81EE-CFC5A5395880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solidFill>
              <a:srgbClr val="FF9357"/>
            </a:solidFill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82" name="文本框 82">
              <a:extLst>
                <a:ext uri="{FF2B5EF4-FFF2-40B4-BE49-F238E27FC236}">
                  <a16:creationId xmlns:a16="http://schemas.microsoft.com/office/drawing/2014/main" id="{CA794F8E-6D04-4934-B00F-FA8F5B42982D}"/>
                </a:ext>
              </a:extLst>
            </p:cNvPr>
            <p:cNvSpPr txBox="1"/>
            <p:nvPr/>
          </p:nvSpPr>
          <p:spPr>
            <a:xfrm>
              <a:off x="3248" y="3352"/>
              <a:ext cx="3005" cy="3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u="sng" dirty="0" err="1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Bước</a:t>
              </a:r>
              <a:r>
                <a:rPr lang="en-US" sz="3600" u="sng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2</a:t>
              </a:r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: D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ùng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keo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dán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chặt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hay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ghim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để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ghim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chặt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lại</a:t>
              </a:r>
              <a:endParaRPr kumimoji="0" lang="en-US" altLang="zh-CN" sz="36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84" name="组合 84">
            <a:extLst>
              <a:ext uri="{FF2B5EF4-FFF2-40B4-BE49-F238E27FC236}">
                <a16:creationId xmlns:a16="http://schemas.microsoft.com/office/drawing/2014/main" id="{3001E700-2E84-4DA7-9323-5306EFE102C4}"/>
              </a:ext>
            </a:extLst>
          </p:cNvPr>
          <p:cNvGrpSpPr/>
          <p:nvPr/>
        </p:nvGrpSpPr>
        <p:grpSpPr>
          <a:xfrm>
            <a:off x="7528844" y="2075458"/>
            <a:ext cx="3752384" cy="3831729"/>
            <a:chOff x="2638" y="3071"/>
            <a:chExt cx="4135" cy="4143"/>
          </a:xfrm>
          <a:solidFill>
            <a:srgbClr val="FFE672"/>
          </a:solidFill>
        </p:grpSpPr>
        <p:sp>
          <p:nvSpPr>
            <p:cNvPr id="85" name="圆角矩形 85">
              <a:extLst>
                <a:ext uri="{FF2B5EF4-FFF2-40B4-BE49-F238E27FC236}">
                  <a16:creationId xmlns:a16="http://schemas.microsoft.com/office/drawing/2014/main" id="{0E86E3FC-6B6D-43AB-88F4-059A18518BFB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solidFill>
              <a:srgbClr val="4C74B2"/>
            </a:solidFill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86" name="文本框 86">
              <a:extLst>
                <a:ext uri="{FF2B5EF4-FFF2-40B4-BE49-F238E27FC236}">
                  <a16:creationId xmlns:a16="http://schemas.microsoft.com/office/drawing/2014/main" id="{7B4DC32E-B726-4EF3-8C2E-40898B3795DF}"/>
                </a:ext>
              </a:extLst>
            </p:cNvPr>
            <p:cNvSpPr txBox="1"/>
            <p:nvPr/>
          </p:nvSpPr>
          <p:spPr>
            <a:xfrm>
              <a:off x="3219" y="3409"/>
              <a:ext cx="3005" cy="3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sng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Bước</a:t>
              </a:r>
              <a:r>
                <a:rPr kumimoji="0" lang="en-US" sz="3600" b="0" i="0" u="sng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3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: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Viết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tên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sổ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nhắc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việc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: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Họ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tên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lớp</a:t>
              </a:r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, </a:t>
              </a:r>
              <a:r>
                <a:rPr lang="en-US" sz="3600" dirty="0" err="1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việc</a:t>
              </a:r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cần</a:t>
              </a:r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làm</a:t>
              </a:r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..</a:t>
              </a:r>
              <a:endParaRPr kumimoji="0" lang="en-US" altLang="zh-CN" sz="36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2090F31-5981-4C32-8D63-8DEA4B12CA2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73984" y="849636"/>
            <a:ext cx="7078069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7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574800" y="-499746"/>
            <a:ext cx="14234160" cy="9430385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A09A43A-5CE6-45A1-B360-6640C864E2C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90748" y="828889"/>
            <a:ext cx="9754445" cy="117663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2264430-7CB5-41D1-9153-71DBD4F99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21" y="2250659"/>
            <a:ext cx="4967081" cy="318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1CB014E-1821-4C00-B6F1-A2C552961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715" y="1971521"/>
            <a:ext cx="3981457" cy="414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39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组合 22"/>
          <p:cNvGrpSpPr/>
          <p:nvPr/>
        </p:nvGrpSpPr>
        <p:grpSpPr>
          <a:xfrm>
            <a:off x="-758825" y="1763395"/>
            <a:ext cx="14423390" cy="6160135"/>
            <a:chOff x="-1170" y="2777"/>
            <a:chExt cx="22714" cy="9701"/>
          </a:xfrm>
        </p:grpSpPr>
        <p:pic>
          <p:nvPicPr>
            <p:cNvPr id="7" name="图片 6" descr="D:\资料\双麻花辫女孩.png双麻花辫女孩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20700000">
              <a:off x="13692" y="4626"/>
              <a:ext cx="7852" cy="7852"/>
            </a:xfrm>
            <a:prstGeom prst="rect">
              <a:avLst/>
            </a:prstGeom>
          </p:spPr>
        </p:pic>
        <p:pic>
          <p:nvPicPr>
            <p:cNvPr id="11" name="图片 10" descr="冰激凌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170" y="2777"/>
              <a:ext cx="3698" cy="3698"/>
            </a:xfrm>
            <a:prstGeom prst="rect">
              <a:avLst/>
            </a:prstGeom>
          </p:spPr>
        </p:pic>
        <p:pic>
          <p:nvPicPr>
            <p:cNvPr id="15" name="图片 14" descr="惊喜女孩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520000">
              <a:off x="1695" y="5598"/>
              <a:ext cx="3399" cy="3399"/>
            </a:xfrm>
            <a:prstGeom prst="rect">
              <a:avLst/>
            </a:prstGeom>
          </p:spPr>
        </p:pic>
      </p:grpSp>
      <p:sp>
        <p:nvSpPr>
          <p:cNvPr id="2" name="圆角矩形 1"/>
          <p:cNvSpPr/>
          <p:nvPr/>
        </p:nvSpPr>
        <p:spPr>
          <a:xfrm rot="240000">
            <a:off x="1297940" y="1046480"/>
            <a:ext cx="9498965" cy="46323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76200" dir="5400000" algn="t" rotWithShape="0">
              <a:prstClr val="black">
                <a:alpha val="10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/>
              <a:ea typeface="字魂105号-简雅黑"/>
              <a:cs typeface="+mn-cs"/>
            </a:endParaRPr>
          </a:p>
        </p:txBody>
      </p:sp>
      <p:pic>
        <p:nvPicPr>
          <p:cNvPr id="72" name="图片 71" descr="甜甜圈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3190" y="4514215"/>
            <a:ext cx="3573780" cy="3573780"/>
          </a:xfrm>
          <a:prstGeom prst="rect">
            <a:avLst/>
          </a:prstGeom>
        </p:spPr>
      </p:pic>
      <p:pic>
        <p:nvPicPr>
          <p:cNvPr id="73" name="图片 72" descr="纸张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7726" y="4388212"/>
            <a:ext cx="2992120" cy="2992120"/>
          </a:xfrm>
          <a:prstGeom prst="rect">
            <a:avLst/>
          </a:prstGeom>
        </p:spPr>
      </p:pic>
      <p:pic>
        <p:nvPicPr>
          <p:cNvPr id="74" name="图片 73" descr="笔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1005" y="-1118870"/>
            <a:ext cx="2482215" cy="2482215"/>
          </a:xfrm>
          <a:prstGeom prst="rect">
            <a:avLst/>
          </a:prstGeom>
        </p:spPr>
      </p:pic>
      <p:pic>
        <p:nvPicPr>
          <p:cNvPr id="75" name="图片 74" descr="橡皮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57995" y="-190500"/>
            <a:ext cx="2564130" cy="2564130"/>
          </a:xfrm>
          <a:prstGeom prst="rect">
            <a:avLst/>
          </a:prstGeom>
        </p:spPr>
      </p:pic>
      <p:pic>
        <p:nvPicPr>
          <p:cNvPr id="76" name="图片 75" descr="书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47445" y="-465455"/>
            <a:ext cx="1939925" cy="19399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79CC45-BD0A-4959-9812-60878CE92F31}"/>
              </a:ext>
            </a:extLst>
          </p:cNvPr>
          <p:cNvSpPr txBox="1"/>
          <p:nvPr/>
        </p:nvSpPr>
        <p:spPr>
          <a:xfrm rot="313003">
            <a:off x="2226278" y="2098659"/>
            <a:ext cx="79596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Cuốn sổ do tự tay mình làm sẽ là người bạn luôn ở bên chúng ta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nhắc việc cho ta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E672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03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57860" cy="8587740"/>
            <a:chOff x="-1758" y="-787"/>
            <a:chExt cx="21036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1036" cy="13524"/>
              <a:chOff x="-1758" y="-787"/>
              <a:chExt cx="21036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423" cy="13524"/>
                <a:chOff x="-169" y="-787"/>
                <a:chExt cx="19423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7" name="图片 6" descr="D:\资料\双麻花辫女孩.png双麻花辫女孩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0"/>
                <a:srcRect/>
                <a:stretch>
                  <a:fillRect/>
                </a:stretch>
              </p:blipFill>
              <p:spPr>
                <a:xfrm rot="20700000">
                  <a:off x="12382" y="4379"/>
                  <a:ext cx="6872" cy="687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3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CC2B145-381B-446B-9858-D62F4D1404A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11550" y="1815961"/>
            <a:ext cx="6066046" cy="33469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组合 7"/>
          <p:cNvGrpSpPr/>
          <p:nvPr/>
        </p:nvGrpSpPr>
        <p:grpSpPr>
          <a:xfrm>
            <a:off x="-1116330" y="-499745"/>
            <a:ext cx="13358495" cy="8949690"/>
            <a:chOff x="-1758" y="-787"/>
            <a:chExt cx="21037" cy="14094"/>
          </a:xfrm>
        </p:grpSpPr>
        <p:grpSp>
          <p:nvGrpSpPr>
            <p:cNvPr id="42" name="组合 41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-144" y="-787"/>
                  <a:ext cx="19423" cy="14094"/>
                  <a:chOff x="-169" y="-787"/>
                  <a:chExt cx="19423" cy="14094"/>
                </a:xfrm>
              </p:grpSpPr>
              <p:pic>
                <p:nvPicPr>
                  <p:cNvPr id="4" name="图片 3" descr="橡皮"/>
                  <p:cNvPicPr>
                    <a:picLocks noChangeAspect="1"/>
                  </p:cNvPicPr>
                  <p:nvPr>
                    <p:custDataLst>
                      <p:tags r:id="rId2"/>
                    </p:custDataLst>
                  </p:nvPr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4338" y="-209"/>
                    <a:ext cx="4862" cy="4862"/>
                  </a:xfrm>
                  <a:prstGeom prst="rect">
                    <a:avLst/>
                  </a:prstGeom>
                </p:spPr>
              </p:pic>
              <p:pic>
                <p:nvPicPr>
                  <p:cNvPr id="7" name="图片 6" descr="D:\资料\双麻花辫女孩.png双麻花辫女孩"/>
                  <p:cNvPicPr>
                    <a:picLocks noChangeAspect="1"/>
                  </p:cNvPicPr>
                  <p:nvPr>
                    <p:custDataLst>
                      <p:tags r:id="rId3"/>
                    </p:custDataLst>
                  </p:nvPr>
                </p:nvPicPr>
                <p:blipFill>
                  <a:blip r:embed="rId10"/>
                  <a:srcRect/>
                  <a:stretch>
                    <a:fillRect/>
                  </a:stretch>
                </p:blipFill>
                <p:spPr>
                  <a:xfrm rot="20700000">
                    <a:off x="12382" y="6435"/>
                    <a:ext cx="6872" cy="6872"/>
                  </a:xfrm>
                  <a:prstGeom prst="rect">
                    <a:avLst/>
                  </a:prstGeom>
                </p:spPr>
              </p:pic>
              <p:pic>
                <p:nvPicPr>
                  <p:cNvPr id="9" name="图片 8" descr="甜甜圈"/>
                  <p:cNvPicPr>
                    <a:picLocks noChangeAspect="1"/>
                  </p:cNvPicPr>
                  <p:nvPr>
                    <p:custDataLst>
                      <p:tags r:id="rId4"/>
                    </p:custDataLst>
                  </p:nvPr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-169" y="7706"/>
                    <a:ext cx="5031" cy="5031"/>
                  </a:xfrm>
                  <a:prstGeom prst="rect">
                    <a:avLst/>
                  </a:prstGeom>
                </p:spPr>
              </p:pic>
              <p:pic>
                <p:nvPicPr>
                  <p:cNvPr id="13" name="图片 12" descr="笔"/>
                  <p:cNvPicPr>
                    <a:picLocks noChangeAspect="1"/>
                  </p:cNvPicPr>
                  <p:nvPr>
                    <p:custDataLst>
                      <p:tags r:id="rId5"/>
                    </p:custDataLst>
                  </p:nvPr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8288" y="-787"/>
                    <a:ext cx="3909" cy="390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8" name="图片 17" descr="冰激凌"/>
                <p:cNvPicPr>
                  <a:picLocks noChangeAspect="1"/>
                </p:cNvPicPr>
                <p:nvPr>
                  <p:custDataLst>
                    <p:tags r:id="rId1"/>
                  </p:custDataLst>
                </p:nvPr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-1758" y="2415"/>
                  <a:ext cx="3698" cy="3698"/>
                </a:xfrm>
                <a:prstGeom prst="rect">
                  <a:avLst/>
                </a:prstGeom>
              </p:spPr>
            </p:pic>
          </p:grpSp>
          <p:pic>
            <p:nvPicPr>
              <p:cNvPr id="76" name="图片 75" descr="书本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68" y="-705"/>
                <a:ext cx="3055" cy="3055"/>
              </a:xfrm>
              <a:prstGeom prst="rect">
                <a:avLst/>
              </a:prstGeom>
            </p:spPr>
          </p:pic>
          <p:pic>
            <p:nvPicPr>
              <p:cNvPr id="40" name="图片 39" descr="纸张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355" y="7395"/>
                <a:ext cx="3672" cy="3672"/>
              </a:xfrm>
              <a:prstGeom prst="rect">
                <a:avLst/>
              </a:prstGeom>
            </p:spPr>
          </p:pic>
          <p:pic>
            <p:nvPicPr>
              <p:cNvPr id="41" name="图片 40" descr="草莓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91" y="9236"/>
                <a:ext cx="2698" cy="2698"/>
              </a:xfrm>
              <a:prstGeom prst="rect">
                <a:avLst/>
              </a:prstGeom>
            </p:spPr>
          </p:pic>
        </p:grpSp>
        <p:sp>
          <p:nvSpPr>
            <p:cNvPr id="6" name="圆角矩形 5"/>
            <p:cNvSpPr/>
            <p:nvPr/>
          </p:nvSpPr>
          <p:spPr>
            <a:xfrm flipH="1">
              <a:off x="721" y="1078"/>
              <a:ext cx="17421" cy="8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pic>
        <p:nvPicPr>
          <p:cNvPr id="27" name="图片 26" descr="微信截图_2021112510322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48805" y="974090"/>
            <a:ext cx="3769360" cy="4759325"/>
          </a:xfrm>
          <a:prstGeom prst="roundRect">
            <a:avLst/>
          </a:prstGeom>
          <a:effectLst>
            <a:outerShdw dist="127000" dir="2700000" algn="tl" rotWithShape="0">
              <a:prstClr val="black">
                <a:alpha val="10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30EE0E-AFB8-45F6-B0D8-7B0D557E8DC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71830" y="1204249"/>
            <a:ext cx="6590347" cy="209110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F594AFB-198C-4732-AD87-A7733C72EE01}"/>
              </a:ext>
            </a:extLst>
          </p:cNvPr>
          <p:cNvSpPr txBox="1"/>
          <p:nvPr/>
        </p:nvSpPr>
        <p:spPr>
          <a:xfrm>
            <a:off x="794091" y="3125470"/>
            <a:ext cx="61338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</a:t>
            </a:r>
            <a:r>
              <a:rPr lang="en-US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ụ:</a:t>
            </a:r>
            <a:endParaRPr lang="vi-VN" sz="3200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Thứ hai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iểm tra môn Toán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Thứ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4: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àm thiếp chúc mừng sinh nhật Bố 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499745"/>
            <a:ext cx="13357860" cy="8949690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pic>
        <p:nvPicPr>
          <p:cNvPr id="81" name="图片 12">
            <a:extLst>
              <a:ext uri="{FF2B5EF4-FFF2-40B4-BE49-F238E27FC236}">
                <a16:creationId xmlns:a16="http://schemas.microsoft.com/office/drawing/2014/main" id="{8BF9B35C-EAA3-498F-A6A9-2BBCCFFECE9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798" y="1828023"/>
            <a:ext cx="3630385" cy="393821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98CAF271-1CD4-42E1-B51A-1C732154775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12596" y="1751442"/>
            <a:ext cx="4889416" cy="31031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组合 7"/>
          <p:cNvGrpSpPr/>
          <p:nvPr/>
        </p:nvGrpSpPr>
        <p:grpSpPr>
          <a:xfrm>
            <a:off x="-1116330" y="-499745"/>
            <a:ext cx="13357860" cy="8949690"/>
            <a:chOff x="-1758" y="-787"/>
            <a:chExt cx="21036" cy="14094"/>
          </a:xfrm>
        </p:grpSpPr>
        <p:grpSp>
          <p:nvGrpSpPr>
            <p:cNvPr id="42" name="组合 41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-144" y="-787"/>
                  <a:ext cx="19423" cy="14094"/>
                  <a:chOff x="-169" y="-787"/>
                  <a:chExt cx="19423" cy="14094"/>
                </a:xfrm>
              </p:grpSpPr>
              <p:pic>
                <p:nvPicPr>
                  <p:cNvPr id="4" name="图片 3" descr="橡皮"/>
                  <p:cNvPicPr>
                    <a:picLocks noChangeAspect="1"/>
                  </p:cNvPicPr>
                  <p:nvPr>
                    <p:custDataLst>
                      <p:tags r:id="rId2"/>
                    </p:custDataLst>
                  </p:nvPr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4338" y="-209"/>
                    <a:ext cx="4862" cy="4862"/>
                  </a:xfrm>
                  <a:prstGeom prst="rect">
                    <a:avLst/>
                  </a:prstGeom>
                </p:spPr>
              </p:pic>
              <p:pic>
                <p:nvPicPr>
                  <p:cNvPr id="7" name="图片 6" descr="D:\资料\双麻花辫女孩.png双麻花辫女孩"/>
                  <p:cNvPicPr>
                    <a:picLocks noChangeAspect="1"/>
                  </p:cNvPicPr>
                  <p:nvPr>
                    <p:custDataLst>
                      <p:tags r:id="rId3"/>
                    </p:custDataLst>
                  </p:nvPr>
                </p:nvPicPr>
                <p:blipFill>
                  <a:blip r:embed="rId10"/>
                  <a:srcRect/>
                  <a:stretch>
                    <a:fillRect/>
                  </a:stretch>
                </p:blipFill>
                <p:spPr>
                  <a:xfrm rot="20700000">
                    <a:off x="12382" y="6435"/>
                    <a:ext cx="6872" cy="6872"/>
                  </a:xfrm>
                  <a:prstGeom prst="rect">
                    <a:avLst/>
                  </a:prstGeom>
                </p:spPr>
              </p:pic>
              <p:pic>
                <p:nvPicPr>
                  <p:cNvPr id="9" name="图片 8" descr="甜甜圈"/>
                  <p:cNvPicPr>
                    <a:picLocks noChangeAspect="1"/>
                  </p:cNvPicPr>
                  <p:nvPr>
                    <p:custDataLst>
                      <p:tags r:id="rId4"/>
                    </p:custDataLst>
                  </p:nvPr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-169" y="7706"/>
                    <a:ext cx="5031" cy="5031"/>
                  </a:xfrm>
                  <a:prstGeom prst="rect">
                    <a:avLst/>
                  </a:prstGeom>
                </p:spPr>
              </p:pic>
              <p:pic>
                <p:nvPicPr>
                  <p:cNvPr id="13" name="图片 12" descr="笔"/>
                  <p:cNvPicPr>
                    <a:picLocks noChangeAspect="1"/>
                  </p:cNvPicPr>
                  <p:nvPr>
                    <p:custDataLst>
                      <p:tags r:id="rId5"/>
                    </p:custDataLst>
                  </p:nvPr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8288" y="-787"/>
                    <a:ext cx="3909" cy="390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8" name="图片 17" descr="冰激凌"/>
                <p:cNvPicPr>
                  <a:picLocks noChangeAspect="1"/>
                </p:cNvPicPr>
                <p:nvPr>
                  <p:custDataLst>
                    <p:tags r:id="rId1"/>
                  </p:custDataLst>
                </p:nvPr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-1758" y="2415"/>
                  <a:ext cx="3698" cy="3698"/>
                </a:xfrm>
                <a:prstGeom prst="rect">
                  <a:avLst/>
                </a:prstGeom>
              </p:spPr>
            </p:pic>
          </p:grpSp>
          <p:pic>
            <p:nvPicPr>
              <p:cNvPr id="76" name="图片 75" descr="书本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68" y="-705"/>
                <a:ext cx="3055" cy="3055"/>
              </a:xfrm>
              <a:prstGeom prst="rect">
                <a:avLst/>
              </a:prstGeom>
            </p:spPr>
          </p:pic>
          <p:pic>
            <p:nvPicPr>
              <p:cNvPr id="40" name="图片 39" descr="纸张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355" y="7395"/>
                <a:ext cx="3672" cy="3672"/>
              </a:xfrm>
              <a:prstGeom prst="rect">
                <a:avLst/>
              </a:prstGeom>
            </p:spPr>
          </p:pic>
          <p:pic>
            <p:nvPicPr>
              <p:cNvPr id="41" name="图片 40" descr="草莓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91" y="9236"/>
                <a:ext cx="2698" cy="2698"/>
              </a:xfrm>
              <a:prstGeom prst="rect">
                <a:avLst/>
              </a:prstGeom>
            </p:spPr>
          </p:pic>
        </p:grpSp>
        <p:sp>
          <p:nvSpPr>
            <p:cNvPr id="6" name="圆角矩形 5"/>
            <p:cNvSpPr/>
            <p:nvPr/>
          </p:nvSpPr>
          <p:spPr>
            <a:xfrm flipH="1">
              <a:off x="721" y="1078"/>
              <a:ext cx="17421" cy="8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38162" y="1422400"/>
            <a:ext cx="10589896" cy="3292864"/>
            <a:chOff x="424476" y="3831030"/>
            <a:chExt cx="5901711" cy="2266750"/>
          </a:xfrm>
        </p:grpSpPr>
        <p:sp>
          <p:nvSpPr>
            <p:cNvPr id="12" name="圆角矩形 11"/>
            <p:cNvSpPr/>
            <p:nvPr/>
          </p:nvSpPr>
          <p:spPr>
            <a:xfrm>
              <a:off x="424476" y="3831030"/>
              <a:ext cx="5901711" cy="2266750"/>
            </a:xfrm>
            <a:prstGeom prst="roundRect">
              <a:avLst>
                <a:gd name="adj" fmla="val 50000"/>
              </a:avLst>
            </a:prstGeom>
            <a:solidFill>
              <a:srgbClr val="FFE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670851" y="4021348"/>
              <a:ext cx="5429125" cy="2040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marR="0" lvl="0" indent="-457200" algn="just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Ngoài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những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công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việc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hàng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ngày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chúng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ta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thường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nhiều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việc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trong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tuần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</a:p>
            <a:p>
              <a:pPr marL="457200" marR="0" lvl="0" indent="-457200" algn="just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Cả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lớp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quyết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tâm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dùng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cuốn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sổ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hàng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ngày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hàng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tuần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xem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như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bạn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thân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thiết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của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mình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không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?</a:t>
              </a:r>
              <a:endParaRPr kumimoji="0" lang="zh-CN" altLang="en-US" sz="3200" b="0" i="0" u="none" strike="noStrike" kern="0" cap="none" spc="0" normalizeH="0" baseline="0" noProof="0" dirty="0">
                <a:ln w="12700" cap="flat">
                  <a:noFill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Light" panose="020B03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pic>
        <p:nvPicPr>
          <p:cNvPr id="65" name="图片 39" descr="纸张">
            <a:extLst>
              <a:ext uri="{FF2B5EF4-FFF2-40B4-BE49-F238E27FC236}">
                <a16:creationId xmlns:a16="http://schemas.microsoft.com/office/drawing/2014/main" id="{61801C5D-F178-4C39-AD71-2A4FACF4AE0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30140" y="3459480"/>
            <a:ext cx="2331720" cy="2331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E672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04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57860" cy="8587740"/>
            <a:chOff x="-1758" y="-787"/>
            <a:chExt cx="21036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1036" cy="13524"/>
              <a:chOff x="-1758" y="-787"/>
              <a:chExt cx="21036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423" cy="13524"/>
                <a:chOff x="-169" y="-787"/>
                <a:chExt cx="19423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7" name="图片 6" descr="D:\资料\双麻花辫女孩.png双麻花辫女孩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0"/>
                <a:srcRect/>
                <a:stretch>
                  <a:fillRect/>
                </a:stretch>
              </p:blipFill>
              <p:spPr>
                <a:xfrm rot="20700000">
                  <a:off x="12382" y="4379"/>
                  <a:ext cx="6872" cy="687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3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165C1DD-1C30-441E-A873-12DB38DA213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07659" y="1909557"/>
            <a:ext cx="5407621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9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499745"/>
            <a:ext cx="13357860" cy="8949690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869" y="1296"/>
              <a:ext cx="14623" cy="1187"/>
              <a:chOff x="7554" y="1933"/>
              <a:chExt cx="14623" cy="1187"/>
            </a:xfrm>
          </p:grpSpPr>
          <p:sp>
            <p:nvSpPr>
              <p:cNvPr id="71" name="矩形 70"/>
              <p:cNvSpPr/>
              <p:nvPr/>
            </p:nvSpPr>
            <p:spPr>
              <a:xfrm>
                <a:off x="7554" y="1933"/>
                <a:ext cx="14623" cy="11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Về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nhà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iny" panose="02000903060500060000" pitchFamily="2" charset="0"/>
                  <a:ea typeface="思源宋体 CN Heavy" panose="02020900000000000000" charset="-122"/>
                  <a:cs typeface="Bauhaus 93" panose="04030905020B02020C02" charset="0"/>
                  <a:sym typeface="+mn-lt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2905" y="2204"/>
                <a:ext cx="475" cy="475"/>
              </a:xfrm>
              <a:prstGeom prst="ellipse">
                <a:avLst/>
              </a:prstGeom>
              <a:solidFill>
                <a:srgbClr val="FF93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</p:grpSp>
      </p:grpSp>
      <p:sp>
        <p:nvSpPr>
          <p:cNvPr id="39" name="Freeform 5"/>
          <p:cNvSpPr/>
          <p:nvPr/>
        </p:nvSpPr>
        <p:spPr bwMode="auto">
          <a:xfrm>
            <a:off x="1576510" y="1490979"/>
            <a:ext cx="4409934" cy="4244305"/>
          </a:xfrm>
          <a:custGeom>
            <a:avLst/>
            <a:gdLst>
              <a:gd name="T0" fmla="*/ 0 w 975"/>
              <a:gd name="T1" fmla="*/ 141 h 1005"/>
              <a:gd name="T2" fmla="*/ 0 w 975"/>
              <a:gd name="T3" fmla="*/ 864 h 1005"/>
              <a:gd name="T4" fmla="*/ 168 w 975"/>
              <a:gd name="T5" fmla="*/ 966 h 1005"/>
              <a:gd name="T6" fmla="*/ 891 w 975"/>
              <a:gd name="T7" fmla="*/ 597 h 1005"/>
              <a:gd name="T8" fmla="*/ 889 w 975"/>
              <a:gd name="T9" fmla="*/ 391 h 1005"/>
              <a:gd name="T10" fmla="*/ 166 w 975"/>
              <a:gd name="T11" fmla="*/ 37 h 1005"/>
              <a:gd name="T12" fmla="*/ 0 w 975"/>
              <a:gd name="T13" fmla="*/ 141 h 1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75" h="1005">
                <a:moveTo>
                  <a:pt x="0" y="141"/>
                </a:moveTo>
                <a:cubicBezTo>
                  <a:pt x="0" y="864"/>
                  <a:pt x="0" y="864"/>
                  <a:pt x="0" y="864"/>
                </a:cubicBezTo>
                <a:cubicBezTo>
                  <a:pt x="0" y="950"/>
                  <a:pt x="91" y="1005"/>
                  <a:pt x="168" y="966"/>
                </a:cubicBezTo>
                <a:cubicBezTo>
                  <a:pt x="891" y="597"/>
                  <a:pt x="891" y="597"/>
                  <a:pt x="891" y="597"/>
                </a:cubicBezTo>
                <a:cubicBezTo>
                  <a:pt x="975" y="554"/>
                  <a:pt x="974" y="432"/>
                  <a:pt x="889" y="391"/>
                </a:cubicBezTo>
                <a:cubicBezTo>
                  <a:pt x="166" y="37"/>
                  <a:pt x="166" y="37"/>
                  <a:pt x="166" y="37"/>
                </a:cubicBezTo>
                <a:cubicBezTo>
                  <a:pt x="89" y="0"/>
                  <a:pt x="0" y="55"/>
                  <a:pt x="0" y="141"/>
                </a:cubicBezTo>
                <a:close/>
              </a:path>
            </a:pathLst>
          </a:custGeom>
          <a:solidFill>
            <a:srgbClr val="4C74B2"/>
          </a:solidFill>
          <a:ln w="11113" cap="flat">
            <a:solidFill>
              <a:schemeClr val="tx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BF72C1-2F35-48C4-AEF0-95F8BF7C29B2}"/>
              </a:ext>
            </a:extLst>
          </p:cNvPr>
          <p:cNvSpPr txBox="1"/>
          <p:nvPr/>
        </p:nvSpPr>
        <p:spPr>
          <a:xfrm>
            <a:off x="1568455" y="2746465"/>
            <a:ext cx="3571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sổ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421ABE-305A-415E-82D6-A0DF6D8125B1}"/>
              </a:ext>
            </a:extLst>
          </p:cNvPr>
          <p:cNvGrpSpPr/>
          <p:nvPr/>
        </p:nvGrpSpPr>
        <p:grpSpPr>
          <a:xfrm>
            <a:off x="6509603" y="1436236"/>
            <a:ext cx="4568511" cy="4598803"/>
            <a:chOff x="7904646" y="1650869"/>
            <a:chExt cx="3232220" cy="4019548"/>
          </a:xfrm>
        </p:grpSpPr>
        <p:sp>
          <p:nvSpPr>
            <p:cNvPr id="78" name="Freeform 5"/>
            <p:cNvSpPr/>
            <p:nvPr/>
          </p:nvSpPr>
          <p:spPr bwMode="auto">
            <a:xfrm>
              <a:off x="8021163" y="1650869"/>
              <a:ext cx="3115703" cy="4019548"/>
            </a:xfrm>
            <a:custGeom>
              <a:avLst/>
              <a:gdLst>
                <a:gd name="T0" fmla="*/ 0 w 975"/>
                <a:gd name="T1" fmla="*/ 141 h 1005"/>
                <a:gd name="T2" fmla="*/ 0 w 975"/>
                <a:gd name="T3" fmla="*/ 864 h 1005"/>
                <a:gd name="T4" fmla="*/ 168 w 975"/>
                <a:gd name="T5" fmla="*/ 966 h 1005"/>
                <a:gd name="T6" fmla="*/ 891 w 975"/>
                <a:gd name="T7" fmla="*/ 597 h 1005"/>
                <a:gd name="T8" fmla="*/ 889 w 975"/>
                <a:gd name="T9" fmla="*/ 391 h 1005"/>
                <a:gd name="T10" fmla="*/ 166 w 975"/>
                <a:gd name="T11" fmla="*/ 37 h 1005"/>
                <a:gd name="T12" fmla="*/ 0 w 975"/>
                <a:gd name="T13" fmla="*/ 141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5" h="1005">
                  <a:moveTo>
                    <a:pt x="0" y="141"/>
                  </a:moveTo>
                  <a:cubicBezTo>
                    <a:pt x="0" y="864"/>
                    <a:pt x="0" y="864"/>
                    <a:pt x="0" y="864"/>
                  </a:cubicBezTo>
                  <a:cubicBezTo>
                    <a:pt x="0" y="950"/>
                    <a:pt x="91" y="1005"/>
                    <a:pt x="168" y="966"/>
                  </a:cubicBezTo>
                  <a:cubicBezTo>
                    <a:pt x="891" y="597"/>
                    <a:pt x="891" y="597"/>
                    <a:pt x="891" y="597"/>
                  </a:cubicBezTo>
                  <a:cubicBezTo>
                    <a:pt x="975" y="554"/>
                    <a:pt x="974" y="432"/>
                    <a:pt x="889" y="391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89" y="0"/>
                    <a:pt x="0" y="55"/>
                    <a:pt x="0" y="141"/>
                  </a:cubicBezTo>
                  <a:close/>
                </a:path>
              </a:pathLst>
            </a:custGeom>
            <a:solidFill>
              <a:srgbClr val="FF9357"/>
            </a:solidFill>
            <a:ln w="11113" cap="flat">
              <a:solidFill>
                <a:schemeClr val="tx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+mn-cs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13F09154-F2F5-46DD-B76E-604094043CAC}"/>
                </a:ext>
              </a:extLst>
            </p:cNvPr>
            <p:cNvSpPr txBox="1"/>
            <p:nvPr/>
          </p:nvSpPr>
          <p:spPr>
            <a:xfrm>
              <a:off x="7904646" y="2441306"/>
              <a:ext cx="2178370" cy="2719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Hãy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thảo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luận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với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người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thân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về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việc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nên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làm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cùng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gia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đình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bổ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sung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ghi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vào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sổ</a:t>
              </a:r>
              <a:endParaRPr lang="en-US" sz="3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圆角矩形 15"/>
          <p:cNvSpPr/>
          <p:nvPr/>
        </p:nvSpPr>
        <p:spPr>
          <a:xfrm rot="240000">
            <a:off x="1297940" y="1046480"/>
            <a:ext cx="9498965" cy="46323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114300" dir="5400000" algn="t" rotWithShape="0">
              <a:prstClr val="black">
                <a:alpha val="10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/>
              <a:ea typeface="字魂105号-简雅黑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-727075" y="-499745"/>
            <a:ext cx="12969240" cy="8587740"/>
            <a:chOff x="-1170" y="-787"/>
            <a:chExt cx="20424" cy="13524"/>
          </a:xfrm>
        </p:grpSpPr>
        <p:pic>
          <p:nvPicPr>
            <p:cNvPr id="4" name="图片 3" descr="橡皮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338" y="-209"/>
              <a:ext cx="4862" cy="4862"/>
            </a:xfrm>
            <a:prstGeom prst="rect">
              <a:avLst/>
            </a:prstGeom>
          </p:spPr>
        </p:pic>
        <p:pic>
          <p:nvPicPr>
            <p:cNvPr id="6" name="图片 5" descr="纸张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3" y="7490"/>
              <a:ext cx="3672" cy="3672"/>
            </a:xfrm>
            <a:prstGeom prst="rect">
              <a:avLst/>
            </a:prstGeom>
          </p:spPr>
        </p:pic>
        <p:pic>
          <p:nvPicPr>
            <p:cNvPr id="7" name="图片 6" descr="D:\资料\双麻花辫女孩.png双麻花辫女孩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20700000">
              <a:off x="12382" y="4379"/>
              <a:ext cx="6872" cy="6872"/>
            </a:xfrm>
            <a:prstGeom prst="rect">
              <a:avLst/>
            </a:prstGeom>
          </p:spPr>
        </p:pic>
        <p:pic>
          <p:nvPicPr>
            <p:cNvPr id="8" name="图片 7" descr="书本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51" y="-189"/>
              <a:ext cx="3055" cy="3055"/>
            </a:xfrm>
            <a:prstGeom prst="rect">
              <a:avLst/>
            </a:prstGeom>
          </p:spPr>
        </p:pic>
        <p:pic>
          <p:nvPicPr>
            <p:cNvPr id="9" name="图片 8" descr="甜甜圈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69" y="7706"/>
              <a:ext cx="5031" cy="5031"/>
            </a:xfrm>
            <a:prstGeom prst="rect">
              <a:avLst/>
            </a:prstGeom>
          </p:spPr>
        </p:pic>
        <p:pic>
          <p:nvPicPr>
            <p:cNvPr id="11" name="图片 10" descr="冰激凌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170" y="2777"/>
              <a:ext cx="3698" cy="3698"/>
            </a:xfrm>
            <a:prstGeom prst="rect">
              <a:avLst/>
            </a:prstGeom>
          </p:spPr>
        </p:pic>
        <p:pic>
          <p:nvPicPr>
            <p:cNvPr id="13" name="图片 12" descr="笔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88" y="-787"/>
              <a:ext cx="3909" cy="3909"/>
            </a:xfrm>
            <a:prstGeom prst="rect">
              <a:avLst/>
            </a:prstGeom>
          </p:spPr>
        </p:pic>
        <p:pic>
          <p:nvPicPr>
            <p:cNvPr id="14" name="图片 13" descr="草莓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16" y="9236"/>
              <a:ext cx="2698" cy="2698"/>
            </a:xfrm>
            <a:prstGeom prst="rect">
              <a:avLst/>
            </a:prstGeom>
          </p:spPr>
        </p:pic>
        <p:pic>
          <p:nvPicPr>
            <p:cNvPr id="15" name="图片 14" descr="惊喜女孩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520000">
              <a:off x="1519" y="4894"/>
              <a:ext cx="4380" cy="438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87EFBF4-4B6F-4395-AA3A-7FEEC1E6B98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14967" y="2124343"/>
            <a:ext cx="7962066" cy="2609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560" fill="hold">
                                          <p:stCondLst>
                                            <p:cond delay="5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56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560" fill="hold">
                                          <p:stCondLst>
                                            <p:cond delay="168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560" fill="hold">
                                          <p:stCondLst>
                                            <p:cond delay="22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9357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7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01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57860" cy="8587740"/>
            <a:chOff x="-1758" y="-787"/>
            <a:chExt cx="21036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1036" cy="13524"/>
              <a:chOff x="-1758" y="-787"/>
              <a:chExt cx="21036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423" cy="13524"/>
                <a:chOff x="-169" y="-787"/>
                <a:chExt cx="19423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7" name="图片 6" descr="D:\资料\双麻花辫女孩.png双麻花辫女孩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0"/>
                <a:srcRect/>
                <a:stretch>
                  <a:fillRect/>
                </a:stretch>
              </p:blipFill>
              <p:spPr>
                <a:xfrm rot="20700000">
                  <a:off x="12382" y="4379"/>
                  <a:ext cx="6872" cy="687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3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A37776C-AB74-4869-A780-0FA623963AC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17212" y="2335796"/>
            <a:ext cx="6626926" cy="17801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-1412240" y="-711200"/>
            <a:ext cx="14112240" cy="9530079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2189B31-254C-476E-A3E1-8182645EA7B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74819" y="528716"/>
            <a:ext cx="5572227" cy="117663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817B755-F37F-40B9-9181-962AB760E5FE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097" y="1453929"/>
            <a:ext cx="5654472" cy="51943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D51870-4EEE-4BF8-AEFE-2D1118F7EA22}"/>
              </a:ext>
            </a:extLst>
          </p:cNvPr>
          <p:cNvSpPr txBox="1"/>
          <p:nvPr/>
        </p:nvSpPr>
        <p:spPr>
          <a:xfrm>
            <a:off x="1825337" y="1460133"/>
            <a:ext cx="9174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rao đổi nhóm đôi về những việc cần làm nhưng còn hay quên.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812800"/>
            <a:ext cx="13358495" cy="9479277"/>
            <a:chOff x="-1758" y="-787"/>
            <a:chExt cx="21037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id="{AF790CF2-83D7-425B-9970-25B55500435D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46" y="2214160"/>
            <a:ext cx="3817855" cy="3817855"/>
          </a:xfrm>
          <a:prstGeom prst="rect">
            <a:avLst/>
          </a:prstGeom>
        </p:spPr>
      </p:pic>
      <p:sp>
        <p:nvSpPr>
          <p:cNvPr id="77" name="Rounded Rectangular Callout 16">
            <a:extLst>
              <a:ext uri="{FF2B5EF4-FFF2-40B4-BE49-F238E27FC236}">
                <a16:creationId xmlns:a16="http://schemas.microsoft.com/office/drawing/2014/main" id="{54311503-0C69-477D-91DE-237D2528933C}"/>
              </a:ext>
            </a:extLst>
          </p:cNvPr>
          <p:cNvSpPr/>
          <p:nvPr/>
        </p:nvSpPr>
        <p:spPr>
          <a:xfrm>
            <a:off x="1338410" y="763490"/>
            <a:ext cx="9900608" cy="1150069"/>
          </a:xfrm>
          <a:prstGeom prst="wedgeRoundRectCallout">
            <a:avLst>
              <a:gd name="adj1" fmla="val -40635"/>
              <a:gd name="adj2" fmla="val 86928"/>
              <a:gd name="adj3" fmla="val 16667"/>
            </a:avLst>
          </a:prstGeom>
          <a:solidFill>
            <a:srgbClr val="E6F7FF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3200" kern="0" dirty="0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bạn, bạn còn những việc nào hàng ngày rất cần mà còn hay quên?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527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ounded Rectangular Callout 18">
            <a:extLst>
              <a:ext uri="{FF2B5EF4-FFF2-40B4-BE49-F238E27FC236}">
                <a16:creationId xmlns:a16="http://schemas.microsoft.com/office/drawing/2014/main" id="{6DF473C9-1543-4A73-B3A8-DCAF0893AD71}"/>
              </a:ext>
            </a:extLst>
          </p:cNvPr>
          <p:cNvSpPr/>
          <p:nvPr/>
        </p:nvSpPr>
        <p:spPr>
          <a:xfrm>
            <a:off x="3636282" y="2163838"/>
            <a:ext cx="6595621" cy="1150069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FBB03B">
              <a:lumMod val="40000"/>
              <a:lumOff val="6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3200" kern="0" noProof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răng</a:t>
            </a:r>
            <a:r>
              <a:rPr lang="en-US" sz="3200" kern="0" noProof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200" kern="0" noProof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kern="0" noProof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kern="0" noProof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78" grpId="0" animBg="1"/>
      <p:bldP spid="7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812800"/>
            <a:ext cx="13358495" cy="9479277"/>
            <a:chOff x="-1758" y="-787"/>
            <a:chExt cx="21037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id="{AF790CF2-83D7-425B-9970-25B55500435D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46" y="2214160"/>
            <a:ext cx="3817855" cy="3817855"/>
          </a:xfrm>
          <a:prstGeom prst="rect">
            <a:avLst/>
          </a:prstGeom>
        </p:spPr>
      </p:pic>
      <p:sp>
        <p:nvSpPr>
          <p:cNvPr id="77" name="Rounded Rectangular Callout 16">
            <a:extLst>
              <a:ext uri="{FF2B5EF4-FFF2-40B4-BE49-F238E27FC236}">
                <a16:creationId xmlns:a16="http://schemas.microsoft.com/office/drawing/2014/main" id="{54311503-0C69-477D-91DE-237D2528933C}"/>
              </a:ext>
            </a:extLst>
          </p:cNvPr>
          <p:cNvSpPr/>
          <p:nvPr/>
        </p:nvSpPr>
        <p:spPr>
          <a:xfrm>
            <a:off x="1338410" y="763490"/>
            <a:ext cx="9900608" cy="1150069"/>
          </a:xfrm>
          <a:prstGeom prst="wedgeRoundRectCallout">
            <a:avLst>
              <a:gd name="adj1" fmla="val -40635"/>
              <a:gd name="adj2" fmla="val 86928"/>
              <a:gd name="adj3" fmla="val 16667"/>
            </a:avLst>
          </a:prstGeom>
          <a:solidFill>
            <a:srgbClr val="E6F7FF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4800" kern="0" dirty="0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sao hay quên hoặc không làm?</a:t>
            </a:r>
            <a:endParaRPr kumimoji="0" lang="vi-VN" sz="4800" b="0" i="0" u="none" strike="noStrike" kern="0" cap="none" spc="0" normalizeH="0" baseline="0" noProof="0" dirty="0">
              <a:ln>
                <a:noFill/>
              </a:ln>
              <a:solidFill>
                <a:srgbClr val="00527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ounded Rectangular Callout 18">
            <a:extLst>
              <a:ext uri="{FF2B5EF4-FFF2-40B4-BE49-F238E27FC236}">
                <a16:creationId xmlns:a16="http://schemas.microsoft.com/office/drawing/2014/main" id="{6DF473C9-1543-4A73-B3A8-DCAF0893AD71}"/>
              </a:ext>
            </a:extLst>
          </p:cNvPr>
          <p:cNvSpPr/>
          <p:nvPr/>
        </p:nvSpPr>
        <p:spPr>
          <a:xfrm>
            <a:off x="3636282" y="2163838"/>
            <a:ext cx="7602735" cy="1150069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FBB03B">
              <a:lumMod val="40000"/>
              <a:lumOff val="6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</a:t>
            </a:r>
            <a:r>
              <a:rPr lang="vi-VN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i, Ngại Khó, Không muốn làm, 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vi-VN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uên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63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78" grpId="0" animBg="1"/>
      <p:bldP spid="7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812800"/>
            <a:ext cx="13358495" cy="9479277"/>
            <a:chOff x="-1758" y="-787"/>
            <a:chExt cx="21037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id="{AF790CF2-83D7-425B-9970-25B55500435D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46" y="2214160"/>
            <a:ext cx="3817855" cy="3817855"/>
          </a:xfrm>
          <a:prstGeom prst="rect">
            <a:avLst/>
          </a:prstGeom>
        </p:spPr>
      </p:pic>
      <p:sp>
        <p:nvSpPr>
          <p:cNvPr id="77" name="Rounded Rectangular Callout 16">
            <a:extLst>
              <a:ext uri="{FF2B5EF4-FFF2-40B4-BE49-F238E27FC236}">
                <a16:creationId xmlns:a16="http://schemas.microsoft.com/office/drawing/2014/main" id="{54311503-0C69-477D-91DE-237D2528933C}"/>
              </a:ext>
            </a:extLst>
          </p:cNvPr>
          <p:cNvSpPr/>
          <p:nvPr/>
        </p:nvSpPr>
        <p:spPr>
          <a:xfrm>
            <a:off x="1338410" y="763490"/>
            <a:ext cx="9900608" cy="1150069"/>
          </a:xfrm>
          <a:prstGeom prst="wedgeRoundRectCallout">
            <a:avLst>
              <a:gd name="adj1" fmla="val -40635"/>
              <a:gd name="adj2" fmla="val 86928"/>
              <a:gd name="adj3" fmla="val 16667"/>
            </a:avLst>
          </a:prstGeom>
          <a:solidFill>
            <a:srgbClr val="E6F7FF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4000" kern="0" dirty="0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bạn muốn khỏi quên mình cần làm như thế nào? </a:t>
            </a:r>
            <a:endParaRPr kumimoji="0" lang="vi-VN" sz="4000" b="0" i="0" u="none" strike="noStrike" kern="0" cap="none" spc="0" normalizeH="0" baseline="0" noProof="0" dirty="0">
              <a:ln>
                <a:noFill/>
              </a:ln>
              <a:solidFill>
                <a:srgbClr val="00527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ounded Rectangular Callout 18">
            <a:extLst>
              <a:ext uri="{FF2B5EF4-FFF2-40B4-BE49-F238E27FC236}">
                <a16:creationId xmlns:a16="http://schemas.microsoft.com/office/drawing/2014/main" id="{6DF473C9-1543-4A73-B3A8-DCAF0893AD71}"/>
              </a:ext>
            </a:extLst>
          </p:cNvPr>
          <p:cNvSpPr/>
          <p:nvPr/>
        </p:nvSpPr>
        <p:spPr>
          <a:xfrm>
            <a:off x="3636282" y="2163838"/>
            <a:ext cx="7602735" cy="1150069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FBB03B">
              <a:lumMod val="40000"/>
              <a:lumOff val="6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kern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85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78" grpId="0" animBg="1"/>
      <p:bldP spid="7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499746"/>
            <a:ext cx="13357860" cy="9430385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grpSp>
        <p:nvGrpSpPr>
          <p:cNvPr id="65" name="组合 18">
            <a:extLst>
              <a:ext uri="{FF2B5EF4-FFF2-40B4-BE49-F238E27FC236}">
                <a16:creationId xmlns:a16="http://schemas.microsoft.com/office/drawing/2014/main" id="{F4706C82-67F2-47F2-85EA-975B9C8659BA}"/>
              </a:ext>
            </a:extLst>
          </p:cNvPr>
          <p:cNvGrpSpPr/>
          <p:nvPr/>
        </p:nvGrpSpPr>
        <p:grpSpPr>
          <a:xfrm>
            <a:off x="1341755" y="845689"/>
            <a:ext cx="8821089" cy="1286591"/>
            <a:chOff x="1317" y="3015"/>
            <a:chExt cx="16681" cy="4003"/>
          </a:xfrm>
        </p:grpSpPr>
        <p:grpSp>
          <p:nvGrpSpPr>
            <p:cNvPr id="67" name="组合 15">
              <a:extLst>
                <a:ext uri="{FF2B5EF4-FFF2-40B4-BE49-F238E27FC236}">
                  <a16:creationId xmlns:a16="http://schemas.microsoft.com/office/drawing/2014/main" id="{B892D115-553C-46C9-A890-EAB06A021BE7}"/>
                </a:ext>
              </a:extLst>
            </p:cNvPr>
            <p:cNvGrpSpPr/>
            <p:nvPr/>
          </p:nvGrpSpPr>
          <p:grpSpPr>
            <a:xfrm>
              <a:off x="1317" y="3053"/>
              <a:ext cx="16681" cy="3965"/>
              <a:chOff x="1020" y="2328"/>
              <a:chExt cx="11012" cy="8169"/>
            </a:xfrm>
          </p:grpSpPr>
          <p:sp>
            <p:nvSpPr>
              <p:cNvPr id="69" name="圆角矩形 14">
                <a:extLst>
                  <a:ext uri="{FF2B5EF4-FFF2-40B4-BE49-F238E27FC236}">
                    <a16:creationId xmlns:a16="http://schemas.microsoft.com/office/drawing/2014/main" id="{1F8FC9F6-677E-41C8-BE2A-A143833DE799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8016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0" name="圆角矩形 13">
                <a:extLst>
                  <a:ext uri="{FF2B5EF4-FFF2-40B4-BE49-F238E27FC236}">
                    <a16:creationId xmlns:a16="http://schemas.microsoft.com/office/drawing/2014/main" id="{786167DE-DFE4-4CCB-9652-142CF4B6E73C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8" name="文本框 17">
              <a:extLst>
                <a:ext uri="{FF2B5EF4-FFF2-40B4-BE49-F238E27FC236}">
                  <a16:creationId xmlns:a16="http://schemas.microsoft.com/office/drawing/2014/main" id="{721DDA8E-EB8E-425D-B483-7F16B22389AB}"/>
                </a:ext>
              </a:extLst>
            </p:cNvPr>
            <p:cNvSpPr txBox="1"/>
            <p:nvPr/>
          </p:nvSpPr>
          <p:spPr>
            <a:xfrm>
              <a:off x="2270" y="3015"/>
              <a:ext cx="15148" cy="2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Thực hiện được công việc cần làm không phải dễ dàng. </a:t>
              </a:r>
              <a:endPara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72" name="图片 6" descr="61af0faad64fb">
            <a:extLst>
              <a:ext uri="{FF2B5EF4-FFF2-40B4-BE49-F238E27FC236}">
                <a16:creationId xmlns:a16="http://schemas.microsoft.com/office/drawing/2014/main" id="{BD4817DA-45D2-4F80-A6E5-9963DDF6E83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990972" y="5009144"/>
            <a:ext cx="3475179" cy="2171233"/>
          </a:xfrm>
          <a:prstGeom prst="rect">
            <a:avLst/>
          </a:prstGeom>
        </p:spPr>
      </p:pic>
      <p:grpSp>
        <p:nvGrpSpPr>
          <p:cNvPr id="104" name="组合 18">
            <a:extLst>
              <a:ext uri="{FF2B5EF4-FFF2-40B4-BE49-F238E27FC236}">
                <a16:creationId xmlns:a16="http://schemas.microsoft.com/office/drawing/2014/main" id="{19F3FB2B-6010-417D-AC47-1E505822CBE1}"/>
              </a:ext>
            </a:extLst>
          </p:cNvPr>
          <p:cNvGrpSpPr/>
          <p:nvPr/>
        </p:nvGrpSpPr>
        <p:grpSpPr>
          <a:xfrm>
            <a:off x="1378987" y="2419552"/>
            <a:ext cx="8821089" cy="1911618"/>
            <a:chOff x="1317" y="3015"/>
            <a:chExt cx="16681" cy="4003"/>
          </a:xfrm>
        </p:grpSpPr>
        <p:grpSp>
          <p:nvGrpSpPr>
            <p:cNvPr id="105" name="组合 15">
              <a:extLst>
                <a:ext uri="{FF2B5EF4-FFF2-40B4-BE49-F238E27FC236}">
                  <a16:creationId xmlns:a16="http://schemas.microsoft.com/office/drawing/2014/main" id="{15C5FC90-4AE1-4ABC-B362-B210AD622315}"/>
                </a:ext>
              </a:extLst>
            </p:cNvPr>
            <p:cNvGrpSpPr/>
            <p:nvPr/>
          </p:nvGrpSpPr>
          <p:grpSpPr>
            <a:xfrm>
              <a:off x="1317" y="3053"/>
              <a:ext cx="16681" cy="3965"/>
              <a:chOff x="1020" y="2328"/>
              <a:chExt cx="11012" cy="8169"/>
            </a:xfrm>
          </p:grpSpPr>
          <p:sp>
            <p:nvSpPr>
              <p:cNvPr id="107" name="圆角矩形 14">
                <a:extLst>
                  <a:ext uri="{FF2B5EF4-FFF2-40B4-BE49-F238E27FC236}">
                    <a16:creationId xmlns:a16="http://schemas.microsoft.com/office/drawing/2014/main" id="{65809AE4-7BE7-4D0A-9432-8FB6EF475A42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8016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08" name="圆角矩形 13">
                <a:extLst>
                  <a:ext uri="{FF2B5EF4-FFF2-40B4-BE49-F238E27FC236}">
                    <a16:creationId xmlns:a16="http://schemas.microsoft.com/office/drawing/2014/main" id="{FDA2D77F-1C54-4FCB-A3CD-9F7CA66B28A8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6" name="文本框 17">
              <a:extLst>
                <a:ext uri="{FF2B5EF4-FFF2-40B4-BE49-F238E27FC236}">
                  <a16:creationId xmlns:a16="http://schemas.microsoft.com/office/drawing/2014/main" id="{BD3EC097-5242-4964-B5F5-327A7025B2F0}"/>
                </a:ext>
              </a:extLst>
            </p:cNvPr>
            <p:cNvSpPr txBox="1"/>
            <p:nvPr/>
          </p:nvSpPr>
          <p:spPr>
            <a:xfrm>
              <a:off x="1679" y="3015"/>
              <a:ext cx="15739" cy="3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Nếu đó là công việc cần làm chúng ta phải vượt qua lười, ngại khó, không muốn làm để thực hiện bằng được. </a:t>
              </a:r>
              <a:endPara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9" name="组合 18">
            <a:extLst>
              <a:ext uri="{FF2B5EF4-FFF2-40B4-BE49-F238E27FC236}">
                <a16:creationId xmlns:a16="http://schemas.microsoft.com/office/drawing/2014/main" id="{60DE5BD7-BF5A-47B2-ADA0-63CACE595581}"/>
              </a:ext>
            </a:extLst>
          </p:cNvPr>
          <p:cNvGrpSpPr/>
          <p:nvPr/>
        </p:nvGrpSpPr>
        <p:grpSpPr>
          <a:xfrm>
            <a:off x="1231900" y="4539182"/>
            <a:ext cx="8821089" cy="1559723"/>
            <a:chOff x="1317" y="3015"/>
            <a:chExt cx="16681" cy="4003"/>
          </a:xfrm>
        </p:grpSpPr>
        <p:grpSp>
          <p:nvGrpSpPr>
            <p:cNvPr id="110" name="组合 15">
              <a:extLst>
                <a:ext uri="{FF2B5EF4-FFF2-40B4-BE49-F238E27FC236}">
                  <a16:creationId xmlns:a16="http://schemas.microsoft.com/office/drawing/2014/main" id="{87B7CF20-0637-4E50-BF69-2897FDA2C998}"/>
                </a:ext>
              </a:extLst>
            </p:cNvPr>
            <p:cNvGrpSpPr/>
            <p:nvPr/>
          </p:nvGrpSpPr>
          <p:grpSpPr>
            <a:xfrm>
              <a:off x="1317" y="3053"/>
              <a:ext cx="16681" cy="3965"/>
              <a:chOff x="1020" y="2328"/>
              <a:chExt cx="11012" cy="8169"/>
            </a:xfrm>
          </p:grpSpPr>
          <p:sp>
            <p:nvSpPr>
              <p:cNvPr id="112" name="圆角矩形 14">
                <a:extLst>
                  <a:ext uri="{FF2B5EF4-FFF2-40B4-BE49-F238E27FC236}">
                    <a16:creationId xmlns:a16="http://schemas.microsoft.com/office/drawing/2014/main" id="{C2376C7A-D64D-4F0B-B6B1-29BAD38F4CF0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8016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13" name="圆角矩形 13">
                <a:extLst>
                  <a:ext uri="{FF2B5EF4-FFF2-40B4-BE49-F238E27FC236}">
                    <a16:creationId xmlns:a16="http://schemas.microsoft.com/office/drawing/2014/main" id="{4124C211-2969-4DE6-B5EB-DE1B57D59023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1" name="文本框 17">
              <a:extLst>
                <a:ext uri="{FF2B5EF4-FFF2-40B4-BE49-F238E27FC236}">
                  <a16:creationId xmlns:a16="http://schemas.microsoft.com/office/drawing/2014/main" id="{1FFC2C53-5990-4F62-A6CC-12D8B32716BC}"/>
                </a:ext>
              </a:extLst>
            </p:cNvPr>
            <p:cNvSpPr txBox="1"/>
            <p:nvPr/>
          </p:nvSpPr>
          <p:spPr>
            <a:xfrm>
              <a:off x="1770" y="3015"/>
              <a:ext cx="15648" cy="3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</a:t>
              </a:r>
              <a:r>
                <a:rPr lang="vi-VN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ếu hay quên chúng ta có thể kh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ắ</a:t>
              </a:r>
              <a:r>
                <a:rPr lang="vi-VN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 phục : nhờ người thân nhắc, ghi vào vở giấy…</a:t>
              </a:r>
              <a:endPara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9357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02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57860" cy="8587740"/>
            <a:chOff x="-1758" y="-787"/>
            <a:chExt cx="21036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1036" cy="13524"/>
              <a:chOff x="-1758" y="-787"/>
              <a:chExt cx="21036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423" cy="13524"/>
                <a:chOff x="-169" y="-787"/>
                <a:chExt cx="19423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7" name="图片 6" descr="D:\资料\双麻花辫女孩.png双麻花辫女孩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0"/>
                <a:srcRect/>
                <a:stretch>
                  <a:fillRect/>
                </a:stretch>
              </p:blipFill>
              <p:spPr>
                <a:xfrm rot="20700000">
                  <a:off x="12382" y="4379"/>
                  <a:ext cx="6872" cy="687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3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6D08C32-FB90-448B-AD34-81C9424F6BE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85782" y="2397179"/>
            <a:ext cx="5529551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0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499746"/>
            <a:ext cx="13714730" cy="9430385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C5D26E5-F22A-4CFE-8699-FC2BE8CDFEE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13113" y="866861"/>
            <a:ext cx="9285013" cy="1103472"/>
          </a:xfrm>
          <a:prstGeom prst="rect">
            <a:avLst/>
          </a:prstGeom>
        </p:spPr>
      </p:pic>
      <p:grpSp>
        <p:nvGrpSpPr>
          <p:cNvPr id="66" name="组合 38">
            <a:extLst>
              <a:ext uri="{FF2B5EF4-FFF2-40B4-BE49-F238E27FC236}">
                <a16:creationId xmlns:a16="http://schemas.microsoft.com/office/drawing/2014/main" id="{4EC19787-24AB-4BE3-9C27-286BA5408BF7}"/>
              </a:ext>
            </a:extLst>
          </p:cNvPr>
          <p:cNvGrpSpPr/>
          <p:nvPr/>
        </p:nvGrpSpPr>
        <p:grpSpPr>
          <a:xfrm>
            <a:off x="534684" y="1989999"/>
            <a:ext cx="3747187" cy="3659542"/>
            <a:chOff x="2638" y="3071"/>
            <a:chExt cx="4135" cy="4143"/>
          </a:xfrm>
          <a:solidFill>
            <a:srgbClr val="FFE672"/>
          </a:solidFill>
        </p:grpSpPr>
        <p:sp>
          <p:nvSpPr>
            <p:cNvPr id="71" name="圆角矩形 39">
              <a:extLst>
                <a:ext uri="{FF2B5EF4-FFF2-40B4-BE49-F238E27FC236}">
                  <a16:creationId xmlns:a16="http://schemas.microsoft.com/office/drawing/2014/main" id="{FC4F6499-F324-4097-83D1-5E712614F1BF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73" name="文本框 40">
              <a:extLst>
                <a:ext uri="{FF2B5EF4-FFF2-40B4-BE49-F238E27FC236}">
                  <a16:creationId xmlns:a16="http://schemas.microsoft.com/office/drawing/2014/main" id="{83E8A196-13FA-4484-BF2F-06CB9603D26A}"/>
                </a:ext>
              </a:extLst>
            </p:cNvPr>
            <p:cNvSpPr txBox="1"/>
            <p:nvPr/>
          </p:nvSpPr>
          <p:spPr>
            <a:xfrm>
              <a:off x="3209" y="3765"/>
              <a:ext cx="3005" cy="289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Làm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cuốn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sổ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nhắc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việc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bằng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giấy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bìa</a:t>
              </a:r>
              <a:r>
                <a:rPr lang="en-US" sz="32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, </a:t>
              </a:r>
              <a:r>
                <a:rPr lang="en-US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keo</a:t>
              </a:r>
              <a:r>
                <a:rPr lang="en-US" sz="32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dán</a:t>
              </a:r>
              <a:r>
                <a:rPr lang="en-US" sz="32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, </a:t>
              </a:r>
              <a:r>
                <a:rPr lang="en-US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dập</a:t>
              </a:r>
              <a:r>
                <a:rPr lang="en-US" sz="32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ghim</a:t>
              </a:r>
              <a:endParaRPr kumimoji="0" lang="en-US" altLang="zh-CN" sz="32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80" name="组合 80">
            <a:extLst>
              <a:ext uri="{FF2B5EF4-FFF2-40B4-BE49-F238E27FC236}">
                <a16:creationId xmlns:a16="http://schemas.microsoft.com/office/drawing/2014/main" id="{1974B6BB-813A-4510-A939-3F55D52F89C5}"/>
              </a:ext>
            </a:extLst>
          </p:cNvPr>
          <p:cNvGrpSpPr/>
          <p:nvPr/>
        </p:nvGrpSpPr>
        <p:grpSpPr>
          <a:xfrm>
            <a:off x="4306043" y="2452568"/>
            <a:ext cx="3594151" cy="3491874"/>
            <a:chOff x="2638" y="3071"/>
            <a:chExt cx="4135" cy="4143"/>
          </a:xfrm>
          <a:solidFill>
            <a:srgbClr val="FFE672"/>
          </a:solidFill>
        </p:grpSpPr>
        <p:sp>
          <p:nvSpPr>
            <p:cNvPr id="81" name="圆角矩形 81">
              <a:extLst>
                <a:ext uri="{FF2B5EF4-FFF2-40B4-BE49-F238E27FC236}">
                  <a16:creationId xmlns:a16="http://schemas.microsoft.com/office/drawing/2014/main" id="{8D64562D-DCD6-4ACC-81EE-CFC5A5395880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solidFill>
              <a:srgbClr val="FF9357"/>
            </a:solidFill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82" name="文本框 82">
              <a:extLst>
                <a:ext uri="{FF2B5EF4-FFF2-40B4-BE49-F238E27FC236}">
                  <a16:creationId xmlns:a16="http://schemas.microsoft.com/office/drawing/2014/main" id="{CA794F8E-6D04-4934-B00F-FA8F5B42982D}"/>
                </a:ext>
              </a:extLst>
            </p:cNvPr>
            <p:cNvSpPr txBox="1"/>
            <p:nvPr/>
          </p:nvSpPr>
          <p:spPr>
            <a:xfrm>
              <a:off x="3207" y="3981"/>
              <a:ext cx="3005" cy="2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Trang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trí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sổ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và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ghi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tên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em</a:t>
              </a:r>
              <a:endParaRPr kumimoji="0" lang="en-US" altLang="zh-CN" sz="4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84" name="组合 84">
            <a:extLst>
              <a:ext uri="{FF2B5EF4-FFF2-40B4-BE49-F238E27FC236}">
                <a16:creationId xmlns:a16="http://schemas.microsoft.com/office/drawing/2014/main" id="{3001E700-2E84-4DA7-9323-5306EFE102C4}"/>
              </a:ext>
            </a:extLst>
          </p:cNvPr>
          <p:cNvGrpSpPr/>
          <p:nvPr/>
        </p:nvGrpSpPr>
        <p:grpSpPr>
          <a:xfrm>
            <a:off x="8045330" y="2364103"/>
            <a:ext cx="3611986" cy="3890083"/>
            <a:chOff x="2638" y="3071"/>
            <a:chExt cx="4135" cy="4143"/>
          </a:xfrm>
          <a:solidFill>
            <a:srgbClr val="FFE672"/>
          </a:solidFill>
        </p:grpSpPr>
        <p:sp>
          <p:nvSpPr>
            <p:cNvPr id="85" name="圆角矩形 85">
              <a:extLst>
                <a:ext uri="{FF2B5EF4-FFF2-40B4-BE49-F238E27FC236}">
                  <a16:creationId xmlns:a16="http://schemas.microsoft.com/office/drawing/2014/main" id="{0E86E3FC-6B6D-43AB-88F4-059A18518BFB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solidFill>
              <a:srgbClr val="4C74B2"/>
            </a:solidFill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86" name="文本框 86">
              <a:extLst>
                <a:ext uri="{FF2B5EF4-FFF2-40B4-BE49-F238E27FC236}">
                  <a16:creationId xmlns:a16="http://schemas.microsoft.com/office/drawing/2014/main" id="{7B4DC32E-B726-4EF3-8C2E-40898B3795DF}"/>
                </a:ext>
              </a:extLst>
            </p:cNvPr>
            <p:cNvSpPr txBox="1"/>
            <p:nvPr/>
          </p:nvSpPr>
          <p:spPr>
            <a:xfrm>
              <a:off x="3207" y="3981"/>
              <a:ext cx="3005" cy="2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Ghi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vào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sổ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những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việc</a:t>
              </a: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cần</a:t>
              </a: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làm</a:t>
              </a: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trong</a:t>
              </a: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tuần</a:t>
              </a:r>
              <a:endParaRPr kumimoji="0" lang="en-US" altLang="zh-CN" sz="36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599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n2iuxpxb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392</Words>
  <Application>Microsoft Office PowerPoint</Application>
  <PresentationFormat>Màn hình rộng</PresentationFormat>
  <Paragraphs>52</Paragraphs>
  <Slides>19</Slides>
  <Notes>19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19</vt:i4>
      </vt:variant>
    </vt:vector>
  </HeadingPairs>
  <TitlesOfParts>
    <vt:vector size="20" baseType="lpstr"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27</cp:revision>
  <dcterms:created xsi:type="dcterms:W3CDTF">2022-07-19T05:40:10Z</dcterms:created>
  <dcterms:modified xsi:type="dcterms:W3CDTF">2025-10-28T13:33:25Z</dcterms:modified>
</cp:coreProperties>
</file>