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84" r:id="rId4"/>
    <p:sldId id="259" r:id="rId5"/>
    <p:sldId id="264" r:id="rId6"/>
    <p:sldId id="265" r:id="rId7"/>
    <p:sldId id="281" r:id="rId8"/>
    <p:sldId id="287" r:id="rId9"/>
    <p:sldId id="263" r:id="rId10"/>
    <p:sldId id="270" r:id="rId11"/>
    <p:sldId id="271" r:id="rId12"/>
    <p:sldId id="273" r:id="rId13"/>
    <p:sldId id="283" r:id="rId14"/>
    <p:sldId id="286" r:id="rId15"/>
    <p:sldId id="274" r:id="rId16"/>
    <p:sldId id="275" r:id="rId17"/>
    <p:sldId id="276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3B3D0"/>
    <a:srgbClr val="F6A9B8"/>
    <a:srgbClr val="CCE6F6"/>
    <a:srgbClr val="283775"/>
    <a:srgbClr val="595770"/>
    <a:srgbClr val="33CC33"/>
    <a:srgbClr val="FF9900"/>
    <a:srgbClr val="B80000"/>
    <a:srgbClr val="2E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000" autoAdjust="0"/>
  </p:normalViewPr>
  <p:slideViewPr>
    <p:cSldViewPr snapToGrid="0">
      <p:cViewPr varScale="1">
        <p:scale>
          <a:sx n="83" d="100"/>
          <a:sy n="83" d="100"/>
        </p:scale>
        <p:origin x="39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74E41-27F6-4A75-B236-34F736F2B2D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D221D-569F-4B03-AEE4-B986814DD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2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221D-569F-4B03-AEE4-B986814DDC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7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221D-569F-4B03-AEE4-B986814DDC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D221D-569F-4B03-AEE4-B986814DDC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D221D-569F-4B03-AEE4-B986814DDC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3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D221D-569F-4B03-AEE4-B986814DDC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4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E023-6445-C2CF-3765-1DC14FE3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2C80D-2EAB-FBBF-4215-BB7855E0F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14596-A5EB-C4CC-CC3B-57E86109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EEEAB-6574-BB77-31E8-F545A253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7E3CD-C1A3-0A9A-3FE8-C9C1E889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179E-CD77-B6FB-1F3E-AA1C248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C41DA-EDAF-FEAC-949C-499CA3AF2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5227-D6F0-6FD4-A02C-C4BDBCB0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B1FC5-23B7-2E12-1C22-279298C0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68BF-5141-5E7E-3755-7F541F6A4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2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E88D2-0E08-A68A-E13E-FDB338A2A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EB552-FAA4-206C-BA2C-F97A932CD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79E39-1EF2-3209-EBDB-BAB846AD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28B91-724E-F287-9542-C83E8300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4E16-03B5-6676-7E3D-60777445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4AD2-71D1-7DEF-BC81-9C31AB2B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4DE4A-BFB4-A7F6-223B-0B5305839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5EE1-B679-5230-3B5A-3CAFB907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C936B-8A29-6B98-D62E-118405E1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53B5-AFB0-5097-D0A5-67866222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8BD3-A589-54B1-33AE-B4C37DB6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DDCB4-1465-FF5A-8C34-EB0190EC7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B7093-1042-79DB-1C21-A761CBCD2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DD7DA-5713-3D9B-F817-B43E4E02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A117D-D96A-C1FD-EC58-0D15A2F5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3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ABAB-B26E-0421-D91D-1029F892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766C-46B1-3775-72EB-C9AF5E503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7D21A-9629-021D-8FE2-B1A3F0584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E4220-3156-D0DC-38DB-D9F33594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1E1CB-52BE-FCAD-D6DA-28D4AADA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4DF8E-E981-E500-4EF5-13E59222C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21AA-A103-3F90-6C83-6DA27FD4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659B-3B5B-E893-EFB7-BCC61439B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4779E-8868-B320-45FF-C30CC0A51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5599BA-B3E1-0532-51EA-889320BA4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FBA7A-A5B9-8E49-4986-1688FB7BD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BA436-38C6-66EE-6A85-FCFF58DA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29CCB-ACA4-B83B-40D4-7AFAD038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6EE5D-18D4-7039-C5FA-BEEA6EFB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DDCC-DA8E-851E-EE94-A43B5E8F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2A2D4-AADD-12D3-A36C-A18CBEA2A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26726-DD19-0400-F189-D868FE83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E985B-567C-8793-176C-C15A031D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5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81A6C-36DA-C374-4940-E32817BB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61EB7-7CAE-61DA-C7CD-786604EC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068F5-1096-47F2-C6CE-18582E37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7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D198-5AD0-C767-FC1C-1E408CFD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E3357-2A7B-F027-80FC-82928F21F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C463D-4631-6A0A-7892-A2A5A850E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78866-A66C-DF87-C4BE-6D2C96B5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C17A5-D0BE-8C2B-705F-70D060FF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80356-C71A-1A4F-BEF7-38545819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2F24-7BB0-A457-70B9-44F948FDA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AB5E6-E304-FA7D-F2BA-F2473F1BB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9B709-7C5C-D0E4-670B-3D68D7649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187E1-7767-B571-DD70-DF0C221C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E835E-DB72-6750-56B2-10765AEF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B0747-067B-E165-DFBB-5042CD64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13521-A425-2C66-A691-75ED3FAA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AA9D7-5633-0DBF-6C1E-6A3902B66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9DBD-F6C2-99FD-59D7-6647BE6D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EA019-1C3D-44B5-8E47-8B7A3B2A3EC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F1EB-F03E-2AA9-A5EA-8BACC258F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CDF3D-696F-E019-8D5F-BE612932E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35389-0143-469A-B286-B170F3DC6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2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microsoft.com/office/2007/relationships/hdphoto" Target="../media/hdphoto1.wdp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openxmlformats.org/officeDocument/2006/relationships/image" Target="../media/image18.gif"/><Relationship Id="rId10" Type="http://schemas.openxmlformats.org/officeDocument/2006/relationships/image" Target="../media/image29.png"/><Relationship Id="rId4" Type="http://schemas.openxmlformats.org/officeDocument/2006/relationships/image" Target="../media/image34.jpg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3.m4a"/><Relationship Id="rId7" Type="http://schemas.openxmlformats.org/officeDocument/2006/relationships/image" Target="../media/image37.gif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jpg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gif"/><Relationship Id="rId4" Type="http://schemas.openxmlformats.org/officeDocument/2006/relationships/audio" Target="../media/media13.m4a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microsoft.com/office/2007/relationships/hdphoto" Target="../media/hdphoto17.wdp"/><Relationship Id="rId3" Type="http://schemas.openxmlformats.org/officeDocument/2006/relationships/audio" Target="NULL" TargetMode="External"/><Relationship Id="rId21" Type="http://schemas.microsoft.com/office/2007/relationships/hdphoto" Target="../media/hdphoto15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audio" Target="../media/media14.mp3"/><Relationship Id="rId16" Type="http://schemas.microsoft.com/office/2007/relationships/hdphoto" Target="../media/hdphoto13.wdp"/><Relationship Id="rId20" Type="http://schemas.openxmlformats.org/officeDocument/2006/relationships/image" Target="../media/image44.png"/><Relationship Id="rId29" Type="http://schemas.openxmlformats.org/officeDocument/2006/relationships/image" Target="../media/image20.png"/><Relationship Id="rId1" Type="http://schemas.microsoft.com/office/2007/relationships/media" Target="../media/media14.mp3"/><Relationship Id="rId6" Type="http://schemas.openxmlformats.org/officeDocument/2006/relationships/audio" Target="../media/media16.m4a"/><Relationship Id="rId11" Type="http://schemas.microsoft.com/office/2007/relationships/hdphoto" Target="../media/hdphoto11.wdp"/><Relationship Id="rId24" Type="http://schemas.microsoft.com/office/2007/relationships/hdphoto" Target="../media/hdphoto16.wdp"/><Relationship Id="rId5" Type="http://schemas.microsoft.com/office/2007/relationships/media" Target="../media/media16.m4a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microsoft.com/office/2007/relationships/hdphoto" Target="../media/hdphoto18.wdp"/><Relationship Id="rId10" Type="http://schemas.openxmlformats.org/officeDocument/2006/relationships/image" Target="../media/image38.png"/><Relationship Id="rId19" Type="http://schemas.microsoft.com/office/2007/relationships/hdphoto" Target="../media/hdphoto14.wdp"/><Relationship Id="rId31" Type="http://schemas.microsoft.com/office/2007/relationships/hdphoto" Target="../media/hdphoto19.wdp"/><Relationship Id="rId4" Type="http://schemas.microsoft.com/office/2007/relationships/media" Target="../media/media15.mp3"/><Relationship Id="rId9" Type="http://schemas.openxmlformats.org/officeDocument/2006/relationships/image" Target="../media/image34.jpg"/><Relationship Id="rId14" Type="http://schemas.microsoft.com/office/2007/relationships/hdphoto" Target="../media/hdphoto12.wdp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microsoft.com/office/2007/relationships/media" Target="../media/media8.mp3"/><Relationship Id="rId7" Type="http://schemas.openxmlformats.org/officeDocument/2006/relationships/image" Target="../media/image2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microsoft.com/office/2007/relationships/hdphoto" Target="../media/hdphoto17.wdp"/><Relationship Id="rId3" Type="http://schemas.openxmlformats.org/officeDocument/2006/relationships/audio" Target="NULL" TargetMode="External"/><Relationship Id="rId21" Type="http://schemas.microsoft.com/office/2007/relationships/hdphoto" Target="../media/hdphoto15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audio" Target="../media/media14.mp3"/><Relationship Id="rId16" Type="http://schemas.microsoft.com/office/2007/relationships/hdphoto" Target="../media/hdphoto13.wdp"/><Relationship Id="rId20" Type="http://schemas.openxmlformats.org/officeDocument/2006/relationships/image" Target="../media/image44.png"/><Relationship Id="rId29" Type="http://schemas.openxmlformats.org/officeDocument/2006/relationships/image" Target="../media/image20.png"/><Relationship Id="rId1" Type="http://schemas.microsoft.com/office/2007/relationships/media" Target="../media/media14.mp3"/><Relationship Id="rId6" Type="http://schemas.openxmlformats.org/officeDocument/2006/relationships/audio" Target="../media/media17.m4a"/><Relationship Id="rId11" Type="http://schemas.microsoft.com/office/2007/relationships/hdphoto" Target="../media/hdphoto11.wdp"/><Relationship Id="rId24" Type="http://schemas.microsoft.com/office/2007/relationships/hdphoto" Target="../media/hdphoto16.wdp"/><Relationship Id="rId5" Type="http://schemas.microsoft.com/office/2007/relationships/media" Target="../media/media17.m4a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microsoft.com/office/2007/relationships/hdphoto" Target="../media/hdphoto18.wdp"/><Relationship Id="rId10" Type="http://schemas.openxmlformats.org/officeDocument/2006/relationships/image" Target="../media/image38.png"/><Relationship Id="rId19" Type="http://schemas.microsoft.com/office/2007/relationships/hdphoto" Target="../media/hdphoto14.wdp"/><Relationship Id="rId31" Type="http://schemas.microsoft.com/office/2007/relationships/hdphoto" Target="../media/hdphoto19.wdp"/><Relationship Id="rId4" Type="http://schemas.microsoft.com/office/2007/relationships/media" Target="../media/media15.mp3"/><Relationship Id="rId9" Type="http://schemas.openxmlformats.org/officeDocument/2006/relationships/image" Target="../media/image34.jpg"/><Relationship Id="rId14" Type="http://schemas.microsoft.com/office/2007/relationships/hdphoto" Target="../media/hdphoto12.wdp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13.gif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37.gif"/><Relationship Id="rId2" Type="http://schemas.openxmlformats.org/officeDocument/2006/relationships/audio" Target="../media/media18.m4a"/><Relationship Id="rId16" Type="http://schemas.openxmlformats.org/officeDocument/2006/relationships/image" Target="../media/image20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52.png"/><Relationship Id="rId5" Type="http://schemas.microsoft.com/office/2007/relationships/media" Target="../media/media20.m4a"/><Relationship Id="rId15" Type="http://schemas.microsoft.com/office/2007/relationships/hdphoto" Target="../media/hdphoto20.wdp"/><Relationship Id="rId10" Type="http://schemas.openxmlformats.org/officeDocument/2006/relationships/image" Target="../media/image51.jpeg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3.png"/><Relationship Id="rId3" Type="http://schemas.microsoft.com/office/2007/relationships/media" Target="../media/media23.mp3"/><Relationship Id="rId7" Type="http://schemas.openxmlformats.org/officeDocument/2006/relationships/image" Target="../media/image52.png"/><Relationship Id="rId12" Type="http://schemas.openxmlformats.org/officeDocument/2006/relationships/image" Target="../media/image13.gi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23.mp3"/><Relationship Id="rId9" Type="http://schemas.microsoft.com/office/2007/relationships/hdphoto" Target="../media/hdphoto21.wdp"/><Relationship Id="rId1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24.m4a"/><Relationship Id="rId7" Type="http://schemas.openxmlformats.org/officeDocument/2006/relationships/image" Target="../media/image3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gif"/><Relationship Id="rId18" Type="http://schemas.openxmlformats.org/officeDocument/2006/relationships/image" Target="../media/image20.png"/><Relationship Id="rId3" Type="http://schemas.microsoft.com/office/2007/relationships/media" Target="../media/media2.m4a"/><Relationship Id="rId7" Type="http://schemas.openxmlformats.org/officeDocument/2006/relationships/image" Target="../media/image12.gif"/><Relationship Id="rId12" Type="http://schemas.openxmlformats.org/officeDocument/2006/relationships/image" Target="../media/image16.gif"/><Relationship Id="rId17" Type="http://schemas.openxmlformats.org/officeDocument/2006/relationships/image" Target="../media/image4.gif"/><Relationship Id="rId2" Type="http://schemas.openxmlformats.org/officeDocument/2006/relationships/audio" Target="../media/media1.mp3"/><Relationship Id="rId16" Type="http://schemas.openxmlformats.org/officeDocument/2006/relationships/image" Target="../media/image19.gif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gif"/><Relationship Id="rId10" Type="http://schemas.microsoft.com/office/2007/relationships/hdphoto" Target="../media/hdphoto3.wdp"/><Relationship Id="rId4" Type="http://schemas.openxmlformats.org/officeDocument/2006/relationships/audio" Target="../media/media2.m4a"/><Relationship Id="rId9" Type="http://schemas.openxmlformats.org/officeDocument/2006/relationships/image" Target="../media/image14.png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microsoft.com/office/2007/relationships/hdphoto" Target="../media/hdphoto1.wdp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12" Type="http://schemas.openxmlformats.org/officeDocument/2006/relationships/image" Target="../media/image25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17.gif"/><Relationship Id="rId10" Type="http://schemas.microsoft.com/office/2007/relationships/hdphoto" Target="../media/hdphoto4.wdp"/><Relationship Id="rId4" Type="http://schemas.openxmlformats.org/officeDocument/2006/relationships/image" Target="../media/image22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microsoft.com/office/2007/relationships/hdphoto" Target="../media/hdphoto6.wdp"/><Relationship Id="rId18" Type="http://schemas.openxmlformats.org/officeDocument/2006/relationships/image" Target="../media/image1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" Type="http://schemas.openxmlformats.org/officeDocument/2006/relationships/audio" Target="../media/media4.m4a"/><Relationship Id="rId16" Type="http://schemas.openxmlformats.org/officeDocument/2006/relationships/image" Target="../media/image30.png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microsoft.com/office/2007/relationships/hdphoto" Target="../media/hdphoto5.wdp"/><Relationship Id="rId5" Type="http://schemas.microsoft.com/office/2007/relationships/media" Target="../media/media6.m4a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19" Type="http://schemas.openxmlformats.org/officeDocument/2006/relationships/image" Target="../media/image20.png"/><Relationship Id="rId4" Type="http://schemas.microsoft.com/office/2007/relationships/media" Target="../media/media5.m4a"/><Relationship Id="rId9" Type="http://schemas.openxmlformats.org/officeDocument/2006/relationships/image" Target="../media/image26.jp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microsoft.com/office/2007/relationships/hdphoto" Target="../media/hdphoto6.wdp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8.mp3"/><Relationship Id="rId7" Type="http://schemas.openxmlformats.org/officeDocument/2006/relationships/image" Target="../media/image3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20.png"/><Relationship Id="rId4" Type="http://schemas.openxmlformats.org/officeDocument/2006/relationships/audio" Target="../media/media10.m4a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72620-43CA-545E-F02E-5FE46293DE08}"/>
              </a:ext>
            </a:extLst>
          </p:cNvPr>
          <p:cNvSpPr/>
          <p:nvPr/>
        </p:nvSpPr>
        <p:spPr>
          <a:xfrm>
            <a:off x="1083193" y="3492838"/>
            <a:ext cx="108895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Mở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rộng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vốn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từ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núi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rừng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.</a:t>
            </a:r>
          </a:p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Đặt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trả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hỏi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đâu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? Khi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nào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7113AC-6298-B289-D8D8-5640B09C0109}"/>
              </a:ext>
            </a:extLst>
          </p:cNvPr>
          <p:cNvSpPr/>
          <p:nvPr/>
        </p:nvSpPr>
        <p:spPr>
          <a:xfrm>
            <a:off x="3948160" y="492185"/>
            <a:ext cx="53088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TIỂU HỌC </a:t>
            </a:r>
            <a:r>
              <a:rPr lang="vi-VN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TIÊN THANH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C47C9-1E1D-AC51-3460-B4AA14872773}"/>
              </a:ext>
            </a:extLst>
          </p:cNvPr>
          <p:cNvSpPr/>
          <p:nvPr/>
        </p:nvSpPr>
        <p:spPr>
          <a:xfrm>
            <a:off x="2723149" y="1573387"/>
            <a:ext cx="8252084" cy="130096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66814"/>
              </a:avLst>
            </a:prstTxWarp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Chào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m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ừng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các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thầy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giáo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,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cô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giáo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DD6A5-0D48-D7BA-7750-EABE37E95852}"/>
              </a:ext>
            </a:extLst>
          </p:cNvPr>
          <p:cNvSpPr/>
          <p:nvPr/>
        </p:nvSpPr>
        <p:spPr>
          <a:xfrm>
            <a:off x="4128307" y="2205662"/>
            <a:ext cx="5391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ĐẾN DỰ GIỜ </a:t>
            </a:r>
          </a:p>
          <a:p>
            <a:pPr algn="ctr"/>
            <a:r>
              <a:rPr lang="en-US" sz="3600" b="1" cap="none" spc="0" dirty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MÔN</a:t>
            </a:r>
            <a:r>
              <a:rPr lang="en-US" sz="3600" b="1" dirty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 TIẾNG VIỆT- LỚP 3A</a:t>
            </a:r>
            <a:endParaRPr lang="en-US" sz="3600" b="1" cap="none" spc="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C8F90-F9C5-0585-173C-C7DC77123E94}"/>
              </a:ext>
            </a:extLst>
          </p:cNvPr>
          <p:cNvSpPr/>
          <p:nvPr/>
        </p:nvSpPr>
        <p:spPr>
          <a:xfrm>
            <a:off x="2315185" y="5570417"/>
            <a:ext cx="92258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 err="1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i="1" dirty="0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ln w="0"/>
                <a:solidFill>
                  <a:srgbClr val="004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  <a:endParaRPr lang="en-US" sz="3600" b="1" i="1" cap="none" spc="0" dirty="0">
              <a:ln w="0"/>
              <a:solidFill>
                <a:srgbClr val="0041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0" descr="Pin on gif">
            <a:extLst>
              <a:ext uri="{FF2B5EF4-FFF2-40B4-BE49-F238E27FC236}">
                <a16:creationId xmlns:a16="http://schemas.microsoft.com/office/drawing/2014/main" id="{E8C73EAD-A8E3-038D-2ADA-C702FD1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862"/>
            <a:ext cx="1363597" cy="12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Growing Wild Flowers Sticker by Botanical PaperWorks for iOS &amp; Android |  GIPHY | Good morning beautiful gif, Beautiful gif, Flower pictures">
            <a:extLst>
              <a:ext uri="{FF2B5EF4-FFF2-40B4-BE49-F238E27FC236}">
                <a16:creationId xmlns:a16="http://schemas.microsoft.com/office/drawing/2014/main" id="{5319E5C7-EDBA-06D9-8C87-5D1F495E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044" y="5641570"/>
            <a:ext cx="1232920" cy="12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A42A9A58-A2D7-F112-4521-F1BF4A0A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00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C3B7CB21-3A42-C552-3883-D0B26CDB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5F9B0615-EE83-44D1-9A3B-7A1532B0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utterfly GIFs - Get the best GIF on GIPHY">
            <a:extLst>
              <a:ext uri="{FF2B5EF4-FFF2-40B4-BE49-F238E27FC236}">
                <a16:creationId xmlns:a16="http://schemas.microsoft.com/office/drawing/2014/main" id="{F0E9B968-D93F-B541-1B42-7CC725C6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35" y="1830736"/>
            <a:ext cx="633514" cy="6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▷ Butterflies: Animated Images, Gifs, Pictures &amp; Animations - 100% FREE!">
            <a:extLst>
              <a:ext uri="{FF2B5EF4-FFF2-40B4-BE49-F238E27FC236}">
                <a16:creationId xmlns:a16="http://schemas.microsoft.com/office/drawing/2014/main" id="{03ACCD03-0CEC-535A-EA82-9126B4F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6715">
            <a:off x="10377438" y="4536125"/>
            <a:ext cx="306970" cy="2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verlay discovered by 𝙇𝙮𝙡𝙮𝙨𝙖♡ on We Heart It | Butterfly gif, Gif  background, Overlays transparent">
            <a:extLst>
              <a:ext uri="{FF2B5EF4-FFF2-40B4-BE49-F238E27FC236}">
                <a16:creationId xmlns:a16="http://schemas.microsoft.com/office/drawing/2014/main" id="{25B349DC-6B8F-9EE8-DB21-ABBB5CF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197" y="5791363"/>
            <a:ext cx="831273" cy="8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Nubes GIFs - Get the best gif on GIFER">
            <a:extLst>
              <a:ext uri="{FF2B5EF4-FFF2-40B4-BE49-F238E27FC236}">
                <a16:creationId xmlns:a16="http://schemas.microsoft.com/office/drawing/2014/main" id="{486D8C97-7823-B24E-8A8F-05C8F90E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584" y="235364"/>
            <a:ext cx="1219083" cy="11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ector hoạt hình con voi dễ thương | Thư viện stock vector đẹp miễn phí">
            <a:extLst>
              <a:ext uri="{FF2B5EF4-FFF2-40B4-BE49-F238E27FC236}">
                <a16:creationId xmlns:a16="http://schemas.microsoft.com/office/drawing/2014/main" id="{CCD07D5C-D392-950E-BB2B-7C3E96BF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1" b="95814" l="3830" r="96596">
                        <a14:foregroundMark x1="57021" y1="12558" x2="57021" y2="12558"/>
                        <a14:foregroundMark x1="51489" y1="6047" x2="51489" y2="6047"/>
                        <a14:foregroundMark x1="7660" y1="28837" x2="7660" y2="28837"/>
                        <a14:foregroundMark x1="3830" y1="30233" x2="3830" y2="30233"/>
                        <a14:foregroundMark x1="24681" y1="85116" x2="24681" y2="85116"/>
                        <a14:foregroundMark x1="28936" y1="79070" x2="28936" y2="79070"/>
                        <a14:foregroundMark x1="24681" y1="73488" x2="24681" y2="73488"/>
                        <a14:foregroundMark x1="20000" y1="75349" x2="20000" y2="75349"/>
                        <a14:foregroundMark x1="18298" y1="82791" x2="18298" y2="82791"/>
                        <a14:foregroundMark x1="42128" y1="94884" x2="42128" y2="94884"/>
                        <a14:foregroundMark x1="37447" y1="97209" x2="37447" y2="97209"/>
                        <a14:foregroundMark x1="35319" y1="93953" x2="35319" y2="93953"/>
                        <a14:foregroundMark x1="47234" y1="97674" x2="47234" y2="97674"/>
                        <a14:foregroundMark x1="65532" y1="97209" x2="65532" y2="97209"/>
                        <a14:foregroundMark x1="74043" y1="97209" x2="74043" y2="97209"/>
                        <a14:foregroundMark x1="86809" y1="74884" x2="86809" y2="74884"/>
                        <a14:foregroundMark x1="92766" y1="78605" x2="92766" y2="78605"/>
                        <a14:foregroundMark x1="93191" y1="79070" x2="93191" y2="79070"/>
                        <a14:foregroundMark x1="92766" y1="76744" x2="92766" y2="76744"/>
                        <a14:foregroundMark x1="93617" y1="83256" x2="93617" y2="83256"/>
                        <a14:foregroundMark x1="94043" y1="45116" x2="94043" y2="45116"/>
                        <a14:foregroundMark x1="96596" y1="43256" x2="96596" y2="43256"/>
                        <a14:foregroundMark x1="68085" y1="94884" x2="68085" y2="94884"/>
                        <a14:foregroundMark x1="46383" y1="95814" x2="46383" y2="95814"/>
                        <a14:foregroundMark x1="49362" y1="39070" x2="49362" y2="39070"/>
                        <a14:foregroundMark x1="71064" y1="30698" x2="71064" y2="30698"/>
                        <a14:foregroundMark x1="77872" y1="2791" x2="77872" y2="2791"/>
                        <a14:foregroundMark x1="53191" y1="3256" x2="53191" y2="3256"/>
                        <a14:foregroundMark x1="54468" y1="2791" x2="54468" y2="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" y="4041984"/>
            <a:ext cx="1347609" cy="12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12.120 stock vector về chú voi đẹp nhất, nhiều hình ảnh ngộ nghĩnh và đáng  yêu - Mua bán hình ảnh shutterstock giá rẻ chỉ từ 3.000 đ trong 2 phút">
            <a:extLst>
              <a:ext uri="{FF2B5EF4-FFF2-40B4-BE49-F238E27FC236}">
                <a16:creationId xmlns:a16="http://schemas.microsoft.com/office/drawing/2014/main" id="{9A2CB51B-40D9-3656-3348-1D4DA49E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6" b="97764" l="2667" r="96000">
                        <a14:foregroundMark x1="61778" y1="7668" x2="61333" y2="7348"/>
                        <a14:foregroundMark x1="59111" y1="2556" x2="59111" y2="2556"/>
                        <a14:foregroundMark x1="59556" y1="23323" x2="59556" y2="23323"/>
                        <a14:foregroundMark x1="60222" y1="22364" x2="60222" y2="22364"/>
                        <a14:foregroundMark x1="72222" y1="19489" x2="72222" y2="19489"/>
                        <a14:foregroundMark x1="96000" y1="14377" x2="96000" y2="14377"/>
                        <a14:foregroundMark x1="46000" y1="94888" x2="46000" y2="94888"/>
                        <a14:foregroundMark x1="48889" y1="97764" x2="48889" y2="97764"/>
                        <a14:foregroundMark x1="50667" y1="97444" x2="50667" y2="97444"/>
                        <a14:foregroundMark x1="53111" y1="96486" x2="53111" y2="96486"/>
                        <a14:foregroundMark x1="58667" y1="91054" x2="58667" y2="91054"/>
                        <a14:foregroundMark x1="63111" y1="92013" x2="63111" y2="92013"/>
                        <a14:foregroundMark x1="29111" y1="95208" x2="29111" y2="95208"/>
                        <a14:foregroundMark x1="25111" y1="95527" x2="25111" y2="95527"/>
                        <a14:foregroundMark x1="22889" y1="95527" x2="22889" y2="95527"/>
                        <a14:foregroundMark x1="6222" y1="68051" x2="6222" y2="68051"/>
                        <a14:foregroundMark x1="2667" y1="67412" x2="2667" y2="67412"/>
                        <a14:foregroundMark x1="41111" y1="95208" x2="41111" y2="95208"/>
                        <a14:foregroundMark x1="39778" y1="93930" x2="39778" y2="93930"/>
                        <a14:foregroundMark x1="63111" y1="92013" x2="63111" y2="92013"/>
                        <a14:foregroundMark x1="61333" y1="92013" x2="61333" y2="92013"/>
                        <a14:backgroundMark x1="53778" y1="79872" x2="53778" y2="7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9344" y="3927313"/>
            <a:ext cx="1772569" cy="12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2DB1B743-01CF-030D-3D05-E2F528C7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" y="6108172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FF9713A4-109F-05F2-8590-14BD9F2A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58" y="6093526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AAC4C75B-534C-B2A4-3F98-98E04F92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1" y="5879862"/>
            <a:ext cx="835493" cy="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F1B3FF52-A5F1-AE39-15CF-ED776FB3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48" y="5867657"/>
            <a:ext cx="835493" cy="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3BAAF9A5-0E2C-A2EE-72E9-C8B18595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37" y="6085293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3E93DB-F9AD-A523-0133-06C869C752D5}"/>
              </a:ext>
            </a:extLst>
          </p:cNvPr>
          <p:cNvSpPr/>
          <p:nvPr/>
        </p:nvSpPr>
        <p:spPr>
          <a:xfrm>
            <a:off x="556143" y="402454"/>
            <a:ext cx="11079714" cy="605192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8F407-5AC4-91E7-C459-1E9606D5AE46}"/>
              </a:ext>
            </a:extLst>
          </p:cNvPr>
          <p:cNvGrpSpPr/>
          <p:nvPr/>
        </p:nvGrpSpPr>
        <p:grpSpPr>
          <a:xfrm>
            <a:off x="447577" y="-64201"/>
            <a:ext cx="1497687" cy="1630608"/>
            <a:chOff x="639296" y="-256624"/>
            <a:chExt cx="3404042" cy="37061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8817799-AE15-1515-E794-34722B74DF0E}"/>
                </a:ext>
              </a:extLst>
            </p:cNvPr>
            <p:cNvGrpSpPr/>
            <p:nvPr/>
          </p:nvGrpSpPr>
          <p:grpSpPr>
            <a:xfrm rot="7167966">
              <a:off x="510124" y="-127452"/>
              <a:ext cx="2761030" cy="2502686"/>
              <a:chOff x="6226797" y="2518433"/>
              <a:chExt cx="2761030" cy="2502686"/>
            </a:xfrm>
          </p:grpSpPr>
          <p:pic>
            <p:nvPicPr>
              <p:cNvPr id="35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7547F01B-2436-E619-63DA-1E2704191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61204F8-0FEC-3B07-3174-3DD4067EB6C6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3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8724847-BBC9-EC8B-2815-4B7D34CF00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60E9EC2-F1CD-D1DA-1FE1-1519D372D0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81EDC3D-6D52-80F9-703E-56B5C6FC0C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3AF172A-43C8-1A39-713A-3AFBC18C6A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723056B-776C-E032-0F25-C1279EF8A2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D540416-9A6E-18D4-6103-183722FF12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E29CF7-1C2F-8A4C-7363-C10655F33150}"/>
                </a:ext>
              </a:extLst>
            </p:cNvPr>
            <p:cNvGrpSpPr/>
            <p:nvPr/>
          </p:nvGrpSpPr>
          <p:grpSpPr>
            <a:xfrm rot="10349953">
              <a:off x="2605624" y="111167"/>
              <a:ext cx="1437714" cy="1303190"/>
              <a:chOff x="6226797" y="2518433"/>
              <a:chExt cx="2761030" cy="2502686"/>
            </a:xfrm>
          </p:grpSpPr>
          <p:pic>
            <p:nvPicPr>
              <p:cNvPr id="2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7559CE61-3DFC-F875-CC28-963D8A957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3DD111F-D82B-5C21-5586-9E44291324BD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2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20B93BD-8BA1-A0E3-592F-D40505E451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9ED99D4-E637-0A82-DEF8-11142980B5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E193531-C174-5C10-6607-065634EA69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D9A35BF-E26F-A470-AEBE-D73679E78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01BA4307-4300-8045-3D90-34680EC65F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0A445C6E-84ED-1768-D5A7-4B998FBD21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62ED59-2EE8-4283-DB04-320CF85AB90B}"/>
                </a:ext>
              </a:extLst>
            </p:cNvPr>
            <p:cNvGrpSpPr/>
            <p:nvPr/>
          </p:nvGrpSpPr>
          <p:grpSpPr>
            <a:xfrm rot="1365833">
              <a:off x="881276" y="2146340"/>
              <a:ext cx="1437714" cy="1303190"/>
              <a:chOff x="6226797" y="2518433"/>
              <a:chExt cx="2761030" cy="2502686"/>
            </a:xfrm>
          </p:grpSpPr>
          <p:pic>
            <p:nvPicPr>
              <p:cNvPr id="19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31C89198-A685-D14B-558D-C23C30204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539A5E7-0EB2-77C0-47B5-C74B2748A93F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2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D3CC254-B306-2B4A-3DFB-6AE3AF97EA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D09AD60-E661-AAC1-EFC7-815E3E4D7E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AA623E5-4AF6-D10F-D7CC-DCE8C38F6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C657B78-397F-B2DF-207B-7C78D13F4C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46C172B-DF81-BA9B-6C48-7072BCD31A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BAD6AE8-2449-4BDD-AD2F-E60E9FBC32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hq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0FE8CD1-A1F2-BA9F-9A6C-FE3844685FC1}"/>
              </a:ext>
            </a:extLst>
          </p:cNvPr>
          <p:cNvSpPr/>
          <p:nvPr/>
        </p:nvSpPr>
        <p:spPr>
          <a:xfrm>
            <a:off x="1570087" y="385658"/>
            <a:ext cx="42819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4800" b="1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4800" b="1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hai</a:t>
            </a:r>
            <a:endParaRPr lang="en-US" sz="4800" b="1" cap="none" spc="0" dirty="0">
              <a:ln w="0"/>
              <a:solidFill>
                <a:srgbClr val="5889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1C2A7C-D014-7AF3-2412-948E6726AEB7}"/>
              </a:ext>
            </a:extLst>
          </p:cNvPr>
          <p:cNvSpPr txBox="1"/>
          <p:nvPr/>
        </p:nvSpPr>
        <p:spPr>
          <a:xfrm>
            <a:off x="1611839" y="1061154"/>
            <a:ext cx="9310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2: Đặt 2 – 3 câu với từ ngữ ở bài 1.</a:t>
            </a:r>
            <a:endParaRPr lang="en-US" sz="40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F19F5D-2055-ACA6-711C-63DD4AAFB4ED}"/>
              </a:ext>
            </a:extLst>
          </p:cNvPr>
          <p:cNvGrpSpPr/>
          <p:nvPr/>
        </p:nvGrpSpPr>
        <p:grpSpPr>
          <a:xfrm>
            <a:off x="0" y="4356100"/>
            <a:ext cx="2163717" cy="2501900"/>
            <a:chOff x="1085454" y="22287"/>
            <a:chExt cx="5734743" cy="663106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26813AC-1477-FDF0-4AB0-9D3541DAD1D3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2FB3F62F-E268-B59B-C37D-9C2909CD94D8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5B36937-C657-2C27-7207-829137DEB948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2917A6E-F010-7A7A-7743-541E05399605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9E25F68-6905-B0BA-8B3A-F6A4EA4F8FD6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526AAF3-61EE-1EC0-4003-866169C71CB7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D2C3558-5F50-D5DF-6989-FFD49A8EE174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14409A0-4E42-543A-9092-39E95CD2F2FF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EBF4DB2-36BF-3873-E12A-E15AE833231D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CCF623-2FE3-5A38-B98A-B863230F39CA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C844030-8D72-5CB8-13EE-8F19804C58DF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DAF725E-3083-2F2C-4F34-3D72C8578DF6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1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34CE1BCA-D8DE-DA34-0600-09834CBAE1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hq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D66A3F4-A802-2A3A-80CE-90FFEE691D30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74CAD85-2125-90DA-39ED-7C16348765EB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E011FB4-DD8A-DF23-8190-9060A5494A4B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9C5DC1C-425E-4FED-2212-79535E25FE57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1CEC74AC-65DE-AF8E-72B8-1C918CC9DC57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Arc 107">
                  <a:extLst>
                    <a:ext uri="{FF2B5EF4-FFF2-40B4-BE49-F238E27FC236}">
                      <a16:creationId xmlns:a16="http://schemas.microsoft.com/office/drawing/2014/main" id="{5E8C6058-83FF-D578-A34A-50CA41E8C42B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Arc 108">
                  <a:extLst>
                    <a:ext uri="{FF2B5EF4-FFF2-40B4-BE49-F238E27FC236}">
                      <a16:creationId xmlns:a16="http://schemas.microsoft.com/office/drawing/2014/main" id="{B906BA71-D858-0F0F-5CFA-AF16625B0E2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6FA056-5D95-8611-41FC-F6DC9C5660ED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04BD722-FC60-30E9-4AE0-B879EF7B7931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5B6B26B-883F-962A-5947-97CB934A8514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2FEBE5F2-89D9-24F6-B9EB-DF27BCF6F0A8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0AC09C7-6CE2-7351-FB32-618648B07630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184E78A0-87E5-F924-B9C4-1B0F8F5CEE5D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431866A4-48ED-4055-E9A7-983122FEF3DB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1BDA3FC-1E57-1F07-D1F7-1A2472033616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E0CCE34-8A40-59AC-7DB9-D7725D9F098C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76D5F4E-5A3F-6216-CF6A-EB14DC98D77E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E110FF6-8B87-83DD-3E13-033804463D4D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CF810DE2-149A-47B2-0FC6-8AAAA155DFEB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12FC1C7-276C-9469-B104-5DCF35DA0A34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A13CA5D3-0D82-EE74-86F1-4015848FE9C2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878EA2B-9793-0F78-D960-3CCED63A6C33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707D8EA-1447-CD88-C7AD-56F30C99AB2E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02E8DE2-FC47-6192-EE32-FC094CB21319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D2B69FA-C4A0-6B4E-950D-1AED1951B340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AE262BC-36CA-89D2-E711-54ED12C8D091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90" name="Moon 89">
                <a:extLst>
                  <a:ext uri="{FF2B5EF4-FFF2-40B4-BE49-F238E27FC236}">
                    <a16:creationId xmlns:a16="http://schemas.microsoft.com/office/drawing/2014/main" id="{7F61AA08-8AFA-1B41-0A39-EFA99A45CC39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Moon 90">
                <a:extLst>
                  <a:ext uri="{FF2B5EF4-FFF2-40B4-BE49-F238E27FC236}">
                    <a16:creationId xmlns:a16="http://schemas.microsoft.com/office/drawing/2014/main" id="{93BD6B2E-CE04-260B-37CE-300CAB4C2F28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Moon 56">
              <a:extLst>
                <a:ext uri="{FF2B5EF4-FFF2-40B4-BE49-F238E27FC236}">
                  <a16:creationId xmlns:a16="http://schemas.microsoft.com/office/drawing/2014/main" id="{5287FF9E-E26B-3F29-AD6E-FD8CD089CE4E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2F0E8C2-D0B1-9262-A106-60A67C143C94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C6FABFC-85F7-E9FD-9B7A-35AD8CAD4148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D9468222-FA55-DA46-A750-2E6935E71621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4A51EF0-1D72-76DF-612D-53167FBE11B9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7404526-5839-B45A-0E01-1161FF4E061B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DDD337A-8903-966C-0EA5-22F41559423C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C787754-3911-7AC9-9926-BA1F11985593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D572BD9-26C8-9473-51A5-FD76B45C009B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EC56D34-47B3-19A4-0564-08074AE1BE49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08ACD08-DF83-DD2C-D9CF-6BC5BA059F2C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7D1DF99-BFFA-19F5-9FA6-488871FA1178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D8F59CA-A196-CAB5-43E3-431E173E4419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9C7BF4B-01B7-1FAF-24E5-65D9C36DE57B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1D6B219-E779-6FAA-6860-29C4B40AE58B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FDDC49-91F8-4E33-6733-71E28FDE7F54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B1C142-441F-5C68-F74D-7CFDA622F5A0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3310819-6323-E3C4-1210-594858603EF8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68B0061-2821-91F8-5DB1-61B09DE1E222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B444D70-6985-3CFA-D426-78A79F9CF60B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C96330D-3233-831A-5687-3ABC257980CA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D797F5F-82A7-38CA-095E-7DA151826AC6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0A8F1D1-DDD9-6F56-8AE1-0EFC7DDEBA2D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35645E5-20C9-FC6F-41D5-7A750303DB8F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C6A1372-CF73-84E1-69FA-AB0BC89BCBF4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A449092-CE4E-6EEE-379B-0D5E86419727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CED4A8D-8992-C8E4-B723-28CFD032CC2C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89F1758-D71C-B9B9-8CB8-44B073FEF838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D8D05D0-56ED-C9D5-86D2-B79BDA1D6B40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500AE94-B7E8-C473-1709-1E2F035B9053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995442D-44A1-4F1D-124E-1F743A17FB42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D22D1C2-6070-B94B-92B1-D8C8D60E4D46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B6E7BDD-B728-EC6E-E418-393F8F27BD55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3E2C34F-74FA-1F79-AE3B-058BDA00249C}"/>
              </a:ext>
            </a:extLst>
          </p:cNvPr>
          <p:cNvSpPr txBox="1"/>
          <p:nvPr/>
        </p:nvSpPr>
        <p:spPr>
          <a:xfrm>
            <a:off x="3064978" y="2427740"/>
            <a:ext cx="71089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M: </a:t>
            </a:r>
            <a:r>
              <a:rPr lang="nl-NL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 núi sừng sững.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Ghi am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56790" y="622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3762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3" grpId="0"/>
      <p:bldP spid="44" grpId="0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AC01D6-34A9-CD4B-1CCB-8D8F9A0D84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" b="7556"/>
          <a:stretch/>
        </p:blipFill>
        <p:spPr>
          <a:xfrm>
            <a:off x="0" y="-1"/>
            <a:ext cx="12344400" cy="6858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737E45-7B9E-1634-65FB-999F24AD3FE2}"/>
              </a:ext>
            </a:extLst>
          </p:cNvPr>
          <p:cNvGrpSpPr/>
          <p:nvPr/>
        </p:nvGrpSpPr>
        <p:grpSpPr>
          <a:xfrm>
            <a:off x="3732751" y="3556000"/>
            <a:ext cx="2635250" cy="3162300"/>
            <a:chOff x="4690334" y="2242969"/>
            <a:chExt cx="3009900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B2EC0E-D253-F851-6D89-D920044A3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334" y="2242969"/>
              <a:ext cx="3009900" cy="36118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98BFBE-894D-6AFA-E500-0524587A5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5817437" y="3731961"/>
              <a:ext cx="371958" cy="221093"/>
            </a:xfrm>
            <a:prstGeom prst="rect">
              <a:avLst/>
            </a:prstGeom>
          </p:spPr>
        </p:pic>
      </p:grpSp>
      <p:pic>
        <p:nvPicPr>
          <p:cNvPr id="13" name="Picture 8" descr="Merry Christmas Sticker by Biznet for iOS &amp; Android | GIPHY | Good morning  beautiful gif, Trees to plant, Plants">
            <a:extLst>
              <a:ext uri="{FF2B5EF4-FFF2-40B4-BE49-F238E27FC236}">
                <a16:creationId xmlns:a16="http://schemas.microsoft.com/office/drawing/2014/main" id="{FB535F35-D27F-D1FD-EDBE-284F8FAE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68" y="3937000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A2D760-E60C-0664-8965-3EAD29781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8735" y="3416300"/>
            <a:ext cx="2463686" cy="3239651"/>
          </a:xfrm>
          <a:prstGeom prst="rect">
            <a:avLst/>
          </a:prstGeom>
        </p:spPr>
      </p:pic>
      <p:pic>
        <p:nvPicPr>
          <p:cNvPr id="15" name="Picture 4" descr="Fir Tree Sticker by Kew Gardens for iOS &amp; Android | GIPHY | Flip book  animation, Tree icon, Walking animation">
            <a:extLst>
              <a:ext uri="{FF2B5EF4-FFF2-40B4-BE49-F238E27FC236}">
                <a16:creationId xmlns:a16="http://schemas.microsoft.com/office/drawing/2014/main" id="{F96D44A1-8FA3-BA1D-1C2C-2242C876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478" y="808045"/>
            <a:ext cx="7105868" cy="71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AF0576D8-DBC8-737F-69D2-BC06101E6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4433" y="-1055914"/>
            <a:ext cx="609600" cy="609600"/>
          </a:xfrm>
          <a:prstGeom prst="rect">
            <a:avLst/>
          </a:prstGeom>
        </p:spPr>
      </p:pic>
      <p:pic>
        <p:nvPicPr>
          <p:cNvPr id="2" name="Voi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2800" y="1861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23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52304 0.007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59" y="3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" name="Group 7197">
            <a:extLst>
              <a:ext uri="{FF2B5EF4-FFF2-40B4-BE49-F238E27FC236}">
                <a16:creationId xmlns:a16="http://schemas.microsoft.com/office/drawing/2014/main" id="{13F388C1-0E64-04FE-273C-5C19DD66655B}"/>
              </a:ext>
            </a:extLst>
          </p:cNvPr>
          <p:cNvGrpSpPr/>
          <p:nvPr/>
        </p:nvGrpSpPr>
        <p:grpSpPr>
          <a:xfrm>
            <a:off x="-1277257" y="0"/>
            <a:ext cx="15504843" cy="8040914"/>
            <a:chOff x="-1263662" y="0"/>
            <a:chExt cx="15491248" cy="818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052C2C-AB85-3784-5099-61484E34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172" name="Picture 4" descr="Hình nền Vẽ Tay Quảng Cáo Animeoxoxi Ảnh Nền, Nền Vẽ Tay, Suối, Cảnh Phim  Hoạt Hình Background Vector để tải xuống miễn phí - Pngtree">
              <a:extLst>
                <a:ext uri="{FF2B5EF4-FFF2-40B4-BE49-F238E27FC236}">
                  <a16:creationId xmlns:a16="http://schemas.microsoft.com/office/drawing/2014/main" id="{A1F54234-AA4D-AA8A-AA6E-5B775635A6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43" b="94286" l="625" r="96667">
                          <a14:foregroundMark x1="9479" y1="82571" x2="9479" y2="82571"/>
                          <a14:foregroundMark x1="3958" y1="81143" x2="3958" y2="81143"/>
                          <a14:foregroundMark x1="3125" y1="86571" x2="3125" y2="86571"/>
                          <a14:foregroundMark x1="2396" y1="90286" x2="2396" y2="90286"/>
                          <a14:foregroundMark x1="1146" y1="84857" x2="1146" y2="84857"/>
                          <a14:foregroundMark x1="833" y1="80000" x2="833" y2="80000"/>
                          <a14:foregroundMark x1="2083" y1="90857" x2="2083" y2="90857"/>
                          <a14:foregroundMark x1="11146" y1="94000" x2="11146" y2="94000"/>
                          <a14:foregroundMark x1="21458" y1="92857" x2="23333" y2="94000"/>
                          <a14:foregroundMark x1="36667" y1="91714" x2="37917" y2="91714"/>
                          <a14:foregroundMark x1="50833" y1="89143" x2="53958" y2="89143"/>
                          <a14:foregroundMark x1="60208" y1="89143" x2="61146" y2="89143"/>
                          <a14:foregroundMark x1="75521" y1="88571" x2="76042" y2="89143"/>
                          <a14:foregroundMark x1="88542" y1="89143" x2="88542" y2="89143"/>
                          <a14:foregroundMark x1="94271" y1="87714" x2="94271" y2="87714"/>
                          <a14:foregroundMark x1="96667" y1="84286" x2="96667" y2="8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70" b="1238"/>
            <a:stretch/>
          </p:blipFill>
          <p:spPr bwMode="auto">
            <a:xfrm>
              <a:off x="0" y="4469286"/>
              <a:ext cx="12192000" cy="14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978F0C-3EA3-2011-76C7-3E66ADB0D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26" r="91369" b="12743"/>
            <a:stretch/>
          </p:blipFill>
          <p:spPr>
            <a:xfrm>
              <a:off x="0" y="5090883"/>
              <a:ext cx="1052286" cy="878116"/>
            </a:xfrm>
            <a:prstGeom prst="rect">
              <a:avLst/>
            </a:prstGeom>
          </p:spPr>
        </p:pic>
        <p:pic>
          <p:nvPicPr>
            <p:cNvPr id="7178" name="Picture 10" descr="Hill Soil Grass - Free vector graphic on Pixabay">
              <a:extLst>
                <a:ext uri="{FF2B5EF4-FFF2-40B4-BE49-F238E27FC236}">
                  <a16:creationId xmlns:a16="http://schemas.microsoft.com/office/drawing/2014/main" id="{19DD7385-AB93-15E3-0A41-3854A6CE92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>
              <a:off x="1207379" y="4494727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ill Soil Grass - Free vector graphic on Pixabay">
              <a:extLst>
                <a:ext uri="{FF2B5EF4-FFF2-40B4-BE49-F238E27FC236}">
                  <a16:creationId xmlns:a16="http://schemas.microsoft.com/office/drawing/2014/main" id="{639AC664-3506-DD65-ECA1-8D66C1B2B9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flipH="1">
              <a:off x="2865636" y="4494726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ill Soil Grass - Free vector graphic on Pixabay">
              <a:extLst>
                <a:ext uri="{FF2B5EF4-FFF2-40B4-BE49-F238E27FC236}">
                  <a16:creationId xmlns:a16="http://schemas.microsoft.com/office/drawing/2014/main" id="{BFC27C8C-00DB-6C46-533C-8FF691B0F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>
              <a:off x="4447691" y="4494726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Hill Soil Grass - Free vector graphic on Pixabay">
              <a:extLst>
                <a:ext uri="{FF2B5EF4-FFF2-40B4-BE49-F238E27FC236}">
                  <a16:creationId xmlns:a16="http://schemas.microsoft.com/office/drawing/2014/main" id="{7F5183CE-DA88-1E63-C118-1B85F9540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rot="21200526" flipH="1">
              <a:off x="6182150" y="4494725"/>
              <a:ext cx="1582055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ình nền Vẽ Tay Quảng Cáo Animeoxoxi Ảnh Nền, Nền Vẽ Tay, Suối, Cảnh Phim  Hoạt Hình Background Vector để tải xuống miễn phí - Pngtree">
              <a:extLst>
                <a:ext uri="{FF2B5EF4-FFF2-40B4-BE49-F238E27FC236}">
                  <a16:creationId xmlns:a16="http://schemas.microsoft.com/office/drawing/2014/main" id="{4932F2D5-0BF3-5807-DC35-4A6C5B394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43" b="94286" l="625" r="96667">
                          <a14:foregroundMark x1="9479" y1="82571" x2="9479" y2="82571"/>
                          <a14:foregroundMark x1="3958" y1="81143" x2="3958" y2="81143"/>
                          <a14:foregroundMark x1="3125" y1="86571" x2="3125" y2="86571"/>
                          <a14:foregroundMark x1="2396" y1="90286" x2="2396" y2="90286"/>
                          <a14:foregroundMark x1="1146" y1="84857" x2="1146" y2="84857"/>
                          <a14:foregroundMark x1="833" y1="80000" x2="833" y2="80000"/>
                          <a14:foregroundMark x1="2083" y1="90857" x2="2083" y2="90857"/>
                          <a14:foregroundMark x1="11146" y1="94000" x2="11146" y2="94000"/>
                          <a14:foregroundMark x1="21458" y1="92857" x2="23333" y2="94000"/>
                          <a14:foregroundMark x1="36667" y1="91714" x2="37917" y2="91714"/>
                          <a14:foregroundMark x1="50833" y1="89143" x2="53958" y2="89143"/>
                          <a14:foregroundMark x1="60208" y1="89143" x2="61146" y2="89143"/>
                          <a14:foregroundMark x1="75521" y1="88571" x2="76042" y2="89143"/>
                          <a14:foregroundMark x1="88542" y1="89143" x2="88542" y2="89143"/>
                          <a14:foregroundMark x1="94271" y1="87714" x2="94271" y2="87714"/>
                          <a14:foregroundMark x1="96667" y1="84286" x2="96667" y2="8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4" t="59470" r="23601" b="7122"/>
            <a:stretch/>
          </p:blipFill>
          <p:spPr bwMode="auto">
            <a:xfrm>
              <a:off x="11212281" y="4448023"/>
              <a:ext cx="979719" cy="16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ill Soil Grass - Free vector graphic on Pixabay">
              <a:extLst>
                <a:ext uri="{FF2B5EF4-FFF2-40B4-BE49-F238E27FC236}">
                  <a16:creationId xmlns:a16="http://schemas.microsoft.com/office/drawing/2014/main" id="{E476B609-65F5-ED81-61A4-BDED235A7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rot="181457">
              <a:off x="6719455" y="4358682"/>
              <a:ext cx="2349454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6" name="Picture 18" descr="Page 5 | Bush Clipart Images - Free Download on Freepik">
              <a:extLst>
                <a:ext uri="{FF2B5EF4-FFF2-40B4-BE49-F238E27FC236}">
                  <a16:creationId xmlns:a16="http://schemas.microsoft.com/office/drawing/2014/main" id="{CFBCB14A-15B2-69D6-B7B0-9A56ACDD0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5" b="89617" l="8307" r="91853">
                          <a14:foregroundMark x1="8307" y1="53355" x2="8307" y2="53355"/>
                          <a14:foregroundMark x1="89457" y1="49521" x2="89457" y2="49521"/>
                          <a14:foregroundMark x1="90895" y1="64377" x2="90895" y2="64377"/>
                          <a14:foregroundMark x1="91853" y1="47444" x2="91853" y2="47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133" y="5484950"/>
              <a:ext cx="9170274" cy="23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Page 5 | Bush Clipart Images - Free Download on Freepik">
              <a:extLst>
                <a:ext uri="{FF2B5EF4-FFF2-40B4-BE49-F238E27FC236}">
                  <a16:creationId xmlns:a16="http://schemas.microsoft.com/office/drawing/2014/main" id="{21394304-61E2-81C1-74F4-6A211BC04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5" b="89617" l="8307" r="91853">
                          <a14:foregroundMark x1="8307" y1="53355" x2="8307" y2="53355"/>
                          <a14:foregroundMark x1="89457" y1="49521" x2="89457" y2="49521"/>
                          <a14:foregroundMark x1="90895" y1="64377" x2="90895" y2="64377"/>
                          <a14:foregroundMark x1="91853" y1="47444" x2="91853" y2="47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364" y="5352838"/>
              <a:ext cx="5853352" cy="23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Rock Depiction, stones and rocks, angle, cartoon png | PNGEgg">
              <a:extLst>
                <a:ext uri="{FF2B5EF4-FFF2-40B4-BE49-F238E27FC236}">
                  <a16:creationId xmlns:a16="http://schemas.microsoft.com/office/drawing/2014/main" id="{BB01C0A1-9677-637A-A7C7-DFE4F70F3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55" b="96918" l="222" r="98000">
                          <a14:foregroundMark x1="4000" y1="50000" x2="4000" y2="50000"/>
                          <a14:foregroundMark x1="44444" y1="11130" x2="44444" y2="11130"/>
                          <a14:foregroundMark x1="54889" y1="2226" x2="54889" y2="2226"/>
                          <a14:foregroundMark x1="62556" y1="83390" x2="62556" y2="83390"/>
                          <a14:foregroundMark x1="70778" y1="87500" x2="70778" y2="87500"/>
                          <a14:foregroundMark x1="89778" y1="75000" x2="89778" y2="75000"/>
                          <a14:foregroundMark x1="94556" y1="42295" x2="94556" y2="42295"/>
                          <a14:foregroundMark x1="92444" y1="39041" x2="92444" y2="39041"/>
                          <a14:foregroundMark x1="98222" y1="54623" x2="98222" y2="54623"/>
                          <a14:foregroundMark x1="58667" y1="97089" x2="58667" y2="97089"/>
                          <a14:foregroundMark x1="222" y1="51027" x2="222" y2="51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985" y="5189124"/>
              <a:ext cx="3567835" cy="183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Bụi Rậm Màu Xanh Lá Cây - Miễn Phí vector hình ảnh trên Pixabay">
              <a:extLst>
                <a:ext uri="{FF2B5EF4-FFF2-40B4-BE49-F238E27FC236}">
                  <a16:creationId xmlns:a16="http://schemas.microsoft.com/office/drawing/2014/main" id="{0D4FACED-3E95-6D38-DB09-85F22B148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3662" y="5713208"/>
              <a:ext cx="4945743" cy="247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Bụi Rậm Màu Xanh Lá Cây - Miễn Phí vector hình ảnh trên Pixabay">
              <a:extLst>
                <a:ext uri="{FF2B5EF4-FFF2-40B4-BE49-F238E27FC236}">
                  <a16:creationId xmlns:a16="http://schemas.microsoft.com/office/drawing/2014/main" id="{5F00492C-79F5-FF8B-2DEC-99641FD68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843" y="5086649"/>
              <a:ext cx="4945743" cy="247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99" name="Group 7198">
            <a:extLst>
              <a:ext uri="{FF2B5EF4-FFF2-40B4-BE49-F238E27FC236}">
                <a16:creationId xmlns:a16="http://schemas.microsoft.com/office/drawing/2014/main" id="{50DC3C67-44FA-775E-09DB-6FD7D7C2E6F5}"/>
              </a:ext>
            </a:extLst>
          </p:cNvPr>
          <p:cNvGrpSpPr/>
          <p:nvPr/>
        </p:nvGrpSpPr>
        <p:grpSpPr>
          <a:xfrm>
            <a:off x="2110468" y="4905492"/>
            <a:ext cx="1967365" cy="1221123"/>
            <a:chOff x="5791200" y="4282440"/>
            <a:chExt cx="2209800" cy="1371600"/>
          </a:xfrm>
        </p:grpSpPr>
        <p:sp>
          <p:nvSpPr>
            <p:cNvPr id="7200" name="Freeform: Shape 7199">
              <a:extLst>
                <a:ext uri="{FF2B5EF4-FFF2-40B4-BE49-F238E27FC236}">
                  <a16:creationId xmlns:a16="http://schemas.microsoft.com/office/drawing/2014/main" id="{F9AB2291-E7BD-B1D5-66BB-A16AB5BAFDFC}"/>
                </a:ext>
              </a:extLst>
            </p:cNvPr>
            <p:cNvSpPr/>
            <p:nvPr/>
          </p:nvSpPr>
          <p:spPr>
            <a:xfrm>
              <a:off x="5791200" y="4282440"/>
              <a:ext cx="2209800" cy="1371600"/>
            </a:xfrm>
            <a:custGeom>
              <a:avLst/>
              <a:gdLst>
                <a:gd name="connsiteX0" fmla="*/ 2087880 w 2209800"/>
                <a:gd name="connsiteY0" fmla="*/ 510540 h 1371600"/>
                <a:gd name="connsiteX1" fmla="*/ 2141220 w 2209800"/>
                <a:gd name="connsiteY1" fmla="*/ 480060 h 1371600"/>
                <a:gd name="connsiteX2" fmla="*/ 2194560 w 2209800"/>
                <a:gd name="connsiteY2" fmla="*/ 495300 h 1371600"/>
                <a:gd name="connsiteX3" fmla="*/ 2209800 w 2209800"/>
                <a:gd name="connsiteY3" fmla="*/ 571500 h 1371600"/>
                <a:gd name="connsiteX4" fmla="*/ 2171700 w 2209800"/>
                <a:gd name="connsiteY4" fmla="*/ 617220 h 1371600"/>
                <a:gd name="connsiteX5" fmla="*/ 2194560 w 2209800"/>
                <a:gd name="connsiteY5" fmla="*/ 762000 h 1371600"/>
                <a:gd name="connsiteX6" fmla="*/ 2209800 w 2209800"/>
                <a:gd name="connsiteY6" fmla="*/ 914400 h 1371600"/>
                <a:gd name="connsiteX7" fmla="*/ 2148840 w 2209800"/>
                <a:gd name="connsiteY7" fmla="*/ 975360 h 1371600"/>
                <a:gd name="connsiteX8" fmla="*/ 2103120 w 2209800"/>
                <a:gd name="connsiteY8" fmla="*/ 1013460 h 1371600"/>
                <a:gd name="connsiteX9" fmla="*/ 2103120 w 2209800"/>
                <a:gd name="connsiteY9" fmla="*/ 1074420 h 1371600"/>
                <a:gd name="connsiteX10" fmla="*/ 2034540 w 2209800"/>
                <a:gd name="connsiteY10" fmla="*/ 1135380 h 1371600"/>
                <a:gd name="connsiteX11" fmla="*/ 1958340 w 2209800"/>
                <a:gd name="connsiteY11" fmla="*/ 1127760 h 1371600"/>
                <a:gd name="connsiteX12" fmla="*/ 1943100 w 2209800"/>
                <a:gd name="connsiteY12" fmla="*/ 1097280 h 1371600"/>
                <a:gd name="connsiteX13" fmla="*/ 1912620 w 2209800"/>
                <a:gd name="connsiteY13" fmla="*/ 1112520 h 1371600"/>
                <a:gd name="connsiteX14" fmla="*/ 1882140 w 2209800"/>
                <a:gd name="connsiteY14" fmla="*/ 1120140 h 1371600"/>
                <a:gd name="connsiteX15" fmla="*/ 1836420 w 2209800"/>
                <a:gd name="connsiteY15" fmla="*/ 1043940 h 1371600"/>
                <a:gd name="connsiteX16" fmla="*/ 1767840 w 2209800"/>
                <a:gd name="connsiteY16" fmla="*/ 944880 h 1371600"/>
                <a:gd name="connsiteX17" fmla="*/ 1706880 w 2209800"/>
                <a:gd name="connsiteY17" fmla="*/ 822960 h 1371600"/>
                <a:gd name="connsiteX18" fmla="*/ 1615440 w 2209800"/>
                <a:gd name="connsiteY18" fmla="*/ 975360 h 1371600"/>
                <a:gd name="connsiteX19" fmla="*/ 1569720 w 2209800"/>
                <a:gd name="connsiteY19" fmla="*/ 1089660 h 1371600"/>
                <a:gd name="connsiteX20" fmla="*/ 1592580 w 2209800"/>
                <a:gd name="connsiteY20" fmla="*/ 1173480 h 1371600"/>
                <a:gd name="connsiteX21" fmla="*/ 1524000 w 2209800"/>
                <a:gd name="connsiteY21" fmla="*/ 1226820 h 1371600"/>
                <a:gd name="connsiteX22" fmla="*/ 1447800 w 2209800"/>
                <a:gd name="connsiteY22" fmla="*/ 1226820 h 1371600"/>
                <a:gd name="connsiteX23" fmla="*/ 1371600 w 2209800"/>
                <a:gd name="connsiteY23" fmla="*/ 1226820 h 1371600"/>
                <a:gd name="connsiteX24" fmla="*/ 1341120 w 2209800"/>
                <a:gd name="connsiteY24" fmla="*/ 1196340 h 1371600"/>
                <a:gd name="connsiteX25" fmla="*/ 1264920 w 2209800"/>
                <a:gd name="connsiteY25" fmla="*/ 922020 h 1371600"/>
                <a:gd name="connsiteX26" fmla="*/ 1104900 w 2209800"/>
                <a:gd name="connsiteY26" fmla="*/ 1005840 h 1371600"/>
                <a:gd name="connsiteX27" fmla="*/ 952500 w 2209800"/>
                <a:gd name="connsiteY27" fmla="*/ 1036320 h 1371600"/>
                <a:gd name="connsiteX28" fmla="*/ 944880 w 2209800"/>
                <a:gd name="connsiteY28" fmla="*/ 1181100 h 1371600"/>
                <a:gd name="connsiteX29" fmla="*/ 967740 w 2209800"/>
                <a:gd name="connsiteY29" fmla="*/ 1264920 h 1371600"/>
                <a:gd name="connsiteX30" fmla="*/ 1021080 w 2209800"/>
                <a:gd name="connsiteY30" fmla="*/ 1287780 h 1371600"/>
                <a:gd name="connsiteX31" fmla="*/ 982980 w 2209800"/>
                <a:gd name="connsiteY31" fmla="*/ 1341120 h 1371600"/>
                <a:gd name="connsiteX32" fmla="*/ 830580 w 2209800"/>
                <a:gd name="connsiteY32" fmla="*/ 1371600 h 1371600"/>
                <a:gd name="connsiteX33" fmla="*/ 731520 w 2209800"/>
                <a:gd name="connsiteY33" fmla="*/ 1356360 h 1371600"/>
                <a:gd name="connsiteX34" fmla="*/ 609600 w 2209800"/>
                <a:gd name="connsiteY34" fmla="*/ 1303020 h 1371600"/>
                <a:gd name="connsiteX35" fmla="*/ 571500 w 2209800"/>
                <a:gd name="connsiteY35" fmla="*/ 1242060 h 1371600"/>
                <a:gd name="connsiteX36" fmla="*/ 548640 w 2209800"/>
                <a:gd name="connsiteY36" fmla="*/ 1280160 h 1371600"/>
                <a:gd name="connsiteX37" fmla="*/ 464820 w 2209800"/>
                <a:gd name="connsiteY37" fmla="*/ 1303020 h 1371600"/>
                <a:gd name="connsiteX38" fmla="*/ 312420 w 2209800"/>
                <a:gd name="connsiteY38" fmla="*/ 1310640 h 1371600"/>
                <a:gd name="connsiteX39" fmla="*/ 205740 w 2209800"/>
                <a:gd name="connsiteY39" fmla="*/ 1287780 h 1371600"/>
                <a:gd name="connsiteX40" fmla="*/ 106680 w 2209800"/>
                <a:gd name="connsiteY40" fmla="*/ 1051560 h 1371600"/>
                <a:gd name="connsiteX41" fmla="*/ 15240 w 2209800"/>
                <a:gd name="connsiteY41" fmla="*/ 815340 h 1371600"/>
                <a:gd name="connsiteX42" fmla="*/ 0 w 2209800"/>
                <a:gd name="connsiteY42" fmla="*/ 571500 h 1371600"/>
                <a:gd name="connsiteX43" fmla="*/ 53340 w 2209800"/>
                <a:gd name="connsiteY43" fmla="*/ 335280 h 1371600"/>
                <a:gd name="connsiteX44" fmla="*/ 289560 w 2209800"/>
                <a:gd name="connsiteY44" fmla="*/ 121920 h 1371600"/>
                <a:gd name="connsiteX45" fmla="*/ 640080 w 2209800"/>
                <a:gd name="connsiteY45" fmla="*/ 30480 h 1371600"/>
                <a:gd name="connsiteX46" fmla="*/ 1173480 w 2209800"/>
                <a:gd name="connsiteY46" fmla="*/ 0 h 1371600"/>
                <a:gd name="connsiteX47" fmla="*/ 1501140 w 2209800"/>
                <a:gd name="connsiteY47" fmla="*/ 22860 h 1371600"/>
                <a:gd name="connsiteX48" fmla="*/ 1699260 w 2209800"/>
                <a:gd name="connsiteY48" fmla="*/ 114300 h 1371600"/>
                <a:gd name="connsiteX49" fmla="*/ 1851660 w 2209800"/>
                <a:gd name="connsiteY49" fmla="*/ 281940 h 1371600"/>
                <a:gd name="connsiteX50" fmla="*/ 2087880 w 2209800"/>
                <a:gd name="connsiteY50" fmla="*/ 51054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09800" h="1371600">
                  <a:moveTo>
                    <a:pt x="2087880" y="510540"/>
                  </a:moveTo>
                  <a:lnTo>
                    <a:pt x="2141220" y="480060"/>
                  </a:lnTo>
                  <a:lnTo>
                    <a:pt x="2194560" y="495300"/>
                  </a:lnTo>
                  <a:lnTo>
                    <a:pt x="2209800" y="571500"/>
                  </a:lnTo>
                  <a:lnTo>
                    <a:pt x="2171700" y="617220"/>
                  </a:lnTo>
                  <a:lnTo>
                    <a:pt x="2194560" y="762000"/>
                  </a:lnTo>
                  <a:lnTo>
                    <a:pt x="2209800" y="914400"/>
                  </a:lnTo>
                  <a:lnTo>
                    <a:pt x="2148840" y="975360"/>
                  </a:lnTo>
                  <a:lnTo>
                    <a:pt x="2103120" y="1013460"/>
                  </a:lnTo>
                  <a:lnTo>
                    <a:pt x="2103120" y="1074420"/>
                  </a:lnTo>
                  <a:lnTo>
                    <a:pt x="2034540" y="1135380"/>
                  </a:lnTo>
                  <a:lnTo>
                    <a:pt x="1958340" y="1127760"/>
                  </a:lnTo>
                  <a:lnTo>
                    <a:pt x="1943100" y="1097280"/>
                  </a:lnTo>
                  <a:lnTo>
                    <a:pt x="1912620" y="1112520"/>
                  </a:lnTo>
                  <a:lnTo>
                    <a:pt x="1882140" y="1120140"/>
                  </a:lnTo>
                  <a:lnTo>
                    <a:pt x="1836420" y="1043940"/>
                  </a:lnTo>
                  <a:lnTo>
                    <a:pt x="1767840" y="944880"/>
                  </a:lnTo>
                  <a:lnTo>
                    <a:pt x="1706880" y="822960"/>
                  </a:lnTo>
                  <a:lnTo>
                    <a:pt x="1615440" y="975360"/>
                  </a:lnTo>
                  <a:lnTo>
                    <a:pt x="1569720" y="1089660"/>
                  </a:lnTo>
                  <a:lnTo>
                    <a:pt x="1592580" y="1173480"/>
                  </a:lnTo>
                  <a:lnTo>
                    <a:pt x="1524000" y="1226820"/>
                  </a:lnTo>
                  <a:lnTo>
                    <a:pt x="1447800" y="1226820"/>
                  </a:lnTo>
                  <a:lnTo>
                    <a:pt x="1371600" y="1226820"/>
                  </a:lnTo>
                  <a:lnTo>
                    <a:pt x="1341120" y="1196340"/>
                  </a:lnTo>
                  <a:lnTo>
                    <a:pt x="1264920" y="922020"/>
                  </a:lnTo>
                  <a:lnTo>
                    <a:pt x="1104900" y="1005840"/>
                  </a:lnTo>
                  <a:lnTo>
                    <a:pt x="952500" y="1036320"/>
                  </a:lnTo>
                  <a:lnTo>
                    <a:pt x="944880" y="1181100"/>
                  </a:lnTo>
                  <a:lnTo>
                    <a:pt x="967740" y="1264920"/>
                  </a:lnTo>
                  <a:lnTo>
                    <a:pt x="1021080" y="1287780"/>
                  </a:lnTo>
                  <a:lnTo>
                    <a:pt x="982980" y="1341120"/>
                  </a:lnTo>
                  <a:lnTo>
                    <a:pt x="830580" y="1371600"/>
                  </a:lnTo>
                  <a:lnTo>
                    <a:pt x="731520" y="1356360"/>
                  </a:lnTo>
                  <a:lnTo>
                    <a:pt x="609600" y="1303020"/>
                  </a:lnTo>
                  <a:lnTo>
                    <a:pt x="571500" y="1242060"/>
                  </a:lnTo>
                  <a:lnTo>
                    <a:pt x="548640" y="1280160"/>
                  </a:lnTo>
                  <a:lnTo>
                    <a:pt x="464820" y="1303020"/>
                  </a:lnTo>
                  <a:lnTo>
                    <a:pt x="312420" y="1310640"/>
                  </a:lnTo>
                  <a:lnTo>
                    <a:pt x="205740" y="1287780"/>
                  </a:lnTo>
                  <a:lnTo>
                    <a:pt x="106680" y="1051560"/>
                  </a:lnTo>
                  <a:lnTo>
                    <a:pt x="15240" y="815340"/>
                  </a:lnTo>
                  <a:lnTo>
                    <a:pt x="0" y="571500"/>
                  </a:lnTo>
                  <a:lnTo>
                    <a:pt x="53340" y="335280"/>
                  </a:lnTo>
                  <a:lnTo>
                    <a:pt x="289560" y="121920"/>
                  </a:lnTo>
                  <a:lnTo>
                    <a:pt x="640080" y="30480"/>
                  </a:lnTo>
                  <a:lnTo>
                    <a:pt x="1173480" y="0"/>
                  </a:lnTo>
                  <a:lnTo>
                    <a:pt x="1501140" y="22860"/>
                  </a:lnTo>
                  <a:lnTo>
                    <a:pt x="1699260" y="114300"/>
                  </a:lnTo>
                  <a:lnTo>
                    <a:pt x="1851660" y="281940"/>
                  </a:lnTo>
                  <a:lnTo>
                    <a:pt x="2087880" y="510540"/>
                  </a:lnTo>
                  <a:close/>
                </a:path>
              </a:pathLst>
            </a:custGeom>
            <a:solidFill>
              <a:srgbClr val="6B5D55"/>
            </a:solidFill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1" name="Freeform: Shape 7200">
              <a:extLst>
                <a:ext uri="{FF2B5EF4-FFF2-40B4-BE49-F238E27FC236}">
                  <a16:creationId xmlns:a16="http://schemas.microsoft.com/office/drawing/2014/main" id="{2A6A4DEB-2C6A-A82B-B283-A194E446D857}"/>
                </a:ext>
              </a:extLst>
            </p:cNvPr>
            <p:cNvSpPr/>
            <p:nvPr/>
          </p:nvSpPr>
          <p:spPr>
            <a:xfrm>
              <a:off x="6065520" y="4930140"/>
              <a:ext cx="304800" cy="594360"/>
            </a:xfrm>
            <a:custGeom>
              <a:avLst/>
              <a:gdLst>
                <a:gd name="connsiteX0" fmla="*/ 7620 w 304800"/>
                <a:gd name="connsiteY0" fmla="*/ 0 h 594360"/>
                <a:gd name="connsiteX1" fmla="*/ 0 w 304800"/>
                <a:gd name="connsiteY1" fmla="*/ 144780 h 594360"/>
                <a:gd name="connsiteX2" fmla="*/ 99060 w 304800"/>
                <a:gd name="connsiteY2" fmla="*/ 312420 h 594360"/>
                <a:gd name="connsiteX3" fmla="*/ 228600 w 304800"/>
                <a:gd name="connsiteY3" fmla="*/ 472440 h 594360"/>
                <a:gd name="connsiteX4" fmla="*/ 304800 w 304800"/>
                <a:gd name="connsiteY4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594360">
                  <a:moveTo>
                    <a:pt x="7620" y="0"/>
                  </a:moveTo>
                  <a:lnTo>
                    <a:pt x="0" y="144780"/>
                  </a:lnTo>
                  <a:lnTo>
                    <a:pt x="99060" y="312420"/>
                  </a:lnTo>
                  <a:lnTo>
                    <a:pt x="228600" y="472440"/>
                  </a:lnTo>
                  <a:lnTo>
                    <a:pt x="304800" y="59436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2" name="Freeform: Shape 7201">
              <a:extLst>
                <a:ext uri="{FF2B5EF4-FFF2-40B4-BE49-F238E27FC236}">
                  <a16:creationId xmlns:a16="http://schemas.microsoft.com/office/drawing/2014/main" id="{96F3966A-8C9D-DBF5-35C1-E5DFA9FE533B}"/>
                </a:ext>
              </a:extLst>
            </p:cNvPr>
            <p:cNvSpPr/>
            <p:nvPr/>
          </p:nvSpPr>
          <p:spPr>
            <a:xfrm>
              <a:off x="5852160" y="4716780"/>
              <a:ext cx="266700" cy="304800"/>
            </a:xfrm>
            <a:custGeom>
              <a:avLst/>
              <a:gdLst>
                <a:gd name="connsiteX0" fmla="*/ 190500 w 266700"/>
                <a:gd name="connsiteY0" fmla="*/ 0 h 304800"/>
                <a:gd name="connsiteX1" fmla="*/ 83820 w 266700"/>
                <a:gd name="connsiteY1" fmla="*/ 53340 h 304800"/>
                <a:gd name="connsiteX2" fmla="*/ 38100 w 266700"/>
                <a:gd name="connsiteY2" fmla="*/ 106680 h 304800"/>
                <a:gd name="connsiteX3" fmla="*/ 0 w 266700"/>
                <a:gd name="connsiteY3" fmla="*/ 160020 h 304800"/>
                <a:gd name="connsiteX4" fmla="*/ 0 w 266700"/>
                <a:gd name="connsiteY4" fmla="*/ 213360 h 304800"/>
                <a:gd name="connsiteX5" fmla="*/ 7620 w 266700"/>
                <a:gd name="connsiteY5" fmla="*/ 266700 h 304800"/>
                <a:gd name="connsiteX6" fmla="*/ 30480 w 266700"/>
                <a:gd name="connsiteY6" fmla="*/ 297180 h 304800"/>
                <a:gd name="connsiteX7" fmla="*/ 114300 w 266700"/>
                <a:gd name="connsiteY7" fmla="*/ 304800 h 304800"/>
                <a:gd name="connsiteX8" fmla="*/ 190500 w 266700"/>
                <a:gd name="connsiteY8" fmla="*/ 289560 h 304800"/>
                <a:gd name="connsiteX9" fmla="*/ 266700 w 266700"/>
                <a:gd name="connsiteY9" fmla="*/ 12192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304800">
                  <a:moveTo>
                    <a:pt x="190500" y="0"/>
                  </a:moveTo>
                  <a:lnTo>
                    <a:pt x="83820" y="53340"/>
                  </a:lnTo>
                  <a:lnTo>
                    <a:pt x="38100" y="106680"/>
                  </a:lnTo>
                  <a:lnTo>
                    <a:pt x="0" y="160020"/>
                  </a:lnTo>
                  <a:lnTo>
                    <a:pt x="0" y="213360"/>
                  </a:lnTo>
                  <a:lnTo>
                    <a:pt x="7620" y="266700"/>
                  </a:lnTo>
                  <a:lnTo>
                    <a:pt x="30480" y="297180"/>
                  </a:lnTo>
                  <a:lnTo>
                    <a:pt x="114300" y="304800"/>
                  </a:lnTo>
                  <a:lnTo>
                    <a:pt x="190500" y="289560"/>
                  </a:lnTo>
                  <a:lnTo>
                    <a:pt x="266700" y="12192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3" name="Freeform: Shape 7202">
              <a:extLst>
                <a:ext uri="{FF2B5EF4-FFF2-40B4-BE49-F238E27FC236}">
                  <a16:creationId xmlns:a16="http://schemas.microsoft.com/office/drawing/2014/main" id="{68DD7F90-AD4C-626B-D5B9-3A9BD8D4EE7C}"/>
                </a:ext>
              </a:extLst>
            </p:cNvPr>
            <p:cNvSpPr/>
            <p:nvPr/>
          </p:nvSpPr>
          <p:spPr>
            <a:xfrm>
              <a:off x="7063740" y="5029200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68580 w 76200"/>
                <a:gd name="connsiteY1" fmla="*/ 99060 h 175260"/>
                <a:gd name="connsiteX2" fmla="*/ 76200 w 76200"/>
                <a:gd name="connsiteY2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68580" y="99060"/>
                  </a:lnTo>
                  <a:lnTo>
                    <a:pt x="76200" y="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4" name="Freeform: Shape 7203">
              <a:extLst>
                <a:ext uri="{FF2B5EF4-FFF2-40B4-BE49-F238E27FC236}">
                  <a16:creationId xmlns:a16="http://schemas.microsoft.com/office/drawing/2014/main" id="{F184ADE6-15C1-D2AB-505C-F154C0A226B7}"/>
                </a:ext>
              </a:extLst>
            </p:cNvPr>
            <p:cNvSpPr/>
            <p:nvPr/>
          </p:nvSpPr>
          <p:spPr>
            <a:xfrm>
              <a:off x="6061075" y="55340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5" name="Freeform: Shape 7204">
              <a:extLst>
                <a:ext uri="{FF2B5EF4-FFF2-40B4-BE49-F238E27FC236}">
                  <a16:creationId xmlns:a16="http://schemas.microsoft.com/office/drawing/2014/main" id="{C3056109-F9BF-1863-1346-E6AD75D32278}"/>
                </a:ext>
              </a:extLst>
            </p:cNvPr>
            <p:cNvSpPr/>
            <p:nvPr/>
          </p:nvSpPr>
          <p:spPr>
            <a:xfrm>
              <a:off x="6115052" y="55340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6" name="Freeform: Shape 7205">
              <a:extLst>
                <a:ext uri="{FF2B5EF4-FFF2-40B4-BE49-F238E27FC236}">
                  <a16:creationId xmlns:a16="http://schemas.microsoft.com/office/drawing/2014/main" id="{6BB41F4D-F385-6313-1E12-7FA2659B1B1D}"/>
                </a:ext>
              </a:extLst>
            </p:cNvPr>
            <p:cNvSpPr/>
            <p:nvPr/>
          </p:nvSpPr>
          <p:spPr>
            <a:xfrm>
              <a:off x="6169029" y="55245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7" name="Freeform: Shape 7206">
              <a:extLst>
                <a:ext uri="{FF2B5EF4-FFF2-40B4-BE49-F238E27FC236}">
                  <a16:creationId xmlns:a16="http://schemas.microsoft.com/office/drawing/2014/main" id="{6819B061-D5CA-C522-9F58-832E78331D56}"/>
                </a:ext>
              </a:extLst>
            </p:cNvPr>
            <p:cNvSpPr/>
            <p:nvPr/>
          </p:nvSpPr>
          <p:spPr>
            <a:xfrm>
              <a:off x="6218561" y="55245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8" name="Freeform: Shape 7207">
              <a:extLst>
                <a:ext uri="{FF2B5EF4-FFF2-40B4-BE49-F238E27FC236}">
                  <a16:creationId xmlns:a16="http://schemas.microsoft.com/office/drawing/2014/main" id="{845BFDF8-CF73-5643-7AFD-67674B980C11}"/>
                </a:ext>
              </a:extLst>
            </p:cNvPr>
            <p:cNvSpPr/>
            <p:nvPr/>
          </p:nvSpPr>
          <p:spPr>
            <a:xfrm>
              <a:off x="6492881" y="55753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9" name="Freeform: Shape 7208">
              <a:extLst>
                <a:ext uri="{FF2B5EF4-FFF2-40B4-BE49-F238E27FC236}">
                  <a16:creationId xmlns:a16="http://schemas.microsoft.com/office/drawing/2014/main" id="{1261E583-778F-0CCD-4D19-EE912F4DE0C7}"/>
                </a:ext>
              </a:extLst>
            </p:cNvPr>
            <p:cNvSpPr/>
            <p:nvPr/>
          </p:nvSpPr>
          <p:spPr>
            <a:xfrm>
              <a:off x="6538920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0" name="Freeform: Shape 7209">
              <a:extLst>
                <a:ext uri="{FF2B5EF4-FFF2-40B4-BE49-F238E27FC236}">
                  <a16:creationId xmlns:a16="http://schemas.microsoft.com/office/drawing/2014/main" id="{9F648A0D-696D-6BD3-AE74-AF4D8C41ED89}"/>
                </a:ext>
              </a:extLst>
            </p:cNvPr>
            <p:cNvSpPr/>
            <p:nvPr/>
          </p:nvSpPr>
          <p:spPr>
            <a:xfrm>
              <a:off x="6584959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1" name="Freeform: Shape 7210">
              <a:extLst>
                <a:ext uri="{FF2B5EF4-FFF2-40B4-BE49-F238E27FC236}">
                  <a16:creationId xmlns:a16="http://schemas.microsoft.com/office/drawing/2014/main" id="{3ECF42BD-47C5-9FA9-DA38-9832F8AE8C30}"/>
                </a:ext>
              </a:extLst>
            </p:cNvPr>
            <p:cNvSpPr/>
            <p:nvPr/>
          </p:nvSpPr>
          <p:spPr>
            <a:xfrm>
              <a:off x="6630998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2" name="Freeform: Shape 7211">
              <a:extLst>
                <a:ext uri="{FF2B5EF4-FFF2-40B4-BE49-F238E27FC236}">
                  <a16:creationId xmlns:a16="http://schemas.microsoft.com/office/drawing/2014/main" id="{8AADB6B5-CEA7-009A-4C3A-5EEC24CDFA58}"/>
                </a:ext>
              </a:extLst>
            </p:cNvPr>
            <p:cNvSpPr/>
            <p:nvPr/>
          </p:nvSpPr>
          <p:spPr>
            <a:xfrm>
              <a:off x="6677037" y="55753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3" name="Freeform: Shape 7212">
              <a:extLst>
                <a:ext uri="{FF2B5EF4-FFF2-40B4-BE49-F238E27FC236}">
                  <a16:creationId xmlns:a16="http://schemas.microsoft.com/office/drawing/2014/main" id="{91D4CE24-E10D-9D81-14FF-C30A23BC2D00}"/>
                </a:ext>
              </a:extLst>
            </p:cNvPr>
            <p:cNvSpPr/>
            <p:nvPr/>
          </p:nvSpPr>
          <p:spPr>
            <a:xfrm>
              <a:off x="6288413" y="55086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4" name="Freeform: Shape 7213">
              <a:extLst>
                <a:ext uri="{FF2B5EF4-FFF2-40B4-BE49-F238E27FC236}">
                  <a16:creationId xmlns:a16="http://schemas.microsoft.com/office/drawing/2014/main" id="{323C23B8-5A3A-5AEB-F848-DEF3E61863FD}"/>
                </a:ext>
              </a:extLst>
            </p:cNvPr>
            <p:cNvSpPr/>
            <p:nvPr/>
          </p:nvSpPr>
          <p:spPr>
            <a:xfrm>
              <a:off x="7177722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5" name="Freeform: Shape 7214">
              <a:extLst>
                <a:ext uri="{FF2B5EF4-FFF2-40B4-BE49-F238E27FC236}">
                  <a16:creationId xmlns:a16="http://schemas.microsoft.com/office/drawing/2014/main" id="{0FC1183D-A0FC-0A79-1EBC-54AE088D0164}"/>
                </a:ext>
              </a:extLst>
            </p:cNvPr>
            <p:cNvSpPr/>
            <p:nvPr/>
          </p:nvSpPr>
          <p:spPr>
            <a:xfrm>
              <a:off x="7229788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6" name="Freeform: Shape 7215">
              <a:extLst>
                <a:ext uri="{FF2B5EF4-FFF2-40B4-BE49-F238E27FC236}">
                  <a16:creationId xmlns:a16="http://schemas.microsoft.com/office/drawing/2014/main" id="{B034B685-81D1-8387-5FDB-F403BB56A8A1}"/>
                </a:ext>
              </a:extLst>
            </p:cNvPr>
            <p:cNvSpPr/>
            <p:nvPr/>
          </p:nvSpPr>
          <p:spPr>
            <a:xfrm>
              <a:off x="7281854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7" name="Freeform: Shape 7216">
              <a:extLst>
                <a:ext uri="{FF2B5EF4-FFF2-40B4-BE49-F238E27FC236}">
                  <a16:creationId xmlns:a16="http://schemas.microsoft.com/office/drawing/2014/main" id="{E89B4AC5-F930-DF06-50F9-C13A4C7F1F62}"/>
                </a:ext>
              </a:extLst>
            </p:cNvPr>
            <p:cNvSpPr/>
            <p:nvPr/>
          </p:nvSpPr>
          <p:spPr>
            <a:xfrm>
              <a:off x="7333920" y="54324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8" name="Freeform: Shape 7217">
              <a:extLst>
                <a:ext uri="{FF2B5EF4-FFF2-40B4-BE49-F238E27FC236}">
                  <a16:creationId xmlns:a16="http://schemas.microsoft.com/office/drawing/2014/main" id="{F98E137E-4CE2-22A0-D91C-14318CB9CA44}"/>
                </a:ext>
              </a:extLst>
            </p:cNvPr>
            <p:cNvSpPr/>
            <p:nvPr/>
          </p:nvSpPr>
          <p:spPr>
            <a:xfrm>
              <a:off x="7508549" y="4926965"/>
              <a:ext cx="114300" cy="165100"/>
            </a:xfrm>
            <a:custGeom>
              <a:avLst/>
              <a:gdLst>
                <a:gd name="connsiteX0" fmla="*/ 114300 w 114300"/>
                <a:gd name="connsiteY0" fmla="*/ 0 h 165100"/>
                <a:gd name="connsiteX1" fmla="*/ 25400 w 114300"/>
                <a:gd name="connsiteY1" fmla="*/ 120650 h 165100"/>
                <a:gd name="connsiteX2" fmla="*/ 0 w 114300"/>
                <a:gd name="connsiteY2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5100">
                  <a:moveTo>
                    <a:pt x="114300" y="0"/>
                  </a:moveTo>
                  <a:lnTo>
                    <a:pt x="25400" y="120650"/>
                  </a:lnTo>
                  <a:lnTo>
                    <a:pt x="0" y="16510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9" name="Freeform: Shape 7218">
              <a:extLst>
                <a:ext uri="{FF2B5EF4-FFF2-40B4-BE49-F238E27FC236}">
                  <a16:creationId xmlns:a16="http://schemas.microsoft.com/office/drawing/2014/main" id="{BC7FBC0F-9E81-F9C0-D757-8193D2A6DA7C}"/>
                </a:ext>
              </a:extLst>
            </p:cNvPr>
            <p:cNvSpPr/>
            <p:nvPr/>
          </p:nvSpPr>
          <p:spPr>
            <a:xfrm>
              <a:off x="7442200" y="4418330"/>
              <a:ext cx="558800" cy="863600"/>
            </a:xfrm>
            <a:custGeom>
              <a:avLst/>
              <a:gdLst>
                <a:gd name="connsiteX0" fmla="*/ 0 w 558800"/>
                <a:gd name="connsiteY0" fmla="*/ 0 h 863600"/>
                <a:gd name="connsiteX1" fmla="*/ 31750 w 558800"/>
                <a:gd name="connsiteY1" fmla="*/ 95250 h 863600"/>
                <a:gd name="connsiteX2" fmla="*/ 76200 w 558800"/>
                <a:gd name="connsiteY2" fmla="*/ 152400 h 863600"/>
                <a:gd name="connsiteX3" fmla="*/ 127000 w 558800"/>
                <a:gd name="connsiteY3" fmla="*/ 254000 h 863600"/>
                <a:gd name="connsiteX4" fmla="*/ 171450 w 558800"/>
                <a:gd name="connsiteY4" fmla="*/ 311150 h 863600"/>
                <a:gd name="connsiteX5" fmla="*/ 234950 w 558800"/>
                <a:gd name="connsiteY5" fmla="*/ 330200 h 863600"/>
                <a:gd name="connsiteX6" fmla="*/ 285750 w 558800"/>
                <a:gd name="connsiteY6" fmla="*/ 317500 h 863600"/>
                <a:gd name="connsiteX7" fmla="*/ 355600 w 558800"/>
                <a:gd name="connsiteY7" fmla="*/ 387350 h 863600"/>
                <a:gd name="connsiteX8" fmla="*/ 374650 w 558800"/>
                <a:gd name="connsiteY8" fmla="*/ 438150 h 863600"/>
                <a:gd name="connsiteX9" fmla="*/ 419100 w 558800"/>
                <a:gd name="connsiteY9" fmla="*/ 438150 h 863600"/>
                <a:gd name="connsiteX10" fmla="*/ 469900 w 558800"/>
                <a:gd name="connsiteY10" fmla="*/ 533400 h 863600"/>
                <a:gd name="connsiteX11" fmla="*/ 495300 w 558800"/>
                <a:gd name="connsiteY11" fmla="*/ 654050 h 863600"/>
                <a:gd name="connsiteX12" fmla="*/ 501650 w 558800"/>
                <a:gd name="connsiteY12" fmla="*/ 774700 h 863600"/>
                <a:gd name="connsiteX13" fmla="*/ 457200 w 558800"/>
                <a:gd name="connsiteY13" fmla="*/ 850900 h 863600"/>
                <a:gd name="connsiteX14" fmla="*/ 463550 w 558800"/>
                <a:gd name="connsiteY14" fmla="*/ 863600 h 863600"/>
                <a:gd name="connsiteX15" fmla="*/ 546100 w 558800"/>
                <a:gd name="connsiteY15" fmla="*/ 787400 h 863600"/>
                <a:gd name="connsiteX16" fmla="*/ 546100 w 558800"/>
                <a:gd name="connsiteY16" fmla="*/ 622300 h 863600"/>
                <a:gd name="connsiteX17" fmla="*/ 514350 w 558800"/>
                <a:gd name="connsiteY17" fmla="*/ 476250 h 863600"/>
                <a:gd name="connsiteX18" fmla="*/ 558800 w 558800"/>
                <a:gd name="connsiteY18" fmla="*/ 400050 h 863600"/>
                <a:gd name="connsiteX19" fmla="*/ 508000 w 558800"/>
                <a:gd name="connsiteY19" fmla="*/ 355600 h 863600"/>
                <a:gd name="connsiteX20" fmla="*/ 444500 w 558800"/>
                <a:gd name="connsiteY20" fmla="*/ 361950 h 863600"/>
                <a:gd name="connsiteX21" fmla="*/ 336550 w 558800"/>
                <a:gd name="connsiteY21" fmla="*/ 279400 h 863600"/>
                <a:gd name="connsiteX22" fmla="*/ 0 w 558800"/>
                <a:gd name="connsiteY22" fmla="*/ 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800" h="863600">
                  <a:moveTo>
                    <a:pt x="0" y="0"/>
                  </a:moveTo>
                  <a:lnTo>
                    <a:pt x="31750" y="95250"/>
                  </a:lnTo>
                  <a:lnTo>
                    <a:pt x="76200" y="152400"/>
                  </a:lnTo>
                  <a:lnTo>
                    <a:pt x="127000" y="254000"/>
                  </a:lnTo>
                  <a:lnTo>
                    <a:pt x="171450" y="311150"/>
                  </a:lnTo>
                  <a:lnTo>
                    <a:pt x="234950" y="330200"/>
                  </a:lnTo>
                  <a:lnTo>
                    <a:pt x="285750" y="317500"/>
                  </a:lnTo>
                  <a:lnTo>
                    <a:pt x="355600" y="387350"/>
                  </a:lnTo>
                  <a:lnTo>
                    <a:pt x="374650" y="438150"/>
                  </a:lnTo>
                  <a:lnTo>
                    <a:pt x="419100" y="438150"/>
                  </a:lnTo>
                  <a:lnTo>
                    <a:pt x="469900" y="533400"/>
                  </a:lnTo>
                  <a:lnTo>
                    <a:pt x="495300" y="654050"/>
                  </a:lnTo>
                  <a:lnTo>
                    <a:pt x="501650" y="774700"/>
                  </a:lnTo>
                  <a:lnTo>
                    <a:pt x="457200" y="850900"/>
                  </a:lnTo>
                  <a:lnTo>
                    <a:pt x="463550" y="863600"/>
                  </a:lnTo>
                  <a:lnTo>
                    <a:pt x="546100" y="787400"/>
                  </a:lnTo>
                  <a:lnTo>
                    <a:pt x="546100" y="622300"/>
                  </a:lnTo>
                  <a:lnTo>
                    <a:pt x="514350" y="476250"/>
                  </a:lnTo>
                  <a:lnTo>
                    <a:pt x="558800" y="400050"/>
                  </a:lnTo>
                  <a:lnTo>
                    <a:pt x="508000" y="355600"/>
                  </a:lnTo>
                  <a:lnTo>
                    <a:pt x="444500" y="361950"/>
                  </a:lnTo>
                  <a:lnTo>
                    <a:pt x="336550" y="279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0" name="Freeform: Shape 7219">
              <a:extLst>
                <a:ext uri="{FF2B5EF4-FFF2-40B4-BE49-F238E27FC236}">
                  <a16:creationId xmlns:a16="http://schemas.microsoft.com/office/drawing/2014/main" id="{F6EEFE00-FB9B-05E4-1EC3-60FD68FF5CCE}"/>
                </a:ext>
              </a:extLst>
            </p:cNvPr>
            <p:cNvSpPr/>
            <p:nvPr/>
          </p:nvSpPr>
          <p:spPr>
            <a:xfrm>
              <a:off x="5935028" y="495871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1" name="Freeform: Shape 7220">
              <a:extLst>
                <a:ext uri="{FF2B5EF4-FFF2-40B4-BE49-F238E27FC236}">
                  <a16:creationId xmlns:a16="http://schemas.microsoft.com/office/drawing/2014/main" id="{7C6E397D-BA9D-64FB-6D4D-A94B1573184C}"/>
                </a:ext>
              </a:extLst>
            </p:cNvPr>
            <p:cNvSpPr/>
            <p:nvPr/>
          </p:nvSpPr>
          <p:spPr>
            <a:xfrm>
              <a:off x="5877719" y="496824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2" name="Freeform: Shape 7221">
              <a:extLst>
                <a:ext uri="{FF2B5EF4-FFF2-40B4-BE49-F238E27FC236}">
                  <a16:creationId xmlns:a16="http://schemas.microsoft.com/office/drawing/2014/main" id="{EDAD32D6-A2D3-91B2-CB7F-FF36AF57487E}"/>
                </a:ext>
              </a:extLst>
            </p:cNvPr>
            <p:cNvSpPr/>
            <p:nvPr/>
          </p:nvSpPr>
          <p:spPr>
            <a:xfrm>
              <a:off x="6004552" y="496824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3" name="Oval 7222">
              <a:extLst>
                <a:ext uri="{FF2B5EF4-FFF2-40B4-BE49-F238E27FC236}">
                  <a16:creationId xmlns:a16="http://schemas.microsoft.com/office/drawing/2014/main" id="{78F8A481-E098-0659-408E-1B3BE7D7C93A}"/>
                </a:ext>
              </a:extLst>
            </p:cNvPr>
            <p:cNvSpPr/>
            <p:nvPr/>
          </p:nvSpPr>
          <p:spPr>
            <a:xfrm rot="19965474">
              <a:off x="7848600" y="5154931"/>
              <a:ext cx="83820" cy="45719"/>
            </a:xfrm>
            <a:prstGeom prst="ellipse">
              <a:avLst/>
            </a:prstGeom>
            <a:solidFill>
              <a:srgbClr val="2E1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4" name="Oval 7223">
            <a:extLst>
              <a:ext uri="{FF2B5EF4-FFF2-40B4-BE49-F238E27FC236}">
                <a16:creationId xmlns:a16="http://schemas.microsoft.com/office/drawing/2014/main" id="{46CEABA5-E6A6-523B-5065-3526ADF4FCA2}"/>
              </a:ext>
            </a:extLst>
          </p:cNvPr>
          <p:cNvSpPr/>
          <p:nvPr/>
        </p:nvSpPr>
        <p:spPr>
          <a:xfrm rot="21354036">
            <a:off x="245386" y="2520119"/>
            <a:ext cx="798286" cy="1107279"/>
          </a:xfrm>
          <a:prstGeom prst="ellipse">
            <a:avLst/>
          </a:prstGeom>
          <a:solidFill>
            <a:srgbClr val="2E1700"/>
          </a:solidFill>
          <a:ln>
            <a:solidFill>
              <a:srgbClr val="2E1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5" name="Freeform: Shape 7224">
            <a:extLst>
              <a:ext uri="{FF2B5EF4-FFF2-40B4-BE49-F238E27FC236}">
                <a16:creationId xmlns:a16="http://schemas.microsoft.com/office/drawing/2014/main" id="{F9976D92-FFC0-02A3-6413-5422F9DF57A7}"/>
              </a:ext>
            </a:extLst>
          </p:cNvPr>
          <p:cNvSpPr/>
          <p:nvPr/>
        </p:nvSpPr>
        <p:spPr>
          <a:xfrm rot="21260609">
            <a:off x="182375" y="2851829"/>
            <a:ext cx="312002" cy="880865"/>
          </a:xfrm>
          <a:custGeom>
            <a:avLst/>
            <a:gdLst>
              <a:gd name="connsiteX0" fmla="*/ 29029 w 130676"/>
              <a:gd name="connsiteY0" fmla="*/ 0 h 812800"/>
              <a:gd name="connsiteX1" fmla="*/ 0 w 130676"/>
              <a:gd name="connsiteY1" fmla="*/ 188686 h 812800"/>
              <a:gd name="connsiteX2" fmla="*/ 14514 w 130676"/>
              <a:gd name="connsiteY2" fmla="*/ 609600 h 812800"/>
              <a:gd name="connsiteX3" fmla="*/ 43543 w 130676"/>
              <a:gd name="connsiteY3" fmla="*/ 667657 h 812800"/>
              <a:gd name="connsiteX4" fmla="*/ 72571 w 130676"/>
              <a:gd name="connsiteY4" fmla="*/ 754743 h 812800"/>
              <a:gd name="connsiteX5" fmla="*/ 130629 w 130676"/>
              <a:gd name="connsiteY5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676" h="812800">
                <a:moveTo>
                  <a:pt x="29029" y="0"/>
                </a:moveTo>
                <a:cubicBezTo>
                  <a:pt x="17978" y="55250"/>
                  <a:pt x="0" y="135956"/>
                  <a:pt x="0" y="188686"/>
                </a:cubicBezTo>
                <a:cubicBezTo>
                  <a:pt x="0" y="329074"/>
                  <a:pt x="1804" y="469788"/>
                  <a:pt x="14514" y="609600"/>
                </a:cubicBezTo>
                <a:cubicBezTo>
                  <a:pt x="16473" y="631148"/>
                  <a:pt x="35507" y="647568"/>
                  <a:pt x="43543" y="667657"/>
                </a:cubicBezTo>
                <a:cubicBezTo>
                  <a:pt x="54907" y="696067"/>
                  <a:pt x="48092" y="736384"/>
                  <a:pt x="72571" y="754743"/>
                </a:cubicBezTo>
                <a:cubicBezTo>
                  <a:pt x="134499" y="801189"/>
                  <a:pt x="130629" y="774095"/>
                  <a:pt x="130629" y="812800"/>
                </a:cubicBezTo>
              </a:path>
            </a:pathLst>
          </a:custGeom>
          <a:noFill/>
          <a:ln w="28575">
            <a:solidFill>
              <a:srgbClr val="2E1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26" name="Picture 20" descr="Xem hơn 100 ảnh về hình vẽ con cu - daotaonec.edu.vn">
            <a:extLst>
              <a:ext uri="{FF2B5EF4-FFF2-40B4-BE49-F238E27FC236}">
                <a16:creationId xmlns:a16="http://schemas.microsoft.com/office/drawing/2014/main" id="{C81AC515-7F03-5521-3D66-D80BD453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81" b="90000" l="9753" r="89973">
                        <a14:foregroundMark x1="50824" y1="8750" x2="50824" y2="8750"/>
                        <a14:foregroundMark x1="24451" y1="8281" x2="24451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8" y="2736893"/>
            <a:ext cx="1118935" cy="9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43" name="Group 7242">
            <a:extLst>
              <a:ext uri="{FF2B5EF4-FFF2-40B4-BE49-F238E27FC236}">
                <a16:creationId xmlns:a16="http://schemas.microsoft.com/office/drawing/2014/main" id="{07E8B0AB-34F4-5DE9-663B-2724A3F7B24B}"/>
              </a:ext>
            </a:extLst>
          </p:cNvPr>
          <p:cNvGrpSpPr/>
          <p:nvPr/>
        </p:nvGrpSpPr>
        <p:grpSpPr>
          <a:xfrm>
            <a:off x="1322591" y="642177"/>
            <a:ext cx="2815855" cy="2034242"/>
            <a:chOff x="1322591" y="642177"/>
            <a:chExt cx="2815855" cy="2034242"/>
          </a:xfrm>
        </p:grpSpPr>
        <p:pic>
          <p:nvPicPr>
            <p:cNvPr id="7227" name="Picture 22" descr="Tải con sóc vector đẹp file AI, EPS, SVG, PNG miễn phí">
              <a:extLst>
                <a:ext uri="{FF2B5EF4-FFF2-40B4-BE49-F238E27FC236}">
                  <a16:creationId xmlns:a16="http://schemas.microsoft.com/office/drawing/2014/main" id="{B5D807A2-412F-B49A-82C8-D8B39C741C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9326" b="66854" l="30593" r="64286">
                          <a14:foregroundMark x1="32345" y1="59363" x2="32345" y2="59363"/>
                          <a14:foregroundMark x1="31536" y1="57865" x2="31536" y2="57865"/>
                          <a14:foregroundMark x1="30593" y1="59925" x2="30593" y2="59925"/>
                          <a14:foregroundMark x1="33558" y1="47940" x2="33558" y2="47940"/>
                          <a14:foregroundMark x1="31941" y1="49064" x2="31941" y2="49064"/>
                          <a14:foregroundMark x1="56065" y1="54494" x2="56065" y2="54494"/>
                          <a14:foregroundMark x1="64286" y1="41386" x2="64286" y2="41386"/>
                          <a14:foregroundMark x1="52695" y1="61236" x2="52695" y2="61236"/>
                          <a14:foregroundMark x1="51752" y1="58240" x2="51752" y2="58240"/>
                          <a14:foregroundMark x1="52695" y1="61236" x2="52695" y2="61236"/>
                          <a14:foregroundMark x1="53504" y1="62921" x2="53504" y2="62921"/>
                          <a14:foregroundMark x1="54313" y1="64232" x2="54313" y2="64232"/>
                          <a14:foregroundMark x1="55660" y1="53933" x2="55660" y2="53933"/>
                          <a14:foregroundMark x1="53504" y1="52996" x2="53504" y2="52996"/>
                          <a14:foregroundMark x1="33558" y1="47940" x2="33558" y2="47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8" t="36111" r="31384" b="29481"/>
            <a:stretch/>
          </p:blipFill>
          <p:spPr bwMode="auto">
            <a:xfrm rot="20813727">
              <a:off x="2342176" y="642177"/>
              <a:ext cx="1796270" cy="112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8" name="Picture 22" descr="Tải con sóc vector đẹp file AI, EPS, SVG, PNG miễn phí">
              <a:extLst>
                <a:ext uri="{FF2B5EF4-FFF2-40B4-BE49-F238E27FC236}">
                  <a16:creationId xmlns:a16="http://schemas.microsoft.com/office/drawing/2014/main" id="{92688778-7B3E-8B9E-5142-1F5A6FC9B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139" b="37247" l="74930" r="97214">
                          <a14:foregroundMark x1="80323" y1="36517" x2="80323" y2="365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44" b="58614"/>
            <a:stretch/>
          </p:blipFill>
          <p:spPr bwMode="auto">
            <a:xfrm>
              <a:off x="1322591" y="1410894"/>
              <a:ext cx="1183609" cy="126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29" name="Picture 24" descr="Con Thằn Lằn Biểu Tượng - Con thằn lằn PNG png tải về - Miễn phí trong suốt  Loài Bò Sát png Tải về.">
            <a:extLst>
              <a:ext uri="{FF2B5EF4-FFF2-40B4-BE49-F238E27FC236}">
                <a16:creationId xmlns:a16="http://schemas.microsoft.com/office/drawing/2014/main" id="{780D01B7-3151-A9D7-729E-985078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506" y="5354145"/>
            <a:ext cx="1986754" cy="11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5" name="Picture 28" descr="Chim Bay Bầy - chim png tải về - Miễn phí trong suốt Hướng png Tải về.">
            <a:extLst>
              <a:ext uri="{FF2B5EF4-FFF2-40B4-BE49-F238E27FC236}">
                <a16:creationId xmlns:a16="http://schemas.microsoft.com/office/drawing/2014/main" id="{4F74E71F-FA76-B5FC-634E-85992668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16444" y1="24118" x2="16444" y2="24118"/>
                        <a14:foregroundMark x1="13444" y1="24559" x2="13444" y2="24559"/>
                        <a14:foregroundMark x1="11556" y1="24559" x2="11556" y2="24559"/>
                        <a14:foregroundMark x1="33889" y1="26618" x2="33889" y2="26618"/>
                        <a14:foregroundMark x1="28000" y1="26471" x2="28000" y2="26471"/>
                        <a14:foregroundMark x1="30667" y1="27500" x2="30667" y2="27500"/>
                        <a14:foregroundMark x1="29333" y1="26471" x2="29333" y2="26471"/>
                        <a14:foregroundMark x1="28111" y1="26471" x2="28111" y2="26471"/>
                        <a14:foregroundMark x1="30556" y1="27500" x2="30556" y2="27500"/>
                        <a14:foregroundMark x1="29667" y1="26912" x2="29667" y2="26912"/>
                        <a14:foregroundMark x1="30000" y1="26912" x2="30000" y2="26912"/>
                        <a14:foregroundMark x1="30333" y1="26912" x2="30333" y2="26912"/>
                        <a14:foregroundMark x1="27444" y1="26471" x2="27444" y2="26471"/>
                        <a14:foregroundMark x1="28667" y1="26912" x2="28667" y2="26912"/>
                        <a14:foregroundMark x1="12889" y1="24412" x2="12889" y2="24412"/>
                        <a14:foregroundMark x1="21889" y1="37353" x2="21889" y2="37353"/>
                        <a14:foregroundMark x1="34778" y1="41471" x2="34778" y2="41471"/>
                        <a14:foregroundMark x1="48333" y1="32647" x2="48333" y2="32647"/>
                        <a14:foregroundMark x1="29333" y1="54706" x2="29333" y2="5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6" t="16245" r="42709" b="40453"/>
          <a:stretch/>
        </p:blipFill>
        <p:spPr bwMode="auto">
          <a:xfrm>
            <a:off x="9085321" y="538984"/>
            <a:ext cx="2639595" cy="17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6" name="Cloud 7235">
            <a:extLst>
              <a:ext uri="{FF2B5EF4-FFF2-40B4-BE49-F238E27FC236}">
                <a16:creationId xmlns:a16="http://schemas.microsoft.com/office/drawing/2014/main" id="{B9A44FA4-19AA-A670-D818-F515C85DAE35}"/>
              </a:ext>
            </a:extLst>
          </p:cNvPr>
          <p:cNvSpPr/>
          <p:nvPr/>
        </p:nvSpPr>
        <p:spPr>
          <a:xfrm>
            <a:off x="7316" y="2410619"/>
            <a:ext cx="1625600" cy="1443236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237" name="Cloud 7236">
            <a:extLst>
              <a:ext uri="{FF2B5EF4-FFF2-40B4-BE49-F238E27FC236}">
                <a16:creationId xmlns:a16="http://schemas.microsoft.com/office/drawing/2014/main" id="{0972DEEC-244D-8A72-E900-26F9048F3462}"/>
              </a:ext>
            </a:extLst>
          </p:cNvPr>
          <p:cNvSpPr/>
          <p:nvPr/>
        </p:nvSpPr>
        <p:spPr>
          <a:xfrm>
            <a:off x="1066655" y="582952"/>
            <a:ext cx="3443065" cy="205129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38" name="Cloud 7237">
            <a:extLst>
              <a:ext uri="{FF2B5EF4-FFF2-40B4-BE49-F238E27FC236}">
                <a16:creationId xmlns:a16="http://schemas.microsoft.com/office/drawing/2014/main" id="{D0ED8138-A10F-014D-38CC-EEBED20299D0}"/>
              </a:ext>
            </a:extLst>
          </p:cNvPr>
          <p:cNvSpPr/>
          <p:nvPr/>
        </p:nvSpPr>
        <p:spPr>
          <a:xfrm>
            <a:off x="1842321" y="4631233"/>
            <a:ext cx="2654848" cy="164381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239" name="Cloud 7238">
            <a:extLst>
              <a:ext uri="{FF2B5EF4-FFF2-40B4-BE49-F238E27FC236}">
                <a16:creationId xmlns:a16="http://schemas.microsoft.com/office/drawing/2014/main" id="{7ADF6D78-EC45-1DBB-AC2E-5E7407C3B429}"/>
              </a:ext>
            </a:extLst>
          </p:cNvPr>
          <p:cNvSpPr/>
          <p:nvPr/>
        </p:nvSpPr>
        <p:spPr>
          <a:xfrm>
            <a:off x="9085321" y="538984"/>
            <a:ext cx="2639595" cy="1871635"/>
          </a:xfrm>
          <a:prstGeom prst="cloud">
            <a:avLst/>
          </a:prstGeom>
          <a:solidFill>
            <a:srgbClr val="B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241" name="Cloud 7240">
            <a:extLst>
              <a:ext uri="{FF2B5EF4-FFF2-40B4-BE49-F238E27FC236}">
                <a16:creationId xmlns:a16="http://schemas.microsoft.com/office/drawing/2014/main" id="{4307D5E6-2D93-C13D-E37D-6C4EB38DD56E}"/>
              </a:ext>
            </a:extLst>
          </p:cNvPr>
          <p:cNvSpPr/>
          <p:nvPr/>
        </p:nvSpPr>
        <p:spPr>
          <a:xfrm>
            <a:off x="8121992" y="5291124"/>
            <a:ext cx="1815392" cy="1159011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7244" name="Group 7243">
            <a:extLst>
              <a:ext uri="{FF2B5EF4-FFF2-40B4-BE49-F238E27FC236}">
                <a16:creationId xmlns:a16="http://schemas.microsoft.com/office/drawing/2014/main" id="{18E6B328-A5FC-7A70-881C-A321FCB5122D}"/>
              </a:ext>
            </a:extLst>
          </p:cNvPr>
          <p:cNvGrpSpPr/>
          <p:nvPr/>
        </p:nvGrpSpPr>
        <p:grpSpPr>
          <a:xfrm>
            <a:off x="5465628" y="4977548"/>
            <a:ext cx="2633637" cy="918659"/>
            <a:chOff x="5465628" y="4977548"/>
            <a:chExt cx="2633637" cy="918659"/>
          </a:xfrm>
        </p:grpSpPr>
        <p:pic>
          <p:nvPicPr>
            <p:cNvPr id="7230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1EBE630C-F0F5-2C0B-631D-8A3FC81D7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606" y="4977548"/>
              <a:ext cx="918659" cy="918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1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0F13A01C-07E8-BAD8-0FC0-04A594EA9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537" y="5163460"/>
              <a:ext cx="694600" cy="69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2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FEEFADD7-1D5E-B8FB-EC74-0971D3FE3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314" y="5065020"/>
              <a:ext cx="550280" cy="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4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8D6D48C8-637C-3F97-594A-0BF354ABE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628" y="5300470"/>
              <a:ext cx="550280" cy="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45" name="Cloud 7244">
            <a:extLst>
              <a:ext uri="{FF2B5EF4-FFF2-40B4-BE49-F238E27FC236}">
                <a16:creationId xmlns:a16="http://schemas.microsoft.com/office/drawing/2014/main" id="{E99A8CA8-687F-99A8-D0CF-F4AAB71ADEE8}"/>
              </a:ext>
            </a:extLst>
          </p:cNvPr>
          <p:cNvSpPr/>
          <p:nvPr/>
        </p:nvSpPr>
        <p:spPr>
          <a:xfrm>
            <a:off x="5312374" y="4576867"/>
            <a:ext cx="2957743" cy="1570108"/>
          </a:xfrm>
          <a:prstGeom prst="cloud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24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4DE444-2AEF-9315-97E2-903E299D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904993" y="-609600"/>
            <a:ext cx="609600" cy="609600"/>
          </a:xfrm>
          <a:prstGeom prst="rect">
            <a:avLst/>
          </a:prstGeom>
        </p:spPr>
      </p:pic>
      <p:pic>
        <p:nvPicPr>
          <p:cNvPr id="724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9FB51B-4C1D-7948-6DD9-9E869631D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057393" y="-457200"/>
            <a:ext cx="609600" cy="609600"/>
          </a:xfrm>
          <a:prstGeom prst="rect">
            <a:avLst/>
          </a:prstGeom>
        </p:spPr>
      </p:pic>
      <p:pic>
        <p:nvPicPr>
          <p:cNvPr id="724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013F2CB-A196-9DC9-BE2A-9F4DA8BD7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209793" y="-304800"/>
            <a:ext cx="609600" cy="609600"/>
          </a:xfrm>
          <a:prstGeom prst="rect">
            <a:avLst/>
          </a:prstGeom>
        </p:spPr>
      </p:pic>
      <p:pic>
        <p:nvPicPr>
          <p:cNvPr id="724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BEC966-5CE1-EB50-31E2-A6D2F823D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362193" y="-152400"/>
            <a:ext cx="609600" cy="609600"/>
          </a:xfrm>
          <a:prstGeom prst="rect">
            <a:avLst/>
          </a:prstGeom>
        </p:spPr>
      </p:pic>
      <p:pic>
        <p:nvPicPr>
          <p:cNvPr id="7250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9F9C7E1-F9D3-897D-F91F-914F5885B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514593" y="0"/>
            <a:ext cx="609600" cy="609600"/>
          </a:xfrm>
          <a:prstGeom prst="rect">
            <a:avLst/>
          </a:prstGeom>
        </p:spPr>
      </p:pic>
      <p:pic>
        <p:nvPicPr>
          <p:cNvPr id="7251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C7E9109-5BFF-9497-EFBC-AE22836D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666993" y="152400"/>
            <a:ext cx="609600" cy="609600"/>
          </a:xfrm>
          <a:prstGeom prst="rect">
            <a:avLst/>
          </a:prstGeom>
        </p:spPr>
      </p:pic>
      <p:pic>
        <p:nvPicPr>
          <p:cNvPr id="725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6CF778-E1CF-1B7B-8530-94CC4A850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352060" y="2410619"/>
            <a:ext cx="609600" cy="609600"/>
          </a:xfrm>
          <a:prstGeom prst="rect">
            <a:avLst/>
          </a:prstGeom>
        </p:spPr>
      </p:pic>
      <p:pic>
        <p:nvPicPr>
          <p:cNvPr id="725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BA36D6-27DB-B763-74FA-7CAE74CA0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504460" y="2563019"/>
            <a:ext cx="609600" cy="609600"/>
          </a:xfrm>
          <a:prstGeom prst="rect">
            <a:avLst/>
          </a:prstGeom>
        </p:spPr>
      </p:pic>
      <p:pic>
        <p:nvPicPr>
          <p:cNvPr id="726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3736EB1-57C1-1367-A0D0-906112E8F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656860" y="2715419"/>
            <a:ext cx="609600" cy="609600"/>
          </a:xfrm>
          <a:prstGeom prst="rect">
            <a:avLst/>
          </a:prstGeom>
        </p:spPr>
      </p:pic>
      <p:pic>
        <p:nvPicPr>
          <p:cNvPr id="726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C7C98CC-8F8C-7188-9159-41894294F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809260" y="2867819"/>
            <a:ext cx="609600" cy="609600"/>
          </a:xfrm>
          <a:prstGeom prst="rect">
            <a:avLst/>
          </a:prstGeom>
        </p:spPr>
      </p:pic>
      <p:pic>
        <p:nvPicPr>
          <p:cNvPr id="72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37CC99-5F65-D8F4-1DB1-56493F9A97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961660" y="3020219"/>
            <a:ext cx="609600" cy="609600"/>
          </a:xfrm>
          <a:prstGeom prst="rect">
            <a:avLst/>
          </a:prstGeom>
        </p:spPr>
      </p:pic>
      <p:pic>
        <p:nvPicPr>
          <p:cNvPr id="726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DBFD69-88EB-7EB6-2BA6-ED43050A6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4114060" y="3172619"/>
            <a:ext cx="609600" cy="609600"/>
          </a:xfrm>
          <a:prstGeom prst="rect">
            <a:avLst/>
          </a:prstGeom>
        </p:spPr>
      </p:pic>
      <p:sp>
        <p:nvSpPr>
          <p:cNvPr id="7266" name="Rectangle 7265">
            <a:extLst>
              <a:ext uri="{FF2B5EF4-FFF2-40B4-BE49-F238E27FC236}">
                <a16:creationId xmlns:a16="http://schemas.microsoft.com/office/drawing/2014/main" id="{CB6D70F0-A90C-D64B-9218-D9ACD42E0A0E}"/>
              </a:ext>
            </a:extLst>
          </p:cNvPr>
          <p:cNvSpPr/>
          <p:nvPr/>
        </p:nvSpPr>
        <p:spPr>
          <a:xfrm>
            <a:off x="37293" y="-60679"/>
            <a:ext cx="12154707" cy="63094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ba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–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3: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Đặt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trả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lời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câu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hỏi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Ở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đâu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?</a:t>
            </a:r>
          </a:p>
        </p:txBody>
      </p:sp>
      <p:grpSp>
        <p:nvGrpSpPr>
          <p:cNvPr id="7267" name="Group 7266">
            <a:extLst>
              <a:ext uri="{FF2B5EF4-FFF2-40B4-BE49-F238E27FC236}">
                <a16:creationId xmlns:a16="http://schemas.microsoft.com/office/drawing/2014/main" id="{B86F28AA-BDDC-B3E0-25C0-679200767165}"/>
              </a:ext>
            </a:extLst>
          </p:cNvPr>
          <p:cNvGrpSpPr/>
          <p:nvPr/>
        </p:nvGrpSpPr>
        <p:grpSpPr>
          <a:xfrm>
            <a:off x="246754" y="4751040"/>
            <a:ext cx="1525145" cy="1763521"/>
            <a:chOff x="1085454" y="22287"/>
            <a:chExt cx="5734743" cy="6631068"/>
          </a:xfrm>
        </p:grpSpPr>
        <p:grpSp>
          <p:nvGrpSpPr>
            <p:cNvPr id="7268" name="Group 7267">
              <a:extLst>
                <a:ext uri="{FF2B5EF4-FFF2-40B4-BE49-F238E27FC236}">
                  <a16:creationId xmlns:a16="http://schemas.microsoft.com/office/drawing/2014/main" id="{25F21243-983D-6F12-251D-124F6C183A5C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7338" name="Freeform: Shape 7337">
                <a:extLst>
                  <a:ext uri="{FF2B5EF4-FFF2-40B4-BE49-F238E27FC236}">
                    <a16:creationId xmlns:a16="http://schemas.microsoft.com/office/drawing/2014/main" id="{B91F5D8D-D0D1-9AF6-8B9C-DE00E6A5BAA7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9" name="Freeform: Shape 7338">
                <a:extLst>
                  <a:ext uri="{FF2B5EF4-FFF2-40B4-BE49-F238E27FC236}">
                    <a16:creationId xmlns:a16="http://schemas.microsoft.com/office/drawing/2014/main" id="{14F0511D-4E58-FF5C-AFEB-E538F5E0A285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0" name="Freeform: Shape 7339">
                <a:extLst>
                  <a:ext uri="{FF2B5EF4-FFF2-40B4-BE49-F238E27FC236}">
                    <a16:creationId xmlns:a16="http://schemas.microsoft.com/office/drawing/2014/main" id="{D0D9C68B-F33C-CD30-FF67-A35FFADB1528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1" name="Freeform: Shape 7340">
                <a:extLst>
                  <a:ext uri="{FF2B5EF4-FFF2-40B4-BE49-F238E27FC236}">
                    <a16:creationId xmlns:a16="http://schemas.microsoft.com/office/drawing/2014/main" id="{9B80907A-5EF8-5F70-C2FB-BD5B306FFBA7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69" name="Group 7268">
              <a:extLst>
                <a:ext uri="{FF2B5EF4-FFF2-40B4-BE49-F238E27FC236}">
                  <a16:creationId xmlns:a16="http://schemas.microsoft.com/office/drawing/2014/main" id="{F3D7B50A-F05C-8FA6-461A-7F66B2EE96DE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7334" name="Freeform: Shape 7333">
                <a:extLst>
                  <a:ext uri="{FF2B5EF4-FFF2-40B4-BE49-F238E27FC236}">
                    <a16:creationId xmlns:a16="http://schemas.microsoft.com/office/drawing/2014/main" id="{5F5BF56C-0053-5CE1-3F2A-09408E1811CD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5" name="Freeform: Shape 7334">
                <a:extLst>
                  <a:ext uri="{FF2B5EF4-FFF2-40B4-BE49-F238E27FC236}">
                    <a16:creationId xmlns:a16="http://schemas.microsoft.com/office/drawing/2014/main" id="{EECD3C8E-8981-0820-2291-B1B9FE510D5B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6" name="Freeform: Shape 7335">
                <a:extLst>
                  <a:ext uri="{FF2B5EF4-FFF2-40B4-BE49-F238E27FC236}">
                    <a16:creationId xmlns:a16="http://schemas.microsoft.com/office/drawing/2014/main" id="{41D8E43B-1170-63EC-9100-6EAD4D613992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7" name="Freeform: Shape 7336">
                <a:extLst>
                  <a:ext uri="{FF2B5EF4-FFF2-40B4-BE49-F238E27FC236}">
                    <a16:creationId xmlns:a16="http://schemas.microsoft.com/office/drawing/2014/main" id="{5A7D0C56-2AA7-6A6C-B08A-EA9EEB1F01E3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0" name="Group 7269">
              <a:extLst>
                <a:ext uri="{FF2B5EF4-FFF2-40B4-BE49-F238E27FC236}">
                  <a16:creationId xmlns:a16="http://schemas.microsoft.com/office/drawing/2014/main" id="{1F1B06DE-6B83-65D1-5C86-841DE966D015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7332" name="Freeform: Shape 7331">
                <a:extLst>
                  <a:ext uri="{FF2B5EF4-FFF2-40B4-BE49-F238E27FC236}">
                    <a16:creationId xmlns:a16="http://schemas.microsoft.com/office/drawing/2014/main" id="{6AFD2CD7-5C71-E2FC-0F28-A9260D0004E4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3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9C3009F9-EBDD-7AF6-B1E1-C4C03B76F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hq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71" name="Group 7270">
              <a:extLst>
                <a:ext uri="{FF2B5EF4-FFF2-40B4-BE49-F238E27FC236}">
                  <a16:creationId xmlns:a16="http://schemas.microsoft.com/office/drawing/2014/main" id="{B5B7A409-6087-084C-257C-2D3AEF60E025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7326" name="Freeform: Shape 7325">
                <a:extLst>
                  <a:ext uri="{FF2B5EF4-FFF2-40B4-BE49-F238E27FC236}">
                    <a16:creationId xmlns:a16="http://schemas.microsoft.com/office/drawing/2014/main" id="{07F0FE3C-1BD7-3DD8-3710-71FA5224BA39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27" name="Group 7326">
                <a:extLst>
                  <a:ext uri="{FF2B5EF4-FFF2-40B4-BE49-F238E27FC236}">
                    <a16:creationId xmlns:a16="http://schemas.microsoft.com/office/drawing/2014/main" id="{49104192-6462-3060-797F-4663845C31B8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7328" name="Freeform: Shape 7327">
                  <a:extLst>
                    <a:ext uri="{FF2B5EF4-FFF2-40B4-BE49-F238E27FC236}">
                      <a16:creationId xmlns:a16="http://schemas.microsoft.com/office/drawing/2014/main" id="{39228DE3-8697-049C-1DAB-CCD5148F0EDE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9" name="Freeform: Shape 7328">
                  <a:extLst>
                    <a:ext uri="{FF2B5EF4-FFF2-40B4-BE49-F238E27FC236}">
                      <a16:creationId xmlns:a16="http://schemas.microsoft.com/office/drawing/2014/main" id="{F715BB78-8205-4359-EDC7-EEECF22A81FD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0" name="Arc 7329">
                  <a:extLst>
                    <a:ext uri="{FF2B5EF4-FFF2-40B4-BE49-F238E27FC236}">
                      <a16:creationId xmlns:a16="http://schemas.microsoft.com/office/drawing/2014/main" id="{F7560FE5-E5F2-3B8F-A87E-366CC5C6B7EE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1" name="Arc 7330">
                  <a:extLst>
                    <a:ext uri="{FF2B5EF4-FFF2-40B4-BE49-F238E27FC236}">
                      <a16:creationId xmlns:a16="http://schemas.microsoft.com/office/drawing/2014/main" id="{A70FF56F-79DA-6CF3-3ECF-FB1DEB9C54D4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72" name="Group 7271">
              <a:extLst>
                <a:ext uri="{FF2B5EF4-FFF2-40B4-BE49-F238E27FC236}">
                  <a16:creationId xmlns:a16="http://schemas.microsoft.com/office/drawing/2014/main" id="{628C461C-5EA8-018A-10C0-286F41C7F789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7320" name="Freeform: Shape 7319">
                <a:extLst>
                  <a:ext uri="{FF2B5EF4-FFF2-40B4-BE49-F238E27FC236}">
                    <a16:creationId xmlns:a16="http://schemas.microsoft.com/office/drawing/2014/main" id="{C81A231F-63EE-CD2E-FE24-7C0345E6912D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21" name="Group 7320">
                <a:extLst>
                  <a:ext uri="{FF2B5EF4-FFF2-40B4-BE49-F238E27FC236}">
                    <a16:creationId xmlns:a16="http://schemas.microsoft.com/office/drawing/2014/main" id="{69D2AA52-18B8-7F20-8FB9-B6EC88ADDD45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7322" name="Freeform: Shape 7321">
                  <a:extLst>
                    <a:ext uri="{FF2B5EF4-FFF2-40B4-BE49-F238E27FC236}">
                      <a16:creationId xmlns:a16="http://schemas.microsoft.com/office/drawing/2014/main" id="{0E4DDA22-EF15-EED8-E612-AFDAF09F786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3" name="Freeform: Shape 7322">
                  <a:extLst>
                    <a:ext uri="{FF2B5EF4-FFF2-40B4-BE49-F238E27FC236}">
                      <a16:creationId xmlns:a16="http://schemas.microsoft.com/office/drawing/2014/main" id="{BE031D6D-3C80-7D08-793F-064AC62B3342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4" name="Arc 7323">
                  <a:extLst>
                    <a:ext uri="{FF2B5EF4-FFF2-40B4-BE49-F238E27FC236}">
                      <a16:creationId xmlns:a16="http://schemas.microsoft.com/office/drawing/2014/main" id="{7F29F71F-9173-FA9C-1473-959FEBD39822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5" name="Arc 7324">
                  <a:extLst>
                    <a:ext uri="{FF2B5EF4-FFF2-40B4-BE49-F238E27FC236}">
                      <a16:creationId xmlns:a16="http://schemas.microsoft.com/office/drawing/2014/main" id="{8F99C318-F7E5-765A-8D19-6327F49CD2CA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73" name="Freeform: Shape 7272">
              <a:extLst>
                <a:ext uri="{FF2B5EF4-FFF2-40B4-BE49-F238E27FC236}">
                  <a16:creationId xmlns:a16="http://schemas.microsoft.com/office/drawing/2014/main" id="{E2AF609A-023E-241E-F1B4-DD53B68928F0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4" name="Freeform: Shape 7273">
              <a:extLst>
                <a:ext uri="{FF2B5EF4-FFF2-40B4-BE49-F238E27FC236}">
                  <a16:creationId xmlns:a16="http://schemas.microsoft.com/office/drawing/2014/main" id="{22D55C33-9A6C-B0FF-A19C-D63DE1C9E950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5" name="Freeform: Shape 7274">
              <a:extLst>
                <a:ext uri="{FF2B5EF4-FFF2-40B4-BE49-F238E27FC236}">
                  <a16:creationId xmlns:a16="http://schemas.microsoft.com/office/drawing/2014/main" id="{B9792E30-A948-06F7-E910-43024E22E208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76" name="Group 7275">
              <a:extLst>
                <a:ext uri="{FF2B5EF4-FFF2-40B4-BE49-F238E27FC236}">
                  <a16:creationId xmlns:a16="http://schemas.microsoft.com/office/drawing/2014/main" id="{7590C0B5-0022-EC8B-AE01-C7A350D030BA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7317" name="Oval 7316">
                <a:extLst>
                  <a:ext uri="{FF2B5EF4-FFF2-40B4-BE49-F238E27FC236}">
                    <a16:creationId xmlns:a16="http://schemas.microsoft.com/office/drawing/2014/main" id="{69A1BB9E-6AF6-1C49-927B-3D9FE49E9606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8" name="Oval 7317">
                <a:extLst>
                  <a:ext uri="{FF2B5EF4-FFF2-40B4-BE49-F238E27FC236}">
                    <a16:creationId xmlns:a16="http://schemas.microsoft.com/office/drawing/2014/main" id="{0781951B-06AE-7A5C-472B-D47CFDF7F180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9" name="Oval 7318">
                <a:extLst>
                  <a:ext uri="{FF2B5EF4-FFF2-40B4-BE49-F238E27FC236}">
                    <a16:creationId xmlns:a16="http://schemas.microsoft.com/office/drawing/2014/main" id="{D5FDEE77-6475-F4FA-727A-2E83AFABEBA1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7" name="Group 7276">
              <a:extLst>
                <a:ext uri="{FF2B5EF4-FFF2-40B4-BE49-F238E27FC236}">
                  <a16:creationId xmlns:a16="http://schemas.microsoft.com/office/drawing/2014/main" id="{978DE96A-F36A-642B-1AC9-45A2B22F18CA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7314" name="Oval 7313">
                <a:extLst>
                  <a:ext uri="{FF2B5EF4-FFF2-40B4-BE49-F238E27FC236}">
                    <a16:creationId xmlns:a16="http://schemas.microsoft.com/office/drawing/2014/main" id="{0ACB0860-C2A2-8D05-1F4B-8AED3C1339BE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5" name="Oval 7314">
                <a:extLst>
                  <a:ext uri="{FF2B5EF4-FFF2-40B4-BE49-F238E27FC236}">
                    <a16:creationId xmlns:a16="http://schemas.microsoft.com/office/drawing/2014/main" id="{DF7A0412-7F9C-A1DC-39D9-0037B3AF675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16" name="Oval 7315">
                <a:extLst>
                  <a:ext uri="{FF2B5EF4-FFF2-40B4-BE49-F238E27FC236}">
                    <a16:creationId xmlns:a16="http://schemas.microsoft.com/office/drawing/2014/main" id="{B004EF6E-848E-4848-E479-1BF69C2937E3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8" name="Group 7277">
              <a:extLst>
                <a:ext uri="{FF2B5EF4-FFF2-40B4-BE49-F238E27FC236}">
                  <a16:creationId xmlns:a16="http://schemas.microsoft.com/office/drawing/2014/main" id="{AF18E9B6-B57E-DE92-436C-4E5E6AC7F06A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7312" name="Moon 7311">
                <a:extLst>
                  <a:ext uri="{FF2B5EF4-FFF2-40B4-BE49-F238E27FC236}">
                    <a16:creationId xmlns:a16="http://schemas.microsoft.com/office/drawing/2014/main" id="{C8145F8B-B0E7-7C4D-3CFC-A04FA7C2C3D5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3" name="Moon 7312">
                <a:extLst>
                  <a:ext uri="{FF2B5EF4-FFF2-40B4-BE49-F238E27FC236}">
                    <a16:creationId xmlns:a16="http://schemas.microsoft.com/office/drawing/2014/main" id="{0517F4DC-B5D2-311E-D0B7-0B4545E7640C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79" name="Moon 7278">
              <a:extLst>
                <a:ext uri="{FF2B5EF4-FFF2-40B4-BE49-F238E27FC236}">
                  <a16:creationId xmlns:a16="http://schemas.microsoft.com/office/drawing/2014/main" id="{1CBBA9F9-4854-D26E-D0B0-26C84204CF16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80" name="Group 7279">
              <a:extLst>
                <a:ext uri="{FF2B5EF4-FFF2-40B4-BE49-F238E27FC236}">
                  <a16:creationId xmlns:a16="http://schemas.microsoft.com/office/drawing/2014/main" id="{346F851E-DC7D-0788-DF89-2BE032B01C8B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7302" name="Group 7301">
                <a:extLst>
                  <a:ext uri="{FF2B5EF4-FFF2-40B4-BE49-F238E27FC236}">
                    <a16:creationId xmlns:a16="http://schemas.microsoft.com/office/drawing/2014/main" id="{36C2A461-11A8-B428-D542-C2809BB3495A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7308" name="Group 7307">
                  <a:extLst>
                    <a:ext uri="{FF2B5EF4-FFF2-40B4-BE49-F238E27FC236}">
                      <a16:creationId xmlns:a16="http://schemas.microsoft.com/office/drawing/2014/main" id="{B9E7EFE9-635B-49AE-1D92-AE7CCE7D3237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7310" name="Freeform: Shape 7309">
                    <a:extLst>
                      <a:ext uri="{FF2B5EF4-FFF2-40B4-BE49-F238E27FC236}">
                        <a16:creationId xmlns:a16="http://schemas.microsoft.com/office/drawing/2014/main" id="{E5846B93-4E90-0CCC-0EE5-934F3290188D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11" name="Freeform: Shape 7310">
                    <a:extLst>
                      <a:ext uri="{FF2B5EF4-FFF2-40B4-BE49-F238E27FC236}">
                        <a16:creationId xmlns:a16="http://schemas.microsoft.com/office/drawing/2014/main" id="{EC5F495D-6FD2-F4A9-F3A9-93284E950A3A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09" name="Oval 7308">
                  <a:extLst>
                    <a:ext uri="{FF2B5EF4-FFF2-40B4-BE49-F238E27FC236}">
                      <a16:creationId xmlns:a16="http://schemas.microsoft.com/office/drawing/2014/main" id="{1CAAB4F9-8204-BF48-4FF0-8BFCEACFFE73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03" name="Freeform: Shape 7302">
                <a:extLst>
                  <a:ext uri="{FF2B5EF4-FFF2-40B4-BE49-F238E27FC236}">
                    <a16:creationId xmlns:a16="http://schemas.microsoft.com/office/drawing/2014/main" id="{24539ECE-2E95-B1D7-3509-451D6FC9EE9F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4" name="Freeform: Shape 7303">
                <a:extLst>
                  <a:ext uri="{FF2B5EF4-FFF2-40B4-BE49-F238E27FC236}">
                    <a16:creationId xmlns:a16="http://schemas.microsoft.com/office/drawing/2014/main" id="{B514FBA0-AD6B-A237-A0E4-64A6065353DF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5" name="Freeform: Shape 7304">
                <a:extLst>
                  <a:ext uri="{FF2B5EF4-FFF2-40B4-BE49-F238E27FC236}">
                    <a16:creationId xmlns:a16="http://schemas.microsoft.com/office/drawing/2014/main" id="{F4CE8594-553F-D281-7FAF-CE27BA078FD8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6" name="Freeform: Shape 7305">
                <a:extLst>
                  <a:ext uri="{FF2B5EF4-FFF2-40B4-BE49-F238E27FC236}">
                    <a16:creationId xmlns:a16="http://schemas.microsoft.com/office/drawing/2014/main" id="{9FDD044D-1192-885F-1ADE-63C1D117379B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7" name="Freeform: Shape 7306">
                <a:extLst>
                  <a:ext uri="{FF2B5EF4-FFF2-40B4-BE49-F238E27FC236}">
                    <a16:creationId xmlns:a16="http://schemas.microsoft.com/office/drawing/2014/main" id="{E0E1F3DB-771C-62B2-DC1F-26AC8A059514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1" name="Group 7280">
              <a:extLst>
                <a:ext uri="{FF2B5EF4-FFF2-40B4-BE49-F238E27FC236}">
                  <a16:creationId xmlns:a16="http://schemas.microsoft.com/office/drawing/2014/main" id="{FEB4C920-318A-4C72-7B22-60BCCFE4F4EF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7299" name="Freeform: Shape 7298">
                <a:extLst>
                  <a:ext uri="{FF2B5EF4-FFF2-40B4-BE49-F238E27FC236}">
                    <a16:creationId xmlns:a16="http://schemas.microsoft.com/office/drawing/2014/main" id="{B657044A-318B-31C7-EEB5-B6496A8CE153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0" name="Freeform: Shape 7299">
                <a:extLst>
                  <a:ext uri="{FF2B5EF4-FFF2-40B4-BE49-F238E27FC236}">
                    <a16:creationId xmlns:a16="http://schemas.microsoft.com/office/drawing/2014/main" id="{05116BA9-0551-9B24-1F8A-08FB1BE3D0B4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1" name="Freeform: Shape 7300">
                <a:extLst>
                  <a:ext uri="{FF2B5EF4-FFF2-40B4-BE49-F238E27FC236}">
                    <a16:creationId xmlns:a16="http://schemas.microsoft.com/office/drawing/2014/main" id="{17C91FCD-1E58-B435-5D6C-B384FADC18B0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2" name="Group 7281">
              <a:extLst>
                <a:ext uri="{FF2B5EF4-FFF2-40B4-BE49-F238E27FC236}">
                  <a16:creationId xmlns:a16="http://schemas.microsoft.com/office/drawing/2014/main" id="{C5EC3FC4-F298-D55E-D11A-24311981CCF8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7296" name="Freeform: Shape 7295">
                <a:extLst>
                  <a:ext uri="{FF2B5EF4-FFF2-40B4-BE49-F238E27FC236}">
                    <a16:creationId xmlns:a16="http://schemas.microsoft.com/office/drawing/2014/main" id="{CC4252C2-2304-E4C6-9EC3-27A0325469E9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7" name="Freeform: Shape 7296">
                <a:extLst>
                  <a:ext uri="{FF2B5EF4-FFF2-40B4-BE49-F238E27FC236}">
                    <a16:creationId xmlns:a16="http://schemas.microsoft.com/office/drawing/2014/main" id="{B0E4C914-7750-A27E-F0EE-52E418AB6D82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8" name="Freeform: Shape 7297">
                <a:extLst>
                  <a:ext uri="{FF2B5EF4-FFF2-40B4-BE49-F238E27FC236}">
                    <a16:creationId xmlns:a16="http://schemas.microsoft.com/office/drawing/2014/main" id="{0C5C149C-292B-8B96-7F09-21186A5CDDD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3" name="Group 7282">
              <a:extLst>
                <a:ext uri="{FF2B5EF4-FFF2-40B4-BE49-F238E27FC236}">
                  <a16:creationId xmlns:a16="http://schemas.microsoft.com/office/drawing/2014/main" id="{827DB4D6-BFC5-1648-D8BD-65D5EC852ADC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7291" name="Freeform: Shape 7290">
                <a:extLst>
                  <a:ext uri="{FF2B5EF4-FFF2-40B4-BE49-F238E27FC236}">
                    <a16:creationId xmlns:a16="http://schemas.microsoft.com/office/drawing/2014/main" id="{DE4E6AE1-C021-C710-4E13-2BF3E990560E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2" name="Oval 7291">
                <a:extLst>
                  <a:ext uri="{FF2B5EF4-FFF2-40B4-BE49-F238E27FC236}">
                    <a16:creationId xmlns:a16="http://schemas.microsoft.com/office/drawing/2014/main" id="{219DBDE6-5AE6-6744-F551-BD467D654730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3" name="Freeform: Shape 7292">
                <a:extLst>
                  <a:ext uri="{FF2B5EF4-FFF2-40B4-BE49-F238E27FC236}">
                    <a16:creationId xmlns:a16="http://schemas.microsoft.com/office/drawing/2014/main" id="{D8528077-AFEB-806B-C7CA-12CF90153350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4" name="Freeform: Shape 7293">
                <a:extLst>
                  <a:ext uri="{FF2B5EF4-FFF2-40B4-BE49-F238E27FC236}">
                    <a16:creationId xmlns:a16="http://schemas.microsoft.com/office/drawing/2014/main" id="{1044373F-FD2E-49A4-4C8F-18230708108F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5" name="Freeform: Shape 7294">
                <a:extLst>
                  <a:ext uri="{FF2B5EF4-FFF2-40B4-BE49-F238E27FC236}">
                    <a16:creationId xmlns:a16="http://schemas.microsoft.com/office/drawing/2014/main" id="{0F7E85E7-68CA-AAED-4DFC-A9ABB97020B0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4" name="Group 7283">
              <a:extLst>
                <a:ext uri="{FF2B5EF4-FFF2-40B4-BE49-F238E27FC236}">
                  <a16:creationId xmlns:a16="http://schemas.microsoft.com/office/drawing/2014/main" id="{B930E341-A1FE-6B9A-9AF7-1C3E86C40202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7287" name="Freeform: Shape 7286">
                <a:extLst>
                  <a:ext uri="{FF2B5EF4-FFF2-40B4-BE49-F238E27FC236}">
                    <a16:creationId xmlns:a16="http://schemas.microsoft.com/office/drawing/2014/main" id="{6308291F-5075-4BF6-B2A9-AB3102C38B49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8" name="Freeform: Shape 7287">
                <a:extLst>
                  <a:ext uri="{FF2B5EF4-FFF2-40B4-BE49-F238E27FC236}">
                    <a16:creationId xmlns:a16="http://schemas.microsoft.com/office/drawing/2014/main" id="{E4446932-9797-04C3-36AF-2B0AF491ECF2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9" name="Freeform: Shape 7288">
                <a:extLst>
                  <a:ext uri="{FF2B5EF4-FFF2-40B4-BE49-F238E27FC236}">
                    <a16:creationId xmlns:a16="http://schemas.microsoft.com/office/drawing/2014/main" id="{13CF0833-0CC6-38B0-2611-C2CF59DD0118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0" name="Freeform: Shape 7289">
                <a:extLst>
                  <a:ext uri="{FF2B5EF4-FFF2-40B4-BE49-F238E27FC236}">
                    <a16:creationId xmlns:a16="http://schemas.microsoft.com/office/drawing/2014/main" id="{B3E1CD5A-F631-726C-E7D3-D464D94851B6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285" name="Oval 7284">
              <a:extLst>
                <a:ext uri="{FF2B5EF4-FFF2-40B4-BE49-F238E27FC236}">
                  <a16:creationId xmlns:a16="http://schemas.microsoft.com/office/drawing/2014/main" id="{1A3F82AC-47D9-D43B-2101-E769921F2243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6" name="Freeform: Shape 7285">
              <a:extLst>
                <a:ext uri="{FF2B5EF4-FFF2-40B4-BE49-F238E27FC236}">
                  <a16:creationId xmlns:a16="http://schemas.microsoft.com/office/drawing/2014/main" id="{7A8A6505-1F2E-C517-7AB6-ED3270ECCDCD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doan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037348" y="-1415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1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12" fill="hold"/>
                                        <p:tgtEl>
                                          <p:spTgt spid="7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12" fill="hold"/>
                                        <p:tgtEl>
                                          <p:spTgt spid="7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112" fill="hold"/>
                                        <p:tgtEl>
                                          <p:spTgt spid="7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12" fill="hold"/>
                                        <p:tgtEl>
                                          <p:spTgt spid="7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112" fill="hold"/>
                                        <p:tgtEl>
                                          <p:spTgt spid="7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07" fill="hold"/>
                                        <p:tgtEl>
                                          <p:spTgt spid="7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07" fill="hold"/>
                                        <p:tgtEl>
                                          <p:spTgt spid="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07" fill="hold"/>
                                        <p:tgtEl>
                                          <p:spTgt spid="7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007" fill="hold"/>
                                        <p:tgtEl>
                                          <p:spTgt spid="7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112" fill="hold"/>
                                        <p:tgtEl>
                                          <p:spTgt spid="7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07" fill="hold"/>
                                        <p:tgtEl>
                                          <p:spTgt spid="7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007" fill="hold"/>
                                        <p:tgtEl>
                                          <p:spTgt spid="7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8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8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9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0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1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3"/>
                </p:tgtEl>
              </p:cMediaNode>
            </p:audio>
            <p:audio>
              <p:cMediaNode vol="80000" numSld="999" showWhenStopped="0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236" grpId="0" animBg="1"/>
      <p:bldP spid="7237" grpId="0" animBg="1"/>
      <p:bldP spid="7238" grpId="0" animBg="1"/>
      <p:bldP spid="7239" grpId="0" animBg="1"/>
      <p:bldP spid="7241" grpId="0" animBg="1"/>
      <p:bldP spid="7245" grpId="0" animBg="1"/>
      <p:bldP spid="72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Minute-Timer-_Break-Me-Down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339646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973394" y="2300748"/>
            <a:ext cx="560439" cy="560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53" y="4925809"/>
            <a:ext cx="3972847" cy="19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3030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8" name="Group 7197">
            <a:extLst>
              <a:ext uri="{FF2B5EF4-FFF2-40B4-BE49-F238E27FC236}">
                <a16:creationId xmlns:a16="http://schemas.microsoft.com/office/drawing/2014/main" id="{13F388C1-0E64-04FE-273C-5C19DD66655B}"/>
              </a:ext>
            </a:extLst>
          </p:cNvPr>
          <p:cNvGrpSpPr/>
          <p:nvPr/>
        </p:nvGrpSpPr>
        <p:grpSpPr>
          <a:xfrm>
            <a:off x="-1263662" y="0"/>
            <a:ext cx="15491248" cy="8186080"/>
            <a:chOff x="-1263662" y="0"/>
            <a:chExt cx="15491248" cy="818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052C2C-AB85-3784-5099-61484E34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172" name="Picture 4" descr="Hình nền Vẽ Tay Quảng Cáo Animeoxoxi Ảnh Nền, Nền Vẽ Tay, Suối, Cảnh Phim  Hoạt Hình Background Vector để tải xuống miễn phí - Pngtree">
              <a:extLst>
                <a:ext uri="{FF2B5EF4-FFF2-40B4-BE49-F238E27FC236}">
                  <a16:creationId xmlns:a16="http://schemas.microsoft.com/office/drawing/2014/main" id="{A1F54234-AA4D-AA8A-AA6E-5B775635A6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43" b="94286" l="625" r="96667">
                          <a14:foregroundMark x1="9479" y1="82571" x2="9479" y2="82571"/>
                          <a14:foregroundMark x1="3958" y1="81143" x2="3958" y2="81143"/>
                          <a14:foregroundMark x1="3125" y1="86571" x2="3125" y2="86571"/>
                          <a14:foregroundMark x1="2396" y1="90286" x2="2396" y2="90286"/>
                          <a14:foregroundMark x1="1146" y1="84857" x2="1146" y2="84857"/>
                          <a14:foregroundMark x1="833" y1="80000" x2="833" y2="80000"/>
                          <a14:foregroundMark x1="2083" y1="90857" x2="2083" y2="90857"/>
                          <a14:foregroundMark x1="11146" y1="94000" x2="11146" y2="94000"/>
                          <a14:foregroundMark x1="21458" y1="92857" x2="23333" y2="94000"/>
                          <a14:foregroundMark x1="36667" y1="91714" x2="37917" y2="91714"/>
                          <a14:foregroundMark x1="50833" y1="89143" x2="53958" y2="89143"/>
                          <a14:foregroundMark x1="60208" y1="89143" x2="61146" y2="89143"/>
                          <a14:foregroundMark x1="75521" y1="88571" x2="76042" y2="89143"/>
                          <a14:foregroundMark x1="88542" y1="89143" x2="88542" y2="89143"/>
                          <a14:foregroundMark x1="94271" y1="87714" x2="94271" y2="87714"/>
                          <a14:foregroundMark x1="96667" y1="84286" x2="96667" y2="8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70" b="1238"/>
            <a:stretch/>
          </p:blipFill>
          <p:spPr bwMode="auto">
            <a:xfrm>
              <a:off x="0" y="4469286"/>
              <a:ext cx="12192000" cy="14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978F0C-3EA3-2011-76C7-3E66ADB0D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26" r="91369" b="12743"/>
            <a:stretch/>
          </p:blipFill>
          <p:spPr>
            <a:xfrm>
              <a:off x="0" y="5090883"/>
              <a:ext cx="1052286" cy="878116"/>
            </a:xfrm>
            <a:prstGeom prst="rect">
              <a:avLst/>
            </a:prstGeom>
          </p:spPr>
        </p:pic>
        <p:pic>
          <p:nvPicPr>
            <p:cNvPr id="7178" name="Picture 10" descr="Hill Soil Grass - Free vector graphic on Pixabay">
              <a:extLst>
                <a:ext uri="{FF2B5EF4-FFF2-40B4-BE49-F238E27FC236}">
                  <a16:creationId xmlns:a16="http://schemas.microsoft.com/office/drawing/2014/main" id="{19DD7385-AB93-15E3-0A41-3854A6CE92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>
              <a:off x="1207379" y="4494727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ill Soil Grass - Free vector graphic on Pixabay">
              <a:extLst>
                <a:ext uri="{FF2B5EF4-FFF2-40B4-BE49-F238E27FC236}">
                  <a16:creationId xmlns:a16="http://schemas.microsoft.com/office/drawing/2014/main" id="{639AC664-3506-DD65-ECA1-8D66C1B2B9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flipH="1">
              <a:off x="2865636" y="4494726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ill Soil Grass - Free vector graphic on Pixabay">
              <a:extLst>
                <a:ext uri="{FF2B5EF4-FFF2-40B4-BE49-F238E27FC236}">
                  <a16:creationId xmlns:a16="http://schemas.microsoft.com/office/drawing/2014/main" id="{BFC27C8C-00DB-6C46-533C-8FF691B0F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>
              <a:off x="4447691" y="4494726"/>
              <a:ext cx="1901371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Hill Soil Grass - Free vector graphic on Pixabay">
              <a:extLst>
                <a:ext uri="{FF2B5EF4-FFF2-40B4-BE49-F238E27FC236}">
                  <a16:creationId xmlns:a16="http://schemas.microsoft.com/office/drawing/2014/main" id="{7F5183CE-DA88-1E63-C118-1B85F9540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rot="21200526" flipH="1">
              <a:off x="6182150" y="4494725"/>
              <a:ext cx="1582055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ình nền Vẽ Tay Quảng Cáo Animeoxoxi Ảnh Nền, Nền Vẽ Tay, Suối, Cảnh Phim  Hoạt Hình Background Vector để tải xuống miễn phí - Pngtree">
              <a:extLst>
                <a:ext uri="{FF2B5EF4-FFF2-40B4-BE49-F238E27FC236}">
                  <a16:creationId xmlns:a16="http://schemas.microsoft.com/office/drawing/2014/main" id="{4932F2D5-0BF3-5807-DC35-4A6C5B394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43" b="94286" l="625" r="96667">
                          <a14:foregroundMark x1="9479" y1="82571" x2="9479" y2="82571"/>
                          <a14:foregroundMark x1="3958" y1="81143" x2="3958" y2="81143"/>
                          <a14:foregroundMark x1="3125" y1="86571" x2="3125" y2="86571"/>
                          <a14:foregroundMark x1="2396" y1="90286" x2="2396" y2="90286"/>
                          <a14:foregroundMark x1="1146" y1="84857" x2="1146" y2="84857"/>
                          <a14:foregroundMark x1="833" y1="80000" x2="833" y2="80000"/>
                          <a14:foregroundMark x1="2083" y1="90857" x2="2083" y2="90857"/>
                          <a14:foregroundMark x1="11146" y1="94000" x2="11146" y2="94000"/>
                          <a14:foregroundMark x1="21458" y1="92857" x2="23333" y2="94000"/>
                          <a14:foregroundMark x1="36667" y1="91714" x2="37917" y2="91714"/>
                          <a14:foregroundMark x1="50833" y1="89143" x2="53958" y2="89143"/>
                          <a14:foregroundMark x1="60208" y1="89143" x2="61146" y2="89143"/>
                          <a14:foregroundMark x1="75521" y1="88571" x2="76042" y2="89143"/>
                          <a14:foregroundMark x1="88542" y1="89143" x2="88542" y2="89143"/>
                          <a14:foregroundMark x1="94271" y1="87714" x2="94271" y2="87714"/>
                          <a14:foregroundMark x1="96667" y1="84286" x2="96667" y2="8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4" t="59470" r="23601" b="7122"/>
            <a:stretch/>
          </p:blipFill>
          <p:spPr bwMode="auto">
            <a:xfrm>
              <a:off x="11212281" y="4448023"/>
              <a:ext cx="979719" cy="16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ill Soil Grass - Free vector graphic on Pixabay">
              <a:extLst>
                <a:ext uri="{FF2B5EF4-FFF2-40B4-BE49-F238E27FC236}">
                  <a16:creationId xmlns:a16="http://schemas.microsoft.com/office/drawing/2014/main" id="{E476B609-65F5-ED81-61A4-BDED235A7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37539" r="13175" b="7858"/>
            <a:stretch/>
          </p:blipFill>
          <p:spPr bwMode="auto">
            <a:xfrm rot="181457">
              <a:off x="6719455" y="4358682"/>
              <a:ext cx="2349454" cy="6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6" name="Picture 18" descr="Page 5 | Bush Clipart Images - Free Download on Freepik">
              <a:extLst>
                <a:ext uri="{FF2B5EF4-FFF2-40B4-BE49-F238E27FC236}">
                  <a16:creationId xmlns:a16="http://schemas.microsoft.com/office/drawing/2014/main" id="{CFBCB14A-15B2-69D6-B7B0-9A56ACDD0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5" b="89617" l="8307" r="91853">
                          <a14:foregroundMark x1="8307" y1="53355" x2="8307" y2="53355"/>
                          <a14:foregroundMark x1="89457" y1="49521" x2="89457" y2="49521"/>
                          <a14:foregroundMark x1="90895" y1="64377" x2="90895" y2="64377"/>
                          <a14:foregroundMark x1="91853" y1="47444" x2="91853" y2="47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133" y="5484950"/>
              <a:ext cx="9170274" cy="23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Page 5 | Bush Clipart Images - Free Download on Freepik">
              <a:extLst>
                <a:ext uri="{FF2B5EF4-FFF2-40B4-BE49-F238E27FC236}">
                  <a16:creationId xmlns:a16="http://schemas.microsoft.com/office/drawing/2014/main" id="{21394304-61E2-81C1-74F4-6A211BC04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5" b="89617" l="8307" r="91853">
                          <a14:foregroundMark x1="8307" y1="53355" x2="8307" y2="53355"/>
                          <a14:foregroundMark x1="89457" y1="49521" x2="89457" y2="49521"/>
                          <a14:foregroundMark x1="90895" y1="64377" x2="90895" y2="64377"/>
                          <a14:foregroundMark x1="91853" y1="47444" x2="91853" y2="47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9364" y="5352838"/>
              <a:ext cx="5853352" cy="23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Rock Depiction, stones and rocks, angle, cartoon png | PNGEgg">
              <a:extLst>
                <a:ext uri="{FF2B5EF4-FFF2-40B4-BE49-F238E27FC236}">
                  <a16:creationId xmlns:a16="http://schemas.microsoft.com/office/drawing/2014/main" id="{BB01C0A1-9677-637A-A7C7-DFE4F70F3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55" b="96918" l="222" r="98000">
                          <a14:foregroundMark x1="4000" y1="50000" x2="4000" y2="50000"/>
                          <a14:foregroundMark x1="44444" y1="11130" x2="44444" y2="11130"/>
                          <a14:foregroundMark x1="54889" y1="2226" x2="54889" y2="2226"/>
                          <a14:foregroundMark x1="62556" y1="83390" x2="62556" y2="83390"/>
                          <a14:foregroundMark x1="70778" y1="87500" x2="70778" y2="87500"/>
                          <a14:foregroundMark x1="89778" y1="75000" x2="89778" y2="75000"/>
                          <a14:foregroundMark x1="94556" y1="42295" x2="94556" y2="42295"/>
                          <a14:foregroundMark x1="92444" y1="39041" x2="92444" y2="39041"/>
                          <a14:foregroundMark x1="98222" y1="54623" x2="98222" y2="54623"/>
                          <a14:foregroundMark x1="58667" y1="97089" x2="58667" y2="97089"/>
                          <a14:foregroundMark x1="222" y1="51027" x2="222" y2="51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985" y="5189124"/>
              <a:ext cx="3567835" cy="183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Bụi Rậm Màu Xanh Lá Cây - Miễn Phí vector hình ảnh trên Pixabay">
              <a:extLst>
                <a:ext uri="{FF2B5EF4-FFF2-40B4-BE49-F238E27FC236}">
                  <a16:creationId xmlns:a16="http://schemas.microsoft.com/office/drawing/2014/main" id="{0D4FACED-3E95-6D38-DB09-85F22B148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3662" y="5713208"/>
              <a:ext cx="4945743" cy="247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Bụi Rậm Màu Xanh Lá Cây - Miễn Phí vector hình ảnh trên Pixabay">
              <a:extLst>
                <a:ext uri="{FF2B5EF4-FFF2-40B4-BE49-F238E27FC236}">
                  <a16:creationId xmlns:a16="http://schemas.microsoft.com/office/drawing/2014/main" id="{5F00492C-79F5-FF8B-2DEC-99641FD68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843" y="5086649"/>
              <a:ext cx="4945743" cy="247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99" name="Group 7198">
            <a:extLst>
              <a:ext uri="{FF2B5EF4-FFF2-40B4-BE49-F238E27FC236}">
                <a16:creationId xmlns:a16="http://schemas.microsoft.com/office/drawing/2014/main" id="{50DC3C67-44FA-775E-09DB-6FD7D7C2E6F5}"/>
              </a:ext>
            </a:extLst>
          </p:cNvPr>
          <p:cNvGrpSpPr/>
          <p:nvPr/>
        </p:nvGrpSpPr>
        <p:grpSpPr>
          <a:xfrm>
            <a:off x="2110468" y="4905492"/>
            <a:ext cx="1967365" cy="1221123"/>
            <a:chOff x="5791200" y="4282440"/>
            <a:chExt cx="2209800" cy="1371600"/>
          </a:xfrm>
        </p:grpSpPr>
        <p:sp>
          <p:nvSpPr>
            <p:cNvPr id="7200" name="Freeform: Shape 7199">
              <a:extLst>
                <a:ext uri="{FF2B5EF4-FFF2-40B4-BE49-F238E27FC236}">
                  <a16:creationId xmlns:a16="http://schemas.microsoft.com/office/drawing/2014/main" id="{F9AB2291-E7BD-B1D5-66BB-A16AB5BAFDFC}"/>
                </a:ext>
              </a:extLst>
            </p:cNvPr>
            <p:cNvSpPr/>
            <p:nvPr/>
          </p:nvSpPr>
          <p:spPr>
            <a:xfrm>
              <a:off x="5791200" y="4282440"/>
              <a:ext cx="2209800" cy="1371600"/>
            </a:xfrm>
            <a:custGeom>
              <a:avLst/>
              <a:gdLst>
                <a:gd name="connsiteX0" fmla="*/ 2087880 w 2209800"/>
                <a:gd name="connsiteY0" fmla="*/ 510540 h 1371600"/>
                <a:gd name="connsiteX1" fmla="*/ 2141220 w 2209800"/>
                <a:gd name="connsiteY1" fmla="*/ 480060 h 1371600"/>
                <a:gd name="connsiteX2" fmla="*/ 2194560 w 2209800"/>
                <a:gd name="connsiteY2" fmla="*/ 495300 h 1371600"/>
                <a:gd name="connsiteX3" fmla="*/ 2209800 w 2209800"/>
                <a:gd name="connsiteY3" fmla="*/ 571500 h 1371600"/>
                <a:gd name="connsiteX4" fmla="*/ 2171700 w 2209800"/>
                <a:gd name="connsiteY4" fmla="*/ 617220 h 1371600"/>
                <a:gd name="connsiteX5" fmla="*/ 2194560 w 2209800"/>
                <a:gd name="connsiteY5" fmla="*/ 762000 h 1371600"/>
                <a:gd name="connsiteX6" fmla="*/ 2209800 w 2209800"/>
                <a:gd name="connsiteY6" fmla="*/ 914400 h 1371600"/>
                <a:gd name="connsiteX7" fmla="*/ 2148840 w 2209800"/>
                <a:gd name="connsiteY7" fmla="*/ 975360 h 1371600"/>
                <a:gd name="connsiteX8" fmla="*/ 2103120 w 2209800"/>
                <a:gd name="connsiteY8" fmla="*/ 1013460 h 1371600"/>
                <a:gd name="connsiteX9" fmla="*/ 2103120 w 2209800"/>
                <a:gd name="connsiteY9" fmla="*/ 1074420 h 1371600"/>
                <a:gd name="connsiteX10" fmla="*/ 2034540 w 2209800"/>
                <a:gd name="connsiteY10" fmla="*/ 1135380 h 1371600"/>
                <a:gd name="connsiteX11" fmla="*/ 1958340 w 2209800"/>
                <a:gd name="connsiteY11" fmla="*/ 1127760 h 1371600"/>
                <a:gd name="connsiteX12" fmla="*/ 1943100 w 2209800"/>
                <a:gd name="connsiteY12" fmla="*/ 1097280 h 1371600"/>
                <a:gd name="connsiteX13" fmla="*/ 1912620 w 2209800"/>
                <a:gd name="connsiteY13" fmla="*/ 1112520 h 1371600"/>
                <a:gd name="connsiteX14" fmla="*/ 1882140 w 2209800"/>
                <a:gd name="connsiteY14" fmla="*/ 1120140 h 1371600"/>
                <a:gd name="connsiteX15" fmla="*/ 1836420 w 2209800"/>
                <a:gd name="connsiteY15" fmla="*/ 1043940 h 1371600"/>
                <a:gd name="connsiteX16" fmla="*/ 1767840 w 2209800"/>
                <a:gd name="connsiteY16" fmla="*/ 944880 h 1371600"/>
                <a:gd name="connsiteX17" fmla="*/ 1706880 w 2209800"/>
                <a:gd name="connsiteY17" fmla="*/ 822960 h 1371600"/>
                <a:gd name="connsiteX18" fmla="*/ 1615440 w 2209800"/>
                <a:gd name="connsiteY18" fmla="*/ 975360 h 1371600"/>
                <a:gd name="connsiteX19" fmla="*/ 1569720 w 2209800"/>
                <a:gd name="connsiteY19" fmla="*/ 1089660 h 1371600"/>
                <a:gd name="connsiteX20" fmla="*/ 1592580 w 2209800"/>
                <a:gd name="connsiteY20" fmla="*/ 1173480 h 1371600"/>
                <a:gd name="connsiteX21" fmla="*/ 1524000 w 2209800"/>
                <a:gd name="connsiteY21" fmla="*/ 1226820 h 1371600"/>
                <a:gd name="connsiteX22" fmla="*/ 1447800 w 2209800"/>
                <a:gd name="connsiteY22" fmla="*/ 1226820 h 1371600"/>
                <a:gd name="connsiteX23" fmla="*/ 1371600 w 2209800"/>
                <a:gd name="connsiteY23" fmla="*/ 1226820 h 1371600"/>
                <a:gd name="connsiteX24" fmla="*/ 1341120 w 2209800"/>
                <a:gd name="connsiteY24" fmla="*/ 1196340 h 1371600"/>
                <a:gd name="connsiteX25" fmla="*/ 1264920 w 2209800"/>
                <a:gd name="connsiteY25" fmla="*/ 922020 h 1371600"/>
                <a:gd name="connsiteX26" fmla="*/ 1104900 w 2209800"/>
                <a:gd name="connsiteY26" fmla="*/ 1005840 h 1371600"/>
                <a:gd name="connsiteX27" fmla="*/ 952500 w 2209800"/>
                <a:gd name="connsiteY27" fmla="*/ 1036320 h 1371600"/>
                <a:gd name="connsiteX28" fmla="*/ 944880 w 2209800"/>
                <a:gd name="connsiteY28" fmla="*/ 1181100 h 1371600"/>
                <a:gd name="connsiteX29" fmla="*/ 967740 w 2209800"/>
                <a:gd name="connsiteY29" fmla="*/ 1264920 h 1371600"/>
                <a:gd name="connsiteX30" fmla="*/ 1021080 w 2209800"/>
                <a:gd name="connsiteY30" fmla="*/ 1287780 h 1371600"/>
                <a:gd name="connsiteX31" fmla="*/ 982980 w 2209800"/>
                <a:gd name="connsiteY31" fmla="*/ 1341120 h 1371600"/>
                <a:gd name="connsiteX32" fmla="*/ 830580 w 2209800"/>
                <a:gd name="connsiteY32" fmla="*/ 1371600 h 1371600"/>
                <a:gd name="connsiteX33" fmla="*/ 731520 w 2209800"/>
                <a:gd name="connsiteY33" fmla="*/ 1356360 h 1371600"/>
                <a:gd name="connsiteX34" fmla="*/ 609600 w 2209800"/>
                <a:gd name="connsiteY34" fmla="*/ 1303020 h 1371600"/>
                <a:gd name="connsiteX35" fmla="*/ 571500 w 2209800"/>
                <a:gd name="connsiteY35" fmla="*/ 1242060 h 1371600"/>
                <a:gd name="connsiteX36" fmla="*/ 548640 w 2209800"/>
                <a:gd name="connsiteY36" fmla="*/ 1280160 h 1371600"/>
                <a:gd name="connsiteX37" fmla="*/ 464820 w 2209800"/>
                <a:gd name="connsiteY37" fmla="*/ 1303020 h 1371600"/>
                <a:gd name="connsiteX38" fmla="*/ 312420 w 2209800"/>
                <a:gd name="connsiteY38" fmla="*/ 1310640 h 1371600"/>
                <a:gd name="connsiteX39" fmla="*/ 205740 w 2209800"/>
                <a:gd name="connsiteY39" fmla="*/ 1287780 h 1371600"/>
                <a:gd name="connsiteX40" fmla="*/ 106680 w 2209800"/>
                <a:gd name="connsiteY40" fmla="*/ 1051560 h 1371600"/>
                <a:gd name="connsiteX41" fmla="*/ 15240 w 2209800"/>
                <a:gd name="connsiteY41" fmla="*/ 815340 h 1371600"/>
                <a:gd name="connsiteX42" fmla="*/ 0 w 2209800"/>
                <a:gd name="connsiteY42" fmla="*/ 571500 h 1371600"/>
                <a:gd name="connsiteX43" fmla="*/ 53340 w 2209800"/>
                <a:gd name="connsiteY43" fmla="*/ 335280 h 1371600"/>
                <a:gd name="connsiteX44" fmla="*/ 289560 w 2209800"/>
                <a:gd name="connsiteY44" fmla="*/ 121920 h 1371600"/>
                <a:gd name="connsiteX45" fmla="*/ 640080 w 2209800"/>
                <a:gd name="connsiteY45" fmla="*/ 30480 h 1371600"/>
                <a:gd name="connsiteX46" fmla="*/ 1173480 w 2209800"/>
                <a:gd name="connsiteY46" fmla="*/ 0 h 1371600"/>
                <a:gd name="connsiteX47" fmla="*/ 1501140 w 2209800"/>
                <a:gd name="connsiteY47" fmla="*/ 22860 h 1371600"/>
                <a:gd name="connsiteX48" fmla="*/ 1699260 w 2209800"/>
                <a:gd name="connsiteY48" fmla="*/ 114300 h 1371600"/>
                <a:gd name="connsiteX49" fmla="*/ 1851660 w 2209800"/>
                <a:gd name="connsiteY49" fmla="*/ 281940 h 1371600"/>
                <a:gd name="connsiteX50" fmla="*/ 2087880 w 2209800"/>
                <a:gd name="connsiteY50" fmla="*/ 51054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09800" h="1371600">
                  <a:moveTo>
                    <a:pt x="2087880" y="510540"/>
                  </a:moveTo>
                  <a:lnTo>
                    <a:pt x="2141220" y="480060"/>
                  </a:lnTo>
                  <a:lnTo>
                    <a:pt x="2194560" y="495300"/>
                  </a:lnTo>
                  <a:lnTo>
                    <a:pt x="2209800" y="571500"/>
                  </a:lnTo>
                  <a:lnTo>
                    <a:pt x="2171700" y="617220"/>
                  </a:lnTo>
                  <a:lnTo>
                    <a:pt x="2194560" y="762000"/>
                  </a:lnTo>
                  <a:lnTo>
                    <a:pt x="2209800" y="914400"/>
                  </a:lnTo>
                  <a:lnTo>
                    <a:pt x="2148840" y="975360"/>
                  </a:lnTo>
                  <a:lnTo>
                    <a:pt x="2103120" y="1013460"/>
                  </a:lnTo>
                  <a:lnTo>
                    <a:pt x="2103120" y="1074420"/>
                  </a:lnTo>
                  <a:lnTo>
                    <a:pt x="2034540" y="1135380"/>
                  </a:lnTo>
                  <a:lnTo>
                    <a:pt x="1958340" y="1127760"/>
                  </a:lnTo>
                  <a:lnTo>
                    <a:pt x="1943100" y="1097280"/>
                  </a:lnTo>
                  <a:lnTo>
                    <a:pt x="1912620" y="1112520"/>
                  </a:lnTo>
                  <a:lnTo>
                    <a:pt x="1882140" y="1120140"/>
                  </a:lnTo>
                  <a:lnTo>
                    <a:pt x="1836420" y="1043940"/>
                  </a:lnTo>
                  <a:lnTo>
                    <a:pt x="1767840" y="944880"/>
                  </a:lnTo>
                  <a:lnTo>
                    <a:pt x="1706880" y="822960"/>
                  </a:lnTo>
                  <a:lnTo>
                    <a:pt x="1615440" y="975360"/>
                  </a:lnTo>
                  <a:lnTo>
                    <a:pt x="1569720" y="1089660"/>
                  </a:lnTo>
                  <a:lnTo>
                    <a:pt x="1592580" y="1173480"/>
                  </a:lnTo>
                  <a:lnTo>
                    <a:pt x="1524000" y="1226820"/>
                  </a:lnTo>
                  <a:lnTo>
                    <a:pt x="1447800" y="1226820"/>
                  </a:lnTo>
                  <a:lnTo>
                    <a:pt x="1371600" y="1226820"/>
                  </a:lnTo>
                  <a:lnTo>
                    <a:pt x="1341120" y="1196340"/>
                  </a:lnTo>
                  <a:lnTo>
                    <a:pt x="1264920" y="922020"/>
                  </a:lnTo>
                  <a:lnTo>
                    <a:pt x="1104900" y="1005840"/>
                  </a:lnTo>
                  <a:lnTo>
                    <a:pt x="952500" y="1036320"/>
                  </a:lnTo>
                  <a:lnTo>
                    <a:pt x="944880" y="1181100"/>
                  </a:lnTo>
                  <a:lnTo>
                    <a:pt x="967740" y="1264920"/>
                  </a:lnTo>
                  <a:lnTo>
                    <a:pt x="1021080" y="1287780"/>
                  </a:lnTo>
                  <a:lnTo>
                    <a:pt x="982980" y="1341120"/>
                  </a:lnTo>
                  <a:lnTo>
                    <a:pt x="830580" y="1371600"/>
                  </a:lnTo>
                  <a:lnTo>
                    <a:pt x="731520" y="1356360"/>
                  </a:lnTo>
                  <a:lnTo>
                    <a:pt x="609600" y="1303020"/>
                  </a:lnTo>
                  <a:lnTo>
                    <a:pt x="571500" y="1242060"/>
                  </a:lnTo>
                  <a:lnTo>
                    <a:pt x="548640" y="1280160"/>
                  </a:lnTo>
                  <a:lnTo>
                    <a:pt x="464820" y="1303020"/>
                  </a:lnTo>
                  <a:lnTo>
                    <a:pt x="312420" y="1310640"/>
                  </a:lnTo>
                  <a:lnTo>
                    <a:pt x="205740" y="1287780"/>
                  </a:lnTo>
                  <a:lnTo>
                    <a:pt x="106680" y="1051560"/>
                  </a:lnTo>
                  <a:lnTo>
                    <a:pt x="15240" y="815340"/>
                  </a:lnTo>
                  <a:lnTo>
                    <a:pt x="0" y="571500"/>
                  </a:lnTo>
                  <a:lnTo>
                    <a:pt x="53340" y="335280"/>
                  </a:lnTo>
                  <a:lnTo>
                    <a:pt x="289560" y="121920"/>
                  </a:lnTo>
                  <a:lnTo>
                    <a:pt x="640080" y="30480"/>
                  </a:lnTo>
                  <a:lnTo>
                    <a:pt x="1173480" y="0"/>
                  </a:lnTo>
                  <a:lnTo>
                    <a:pt x="1501140" y="22860"/>
                  </a:lnTo>
                  <a:lnTo>
                    <a:pt x="1699260" y="114300"/>
                  </a:lnTo>
                  <a:lnTo>
                    <a:pt x="1851660" y="281940"/>
                  </a:lnTo>
                  <a:lnTo>
                    <a:pt x="2087880" y="510540"/>
                  </a:lnTo>
                  <a:close/>
                </a:path>
              </a:pathLst>
            </a:custGeom>
            <a:solidFill>
              <a:srgbClr val="6B5D55"/>
            </a:solidFill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1" name="Freeform: Shape 7200">
              <a:extLst>
                <a:ext uri="{FF2B5EF4-FFF2-40B4-BE49-F238E27FC236}">
                  <a16:creationId xmlns:a16="http://schemas.microsoft.com/office/drawing/2014/main" id="{2A6A4DEB-2C6A-A82B-B283-A194E446D857}"/>
                </a:ext>
              </a:extLst>
            </p:cNvPr>
            <p:cNvSpPr/>
            <p:nvPr/>
          </p:nvSpPr>
          <p:spPr>
            <a:xfrm>
              <a:off x="6065520" y="4930140"/>
              <a:ext cx="304800" cy="594360"/>
            </a:xfrm>
            <a:custGeom>
              <a:avLst/>
              <a:gdLst>
                <a:gd name="connsiteX0" fmla="*/ 7620 w 304800"/>
                <a:gd name="connsiteY0" fmla="*/ 0 h 594360"/>
                <a:gd name="connsiteX1" fmla="*/ 0 w 304800"/>
                <a:gd name="connsiteY1" fmla="*/ 144780 h 594360"/>
                <a:gd name="connsiteX2" fmla="*/ 99060 w 304800"/>
                <a:gd name="connsiteY2" fmla="*/ 312420 h 594360"/>
                <a:gd name="connsiteX3" fmla="*/ 228600 w 304800"/>
                <a:gd name="connsiteY3" fmla="*/ 472440 h 594360"/>
                <a:gd name="connsiteX4" fmla="*/ 304800 w 304800"/>
                <a:gd name="connsiteY4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594360">
                  <a:moveTo>
                    <a:pt x="7620" y="0"/>
                  </a:moveTo>
                  <a:lnTo>
                    <a:pt x="0" y="144780"/>
                  </a:lnTo>
                  <a:lnTo>
                    <a:pt x="99060" y="312420"/>
                  </a:lnTo>
                  <a:lnTo>
                    <a:pt x="228600" y="472440"/>
                  </a:lnTo>
                  <a:lnTo>
                    <a:pt x="304800" y="59436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2" name="Freeform: Shape 7201">
              <a:extLst>
                <a:ext uri="{FF2B5EF4-FFF2-40B4-BE49-F238E27FC236}">
                  <a16:creationId xmlns:a16="http://schemas.microsoft.com/office/drawing/2014/main" id="{96F3966A-8C9D-DBF5-35C1-E5DFA9FE533B}"/>
                </a:ext>
              </a:extLst>
            </p:cNvPr>
            <p:cNvSpPr/>
            <p:nvPr/>
          </p:nvSpPr>
          <p:spPr>
            <a:xfrm>
              <a:off x="5852160" y="4716780"/>
              <a:ext cx="266700" cy="304800"/>
            </a:xfrm>
            <a:custGeom>
              <a:avLst/>
              <a:gdLst>
                <a:gd name="connsiteX0" fmla="*/ 190500 w 266700"/>
                <a:gd name="connsiteY0" fmla="*/ 0 h 304800"/>
                <a:gd name="connsiteX1" fmla="*/ 83820 w 266700"/>
                <a:gd name="connsiteY1" fmla="*/ 53340 h 304800"/>
                <a:gd name="connsiteX2" fmla="*/ 38100 w 266700"/>
                <a:gd name="connsiteY2" fmla="*/ 106680 h 304800"/>
                <a:gd name="connsiteX3" fmla="*/ 0 w 266700"/>
                <a:gd name="connsiteY3" fmla="*/ 160020 h 304800"/>
                <a:gd name="connsiteX4" fmla="*/ 0 w 266700"/>
                <a:gd name="connsiteY4" fmla="*/ 213360 h 304800"/>
                <a:gd name="connsiteX5" fmla="*/ 7620 w 266700"/>
                <a:gd name="connsiteY5" fmla="*/ 266700 h 304800"/>
                <a:gd name="connsiteX6" fmla="*/ 30480 w 266700"/>
                <a:gd name="connsiteY6" fmla="*/ 297180 h 304800"/>
                <a:gd name="connsiteX7" fmla="*/ 114300 w 266700"/>
                <a:gd name="connsiteY7" fmla="*/ 304800 h 304800"/>
                <a:gd name="connsiteX8" fmla="*/ 190500 w 266700"/>
                <a:gd name="connsiteY8" fmla="*/ 289560 h 304800"/>
                <a:gd name="connsiteX9" fmla="*/ 266700 w 266700"/>
                <a:gd name="connsiteY9" fmla="*/ 12192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304800">
                  <a:moveTo>
                    <a:pt x="190500" y="0"/>
                  </a:moveTo>
                  <a:lnTo>
                    <a:pt x="83820" y="53340"/>
                  </a:lnTo>
                  <a:lnTo>
                    <a:pt x="38100" y="106680"/>
                  </a:lnTo>
                  <a:lnTo>
                    <a:pt x="0" y="160020"/>
                  </a:lnTo>
                  <a:lnTo>
                    <a:pt x="0" y="213360"/>
                  </a:lnTo>
                  <a:lnTo>
                    <a:pt x="7620" y="266700"/>
                  </a:lnTo>
                  <a:lnTo>
                    <a:pt x="30480" y="297180"/>
                  </a:lnTo>
                  <a:lnTo>
                    <a:pt x="114300" y="304800"/>
                  </a:lnTo>
                  <a:lnTo>
                    <a:pt x="190500" y="289560"/>
                  </a:lnTo>
                  <a:lnTo>
                    <a:pt x="266700" y="12192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3" name="Freeform: Shape 7202">
              <a:extLst>
                <a:ext uri="{FF2B5EF4-FFF2-40B4-BE49-F238E27FC236}">
                  <a16:creationId xmlns:a16="http://schemas.microsoft.com/office/drawing/2014/main" id="{68DD7F90-AD4C-626B-D5B9-3A9BD8D4EE7C}"/>
                </a:ext>
              </a:extLst>
            </p:cNvPr>
            <p:cNvSpPr/>
            <p:nvPr/>
          </p:nvSpPr>
          <p:spPr>
            <a:xfrm>
              <a:off x="7063740" y="5029200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68580 w 76200"/>
                <a:gd name="connsiteY1" fmla="*/ 99060 h 175260"/>
                <a:gd name="connsiteX2" fmla="*/ 76200 w 76200"/>
                <a:gd name="connsiteY2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68580" y="99060"/>
                  </a:lnTo>
                  <a:lnTo>
                    <a:pt x="76200" y="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4" name="Freeform: Shape 7203">
              <a:extLst>
                <a:ext uri="{FF2B5EF4-FFF2-40B4-BE49-F238E27FC236}">
                  <a16:creationId xmlns:a16="http://schemas.microsoft.com/office/drawing/2014/main" id="{F184ADE6-15C1-D2AB-505C-F154C0A226B7}"/>
                </a:ext>
              </a:extLst>
            </p:cNvPr>
            <p:cNvSpPr/>
            <p:nvPr/>
          </p:nvSpPr>
          <p:spPr>
            <a:xfrm>
              <a:off x="6061075" y="55340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5" name="Freeform: Shape 7204">
              <a:extLst>
                <a:ext uri="{FF2B5EF4-FFF2-40B4-BE49-F238E27FC236}">
                  <a16:creationId xmlns:a16="http://schemas.microsoft.com/office/drawing/2014/main" id="{C3056109-F9BF-1863-1346-E6AD75D32278}"/>
                </a:ext>
              </a:extLst>
            </p:cNvPr>
            <p:cNvSpPr/>
            <p:nvPr/>
          </p:nvSpPr>
          <p:spPr>
            <a:xfrm>
              <a:off x="6115052" y="55340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6" name="Freeform: Shape 7205">
              <a:extLst>
                <a:ext uri="{FF2B5EF4-FFF2-40B4-BE49-F238E27FC236}">
                  <a16:creationId xmlns:a16="http://schemas.microsoft.com/office/drawing/2014/main" id="{6BB41F4D-F385-6313-1E12-7FA2659B1B1D}"/>
                </a:ext>
              </a:extLst>
            </p:cNvPr>
            <p:cNvSpPr/>
            <p:nvPr/>
          </p:nvSpPr>
          <p:spPr>
            <a:xfrm>
              <a:off x="6169029" y="55245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7" name="Freeform: Shape 7206">
              <a:extLst>
                <a:ext uri="{FF2B5EF4-FFF2-40B4-BE49-F238E27FC236}">
                  <a16:creationId xmlns:a16="http://schemas.microsoft.com/office/drawing/2014/main" id="{6819B061-D5CA-C522-9F58-832E78331D56}"/>
                </a:ext>
              </a:extLst>
            </p:cNvPr>
            <p:cNvSpPr/>
            <p:nvPr/>
          </p:nvSpPr>
          <p:spPr>
            <a:xfrm>
              <a:off x="6218561" y="55245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8" name="Freeform: Shape 7207">
              <a:extLst>
                <a:ext uri="{FF2B5EF4-FFF2-40B4-BE49-F238E27FC236}">
                  <a16:creationId xmlns:a16="http://schemas.microsoft.com/office/drawing/2014/main" id="{845BFDF8-CF73-5643-7AFD-67674B980C11}"/>
                </a:ext>
              </a:extLst>
            </p:cNvPr>
            <p:cNvSpPr/>
            <p:nvPr/>
          </p:nvSpPr>
          <p:spPr>
            <a:xfrm>
              <a:off x="6492881" y="55753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9" name="Freeform: Shape 7208">
              <a:extLst>
                <a:ext uri="{FF2B5EF4-FFF2-40B4-BE49-F238E27FC236}">
                  <a16:creationId xmlns:a16="http://schemas.microsoft.com/office/drawing/2014/main" id="{1261E583-778F-0CCD-4D19-EE912F4DE0C7}"/>
                </a:ext>
              </a:extLst>
            </p:cNvPr>
            <p:cNvSpPr/>
            <p:nvPr/>
          </p:nvSpPr>
          <p:spPr>
            <a:xfrm>
              <a:off x="6538920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0" name="Freeform: Shape 7209">
              <a:extLst>
                <a:ext uri="{FF2B5EF4-FFF2-40B4-BE49-F238E27FC236}">
                  <a16:creationId xmlns:a16="http://schemas.microsoft.com/office/drawing/2014/main" id="{9F648A0D-696D-6BD3-AE74-AF4D8C41ED89}"/>
                </a:ext>
              </a:extLst>
            </p:cNvPr>
            <p:cNvSpPr/>
            <p:nvPr/>
          </p:nvSpPr>
          <p:spPr>
            <a:xfrm>
              <a:off x="6584959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1" name="Freeform: Shape 7210">
              <a:extLst>
                <a:ext uri="{FF2B5EF4-FFF2-40B4-BE49-F238E27FC236}">
                  <a16:creationId xmlns:a16="http://schemas.microsoft.com/office/drawing/2014/main" id="{3ECF42BD-47C5-9FA9-DA38-9832F8AE8C30}"/>
                </a:ext>
              </a:extLst>
            </p:cNvPr>
            <p:cNvSpPr/>
            <p:nvPr/>
          </p:nvSpPr>
          <p:spPr>
            <a:xfrm>
              <a:off x="6630998" y="5584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2" name="Freeform: Shape 7211">
              <a:extLst>
                <a:ext uri="{FF2B5EF4-FFF2-40B4-BE49-F238E27FC236}">
                  <a16:creationId xmlns:a16="http://schemas.microsoft.com/office/drawing/2014/main" id="{8AADB6B5-CEA7-009A-4C3A-5EEC24CDFA58}"/>
                </a:ext>
              </a:extLst>
            </p:cNvPr>
            <p:cNvSpPr/>
            <p:nvPr/>
          </p:nvSpPr>
          <p:spPr>
            <a:xfrm>
              <a:off x="6677037" y="557530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3" name="Freeform: Shape 7212">
              <a:extLst>
                <a:ext uri="{FF2B5EF4-FFF2-40B4-BE49-F238E27FC236}">
                  <a16:creationId xmlns:a16="http://schemas.microsoft.com/office/drawing/2014/main" id="{91D4CE24-E10D-9D81-14FF-C30A23BC2D00}"/>
                </a:ext>
              </a:extLst>
            </p:cNvPr>
            <p:cNvSpPr/>
            <p:nvPr/>
          </p:nvSpPr>
          <p:spPr>
            <a:xfrm>
              <a:off x="6288413" y="55086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4" name="Freeform: Shape 7213">
              <a:extLst>
                <a:ext uri="{FF2B5EF4-FFF2-40B4-BE49-F238E27FC236}">
                  <a16:creationId xmlns:a16="http://schemas.microsoft.com/office/drawing/2014/main" id="{323C23B8-5A3A-5AEB-F848-DEF3E61863FD}"/>
                </a:ext>
              </a:extLst>
            </p:cNvPr>
            <p:cNvSpPr/>
            <p:nvPr/>
          </p:nvSpPr>
          <p:spPr>
            <a:xfrm>
              <a:off x="7177722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5" name="Freeform: Shape 7214">
              <a:extLst>
                <a:ext uri="{FF2B5EF4-FFF2-40B4-BE49-F238E27FC236}">
                  <a16:creationId xmlns:a16="http://schemas.microsoft.com/office/drawing/2014/main" id="{0FC1183D-A0FC-0A79-1EBC-54AE088D0164}"/>
                </a:ext>
              </a:extLst>
            </p:cNvPr>
            <p:cNvSpPr/>
            <p:nvPr/>
          </p:nvSpPr>
          <p:spPr>
            <a:xfrm>
              <a:off x="7229788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6" name="Freeform: Shape 7215">
              <a:extLst>
                <a:ext uri="{FF2B5EF4-FFF2-40B4-BE49-F238E27FC236}">
                  <a16:creationId xmlns:a16="http://schemas.microsoft.com/office/drawing/2014/main" id="{B034B685-81D1-8387-5FDB-F403BB56A8A1}"/>
                </a:ext>
              </a:extLst>
            </p:cNvPr>
            <p:cNvSpPr/>
            <p:nvPr/>
          </p:nvSpPr>
          <p:spPr>
            <a:xfrm>
              <a:off x="7281854" y="54578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7" name="Freeform: Shape 7216">
              <a:extLst>
                <a:ext uri="{FF2B5EF4-FFF2-40B4-BE49-F238E27FC236}">
                  <a16:creationId xmlns:a16="http://schemas.microsoft.com/office/drawing/2014/main" id="{E89B4AC5-F930-DF06-50F9-C13A4C7F1F62}"/>
                </a:ext>
              </a:extLst>
            </p:cNvPr>
            <p:cNvSpPr/>
            <p:nvPr/>
          </p:nvSpPr>
          <p:spPr>
            <a:xfrm>
              <a:off x="7333920" y="543242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8" name="Freeform: Shape 7217">
              <a:extLst>
                <a:ext uri="{FF2B5EF4-FFF2-40B4-BE49-F238E27FC236}">
                  <a16:creationId xmlns:a16="http://schemas.microsoft.com/office/drawing/2014/main" id="{F98E137E-4CE2-22A0-D91C-14318CB9CA44}"/>
                </a:ext>
              </a:extLst>
            </p:cNvPr>
            <p:cNvSpPr/>
            <p:nvPr/>
          </p:nvSpPr>
          <p:spPr>
            <a:xfrm>
              <a:off x="7508549" y="4926965"/>
              <a:ext cx="114300" cy="165100"/>
            </a:xfrm>
            <a:custGeom>
              <a:avLst/>
              <a:gdLst>
                <a:gd name="connsiteX0" fmla="*/ 114300 w 114300"/>
                <a:gd name="connsiteY0" fmla="*/ 0 h 165100"/>
                <a:gd name="connsiteX1" fmla="*/ 25400 w 114300"/>
                <a:gd name="connsiteY1" fmla="*/ 120650 h 165100"/>
                <a:gd name="connsiteX2" fmla="*/ 0 w 114300"/>
                <a:gd name="connsiteY2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5100">
                  <a:moveTo>
                    <a:pt x="114300" y="0"/>
                  </a:moveTo>
                  <a:lnTo>
                    <a:pt x="25400" y="120650"/>
                  </a:lnTo>
                  <a:lnTo>
                    <a:pt x="0" y="165100"/>
                  </a:ln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9" name="Freeform: Shape 7218">
              <a:extLst>
                <a:ext uri="{FF2B5EF4-FFF2-40B4-BE49-F238E27FC236}">
                  <a16:creationId xmlns:a16="http://schemas.microsoft.com/office/drawing/2014/main" id="{BC7FBC0F-9E81-F9C0-D757-8193D2A6DA7C}"/>
                </a:ext>
              </a:extLst>
            </p:cNvPr>
            <p:cNvSpPr/>
            <p:nvPr/>
          </p:nvSpPr>
          <p:spPr>
            <a:xfrm>
              <a:off x="7442200" y="4418330"/>
              <a:ext cx="558800" cy="863600"/>
            </a:xfrm>
            <a:custGeom>
              <a:avLst/>
              <a:gdLst>
                <a:gd name="connsiteX0" fmla="*/ 0 w 558800"/>
                <a:gd name="connsiteY0" fmla="*/ 0 h 863600"/>
                <a:gd name="connsiteX1" fmla="*/ 31750 w 558800"/>
                <a:gd name="connsiteY1" fmla="*/ 95250 h 863600"/>
                <a:gd name="connsiteX2" fmla="*/ 76200 w 558800"/>
                <a:gd name="connsiteY2" fmla="*/ 152400 h 863600"/>
                <a:gd name="connsiteX3" fmla="*/ 127000 w 558800"/>
                <a:gd name="connsiteY3" fmla="*/ 254000 h 863600"/>
                <a:gd name="connsiteX4" fmla="*/ 171450 w 558800"/>
                <a:gd name="connsiteY4" fmla="*/ 311150 h 863600"/>
                <a:gd name="connsiteX5" fmla="*/ 234950 w 558800"/>
                <a:gd name="connsiteY5" fmla="*/ 330200 h 863600"/>
                <a:gd name="connsiteX6" fmla="*/ 285750 w 558800"/>
                <a:gd name="connsiteY6" fmla="*/ 317500 h 863600"/>
                <a:gd name="connsiteX7" fmla="*/ 355600 w 558800"/>
                <a:gd name="connsiteY7" fmla="*/ 387350 h 863600"/>
                <a:gd name="connsiteX8" fmla="*/ 374650 w 558800"/>
                <a:gd name="connsiteY8" fmla="*/ 438150 h 863600"/>
                <a:gd name="connsiteX9" fmla="*/ 419100 w 558800"/>
                <a:gd name="connsiteY9" fmla="*/ 438150 h 863600"/>
                <a:gd name="connsiteX10" fmla="*/ 469900 w 558800"/>
                <a:gd name="connsiteY10" fmla="*/ 533400 h 863600"/>
                <a:gd name="connsiteX11" fmla="*/ 495300 w 558800"/>
                <a:gd name="connsiteY11" fmla="*/ 654050 h 863600"/>
                <a:gd name="connsiteX12" fmla="*/ 501650 w 558800"/>
                <a:gd name="connsiteY12" fmla="*/ 774700 h 863600"/>
                <a:gd name="connsiteX13" fmla="*/ 457200 w 558800"/>
                <a:gd name="connsiteY13" fmla="*/ 850900 h 863600"/>
                <a:gd name="connsiteX14" fmla="*/ 463550 w 558800"/>
                <a:gd name="connsiteY14" fmla="*/ 863600 h 863600"/>
                <a:gd name="connsiteX15" fmla="*/ 546100 w 558800"/>
                <a:gd name="connsiteY15" fmla="*/ 787400 h 863600"/>
                <a:gd name="connsiteX16" fmla="*/ 546100 w 558800"/>
                <a:gd name="connsiteY16" fmla="*/ 622300 h 863600"/>
                <a:gd name="connsiteX17" fmla="*/ 514350 w 558800"/>
                <a:gd name="connsiteY17" fmla="*/ 476250 h 863600"/>
                <a:gd name="connsiteX18" fmla="*/ 558800 w 558800"/>
                <a:gd name="connsiteY18" fmla="*/ 400050 h 863600"/>
                <a:gd name="connsiteX19" fmla="*/ 508000 w 558800"/>
                <a:gd name="connsiteY19" fmla="*/ 355600 h 863600"/>
                <a:gd name="connsiteX20" fmla="*/ 444500 w 558800"/>
                <a:gd name="connsiteY20" fmla="*/ 361950 h 863600"/>
                <a:gd name="connsiteX21" fmla="*/ 336550 w 558800"/>
                <a:gd name="connsiteY21" fmla="*/ 279400 h 863600"/>
                <a:gd name="connsiteX22" fmla="*/ 0 w 558800"/>
                <a:gd name="connsiteY22" fmla="*/ 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800" h="863600">
                  <a:moveTo>
                    <a:pt x="0" y="0"/>
                  </a:moveTo>
                  <a:lnTo>
                    <a:pt x="31750" y="95250"/>
                  </a:lnTo>
                  <a:lnTo>
                    <a:pt x="76200" y="152400"/>
                  </a:lnTo>
                  <a:lnTo>
                    <a:pt x="127000" y="254000"/>
                  </a:lnTo>
                  <a:lnTo>
                    <a:pt x="171450" y="311150"/>
                  </a:lnTo>
                  <a:lnTo>
                    <a:pt x="234950" y="330200"/>
                  </a:lnTo>
                  <a:lnTo>
                    <a:pt x="285750" y="317500"/>
                  </a:lnTo>
                  <a:lnTo>
                    <a:pt x="355600" y="387350"/>
                  </a:lnTo>
                  <a:lnTo>
                    <a:pt x="374650" y="438150"/>
                  </a:lnTo>
                  <a:lnTo>
                    <a:pt x="419100" y="438150"/>
                  </a:lnTo>
                  <a:lnTo>
                    <a:pt x="469900" y="533400"/>
                  </a:lnTo>
                  <a:lnTo>
                    <a:pt x="495300" y="654050"/>
                  </a:lnTo>
                  <a:lnTo>
                    <a:pt x="501650" y="774700"/>
                  </a:lnTo>
                  <a:lnTo>
                    <a:pt x="457200" y="850900"/>
                  </a:lnTo>
                  <a:lnTo>
                    <a:pt x="463550" y="863600"/>
                  </a:lnTo>
                  <a:lnTo>
                    <a:pt x="546100" y="787400"/>
                  </a:lnTo>
                  <a:lnTo>
                    <a:pt x="546100" y="622300"/>
                  </a:lnTo>
                  <a:lnTo>
                    <a:pt x="514350" y="476250"/>
                  </a:lnTo>
                  <a:lnTo>
                    <a:pt x="558800" y="400050"/>
                  </a:lnTo>
                  <a:lnTo>
                    <a:pt x="508000" y="355600"/>
                  </a:lnTo>
                  <a:lnTo>
                    <a:pt x="444500" y="361950"/>
                  </a:lnTo>
                  <a:lnTo>
                    <a:pt x="336550" y="279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6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0" name="Freeform: Shape 7219">
              <a:extLst>
                <a:ext uri="{FF2B5EF4-FFF2-40B4-BE49-F238E27FC236}">
                  <a16:creationId xmlns:a16="http://schemas.microsoft.com/office/drawing/2014/main" id="{F6EEFE00-FB9B-05E4-1EC3-60FD68FF5CCE}"/>
                </a:ext>
              </a:extLst>
            </p:cNvPr>
            <p:cNvSpPr/>
            <p:nvPr/>
          </p:nvSpPr>
          <p:spPr>
            <a:xfrm>
              <a:off x="5935028" y="4958715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1" name="Freeform: Shape 7220">
              <a:extLst>
                <a:ext uri="{FF2B5EF4-FFF2-40B4-BE49-F238E27FC236}">
                  <a16:creationId xmlns:a16="http://schemas.microsoft.com/office/drawing/2014/main" id="{7C6E397D-BA9D-64FB-6D4D-A94B1573184C}"/>
                </a:ext>
              </a:extLst>
            </p:cNvPr>
            <p:cNvSpPr/>
            <p:nvPr/>
          </p:nvSpPr>
          <p:spPr>
            <a:xfrm>
              <a:off x="5877719" y="496824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2" name="Freeform: Shape 7221">
              <a:extLst>
                <a:ext uri="{FF2B5EF4-FFF2-40B4-BE49-F238E27FC236}">
                  <a16:creationId xmlns:a16="http://schemas.microsoft.com/office/drawing/2014/main" id="{EDAD32D6-A2D3-91B2-CB7F-FF36AF57487E}"/>
                </a:ext>
              </a:extLst>
            </p:cNvPr>
            <p:cNvSpPr/>
            <p:nvPr/>
          </p:nvSpPr>
          <p:spPr>
            <a:xfrm>
              <a:off x="6004552" y="4968240"/>
              <a:ext cx="15875" cy="50800"/>
            </a:xfrm>
            <a:custGeom>
              <a:avLst/>
              <a:gdLst>
                <a:gd name="connsiteX0" fmla="*/ 0 w 15875"/>
                <a:gd name="connsiteY0" fmla="*/ 0 h 50800"/>
                <a:gd name="connsiteX1" fmla="*/ 6350 w 15875"/>
                <a:gd name="connsiteY1" fmla="*/ 38100 h 50800"/>
                <a:gd name="connsiteX2" fmla="*/ 15875 w 15875"/>
                <a:gd name="connsiteY2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5" h="50800">
                  <a:moveTo>
                    <a:pt x="0" y="0"/>
                  </a:moveTo>
                  <a:cubicBezTo>
                    <a:pt x="2117" y="12700"/>
                    <a:pt x="2510" y="25811"/>
                    <a:pt x="6350" y="38100"/>
                  </a:cubicBezTo>
                  <a:cubicBezTo>
                    <a:pt x="7928" y="43151"/>
                    <a:pt x="15875" y="50800"/>
                    <a:pt x="15875" y="50800"/>
                  </a:cubicBezTo>
                </a:path>
              </a:pathLst>
            </a:custGeom>
            <a:noFill/>
            <a:ln>
              <a:solidFill>
                <a:srgbClr val="2E1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3" name="Oval 7222">
              <a:extLst>
                <a:ext uri="{FF2B5EF4-FFF2-40B4-BE49-F238E27FC236}">
                  <a16:creationId xmlns:a16="http://schemas.microsoft.com/office/drawing/2014/main" id="{78F8A481-E098-0659-408E-1B3BE7D7C93A}"/>
                </a:ext>
              </a:extLst>
            </p:cNvPr>
            <p:cNvSpPr/>
            <p:nvPr/>
          </p:nvSpPr>
          <p:spPr>
            <a:xfrm rot="19965474">
              <a:off x="7848600" y="5154931"/>
              <a:ext cx="83820" cy="45719"/>
            </a:xfrm>
            <a:prstGeom prst="ellipse">
              <a:avLst/>
            </a:prstGeom>
            <a:solidFill>
              <a:srgbClr val="2E1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24" name="Oval 7223">
            <a:extLst>
              <a:ext uri="{FF2B5EF4-FFF2-40B4-BE49-F238E27FC236}">
                <a16:creationId xmlns:a16="http://schemas.microsoft.com/office/drawing/2014/main" id="{46CEABA5-E6A6-523B-5065-3526ADF4FCA2}"/>
              </a:ext>
            </a:extLst>
          </p:cNvPr>
          <p:cNvSpPr/>
          <p:nvPr/>
        </p:nvSpPr>
        <p:spPr>
          <a:xfrm rot="21354036">
            <a:off x="245386" y="2520119"/>
            <a:ext cx="798286" cy="1107279"/>
          </a:xfrm>
          <a:prstGeom prst="ellipse">
            <a:avLst/>
          </a:prstGeom>
          <a:solidFill>
            <a:srgbClr val="2E1700"/>
          </a:solidFill>
          <a:ln>
            <a:solidFill>
              <a:srgbClr val="2E1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5" name="Freeform: Shape 7224">
            <a:extLst>
              <a:ext uri="{FF2B5EF4-FFF2-40B4-BE49-F238E27FC236}">
                <a16:creationId xmlns:a16="http://schemas.microsoft.com/office/drawing/2014/main" id="{F9976D92-FFC0-02A3-6413-5422F9DF57A7}"/>
              </a:ext>
            </a:extLst>
          </p:cNvPr>
          <p:cNvSpPr/>
          <p:nvPr/>
        </p:nvSpPr>
        <p:spPr>
          <a:xfrm rot="21260609">
            <a:off x="182375" y="2851829"/>
            <a:ext cx="312002" cy="880865"/>
          </a:xfrm>
          <a:custGeom>
            <a:avLst/>
            <a:gdLst>
              <a:gd name="connsiteX0" fmla="*/ 29029 w 130676"/>
              <a:gd name="connsiteY0" fmla="*/ 0 h 812800"/>
              <a:gd name="connsiteX1" fmla="*/ 0 w 130676"/>
              <a:gd name="connsiteY1" fmla="*/ 188686 h 812800"/>
              <a:gd name="connsiteX2" fmla="*/ 14514 w 130676"/>
              <a:gd name="connsiteY2" fmla="*/ 609600 h 812800"/>
              <a:gd name="connsiteX3" fmla="*/ 43543 w 130676"/>
              <a:gd name="connsiteY3" fmla="*/ 667657 h 812800"/>
              <a:gd name="connsiteX4" fmla="*/ 72571 w 130676"/>
              <a:gd name="connsiteY4" fmla="*/ 754743 h 812800"/>
              <a:gd name="connsiteX5" fmla="*/ 130629 w 130676"/>
              <a:gd name="connsiteY5" fmla="*/ 81280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676" h="812800">
                <a:moveTo>
                  <a:pt x="29029" y="0"/>
                </a:moveTo>
                <a:cubicBezTo>
                  <a:pt x="17978" y="55250"/>
                  <a:pt x="0" y="135956"/>
                  <a:pt x="0" y="188686"/>
                </a:cubicBezTo>
                <a:cubicBezTo>
                  <a:pt x="0" y="329074"/>
                  <a:pt x="1804" y="469788"/>
                  <a:pt x="14514" y="609600"/>
                </a:cubicBezTo>
                <a:cubicBezTo>
                  <a:pt x="16473" y="631148"/>
                  <a:pt x="35507" y="647568"/>
                  <a:pt x="43543" y="667657"/>
                </a:cubicBezTo>
                <a:cubicBezTo>
                  <a:pt x="54907" y="696067"/>
                  <a:pt x="48092" y="736384"/>
                  <a:pt x="72571" y="754743"/>
                </a:cubicBezTo>
                <a:cubicBezTo>
                  <a:pt x="134499" y="801189"/>
                  <a:pt x="130629" y="774095"/>
                  <a:pt x="130629" y="812800"/>
                </a:cubicBezTo>
              </a:path>
            </a:pathLst>
          </a:custGeom>
          <a:noFill/>
          <a:ln w="28575">
            <a:solidFill>
              <a:srgbClr val="2E1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26" name="Picture 20" descr="Xem hơn 100 ảnh về hình vẽ con cu - daotaonec.edu.vn">
            <a:extLst>
              <a:ext uri="{FF2B5EF4-FFF2-40B4-BE49-F238E27FC236}">
                <a16:creationId xmlns:a16="http://schemas.microsoft.com/office/drawing/2014/main" id="{C81AC515-7F03-5521-3D66-D80BD453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81" b="90000" l="9753" r="89973">
                        <a14:foregroundMark x1="50824" y1="8750" x2="50824" y2="8750"/>
                        <a14:foregroundMark x1="24451" y1="8281" x2="24451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8" y="2736893"/>
            <a:ext cx="1118935" cy="9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43" name="Group 7242">
            <a:extLst>
              <a:ext uri="{FF2B5EF4-FFF2-40B4-BE49-F238E27FC236}">
                <a16:creationId xmlns:a16="http://schemas.microsoft.com/office/drawing/2014/main" id="{07E8B0AB-34F4-5DE9-663B-2724A3F7B24B}"/>
              </a:ext>
            </a:extLst>
          </p:cNvPr>
          <p:cNvGrpSpPr/>
          <p:nvPr/>
        </p:nvGrpSpPr>
        <p:grpSpPr>
          <a:xfrm>
            <a:off x="1322591" y="642177"/>
            <a:ext cx="2815855" cy="2034242"/>
            <a:chOff x="1322591" y="642177"/>
            <a:chExt cx="2815855" cy="2034242"/>
          </a:xfrm>
        </p:grpSpPr>
        <p:pic>
          <p:nvPicPr>
            <p:cNvPr id="7227" name="Picture 22" descr="Tải con sóc vector đẹp file AI, EPS, SVG, PNG miễn phí">
              <a:extLst>
                <a:ext uri="{FF2B5EF4-FFF2-40B4-BE49-F238E27FC236}">
                  <a16:creationId xmlns:a16="http://schemas.microsoft.com/office/drawing/2014/main" id="{B5D807A2-412F-B49A-82C8-D8B39C741C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9326" b="66854" l="30593" r="64286">
                          <a14:foregroundMark x1="32345" y1="59363" x2="32345" y2="59363"/>
                          <a14:foregroundMark x1="31536" y1="57865" x2="31536" y2="57865"/>
                          <a14:foregroundMark x1="30593" y1="59925" x2="30593" y2="59925"/>
                          <a14:foregroundMark x1="33558" y1="47940" x2="33558" y2="47940"/>
                          <a14:foregroundMark x1="31941" y1="49064" x2="31941" y2="49064"/>
                          <a14:foregroundMark x1="56065" y1="54494" x2="56065" y2="54494"/>
                          <a14:foregroundMark x1="64286" y1="41386" x2="64286" y2="41386"/>
                          <a14:foregroundMark x1="52695" y1="61236" x2="52695" y2="61236"/>
                          <a14:foregroundMark x1="51752" y1="58240" x2="51752" y2="58240"/>
                          <a14:foregroundMark x1="52695" y1="61236" x2="52695" y2="61236"/>
                          <a14:foregroundMark x1="53504" y1="62921" x2="53504" y2="62921"/>
                          <a14:foregroundMark x1="54313" y1="64232" x2="54313" y2="64232"/>
                          <a14:foregroundMark x1="55660" y1="53933" x2="55660" y2="53933"/>
                          <a14:foregroundMark x1="53504" y1="52996" x2="53504" y2="52996"/>
                          <a14:foregroundMark x1="33558" y1="47940" x2="33558" y2="47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38" t="36111" r="31384" b="29481"/>
            <a:stretch/>
          </p:blipFill>
          <p:spPr bwMode="auto">
            <a:xfrm rot="20813727">
              <a:off x="2342176" y="642177"/>
              <a:ext cx="1796270" cy="112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8" name="Picture 22" descr="Tải con sóc vector đẹp file AI, EPS, SVG, PNG miễn phí">
              <a:extLst>
                <a:ext uri="{FF2B5EF4-FFF2-40B4-BE49-F238E27FC236}">
                  <a16:creationId xmlns:a16="http://schemas.microsoft.com/office/drawing/2014/main" id="{92688778-7B3E-8B9E-5142-1F5A6FC9B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139" b="37247" l="74930" r="97214">
                          <a14:foregroundMark x1="80323" y1="36517" x2="80323" y2="365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44" b="58614"/>
            <a:stretch/>
          </p:blipFill>
          <p:spPr bwMode="auto">
            <a:xfrm>
              <a:off x="1322591" y="1410894"/>
              <a:ext cx="1183609" cy="126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29" name="Picture 24" descr="Con Thằn Lằn Biểu Tượng - Con thằn lằn PNG png tải về - Miễn phí trong suốt  Loài Bò Sát png Tải về.">
            <a:extLst>
              <a:ext uri="{FF2B5EF4-FFF2-40B4-BE49-F238E27FC236}">
                <a16:creationId xmlns:a16="http://schemas.microsoft.com/office/drawing/2014/main" id="{780D01B7-3151-A9D7-729E-9850782C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506" y="5354145"/>
            <a:ext cx="1986754" cy="11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5" name="Picture 28" descr="Chim Bay Bầy - chim png tải về - Miễn phí trong suốt Hướng png Tải về.">
            <a:extLst>
              <a:ext uri="{FF2B5EF4-FFF2-40B4-BE49-F238E27FC236}">
                <a16:creationId xmlns:a16="http://schemas.microsoft.com/office/drawing/2014/main" id="{4F74E71F-FA76-B5FC-634E-85992668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16444" y1="24118" x2="16444" y2="24118"/>
                        <a14:foregroundMark x1="13444" y1="24559" x2="13444" y2="24559"/>
                        <a14:foregroundMark x1="11556" y1="24559" x2="11556" y2="24559"/>
                        <a14:foregroundMark x1="33889" y1="26618" x2="33889" y2="26618"/>
                        <a14:foregroundMark x1="28000" y1="26471" x2="28000" y2="26471"/>
                        <a14:foregroundMark x1="30667" y1="27500" x2="30667" y2="27500"/>
                        <a14:foregroundMark x1="29333" y1="26471" x2="29333" y2="26471"/>
                        <a14:foregroundMark x1="28111" y1="26471" x2="28111" y2="26471"/>
                        <a14:foregroundMark x1="30556" y1="27500" x2="30556" y2="27500"/>
                        <a14:foregroundMark x1="29667" y1="26912" x2="29667" y2="26912"/>
                        <a14:foregroundMark x1="30000" y1="26912" x2="30000" y2="26912"/>
                        <a14:foregroundMark x1="30333" y1="26912" x2="30333" y2="26912"/>
                        <a14:foregroundMark x1="27444" y1="26471" x2="27444" y2="26471"/>
                        <a14:foregroundMark x1="28667" y1="26912" x2="28667" y2="26912"/>
                        <a14:foregroundMark x1="12889" y1="24412" x2="12889" y2="24412"/>
                        <a14:foregroundMark x1="21889" y1="37353" x2="21889" y2="37353"/>
                        <a14:foregroundMark x1="34778" y1="41471" x2="34778" y2="41471"/>
                        <a14:foregroundMark x1="48333" y1="32647" x2="48333" y2="32647"/>
                        <a14:foregroundMark x1="29333" y1="54706" x2="29333" y2="5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6" t="16245" r="42709" b="40453"/>
          <a:stretch/>
        </p:blipFill>
        <p:spPr bwMode="auto">
          <a:xfrm>
            <a:off x="9085321" y="538984"/>
            <a:ext cx="2639595" cy="17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7" name="Cloud 7236">
            <a:extLst>
              <a:ext uri="{FF2B5EF4-FFF2-40B4-BE49-F238E27FC236}">
                <a16:creationId xmlns:a16="http://schemas.microsoft.com/office/drawing/2014/main" id="{0972DEEC-244D-8A72-E900-26F9048F3462}"/>
              </a:ext>
            </a:extLst>
          </p:cNvPr>
          <p:cNvSpPr/>
          <p:nvPr/>
        </p:nvSpPr>
        <p:spPr>
          <a:xfrm>
            <a:off x="1066655" y="582952"/>
            <a:ext cx="3443065" cy="205129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38" name="Cloud 7237">
            <a:extLst>
              <a:ext uri="{FF2B5EF4-FFF2-40B4-BE49-F238E27FC236}">
                <a16:creationId xmlns:a16="http://schemas.microsoft.com/office/drawing/2014/main" id="{D0ED8138-A10F-014D-38CC-EEBED20299D0}"/>
              </a:ext>
            </a:extLst>
          </p:cNvPr>
          <p:cNvSpPr/>
          <p:nvPr/>
        </p:nvSpPr>
        <p:spPr>
          <a:xfrm>
            <a:off x="1842321" y="4631233"/>
            <a:ext cx="2654848" cy="164381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239" name="Cloud 7238">
            <a:extLst>
              <a:ext uri="{FF2B5EF4-FFF2-40B4-BE49-F238E27FC236}">
                <a16:creationId xmlns:a16="http://schemas.microsoft.com/office/drawing/2014/main" id="{7ADF6D78-EC45-1DBB-AC2E-5E7407C3B429}"/>
              </a:ext>
            </a:extLst>
          </p:cNvPr>
          <p:cNvSpPr/>
          <p:nvPr/>
        </p:nvSpPr>
        <p:spPr>
          <a:xfrm>
            <a:off x="9085321" y="538984"/>
            <a:ext cx="2639595" cy="1871635"/>
          </a:xfrm>
          <a:prstGeom prst="cloud">
            <a:avLst/>
          </a:prstGeom>
          <a:solidFill>
            <a:srgbClr val="B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241" name="Cloud 7240">
            <a:extLst>
              <a:ext uri="{FF2B5EF4-FFF2-40B4-BE49-F238E27FC236}">
                <a16:creationId xmlns:a16="http://schemas.microsoft.com/office/drawing/2014/main" id="{4307D5E6-2D93-C13D-E37D-6C4EB38DD56E}"/>
              </a:ext>
            </a:extLst>
          </p:cNvPr>
          <p:cNvSpPr/>
          <p:nvPr/>
        </p:nvSpPr>
        <p:spPr>
          <a:xfrm>
            <a:off x="8121992" y="5291124"/>
            <a:ext cx="1815392" cy="1159011"/>
          </a:xfrm>
          <a:prstGeom prst="cloud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7244" name="Group 7243">
            <a:extLst>
              <a:ext uri="{FF2B5EF4-FFF2-40B4-BE49-F238E27FC236}">
                <a16:creationId xmlns:a16="http://schemas.microsoft.com/office/drawing/2014/main" id="{18E6B328-A5FC-7A70-881C-A321FCB5122D}"/>
              </a:ext>
            </a:extLst>
          </p:cNvPr>
          <p:cNvGrpSpPr/>
          <p:nvPr/>
        </p:nvGrpSpPr>
        <p:grpSpPr>
          <a:xfrm>
            <a:off x="5465628" y="4977548"/>
            <a:ext cx="2633637" cy="918659"/>
            <a:chOff x="5465628" y="4977548"/>
            <a:chExt cx="2633637" cy="918659"/>
          </a:xfrm>
        </p:grpSpPr>
        <p:pic>
          <p:nvPicPr>
            <p:cNvPr id="7230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1EBE630C-F0F5-2C0B-631D-8A3FC81D7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606" y="4977548"/>
              <a:ext cx="918659" cy="918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1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0F13A01C-07E8-BAD8-0FC0-04A594EA9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537" y="5163460"/>
              <a:ext cx="694600" cy="69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2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FEEFADD7-1D5E-B8FB-EC74-0971D3FE3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314" y="5065020"/>
              <a:ext cx="550280" cy="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4" name="Picture 26" descr="Hình ảnh Tấm ả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8D6D48C8-637C-3F97-594A-0BF354ABE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5556" r="92222">
                          <a14:foregroundMark x1="9444" y1="50278" x2="9444" y2="50278"/>
                          <a14:foregroundMark x1="5556" y1="50278" x2="5556" y2="50278"/>
                          <a14:foregroundMark x1="92222" y1="39722" x2="92222" y2="3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628" y="5300470"/>
              <a:ext cx="550280" cy="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45" name="Cloud 7244">
            <a:extLst>
              <a:ext uri="{FF2B5EF4-FFF2-40B4-BE49-F238E27FC236}">
                <a16:creationId xmlns:a16="http://schemas.microsoft.com/office/drawing/2014/main" id="{E99A8CA8-687F-99A8-D0CF-F4AAB71ADEE8}"/>
              </a:ext>
            </a:extLst>
          </p:cNvPr>
          <p:cNvSpPr/>
          <p:nvPr/>
        </p:nvSpPr>
        <p:spPr>
          <a:xfrm>
            <a:off x="5312374" y="4576867"/>
            <a:ext cx="2957743" cy="1570108"/>
          </a:xfrm>
          <a:prstGeom prst="cloud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724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4DE444-2AEF-9315-97E2-903E299D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904993" y="-609600"/>
            <a:ext cx="609600" cy="609600"/>
          </a:xfrm>
          <a:prstGeom prst="rect">
            <a:avLst/>
          </a:prstGeom>
        </p:spPr>
      </p:pic>
      <p:pic>
        <p:nvPicPr>
          <p:cNvPr id="724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9FB51B-4C1D-7948-6DD9-9E869631D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057393" y="-457200"/>
            <a:ext cx="609600" cy="609600"/>
          </a:xfrm>
          <a:prstGeom prst="rect">
            <a:avLst/>
          </a:prstGeom>
        </p:spPr>
      </p:pic>
      <p:pic>
        <p:nvPicPr>
          <p:cNvPr id="724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013F2CB-A196-9DC9-BE2A-9F4DA8BD7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209793" y="-304800"/>
            <a:ext cx="609600" cy="609600"/>
          </a:xfrm>
          <a:prstGeom prst="rect">
            <a:avLst/>
          </a:prstGeom>
        </p:spPr>
      </p:pic>
      <p:pic>
        <p:nvPicPr>
          <p:cNvPr id="7249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BEC966-5CE1-EB50-31E2-A6D2F823D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362193" y="-152400"/>
            <a:ext cx="609600" cy="609600"/>
          </a:xfrm>
          <a:prstGeom prst="rect">
            <a:avLst/>
          </a:prstGeom>
        </p:spPr>
      </p:pic>
      <p:pic>
        <p:nvPicPr>
          <p:cNvPr id="7250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9F9C7E1-F9D3-897D-F91F-914F5885B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514593" y="0"/>
            <a:ext cx="609600" cy="609600"/>
          </a:xfrm>
          <a:prstGeom prst="rect">
            <a:avLst/>
          </a:prstGeom>
        </p:spPr>
      </p:pic>
      <p:pic>
        <p:nvPicPr>
          <p:cNvPr id="7251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C7E9109-5BFF-9497-EFBC-AE22836D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666993" y="152400"/>
            <a:ext cx="609600" cy="609600"/>
          </a:xfrm>
          <a:prstGeom prst="rect">
            <a:avLst/>
          </a:prstGeom>
        </p:spPr>
      </p:pic>
      <p:pic>
        <p:nvPicPr>
          <p:cNvPr id="725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6CF778-E1CF-1B7B-8530-94CC4A850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352060" y="2410619"/>
            <a:ext cx="609600" cy="609600"/>
          </a:xfrm>
          <a:prstGeom prst="rect">
            <a:avLst/>
          </a:prstGeom>
        </p:spPr>
      </p:pic>
      <p:pic>
        <p:nvPicPr>
          <p:cNvPr id="725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BA36D6-27DB-B763-74FA-7CAE74CA0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504460" y="2563019"/>
            <a:ext cx="609600" cy="609600"/>
          </a:xfrm>
          <a:prstGeom prst="rect">
            <a:avLst/>
          </a:prstGeom>
        </p:spPr>
      </p:pic>
      <p:pic>
        <p:nvPicPr>
          <p:cNvPr id="726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3736EB1-57C1-1367-A0D0-906112E8F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656860" y="2715419"/>
            <a:ext cx="609600" cy="609600"/>
          </a:xfrm>
          <a:prstGeom prst="rect">
            <a:avLst/>
          </a:prstGeom>
        </p:spPr>
      </p:pic>
      <p:pic>
        <p:nvPicPr>
          <p:cNvPr id="726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C7C98CC-8F8C-7188-9159-41894294F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809260" y="2867819"/>
            <a:ext cx="609600" cy="609600"/>
          </a:xfrm>
          <a:prstGeom prst="rect">
            <a:avLst/>
          </a:prstGeom>
        </p:spPr>
      </p:pic>
      <p:pic>
        <p:nvPicPr>
          <p:cNvPr id="72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37CC99-5F65-D8F4-1DB1-56493F9A97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3961660" y="3020219"/>
            <a:ext cx="609600" cy="609600"/>
          </a:xfrm>
          <a:prstGeom prst="rect">
            <a:avLst/>
          </a:prstGeom>
        </p:spPr>
      </p:pic>
      <p:pic>
        <p:nvPicPr>
          <p:cNvPr id="726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DBFD69-88EB-7EB6-2BA6-ED43050A6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07.69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4114060" y="3172619"/>
            <a:ext cx="609600" cy="609600"/>
          </a:xfrm>
          <a:prstGeom prst="rect">
            <a:avLst/>
          </a:prstGeom>
        </p:spPr>
      </p:pic>
      <p:sp>
        <p:nvSpPr>
          <p:cNvPr id="7266" name="Rectangle 7265">
            <a:extLst>
              <a:ext uri="{FF2B5EF4-FFF2-40B4-BE49-F238E27FC236}">
                <a16:creationId xmlns:a16="http://schemas.microsoft.com/office/drawing/2014/main" id="{CB6D70F0-A90C-D64B-9218-D9ACD42E0A0E}"/>
              </a:ext>
            </a:extLst>
          </p:cNvPr>
          <p:cNvSpPr/>
          <p:nvPr/>
        </p:nvSpPr>
        <p:spPr>
          <a:xfrm>
            <a:off x="242079" y="31238"/>
            <a:ext cx="118925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ba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–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3: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Đặt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trả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lời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câu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hỏi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Ở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đâu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?</a:t>
            </a:r>
          </a:p>
        </p:txBody>
      </p:sp>
      <p:grpSp>
        <p:nvGrpSpPr>
          <p:cNvPr id="7267" name="Group 7266">
            <a:extLst>
              <a:ext uri="{FF2B5EF4-FFF2-40B4-BE49-F238E27FC236}">
                <a16:creationId xmlns:a16="http://schemas.microsoft.com/office/drawing/2014/main" id="{B86F28AA-BDDC-B3E0-25C0-679200767165}"/>
              </a:ext>
            </a:extLst>
          </p:cNvPr>
          <p:cNvGrpSpPr/>
          <p:nvPr/>
        </p:nvGrpSpPr>
        <p:grpSpPr>
          <a:xfrm>
            <a:off x="57543" y="5180494"/>
            <a:ext cx="1525145" cy="1763521"/>
            <a:chOff x="1085454" y="22287"/>
            <a:chExt cx="5734743" cy="6631068"/>
          </a:xfrm>
        </p:grpSpPr>
        <p:grpSp>
          <p:nvGrpSpPr>
            <p:cNvPr id="7268" name="Group 7267">
              <a:extLst>
                <a:ext uri="{FF2B5EF4-FFF2-40B4-BE49-F238E27FC236}">
                  <a16:creationId xmlns:a16="http://schemas.microsoft.com/office/drawing/2014/main" id="{25F21243-983D-6F12-251D-124F6C183A5C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7338" name="Freeform: Shape 7337">
                <a:extLst>
                  <a:ext uri="{FF2B5EF4-FFF2-40B4-BE49-F238E27FC236}">
                    <a16:creationId xmlns:a16="http://schemas.microsoft.com/office/drawing/2014/main" id="{B91F5D8D-D0D1-9AF6-8B9C-DE00E6A5BAA7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9" name="Freeform: Shape 7338">
                <a:extLst>
                  <a:ext uri="{FF2B5EF4-FFF2-40B4-BE49-F238E27FC236}">
                    <a16:creationId xmlns:a16="http://schemas.microsoft.com/office/drawing/2014/main" id="{14F0511D-4E58-FF5C-AFEB-E538F5E0A285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0" name="Freeform: Shape 7339">
                <a:extLst>
                  <a:ext uri="{FF2B5EF4-FFF2-40B4-BE49-F238E27FC236}">
                    <a16:creationId xmlns:a16="http://schemas.microsoft.com/office/drawing/2014/main" id="{D0D9C68B-F33C-CD30-FF67-A35FFADB1528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1" name="Freeform: Shape 7340">
                <a:extLst>
                  <a:ext uri="{FF2B5EF4-FFF2-40B4-BE49-F238E27FC236}">
                    <a16:creationId xmlns:a16="http://schemas.microsoft.com/office/drawing/2014/main" id="{9B80907A-5EF8-5F70-C2FB-BD5B306FFBA7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69" name="Group 7268">
              <a:extLst>
                <a:ext uri="{FF2B5EF4-FFF2-40B4-BE49-F238E27FC236}">
                  <a16:creationId xmlns:a16="http://schemas.microsoft.com/office/drawing/2014/main" id="{F3D7B50A-F05C-8FA6-461A-7F66B2EE96DE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7334" name="Freeform: Shape 7333">
                <a:extLst>
                  <a:ext uri="{FF2B5EF4-FFF2-40B4-BE49-F238E27FC236}">
                    <a16:creationId xmlns:a16="http://schemas.microsoft.com/office/drawing/2014/main" id="{5F5BF56C-0053-5CE1-3F2A-09408E1811CD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5" name="Freeform: Shape 7334">
                <a:extLst>
                  <a:ext uri="{FF2B5EF4-FFF2-40B4-BE49-F238E27FC236}">
                    <a16:creationId xmlns:a16="http://schemas.microsoft.com/office/drawing/2014/main" id="{EECD3C8E-8981-0820-2291-B1B9FE510D5B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6" name="Freeform: Shape 7335">
                <a:extLst>
                  <a:ext uri="{FF2B5EF4-FFF2-40B4-BE49-F238E27FC236}">
                    <a16:creationId xmlns:a16="http://schemas.microsoft.com/office/drawing/2014/main" id="{41D8E43B-1170-63EC-9100-6EAD4D613992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7" name="Freeform: Shape 7336">
                <a:extLst>
                  <a:ext uri="{FF2B5EF4-FFF2-40B4-BE49-F238E27FC236}">
                    <a16:creationId xmlns:a16="http://schemas.microsoft.com/office/drawing/2014/main" id="{5A7D0C56-2AA7-6A6C-B08A-EA9EEB1F01E3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0" name="Group 7269">
              <a:extLst>
                <a:ext uri="{FF2B5EF4-FFF2-40B4-BE49-F238E27FC236}">
                  <a16:creationId xmlns:a16="http://schemas.microsoft.com/office/drawing/2014/main" id="{1F1B06DE-6B83-65D1-5C86-841DE966D015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7332" name="Freeform: Shape 7331">
                <a:extLst>
                  <a:ext uri="{FF2B5EF4-FFF2-40B4-BE49-F238E27FC236}">
                    <a16:creationId xmlns:a16="http://schemas.microsoft.com/office/drawing/2014/main" id="{6AFD2CD7-5C71-E2FC-0F28-A9260D0004E4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3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9C3009F9-EBDD-7AF6-B1E1-C4C03B76F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hq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71" name="Group 7270">
              <a:extLst>
                <a:ext uri="{FF2B5EF4-FFF2-40B4-BE49-F238E27FC236}">
                  <a16:creationId xmlns:a16="http://schemas.microsoft.com/office/drawing/2014/main" id="{B5B7A409-6087-084C-257C-2D3AEF60E025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7326" name="Freeform: Shape 7325">
                <a:extLst>
                  <a:ext uri="{FF2B5EF4-FFF2-40B4-BE49-F238E27FC236}">
                    <a16:creationId xmlns:a16="http://schemas.microsoft.com/office/drawing/2014/main" id="{07F0FE3C-1BD7-3DD8-3710-71FA5224BA39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27" name="Group 7326">
                <a:extLst>
                  <a:ext uri="{FF2B5EF4-FFF2-40B4-BE49-F238E27FC236}">
                    <a16:creationId xmlns:a16="http://schemas.microsoft.com/office/drawing/2014/main" id="{49104192-6462-3060-797F-4663845C31B8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7328" name="Freeform: Shape 7327">
                  <a:extLst>
                    <a:ext uri="{FF2B5EF4-FFF2-40B4-BE49-F238E27FC236}">
                      <a16:creationId xmlns:a16="http://schemas.microsoft.com/office/drawing/2014/main" id="{39228DE3-8697-049C-1DAB-CCD5148F0EDE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9" name="Freeform: Shape 7328">
                  <a:extLst>
                    <a:ext uri="{FF2B5EF4-FFF2-40B4-BE49-F238E27FC236}">
                      <a16:creationId xmlns:a16="http://schemas.microsoft.com/office/drawing/2014/main" id="{F715BB78-8205-4359-EDC7-EEECF22A81FD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0" name="Arc 7329">
                  <a:extLst>
                    <a:ext uri="{FF2B5EF4-FFF2-40B4-BE49-F238E27FC236}">
                      <a16:creationId xmlns:a16="http://schemas.microsoft.com/office/drawing/2014/main" id="{F7560FE5-E5F2-3B8F-A87E-366CC5C6B7EE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1" name="Arc 7330">
                  <a:extLst>
                    <a:ext uri="{FF2B5EF4-FFF2-40B4-BE49-F238E27FC236}">
                      <a16:creationId xmlns:a16="http://schemas.microsoft.com/office/drawing/2014/main" id="{A70FF56F-79DA-6CF3-3ECF-FB1DEB9C54D4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72" name="Group 7271">
              <a:extLst>
                <a:ext uri="{FF2B5EF4-FFF2-40B4-BE49-F238E27FC236}">
                  <a16:creationId xmlns:a16="http://schemas.microsoft.com/office/drawing/2014/main" id="{628C461C-5EA8-018A-10C0-286F41C7F789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7320" name="Freeform: Shape 7319">
                <a:extLst>
                  <a:ext uri="{FF2B5EF4-FFF2-40B4-BE49-F238E27FC236}">
                    <a16:creationId xmlns:a16="http://schemas.microsoft.com/office/drawing/2014/main" id="{C81A231F-63EE-CD2E-FE24-7C0345E6912D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21" name="Group 7320">
                <a:extLst>
                  <a:ext uri="{FF2B5EF4-FFF2-40B4-BE49-F238E27FC236}">
                    <a16:creationId xmlns:a16="http://schemas.microsoft.com/office/drawing/2014/main" id="{69D2AA52-18B8-7F20-8FB9-B6EC88ADDD45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7322" name="Freeform: Shape 7321">
                  <a:extLst>
                    <a:ext uri="{FF2B5EF4-FFF2-40B4-BE49-F238E27FC236}">
                      <a16:creationId xmlns:a16="http://schemas.microsoft.com/office/drawing/2014/main" id="{0E4DDA22-EF15-EED8-E612-AFDAF09F786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3" name="Freeform: Shape 7322">
                  <a:extLst>
                    <a:ext uri="{FF2B5EF4-FFF2-40B4-BE49-F238E27FC236}">
                      <a16:creationId xmlns:a16="http://schemas.microsoft.com/office/drawing/2014/main" id="{BE031D6D-3C80-7D08-793F-064AC62B3342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4" name="Arc 7323">
                  <a:extLst>
                    <a:ext uri="{FF2B5EF4-FFF2-40B4-BE49-F238E27FC236}">
                      <a16:creationId xmlns:a16="http://schemas.microsoft.com/office/drawing/2014/main" id="{7F29F71F-9173-FA9C-1473-959FEBD39822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5" name="Arc 7324">
                  <a:extLst>
                    <a:ext uri="{FF2B5EF4-FFF2-40B4-BE49-F238E27FC236}">
                      <a16:creationId xmlns:a16="http://schemas.microsoft.com/office/drawing/2014/main" id="{8F99C318-F7E5-765A-8D19-6327F49CD2CA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73" name="Freeform: Shape 7272">
              <a:extLst>
                <a:ext uri="{FF2B5EF4-FFF2-40B4-BE49-F238E27FC236}">
                  <a16:creationId xmlns:a16="http://schemas.microsoft.com/office/drawing/2014/main" id="{E2AF609A-023E-241E-F1B4-DD53B68928F0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4" name="Freeform: Shape 7273">
              <a:extLst>
                <a:ext uri="{FF2B5EF4-FFF2-40B4-BE49-F238E27FC236}">
                  <a16:creationId xmlns:a16="http://schemas.microsoft.com/office/drawing/2014/main" id="{22D55C33-9A6C-B0FF-A19C-D63DE1C9E950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5" name="Freeform: Shape 7274">
              <a:extLst>
                <a:ext uri="{FF2B5EF4-FFF2-40B4-BE49-F238E27FC236}">
                  <a16:creationId xmlns:a16="http://schemas.microsoft.com/office/drawing/2014/main" id="{B9792E30-A948-06F7-E910-43024E22E208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76" name="Group 7275">
              <a:extLst>
                <a:ext uri="{FF2B5EF4-FFF2-40B4-BE49-F238E27FC236}">
                  <a16:creationId xmlns:a16="http://schemas.microsoft.com/office/drawing/2014/main" id="{7590C0B5-0022-EC8B-AE01-C7A350D030BA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7317" name="Oval 7316">
                <a:extLst>
                  <a:ext uri="{FF2B5EF4-FFF2-40B4-BE49-F238E27FC236}">
                    <a16:creationId xmlns:a16="http://schemas.microsoft.com/office/drawing/2014/main" id="{69A1BB9E-6AF6-1C49-927B-3D9FE49E9606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8" name="Oval 7317">
                <a:extLst>
                  <a:ext uri="{FF2B5EF4-FFF2-40B4-BE49-F238E27FC236}">
                    <a16:creationId xmlns:a16="http://schemas.microsoft.com/office/drawing/2014/main" id="{0781951B-06AE-7A5C-472B-D47CFDF7F180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9" name="Oval 7318">
                <a:extLst>
                  <a:ext uri="{FF2B5EF4-FFF2-40B4-BE49-F238E27FC236}">
                    <a16:creationId xmlns:a16="http://schemas.microsoft.com/office/drawing/2014/main" id="{D5FDEE77-6475-F4FA-727A-2E83AFABEBA1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7" name="Group 7276">
              <a:extLst>
                <a:ext uri="{FF2B5EF4-FFF2-40B4-BE49-F238E27FC236}">
                  <a16:creationId xmlns:a16="http://schemas.microsoft.com/office/drawing/2014/main" id="{978DE96A-F36A-642B-1AC9-45A2B22F18CA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7314" name="Oval 7313">
                <a:extLst>
                  <a:ext uri="{FF2B5EF4-FFF2-40B4-BE49-F238E27FC236}">
                    <a16:creationId xmlns:a16="http://schemas.microsoft.com/office/drawing/2014/main" id="{0ACB0860-C2A2-8D05-1F4B-8AED3C1339BE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5" name="Oval 7314">
                <a:extLst>
                  <a:ext uri="{FF2B5EF4-FFF2-40B4-BE49-F238E27FC236}">
                    <a16:creationId xmlns:a16="http://schemas.microsoft.com/office/drawing/2014/main" id="{DF7A0412-7F9C-A1DC-39D9-0037B3AF675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16" name="Oval 7315">
                <a:extLst>
                  <a:ext uri="{FF2B5EF4-FFF2-40B4-BE49-F238E27FC236}">
                    <a16:creationId xmlns:a16="http://schemas.microsoft.com/office/drawing/2014/main" id="{B004EF6E-848E-4848-E479-1BF69C2937E3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78" name="Group 7277">
              <a:extLst>
                <a:ext uri="{FF2B5EF4-FFF2-40B4-BE49-F238E27FC236}">
                  <a16:creationId xmlns:a16="http://schemas.microsoft.com/office/drawing/2014/main" id="{AF18E9B6-B57E-DE92-436C-4E5E6AC7F06A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7312" name="Moon 7311">
                <a:extLst>
                  <a:ext uri="{FF2B5EF4-FFF2-40B4-BE49-F238E27FC236}">
                    <a16:creationId xmlns:a16="http://schemas.microsoft.com/office/drawing/2014/main" id="{C8145F8B-B0E7-7C4D-3CFC-A04FA7C2C3D5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3" name="Moon 7312">
                <a:extLst>
                  <a:ext uri="{FF2B5EF4-FFF2-40B4-BE49-F238E27FC236}">
                    <a16:creationId xmlns:a16="http://schemas.microsoft.com/office/drawing/2014/main" id="{0517F4DC-B5D2-311E-D0B7-0B4545E7640C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79" name="Moon 7278">
              <a:extLst>
                <a:ext uri="{FF2B5EF4-FFF2-40B4-BE49-F238E27FC236}">
                  <a16:creationId xmlns:a16="http://schemas.microsoft.com/office/drawing/2014/main" id="{1CBBA9F9-4854-D26E-D0B0-26C84204CF16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80" name="Group 7279">
              <a:extLst>
                <a:ext uri="{FF2B5EF4-FFF2-40B4-BE49-F238E27FC236}">
                  <a16:creationId xmlns:a16="http://schemas.microsoft.com/office/drawing/2014/main" id="{346F851E-DC7D-0788-DF89-2BE032B01C8B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7302" name="Group 7301">
                <a:extLst>
                  <a:ext uri="{FF2B5EF4-FFF2-40B4-BE49-F238E27FC236}">
                    <a16:creationId xmlns:a16="http://schemas.microsoft.com/office/drawing/2014/main" id="{36C2A461-11A8-B428-D542-C2809BB3495A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7308" name="Group 7307">
                  <a:extLst>
                    <a:ext uri="{FF2B5EF4-FFF2-40B4-BE49-F238E27FC236}">
                      <a16:creationId xmlns:a16="http://schemas.microsoft.com/office/drawing/2014/main" id="{B9E7EFE9-635B-49AE-1D92-AE7CCE7D3237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7310" name="Freeform: Shape 7309">
                    <a:extLst>
                      <a:ext uri="{FF2B5EF4-FFF2-40B4-BE49-F238E27FC236}">
                        <a16:creationId xmlns:a16="http://schemas.microsoft.com/office/drawing/2014/main" id="{E5846B93-4E90-0CCC-0EE5-934F3290188D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11" name="Freeform: Shape 7310">
                    <a:extLst>
                      <a:ext uri="{FF2B5EF4-FFF2-40B4-BE49-F238E27FC236}">
                        <a16:creationId xmlns:a16="http://schemas.microsoft.com/office/drawing/2014/main" id="{EC5F495D-6FD2-F4A9-F3A9-93284E950A3A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09" name="Oval 7308">
                  <a:extLst>
                    <a:ext uri="{FF2B5EF4-FFF2-40B4-BE49-F238E27FC236}">
                      <a16:creationId xmlns:a16="http://schemas.microsoft.com/office/drawing/2014/main" id="{1CAAB4F9-8204-BF48-4FF0-8BFCEACFFE73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03" name="Freeform: Shape 7302">
                <a:extLst>
                  <a:ext uri="{FF2B5EF4-FFF2-40B4-BE49-F238E27FC236}">
                    <a16:creationId xmlns:a16="http://schemas.microsoft.com/office/drawing/2014/main" id="{24539ECE-2E95-B1D7-3509-451D6FC9EE9F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4" name="Freeform: Shape 7303">
                <a:extLst>
                  <a:ext uri="{FF2B5EF4-FFF2-40B4-BE49-F238E27FC236}">
                    <a16:creationId xmlns:a16="http://schemas.microsoft.com/office/drawing/2014/main" id="{B514FBA0-AD6B-A237-A0E4-64A6065353DF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5" name="Freeform: Shape 7304">
                <a:extLst>
                  <a:ext uri="{FF2B5EF4-FFF2-40B4-BE49-F238E27FC236}">
                    <a16:creationId xmlns:a16="http://schemas.microsoft.com/office/drawing/2014/main" id="{F4CE8594-553F-D281-7FAF-CE27BA078FD8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6" name="Freeform: Shape 7305">
                <a:extLst>
                  <a:ext uri="{FF2B5EF4-FFF2-40B4-BE49-F238E27FC236}">
                    <a16:creationId xmlns:a16="http://schemas.microsoft.com/office/drawing/2014/main" id="{9FDD044D-1192-885F-1ADE-63C1D117379B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7" name="Freeform: Shape 7306">
                <a:extLst>
                  <a:ext uri="{FF2B5EF4-FFF2-40B4-BE49-F238E27FC236}">
                    <a16:creationId xmlns:a16="http://schemas.microsoft.com/office/drawing/2014/main" id="{E0E1F3DB-771C-62B2-DC1F-26AC8A059514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1" name="Group 7280">
              <a:extLst>
                <a:ext uri="{FF2B5EF4-FFF2-40B4-BE49-F238E27FC236}">
                  <a16:creationId xmlns:a16="http://schemas.microsoft.com/office/drawing/2014/main" id="{FEB4C920-318A-4C72-7B22-60BCCFE4F4EF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7299" name="Freeform: Shape 7298">
                <a:extLst>
                  <a:ext uri="{FF2B5EF4-FFF2-40B4-BE49-F238E27FC236}">
                    <a16:creationId xmlns:a16="http://schemas.microsoft.com/office/drawing/2014/main" id="{B657044A-318B-31C7-EEB5-B6496A8CE153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0" name="Freeform: Shape 7299">
                <a:extLst>
                  <a:ext uri="{FF2B5EF4-FFF2-40B4-BE49-F238E27FC236}">
                    <a16:creationId xmlns:a16="http://schemas.microsoft.com/office/drawing/2014/main" id="{05116BA9-0551-9B24-1F8A-08FB1BE3D0B4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1" name="Freeform: Shape 7300">
                <a:extLst>
                  <a:ext uri="{FF2B5EF4-FFF2-40B4-BE49-F238E27FC236}">
                    <a16:creationId xmlns:a16="http://schemas.microsoft.com/office/drawing/2014/main" id="{17C91FCD-1E58-B435-5D6C-B384FADC18B0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2" name="Group 7281">
              <a:extLst>
                <a:ext uri="{FF2B5EF4-FFF2-40B4-BE49-F238E27FC236}">
                  <a16:creationId xmlns:a16="http://schemas.microsoft.com/office/drawing/2014/main" id="{C5EC3FC4-F298-D55E-D11A-24311981CCF8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7296" name="Freeform: Shape 7295">
                <a:extLst>
                  <a:ext uri="{FF2B5EF4-FFF2-40B4-BE49-F238E27FC236}">
                    <a16:creationId xmlns:a16="http://schemas.microsoft.com/office/drawing/2014/main" id="{CC4252C2-2304-E4C6-9EC3-27A0325469E9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7" name="Freeform: Shape 7296">
                <a:extLst>
                  <a:ext uri="{FF2B5EF4-FFF2-40B4-BE49-F238E27FC236}">
                    <a16:creationId xmlns:a16="http://schemas.microsoft.com/office/drawing/2014/main" id="{B0E4C914-7750-A27E-F0EE-52E418AB6D82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8" name="Freeform: Shape 7297">
                <a:extLst>
                  <a:ext uri="{FF2B5EF4-FFF2-40B4-BE49-F238E27FC236}">
                    <a16:creationId xmlns:a16="http://schemas.microsoft.com/office/drawing/2014/main" id="{0C5C149C-292B-8B96-7F09-21186A5CDDD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3" name="Group 7282">
              <a:extLst>
                <a:ext uri="{FF2B5EF4-FFF2-40B4-BE49-F238E27FC236}">
                  <a16:creationId xmlns:a16="http://schemas.microsoft.com/office/drawing/2014/main" id="{827DB4D6-BFC5-1648-D8BD-65D5EC852ADC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7291" name="Freeform: Shape 7290">
                <a:extLst>
                  <a:ext uri="{FF2B5EF4-FFF2-40B4-BE49-F238E27FC236}">
                    <a16:creationId xmlns:a16="http://schemas.microsoft.com/office/drawing/2014/main" id="{DE4E6AE1-C021-C710-4E13-2BF3E990560E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2" name="Oval 7291">
                <a:extLst>
                  <a:ext uri="{FF2B5EF4-FFF2-40B4-BE49-F238E27FC236}">
                    <a16:creationId xmlns:a16="http://schemas.microsoft.com/office/drawing/2014/main" id="{219DBDE6-5AE6-6744-F551-BD467D654730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3" name="Freeform: Shape 7292">
                <a:extLst>
                  <a:ext uri="{FF2B5EF4-FFF2-40B4-BE49-F238E27FC236}">
                    <a16:creationId xmlns:a16="http://schemas.microsoft.com/office/drawing/2014/main" id="{D8528077-AFEB-806B-C7CA-12CF90153350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4" name="Freeform: Shape 7293">
                <a:extLst>
                  <a:ext uri="{FF2B5EF4-FFF2-40B4-BE49-F238E27FC236}">
                    <a16:creationId xmlns:a16="http://schemas.microsoft.com/office/drawing/2014/main" id="{1044373F-FD2E-49A4-4C8F-18230708108F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5" name="Freeform: Shape 7294">
                <a:extLst>
                  <a:ext uri="{FF2B5EF4-FFF2-40B4-BE49-F238E27FC236}">
                    <a16:creationId xmlns:a16="http://schemas.microsoft.com/office/drawing/2014/main" id="{0F7E85E7-68CA-AAED-4DFC-A9ABB97020B0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84" name="Group 7283">
              <a:extLst>
                <a:ext uri="{FF2B5EF4-FFF2-40B4-BE49-F238E27FC236}">
                  <a16:creationId xmlns:a16="http://schemas.microsoft.com/office/drawing/2014/main" id="{B930E341-A1FE-6B9A-9AF7-1C3E86C40202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7287" name="Freeform: Shape 7286">
                <a:extLst>
                  <a:ext uri="{FF2B5EF4-FFF2-40B4-BE49-F238E27FC236}">
                    <a16:creationId xmlns:a16="http://schemas.microsoft.com/office/drawing/2014/main" id="{6308291F-5075-4BF6-B2A9-AB3102C38B49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8" name="Freeform: Shape 7287">
                <a:extLst>
                  <a:ext uri="{FF2B5EF4-FFF2-40B4-BE49-F238E27FC236}">
                    <a16:creationId xmlns:a16="http://schemas.microsoft.com/office/drawing/2014/main" id="{E4446932-9797-04C3-36AF-2B0AF491ECF2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9" name="Freeform: Shape 7288">
                <a:extLst>
                  <a:ext uri="{FF2B5EF4-FFF2-40B4-BE49-F238E27FC236}">
                    <a16:creationId xmlns:a16="http://schemas.microsoft.com/office/drawing/2014/main" id="{13CF0833-0CC6-38B0-2611-C2CF59DD0118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0" name="Freeform: Shape 7289">
                <a:extLst>
                  <a:ext uri="{FF2B5EF4-FFF2-40B4-BE49-F238E27FC236}">
                    <a16:creationId xmlns:a16="http://schemas.microsoft.com/office/drawing/2014/main" id="{B3E1CD5A-F631-726C-E7D3-D464D94851B6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285" name="Oval 7284">
              <a:extLst>
                <a:ext uri="{FF2B5EF4-FFF2-40B4-BE49-F238E27FC236}">
                  <a16:creationId xmlns:a16="http://schemas.microsoft.com/office/drawing/2014/main" id="{1A3F82AC-47D9-D43B-2101-E769921F2243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6" name="Freeform: Shape 7285">
              <a:extLst>
                <a:ext uri="{FF2B5EF4-FFF2-40B4-BE49-F238E27FC236}">
                  <a16:creationId xmlns:a16="http://schemas.microsoft.com/office/drawing/2014/main" id="{7A8A6505-1F2E-C517-7AB6-ED3270ECCDCD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Voi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045633" y="3415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73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12" fill="hold"/>
                                        <p:tgtEl>
                                          <p:spTgt spid="7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12" fill="hold"/>
                                        <p:tgtEl>
                                          <p:spTgt spid="7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2" fill="hold"/>
                                        <p:tgtEl>
                                          <p:spTgt spid="7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12" fill="hold"/>
                                        <p:tgtEl>
                                          <p:spTgt spid="7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112" fill="hold"/>
                                        <p:tgtEl>
                                          <p:spTgt spid="7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07" fill="hold"/>
                                        <p:tgtEl>
                                          <p:spTgt spid="7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07" fill="hold"/>
                                        <p:tgtEl>
                                          <p:spTgt spid="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07" fill="hold"/>
                                        <p:tgtEl>
                                          <p:spTgt spid="7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007" fill="hold"/>
                                        <p:tgtEl>
                                          <p:spTgt spid="7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112" fill="hold"/>
                                        <p:tgtEl>
                                          <p:spTgt spid="7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007" fill="hold"/>
                                        <p:tgtEl>
                                          <p:spTgt spid="7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07" fill="hold"/>
                                        <p:tgtEl>
                                          <p:spTgt spid="7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9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0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1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0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1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2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3"/>
                </p:tgtEl>
              </p:cMediaNode>
            </p:audio>
            <p:audio>
              <p:cMediaNode vol="10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237" grpId="0" animBg="1"/>
      <p:bldP spid="7238" grpId="0" animBg="1"/>
      <p:bldP spid="7239" grpId="0" animBg="1"/>
      <p:bldP spid="7241" grpId="0" animBg="1"/>
      <p:bldP spid="7245" grpId="0" animBg="1"/>
      <p:bldP spid="72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rest cartoon glade Bright wood backdrops polyester or Vinyl cloth High  quality Computer print wall photography backgrounds|Background| - AliExpress">
            <a:extLst>
              <a:ext uri="{FF2B5EF4-FFF2-40B4-BE49-F238E27FC236}">
                <a16:creationId xmlns:a16="http://schemas.microsoft.com/office/drawing/2014/main" id="{21564ABC-5616-C310-7EF4-01279770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F4ACF-399B-5F04-AB7C-3AB53FACA4C5}"/>
              </a:ext>
            </a:extLst>
          </p:cNvPr>
          <p:cNvSpPr/>
          <p:nvPr/>
        </p:nvSpPr>
        <p:spPr>
          <a:xfrm>
            <a:off x="125750" y="32755"/>
            <a:ext cx="56896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cuối</a:t>
            </a:r>
            <a:r>
              <a:rPr lang="en-US" sz="3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cùng</a:t>
            </a:r>
            <a:endParaRPr lang="en-US" sz="35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291" name="Rectangle: Rounded Corners 10290">
            <a:extLst>
              <a:ext uri="{FF2B5EF4-FFF2-40B4-BE49-F238E27FC236}">
                <a16:creationId xmlns:a16="http://schemas.microsoft.com/office/drawing/2014/main" id="{193E0ED3-272D-F160-3B16-3EA1A9CF7579}"/>
              </a:ext>
            </a:extLst>
          </p:cNvPr>
          <p:cNvSpPr/>
          <p:nvPr/>
        </p:nvSpPr>
        <p:spPr>
          <a:xfrm>
            <a:off x="2722543" y="1736024"/>
            <a:ext cx="6682714" cy="3973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Rùa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đầu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xuân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Mới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chân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hè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bộn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bề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Rùa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trồng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gieo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Mua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chiều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thu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Đường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mưa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Kịp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vừa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đông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		</a:t>
            </a:r>
            <a:r>
              <a:rPr lang="en-US" sz="2800" i="1" dirty="0">
                <a:solidFill>
                  <a:srgbClr val="002060"/>
                </a:solidFill>
              </a:rPr>
              <a:t>(Mai </a:t>
            </a:r>
            <a:r>
              <a:rPr lang="en-US" sz="2800" i="1" dirty="0" err="1">
                <a:solidFill>
                  <a:srgbClr val="002060"/>
                </a:solidFill>
              </a:rPr>
              <a:t>Văn</a:t>
            </a:r>
            <a:r>
              <a:rPr lang="en-US" sz="2800" i="1" dirty="0">
                <a:solidFill>
                  <a:srgbClr val="002060"/>
                </a:solidFill>
              </a:rPr>
              <a:t> Hai)</a:t>
            </a:r>
          </a:p>
        </p:txBody>
      </p:sp>
      <p:pic>
        <p:nvPicPr>
          <p:cNvPr id="10292" name="Picture 4" descr="8000+ Bọ Rùa &amp; ảnh Rùa miễn phí - Pixabay">
            <a:extLst>
              <a:ext uri="{FF2B5EF4-FFF2-40B4-BE49-F238E27FC236}">
                <a16:creationId xmlns:a16="http://schemas.microsoft.com/office/drawing/2014/main" id="{185CD43F-E92D-32F6-9EC3-461B8763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3795" y="4843313"/>
            <a:ext cx="2160402" cy="14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3" name="Rectangle 10292">
            <a:extLst>
              <a:ext uri="{FF2B5EF4-FFF2-40B4-BE49-F238E27FC236}">
                <a16:creationId xmlns:a16="http://schemas.microsoft.com/office/drawing/2014/main" id="{D830CFA7-607B-1DA9-07ED-3925699C3861}"/>
              </a:ext>
            </a:extLst>
          </p:cNvPr>
          <p:cNvSpPr/>
          <p:nvPr/>
        </p:nvSpPr>
        <p:spPr>
          <a:xfrm>
            <a:off x="-115263" y="677657"/>
            <a:ext cx="122972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4: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Dựa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vào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thơ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,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đặ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trả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lời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câu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hỏi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Khi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nào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?</a:t>
            </a:r>
            <a:endParaRPr lang="en-US" sz="35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10294" name="Group 10293">
            <a:extLst>
              <a:ext uri="{FF2B5EF4-FFF2-40B4-BE49-F238E27FC236}">
                <a16:creationId xmlns:a16="http://schemas.microsoft.com/office/drawing/2014/main" id="{8636F4DC-73E4-BA8F-9733-39AE4E75537F}"/>
              </a:ext>
            </a:extLst>
          </p:cNvPr>
          <p:cNvGrpSpPr/>
          <p:nvPr/>
        </p:nvGrpSpPr>
        <p:grpSpPr>
          <a:xfrm>
            <a:off x="102957" y="3488341"/>
            <a:ext cx="2712814" cy="3255376"/>
            <a:chOff x="4690334" y="2242969"/>
            <a:chExt cx="3009900" cy="3611880"/>
          </a:xfrm>
        </p:grpSpPr>
        <p:pic>
          <p:nvPicPr>
            <p:cNvPr id="10295" name="Picture 10294">
              <a:extLst>
                <a:ext uri="{FF2B5EF4-FFF2-40B4-BE49-F238E27FC236}">
                  <a16:creationId xmlns:a16="http://schemas.microsoft.com/office/drawing/2014/main" id="{42394BAD-4560-9DD9-0F9C-560A5048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334" y="2242969"/>
              <a:ext cx="3009900" cy="3611880"/>
            </a:xfrm>
            <a:prstGeom prst="rect">
              <a:avLst/>
            </a:prstGeom>
          </p:spPr>
        </p:pic>
        <p:pic>
          <p:nvPicPr>
            <p:cNvPr id="10296" name="Picture 10295">
              <a:extLst>
                <a:ext uri="{FF2B5EF4-FFF2-40B4-BE49-F238E27FC236}">
                  <a16:creationId xmlns:a16="http://schemas.microsoft.com/office/drawing/2014/main" id="{1FF24617-BDE0-7B99-8FD1-C77F1D0B1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5817437" y="3731961"/>
              <a:ext cx="371958" cy="221093"/>
            </a:xfrm>
            <a:prstGeom prst="rect">
              <a:avLst/>
            </a:prstGeom>
          </p:spPr>
        </p:pic>
      </p:grpSp>
      <p:grpSp>
        <p:nvGrpSpPr>
          <p:cNvPr id="10297" name="Group 10296">
            <a:extLst>
              <a:ext uri="{FF2B5EF4-FFF2-40B4-BE49-F238E27FC236}">
                <a16:creationId xmlns:a16="http://schemas.microsoft.com/office/drawing/2014/main" id="{295E9499-CDEA-39EA-A1D5-0D6CC076D1D7}"/>
              </a:ext>
            </a:extLst>
          </p:cNvPr>
          <p:cNvGrpSpPr/>
          <p:nvPr/>
        </p:nvGrpSpPr>
        <p:grpSpPr>
          <a:xfrm>
            <a:off x="-167559" y="3520857"/>
            <a:ext cx="2906955" cy="3361304"/>
            <a:chOff x="1085454" y="22287"/>
            <a:chExt cx="5734743" cy="6631068"/>
          </a:xfrm>
        </p:grpSpPr>
        <p:grpSp>
          <p:nvGrpSpPr>
            <p:cNvPr id="10298" name="Group 10297">
              <a:extLst>
                <a:ext uri="{FF2B5EF4-FFF2-40B4-BE49-F238E27FC236}">
                  <a16:creationId xmlns:a16="http://schemas.microsoft.com/office/drawing/2014/main" id="{3E7B4EEC-207F-E50A-5ED9-8AD5C6D0FDF1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0368" name="Freeform: Shape 10367">
                <a:extLst>
                  <a:ext uri="{FF2B5EF4-FFF2-40B4-BE49-F238E27FC236}">
                    <a16:creationId xmlns:a16="http://schemas.microsoft.com/office/drawing/2014/main" id="{C6E708D5-5A78-D528-4BE6-7F4F41E38B81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9" name="Freeform: Shape 10368">
                <a:extLst>
                  <a:ext uri="{FF2B5EF4-FFF2-40B4-BE49-F238E27FC236}">
                    <a16:creationId xmlns:a16="http://schemas.microsoft.com/office/drawing/2014/main" id="{6359699B-9DA4-C23A-B300-44C773040524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0" name="Freeform: Shape 10369">
                <a:extLst>
                  <a:ext uri="{FF2B5EF4-FFF2-40B4-BE49-F238E27FC236}">
                    <a16:creationId xmlns:a16="http://schemas.microsoft.com/office/drawing/2014/main" id="{4766085C-EF5C-4134-B856-4686F1573308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1" name="Freeform: Shape 10370">
                <a:extLst>
                  <a:ext uri="{FF2B5EF4-FFF2-40B4-BE49-F238E27FC236}">
                    <a16:creationId xmlns:a16="http://schemas.microsoft.com/office/drawing/2014/main" id="{37B502FE-99DA-CDE5-352F-0BFAB4FA42D2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99" name="Group 10298">
              <a:extLst>
                <a:ext uri="{FF2B5EF4-FFF2-40B4-BE49-F238E27FC236}">
                  <a16:creationId xmlns:a16="http://schemas.microsoft.com/office/drawing/2014/main" id="{89244D91-D8E9-A3E1-1886-F864CD67D214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0364" name="Freeform: Shape 10363">
                <a:extLst>
                  <a:ext uri="{FF2B5EF4-FFF2-40B4-BE49-F238E27FC236}">
                    <a16:creationId xmlns:a16="http://schemas.microsoft.com/office/drawing/2014/main" id="{D5715C2A-5C98-30D2-CF5A-8A1179EC1A27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5" name="Freeform: Shape 10364">
                <a:extLst>
                  <a:ext uri="{FF2B5EF4-FFF2-40B4-BE49-F238E27FC236}">
                    <a16:creationId xmlns:a16="http://schemas.microsoft.com/office/drawing/2014/main" id="{33AFF8D7-9119-A1DE-FDFA-ED43C47532C1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66" name="Freeform: Shape 10365">
                <a:extLst>
                  <a:ext uri="{FF2B5EF4-FFF2-40B4-BE49-F238E27FC236}">
                    <a16:creationId xmlns:a16="http://schemas.microsoft.com/office/drawing/2014/main" id="{F1287EF9-0E19-37A4-AA1C-EF0CCFFE7F25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67" name="Freeform: Shape 10366">
                <a:extLst>
                  <a:ext uri="{FF2B5EF4-FFF2-40B4-BE49-F238E27FC236}">
                    <a16:creationId xmlns:a16="http://schemas.microsoft.com/office/drawing/2014/main" id="{B9B19ADB-EFA1-32B9-2269-9B905AC1FCE2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00" name="Group 10299">
              <a:extLst>
                <a:ext uri="{FF2B5EF4-FFF2-40B4-BE49-F238E27FC236}">
                  <a16:creationId xmlns:a16="http://schemas.microsoft.com/office/drawing/2014/main" id="{177B2C3A-5441-D21C-669F-78832798A963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0362" name="Freeform: Shape 10361">
                <a:extLst>
                  <a:ext uri="{FF2B5EF4-FFF2-40B4-BE49-F238E27FC236}">
                    <a16:creationId xmlns:a16="http://schemas.microsoft.com/office/drawing/2014/main" id="{66CF2191-5AB2-9599-587D-C9E1B8FCDDD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6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24BE96B2-431D-4422-4903-46859A827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01" name="Group 10300">
              <a:extLst>
                <a:ext uri="{FF2B5EF4-FFF2-40B4-BE49-F238E27FC236}">
                  <a16:creationId xmlns:a16="http://schemas.microsoft.com/office/drawing/2014/main" id="{9D69ED45-EAD4-CD3D-47B8-0E022A6868DF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0356" name="Freeform: Shape 10355">
                <a:extLst>
                  <a:ext uri="{FF2B5EF4-FFF2-40B4-BE49-F238E27FC236}">
                    <a16:creationId xmlns:a16="http://schemas.microsoft.com/office/drawing/2014/main" id="{B379F98D-F493-EBF1-5B92-89A214A001BC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357" name="Group 10356">
                <a:extLst>
                  <a:ext uri="{FF2B5EF4-FFF2-40B4-BE49-F238E27FC236}">
                    <a16:creationId xmlns:a16="http://schemas.microsoft.com/office/drawing/2014/main" id="{B903165C-EB6D-99A1-80C9-C95EADC2E99F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358" name="Freeform: Shape 10357">
                  <a:extLst>
                    <a:ext uri="{FF2B5EF4-FFF2-40B4-BE49-F238E27FC236}">
                      <a16:creationId xmlns:a16="http://schemas.microsoft.com/office/drawing/2014/main" id="{A2DC6A41-2EB5-74C3-2369-3B61994D447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59" name="Freeform: Shape 10358">
                  <a:extLst>
                    <a:ext uri="{FF2B5EF4-FFF2-40B4-BE49-F238E27FC236}">
                      <a16:creationId xmlns:a16="http://schemas.microsoft.com/office/drawing/2014/main" id="{C56365AC-6C86-4050-A68E-1B98C7F7DA14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60" name="Arc 10359">
                  <a:extLst>
                    <a:ext uri="{FF2B5EF4-FFF2-40B4-BE49-F238E27FC236}">
                      <a16:creationId xmlns:a16="http://schemas.microsoft.com/office/drawing/2014/main" id="{37AF3F91-FB8D-5097-D654-503552ECB6E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61" name="Arc 10360">
                  <a:extLst>
                    <a:ext uri="{FF2B5EF4-FFF2-40B4-BE49-F238E27FC236}">
                      <a16:creationId xmlns:a16="http://schemas.microsoft.com/office/drawing/2014/main" id="{DE077622-B6A7-7996-23D7-DD30FC53D70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02" name="Group 10301">
              <a:extLst>
                <a:ext uri="{FF2B5EF4-FFF2-40B4-BE49-F238E27FC236}">
                  <a16:creationId xmlns:a16="http://schemas.microsoft.com/office/drawing/2014/main" id="{D19C0061-C9E2-3AA6-071C-A7BABA55CC2A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10350" name="Freeform: Shape 10349">
                <a:extLst>
                  <a:ext uri="{FF2B5EF4-FFF2-40B4-BE49-F238E27FC236}">
                    <a16:creationId xmlns:a16="http://schemas.microsoft.com/office/drawing/2014/main" id="{F13B8DCE-3479-D586-8ED3-0B0E549390E1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351" name="Group 10350">
                <a:extLst>
                  <a:ext uri="{FF2B5EF4-FFF2-40B4-BE49-F238E27FC236}">
                    <a16:creationId xmlns:a16="http://schemas.microsoft.com/office/drawing/2014/main" id="{7F7FA4E1-080F-56DA-BB63-95903B21F17A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352" name="Freeform: Shape 10351">
                  <a:extLst>
                    <a:ext uri="{FF2B5EF4-FFF2-40B4-BE49-F238E27FC236}">
                      <a16:creationId xmlns:a16="http://schemas.microsoft.com/office/drawing/2014/main" id="{E42DD2DC-E74E-9F33-6310-300CAC65C74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53" name="Freeform: Shape 10352">
                  <a:extLst>
                    <a:ext uri="{FF2B5EF4-FFF2-40B4-BE49-F238E27FC236}">
                      <a16:creationId xmlns:a16="http://schemas.microsoft.com/office/drawing/2014/main" id="{288A4D13-B872-161D-B6BD-78626C842338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54" name="Arc 10353">
                  <a:extLst>
                    <a:ext uri="{FF2B5EF4-FFF2-40B4-BE49-F238E27FC236}">
                      <a16:creationId xmlns:a16="http://schemas.microsoft.com/office/drawing/2014/main" id="{A7A91271-23CF-F308-98CB-D42316E2C8BF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55" name="Arc 10354">
                  <a:extLst>
                    <a:ext uri="{FF2B5EF4-FFF2-40B4-BE49-F238E27FC236}">
                      <a16:creationId xmlns:a16="http://schemas.microsoft.com/office/drawing/2014/main" id="{7470B3CD-75AD-B5F7-C3E5-71EAF729A33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303" name="Freeform: Shape 10302">
              <a:extLst>
                <a:ext uri="{FF2B5EF4-FFF2-40B4-BE49-F238E27FC236}">
                  <a16:creationId xmlns:a16="http://schemas.microsoft.com/office/drawing/2014/main" id="{9AA045F1-9D09-B009-1680-98DFFBFD12EE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CE6F6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4" name="Freeform: Shape 10303">
              <a:extLst>
                <a:ext uri="{FF2B5EF4-FFF2-40B4-BE49-F238E27FC236}">
                  <a16:creationId xmlns:a16="http://schemas.microsoft.com/office/drawing/2014/main" id="{DC43432A-ED89-3376-8810-38927795820F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5" name="Freeform: Shape 10304">
              <a:extLst>
                <a:ext uri="{FF2B5EF4-FFF2-40B4-BE49-F238E27FC236}">
                  <a16:creationId xmlns:a16="http://schemas.microsoft.com/office/drawing/2014/main" id="{4C8805EA-4F7E-3448-88F6-5D0C28EA7A4F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06" name="Group 10305">
              <a:extLst>
                <a:ext uri="{FF2B5EF4-FFF2-40B4-BE49-F238E27FC236}">
                  <a16:creationId xmlns:a16="http://schemas.microsoft.com/office/drawing/2014/main" id="{A2B89C97-92EF-3C59-FC1F-064D3E2715A9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10347" name="Oval 10346">
                <a:extLst>
                  <a:ext uri="{FF2B5EF4-FFF2-40B4-BE49-F238E27FC236}">
                    <a16:creationId xmlns:a16="http://schemas.microsoft.com/office/drawing/2014/main" id="{835621FB-D93B-A61C-744C-C64B34D961F9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8" name="Oval 10347">
                <a:extLst>
                  <a:ext uri="{FF2B5EF4-FFF2-40B4-BE49-F238E27FC236}">
                    <a16:creationId xmlns:a16="http://schemas.microsoft.com/office/drawing/2014/main" id="{85B3F36B-039C-DAE5-1E2A-C135AAC50FAA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9" name="Oval 10348">
                <a:extLst>
                  <a:ext uri="{FF2B5EF4-FFF2-40B4-BE49-F238E27FC236}">
                    <a16:creationId xmlns:a16="http://schemas.microsoft.com/office/drawing/2014/main" id="{1CC747B6-70F9-1A7F-4D27-FED593B7C1B5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07" name="Group 10306">
              <a:extLst>
                <a:ext uri="{FF2B5EF4-FFF2-40B4-BE49-F238E27FC236}">
                  <a16:creationId xmlns:a16="http://schemas.microsoft.com/office/drawing/2014/main" id="{9153A468-8A3F-B73D-B45D-B79D52561071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10344" name="Oval 10343">
                <a:extLst>
                  <a:ext uri="{FF2B5EF4-FFF2-40B4-BE49-F238E27FC236}">
                    <a16:creationId xmlns:a16="http://schemas.microsoft.com/office/drawing/2014/main" id="{927BF20A-A26D-41AF-236C-6469DD1BCD71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5" name="Oval 10344">
                <a:extLst>
                  <a:ext uri="{FF2B5EF4-FFF2-40B4-BE49-F238E27FC236}">
                    <a16:creationId xmlns:a16="http://schemas.microsoft.com/office/drawing/2014/main" id="{ABAA01F5-C340-6335-E291-2A81C04BC736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46" name="Oval 10345">
                <a:extLst>
                  <a:ext uri="{FF2B5EF4-FFF2-40B4-BE49-F238E27FC236}">
                    <a16:creationId xmlns:a16="http://schemas.microsoft.com/office/drawing/2014/main" id="{2E6438F0-2151-0334-4809-432C5BF19709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08" name="Group 10307">
              <a:extLst>
                <a:ext uri="{FF2B5EF4-FFF2-40B4-BE49-F238E27FC236}">
                  <a16:creationId xmlns:a16="http://schemas.microsoft.com/office/drawing/2014/main" id="{D02906C6-A143-6634-E0F2-CF121D880AD2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10342" name="Moon 10341">
                <a:extLst>
                  <a:ext uri="{FF2B5EF4-FFF2-40B4-BE49-F238E27FC236}">
                    <a16:creationId xmlns:a16="http://schemas.microsoft.com/office/drawing/2014/main" id="{358F26DF-1DCD-40A0-9B06-FF44CDE4129F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3" name="Moon 10342">
                <a:extLst>
                  <a:ext uri="{FF2B5EF4-FFF2-40B4-BE49-F238E27FC236}">
                    <a16:creationId xmlns:a16="http://schemas.microsoft.com/office/drawing/2014/main" id="{94192840-A423-AAC5-7741-C9990F931A17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09" name="Moon 10308">
              <a:extLst>
                <a:ext uri="{FF2B5EF4-FFF2-40B4-BE49-F238E27FC236}">
                  <a16:creationId xmlns:a16="http://schemas.microsoft.com/office/drawing/2014/main" id="{B3AC3486-4C60-B62D-7046-99B850A5C868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10" name="Group 10309">
              <a:extLst>
                <a:ext uri="{FF2B5EF4-FFF2-40B4-BE49-F238E27FC236}">
                  <a16:creationId xmlns:a16="http://schemas.microsoft.com/office/drawing/2014/main" id="{2D2635BD-EA3C-1255-E03E-14D1DAB431EA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10332" name="Group 10331">
                <a:extLst>
                  <a:ext uri="{FF2B5EF4-FFF2-40B4-BE49-F238E27FC236}">
                    <a16:creationId xmlns:a16="http://schemas.microsoft.com/office/drawing/2014/main" id="{0C3C904C-3A58-1FC6-577C-2FD92A625C28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0338" name="Group 10337">
                  <a:extLst>
                    <a:ext uri="{FF2B5EF4-FFF2-40B4-BE49-F238E27FC236}">
                      <a16:creationId xmlns:a16="http://schemas.microsoft.com/office/drawing/2014/main" id="{315C6A2E-64C1-D0F4-AE5D-DDFCABF797D6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0340" name="Freeform: Shape 10339">
                    <a:extLst>
                      <a:ext uri="{FF2B5EF4-FFF2-40B4-BE49-F238E27FC236}">
                        <a16:creationId xmlns:a16="http://schemas.microsoft.com/office/drawing/2014/main" id="{27587BC0-2D43-9ADF-185A-9E863194CA37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CE6F6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41" name="Freeform: Shape 10340">
                    <a:extLst>
                      <a:ext uri="{FF2B5EF4-FFF2-40B4-BE49-F238E27FC236}">
                        <a16:creationId xmlns:a16="http://schemas.microsoft.com/office/drawing/2014/main" id="{EE1B8D28-8D6B-CB53-4D95-40E7A0DB4BDB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39" name="Oval 10338">
                  <a:extLst>
                    <a:ext uri="{FF2B5EF4-FFF2-40B4-BE49-F238E27FC236}">
                      <a16:creationId xmlns:a16="http://schemas.microsoft.com/office/drawing/2014/main" id="{93EC1B93-E785-E545-1543-E06D7984C445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33" name="Freeform: Shape 10332">
                <a:extLst>
                  <a:ext uri="{FF2B5EF4-FFF2-40B4-BE49-F238E27FC236}">
                    <a16:creationId xmlns:a16="http://schemas.microsoft.com/office/drawing/2014/main" id="{D911B432-07D6-BCB8-048B-EA5F24A9BB15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4" name="Freeform: Shape 10333">
                <a:extLst>
                  <a:ext uri="{FF2B5EF4-FFF2-40B4-BE49-F238E27FC236}">
                    <a16:creationId xmlns:a16="http://schemas.microsoft.com/office/drawing/2014/main" id="{93180E2E-509F-9725-E304-82FCD418A7F6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5" name="Freeform: Shape 10334">
                <a:extLst>
                  <a:ext uri="{FF2B5EF4-FFF2-40B4-BE49-F238E27FC236}">
                    <a16:creationId xmlns:a16="http://schemas.microsoft.com/office/drawing/2014/main" id="{6C9813A4-4828-F1D2-2F1A-3C8FDE53FCDC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6" name="Freeform: Shape 10335">
                <a:extLst>
                  <a:ext uri="{FF2B5EF4-FFF2-40B4-BE49-F238E27FC236}">
                    <a16:creationId xmlns:a16="http://schemas.microsoft.com/office/drawing/2014/main" id="{37411025-3A53-1FF1-3B38-DDE7A36A4490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7" name="Freeform: Shape 10336">
                <a:extLst>
                  <a:ext uri="{FF2B5EF4-FFF2-40B4-BE49-F238E27FC236}">
                    <a16:creationId xmlns:a16="http://schemas.microsoft.com/office/drawing/2014/main" id="{5901C218-EF11-0ECA-269B-D8171559349F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11" name="Group 10310">
              <a:extLst>
                <a:ext uri="{FF2B5EF4-FFF2-40B4-BE49-F238E27FC236}">
                  <a16:creationId xmlns:a16="http://schemas.microsoft.com/office/drawing/2014/main" id="{840F4C52-1F78-DA87-EFF3-F5C09F534090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10329" name="Freeform: Shape 10328">
                <a:extLst>
                  <a:ext uri="{FF2B5EF4-FFF2-40B4-BE49-F238E27FC236}">
                    <a16:creationId xmlns:a16="http://schemas.microsoft.com/office/drawing/2014/main" id="{11EC7A6C-C335-2E5D-3BC7-2077CDCDD9AB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0" name="Freeform: Shape 10329">
                <a:extLst>
                  <a:ext uri="{FF2B5EF4-FFF2-40B4-BE49-F238E27FC236}">
                    <a16:creationId xmlns:a16="http://schemas.microsoft.com/office/drawing/2014/main" id="{1C347354-9096-8421-A8FC-7CDC61FEE33E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1" name="Freeform: Shape 10330">
                <a:extLst>
                  <a:ext uri="{FF2B5EF4-FFF2-40B4-BE49-F238E27FC236}">
                    <a16:creationId xmlns:a16="http://schemas.microsoft.com/office/drawing/2014/main" id="{A50A383D-D497-772E-898B-2DAAD33A0654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12" name="Group 10311">
              <a:extLst>
                <a:ext uri="{FF2B5EF4-FFF2-40B4-BE49-F238E27FC236}">
                  <a16:creationId xmlns:a16="http://schemas.microsoft.com/office/drawing/2014/main" id="{0AAF4987-7B52-D82F-3B40-AB586A52C52A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10326" name="Freeform: Shape 10325">
                <a:extLst>
                  <a:ext uri="{FF2B5EF4-FFF2-40B4-BE49-F238E27FC236}">
                    <a16:creationId xmlns:a16="http://schemas.microsoft.com/office/drawing/2014/main" id="{3553F62C-D404-6A1A-6889-4B4F12D0CEF7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7" name="Freeform: Shape 10326">
                <a:extLst>
                  <a:ext uri="{FF2B5EF4-FFF2-40B4-BE49-F238E27FC236}">
                    <a16:creationId xmlns:a16="http://schemas.microsoft.com/office/drawing/2014/main" id="{7E9A6CAF-39E1-AADD-328C-ABFA202CD80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8" name="Freeform: Shape 10327">
                <a:extLst>
                  <a:ext uri="{FF2B5EF4-FFF2-40B4-BE49-F238E27FC236}">
                    <a16:creationId xmlns:a16="http://schemas.microsoft.com/office/drawing/2014/main" id="{61CA3878-1C9F-3162-1E78-6C84FD39BED1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13" name="Group 10312">
              <a:extLst>
                <a:ext uri="{FF2B5EF4-FFF2-40B4-BE49-F238E27FC236}">
                  <a16:creationId xmlns:a16="http://schemas.microsoft.com/office/drawing/2014/main" id="{6C88190D-3282-C7A7-B39C-330C67BE5A70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10321" name="Freeform: Shape 10320">
                <a:extLst>
                  <a:ext uri="{FF2B5EF4-FFF2-40B4-BE49-F238E27FC236}">
                    <a16:creationId xmlns:a16="http://schemas.microsoft.com/office/drawing/2014/main" id="{85ACDA87-F9CF-ED27-ABED-4A2C2C5908E1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2" name="Oval 10321">
                <a:extLst>
                  <a:ext uri="{FF2B5EF4-FFF2-40B4-BE49-F238E27FC236}">
                    <a16:creationId xmlns:a16="http://schemas.microsoft.com/office/drawing/2014/main" id="{8DC6D9E6-DA52-0590-014F-E519D9CDB2F7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3B3D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23" name="Freeform: Shape 10322">
                <a:extLst>
                  <a:ext uri="{FF2B5EF4-FFF2-40B4-BE49-F238E27FC236}">
                    <a16:creationId xmlns:a16="http://schemas.microsoft.com/office/drawing/2014/main" id="{E8F36268-326D-8B9B-CFEE-F4595C3A70F0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4" name="Freeform: Shape 10323">
                <a:extLst>
                  <a:ext uri="{FF2B5EF4-FFF2-40B4-BE49-F238E27FC236}">
                    <a16:creationId xmlns:a16="http://schemas.microsoft.com/office/drawing/2014/main" id="{D000F706-7B8F-B2E2-693D-ADA7AB71D254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25" name="Freeform: Shape 10324">
                <a:extLst>
                  <a:ext uri="{FF2B5EF4-FFF2-40B4-BE49-F238E27FC236}">
                    <a16:creationId xmlns:a16="http://schemas.microsoft.com/office/drawing/2014/main" id="{41E25A61-A49E-0F2E-2ADA-13AFA2639B90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14" name="Group 10313">
              <a:extLst>
                <a:ext uri="{FF2B5EF4-FFF2-40B4-BE49-F238E27FC236}">
                  <a16:creationId xmlns:a16="http://schemas.microsoft.com/office/drawing/2014/main" id="{804BC912-9394-9C00-E796-2558FA094788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0317" name="Freeform: Shape 10316">
                <a:extLst>
                  <a:ext uri="{FF2B5EF4-FFF2-40B4-BE49-F238E27FC236}">
                    <a16:creationId xmlns:a16="http://schemas.microsoft.com/office/drawing/2014/main" id="{DF09720B-3B91-71FD-58D7-45C2E3B8140A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18" name="Freeform: Shape 10317">
                <a:extLst>
                  <a:ext uri="{FF2B5EF4-FFF2-40B4-BE49-F238E27FC236}">
                    <a16:creationId xmlns:a16="http://schemas.microsoft.com/office/drawing/2014/main" id="{5CF2A66B-D930-8E32-DF78-C278601A880C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19" name="Freeform: Shape 10318">
                <a:extLst>
                  <a:ext uri="{FF2B5EF4-FFF2-40B4-BE49-F238E27FC236}">
                    <a16:creationId xmlns:a16="http://schemas.microsoft.com/office/drawing/2014/main" id="{5E209E50-724A-86CA-3D0D-DDAED513640F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20" name="Freeform: Shape 10319">
                <a:extLst>
                  <a:ext uri="{FF2B5EF4-FFF2-40B4-BE49-F238E27FC236}">
                    <a16:creationId xmlns:a16="http://schemas.microsoft.com/office/drawing/2014/main" id="{B6CE17CA-88AD-E2D1-66F9-665708226F70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15" name="Oval 10314">
              <a:extLst>
                <a:ext uri="{FF2B5EF4-FFF2-40B4-BE49-F238E27FC236}">
                  <a16:creationId xmlns:a16="http://schemas.microsoft.com/office/drawing/2014/main" id="{8ABD0085-3125-1467-3D18-607CEBE6C7D7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6" name="Freeform: Shape 10315">
              <a:extLst>
                <a:ext uri="{FF2B5EF4-FFF2-40B4-BE49-F238E27FC236}">
                  <a16:creationId xmlns:a16="http://schemas.microsoft.com/office/drawing/2014/main" id="{83E28F10-CFCA-E2E6-4494-3693DE9C6CB5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72" name="Group 10371">
            <a:extLst>
              <a:ext uri="{FF2B5EF4-FFF2-40B4-BE49-F238E27FC236}">
                <a16:creationId xmlns:a16="http://schemas.microsoft.com/office/drawing/2014/main" id="{AEDD8760-15EB-6863-C90B-57A3161320C1}"/>
              </a:ext>
            </a:extLst>
          </p:cNvPr>
          <p:cNvGrpSpPr/>
          <p:nvPr/>
        </p:nvGrpSpPr>
        <p:grpSpPr>
          <a:xfrm>
            <a:off x="94258" y="3543230"/>
            <a:ext cx="2712814" cy="3255376"/>
            <a:chOff x="4690334" y="2242969"/>
            <a:chExt cx="3009900" cy="3611880"/>
          </a:xfrm>
        </p:grpSpPr>
        <p:pic>
          <p:nvPicPr>
            <p:cNvPr id="10373" name="Picture 10372">
              <a:extLst>
                <a:ext uri="{FF2B5EF4-FFF2-40B4-BE49-F238E27FC236}">
                  <a16:creationId xmlns:a16="http://schemas.microsoft.com/office/drawing/2014/main" id="{7AE3B451-B192-F901-C4FC-DDAA87C4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334" y="2242969"/>
              <a:ext cx="3009900" cy="3611880"/>
            </a:xfrm>
            <a:prstGeom prst="rect">
              <a:avLst/>
            </a:prstGeom>
          </p:spPr>
        </p:pic>
        <p:pic>
          <p:nvPicPr>
            <p:cNvPr id="10374" name="Picture 10373">
              <a:extLst>
                <a:ext uri="{FF2B5EF4-FFF2-40B4-BE49-F238E27FC236}">
                  <a16:creationId xmlns:a16="http://schemas.microsoft.com/office/drawing/2014/main" id="{60EC1AFE-5D0C-7585-E8A8-7B66526E9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5817437" y="3731961"/>
              <a:ext cx="371958" cy="221093"/>
            </a:xfrm>
            <a:prstGeom prst="rect">
              <a:avLst/>
            </a:prstGeom>
          </p:spPr>
        </p:pic>
      </p:grpSp>
      <p:grpSp>
        <p:nvGrpSpPr>
          <p:cNvPr id="10375" name="Group 10374">
            <a:extLst>
              <a:ext uri="{FF2B5EF4-FFF2-40B4-BE49-F238E27FC236}">
                <a16:creationId xmlns:a16="http://schemas.microsoft.com/office/drawing/2014/main" id="{4984272E-2629-BC17-E972-A7E826F70A04}"/>
              </a:ext>
            </a:extLst>
          </p:cNvPr>
          <p:cNvGrpSpPr/>
          <p:nvPr/>
        </p:nvGrpSpPr>
        <p:grpSpPr>
          <a:xfrm>
            <a:off x="-118426" y="3470111"/>
            <a:ext cx="2906955" cy="3361304"/>
            <a:chOff x="1085454" y="22287"/>
            <a:chExt cx="5734743" cy="6631068"/>
          </a:xfrm>
        </p:grpSpPr>
        <p:grpSp>
          <p:nvGrpSpPr>
            <p:cNvPr id="10376" name="Group 10375">
              <a:extLst>
                <a:ext uri="{FF2B5EF4-FFF2-40B4-BE49-F238E27FC236}">
                  <a16:creationId xmlns:a16="http://schemas.microsoft.com/office/drawing/2014/main" id="{AC02FA32-F5D5-63DC-F872-EB72F1CDC112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0446" name="Freeform: Shape 10445">
                <a:extLst>
                  <a:ext uri="{FF2B5EF4-FFF2-40B4-BE49-F238E27FC236}">
                    <a16:creationId xmlns:a16="http://schemas.microsoft.com/office/drawing/2014/main" id="{1BDD1E71-EDAE-FC91-A393-46433290CEAC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7" name="Freeform: Shape 10446">
                <a:extLst>
                  <a:ext uri="{FF2B5EF4-FFF2-40B4-BE49-F238E27FC236}">
                    <a16:creationId xmlns:a16="http://schemas.microsoft.com/office/drawing/2014/main" id="{D66BAD12-4637-A4DD-810C-CCD899C8BC4D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8" name="Freeform: Shape 10447">
                <a:extLst>
                  <a:ext uri="{FF2B5EF4-FFF2-40B4-BE49-F238E27FC236}">
                    <a16:creationId xmlns:a16="http://schemas.microsoft.com/office/drawing/2014/main" id="{2DF7FD7B-5ADF-257F-D943-4D1B7D9C2E56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9" name="Freeform: Shape 10448">
                <a:extLst>
                  <a:ext uri="{FF2B5EF4-FFF2-40B4-BE49-F238E27FC236}">
                    <a16:creationId xmlns:a16="http://schemas.microsoft.com/office/drawing/2014/main" id="{8553E55F-6201-129F-0612-81796AD92A11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77" name="Group 10376">
              <a:extLst>
                <a:ext uri="{FF2B5EF4-FFF2-40B4-BE49-F238E27FC236}">
                  <a16:creationId xmlns:a16="http://schemas.microsoft.com/office/drawing/2014/main" id="{DE69F9A2-CCEE-CB52-8FB6-0AE232CEAE65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0442" name="Freeform: Shape 10441">
                <a:extLst>
                  <a:ext uri="{FF2B5EF4-FFF2-40B4-BE49-F238E27FC236}">
                    <a16:creationId xmlns:a16="http://schemas.microsoft.com/office/drawing/2014/main" id="{7797278B-1668-8304-602A-A1CA1219BAFF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3" name="Freeform: Shape 10442">
                <a:extLst>
                  <a:ext uri="{FF2B5EF4-FFF2-40B4-BE49-F238E27FC236}">
                    <a16:creationId xmlns:a16="http://schemas.microsoft.com/office/drawing/2014/main" id="{F3B63A78-2437-1CBC-C30D-9CB61EBD4003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4" name="Freeform: Shape 10443">
                <a:extLst>
                  <a:ext uri="{FF2B5EF4-FFF2-40B4-BE49-F238E27FC236}">
                    <a16:creationId xmlns:a16="http://schemas.microsoft.com/office/drawing/2014/main" id="{FD1DD5AB-81B5-D17A-114D-8D0C1F470BD6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5" name="Freeform: Shape 10444">
                <a:extLst>
                  <a:ext uri="{FF2B5EF4-FFF2-40B4-BE49-F238E27FC236}">
                    <a16:creationId xmlns:a16="http://schemas.microsoft.com/office/drawing/2014/main" id="{74B9470A-B609-D43C-2CFE-59938DE60417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78" name="Group 10377">
              <a:extLst>
                <a:ext uri="{FF2B5EF4-FFF2-40B4-BE49-F238E27FC236}">
                  <a16:creationId xmlns:a16="http://schemas.microsoft.com/office/drawing/2014/main" id="{6DD44306-8D57-D04B-8928-C61FD7E71965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0440" name="Freeform: Shape 10439">
                <a:extLst>
                  <a:ext uri="{FF2B5EF4-FFF2-40B4-BE49-F238E27FC236}">
                    <a16:creationId xmlns:a16="http://schemas.microsoft.com/office/drawing/2014/main" id="{E096C24E-09CF-95F3-576E-7A7601063E0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41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8830AFA4-5A3A-90BE-6FED-DAE17582A6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79" name="Group 10378">
              <a:extLst>
                <a:ext uri="{FF2B5EF4-FFF2-40B4-BE49-F238E27FC236}">
                  <a16:creationId xmlns:a16="http://schemas.microsoft.com/office/drawing/2014/main" id="{419F029E-D778-5B11-028F-00E285909880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0434" name="Freeform: Shape 10433">
                <a:extLst>
                  <a:ext uri="{FF2B5EF4-FFF2-40B4-BE49-F238E27FC236}">
                    <a16:creationId xmlns:a16="http://schemas.microsoft.com/office/drawing/2014/main" id="{FAD64B2F-828F-E416-5943-DAA1A1A2657E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435" name="Group 10434">
                <a:extLst>
                  <a:ext uri="{FF2B5EF4-FFF2-40B4-BE49-F238E27FC236}">
                    <a16:creationId xmlns:a16="http://schemas.microsoft.com/office/drawing/2014/main" id="{465EEF58-5EB2-0E6A-239D-37E2D7D4D7A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436" name="Freeform: Shape 10435">
                  <a:extLst>
                    <a:ext uri="{FF2B5EF4-FFF2-40B4-BE49-F238E27FC236}">
                      <a16:creationId xmlns:a16="http://schemas.microsoft.com/office/drawing/2014/main" id="{EC7654A8-19BE-8D15-8654-E6A3692A61B5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7" name="Freeform: Shape 10436">
                  <a:extLst>
                    <a:ext uri="{FF2B5EF4-FFF2-40B4-BE49-F238E27FC236}">
                      <a16:creationId xmlns:a16="http://schemas.microsoft.com/office/drawing/2014/main" id="{412AF15E-B09E-A41A-685F-7D297FF42C31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8" name="Arc 10437">
                  <a:extLst>
                    <a:ext uri="{FF2B5EF4-FFF2-40B4-BE49-F238E27FC236}">
                      <a16:creationId xmlns:a16="http://schemas.microsoft.com/office/drawing/2014/main" id="{CA87DE5A-B60C-4446-68B3-607C3B1BEB01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9" name="Arc 10438">
                  <a:extLst>
                    <a:ext uri="{FF2B5EF4-FFF2-40B4-BE49-F238E27FC236}">
                      <a16:creationId xmlns:a16="http://schemas.microsoft.com/office/drawing/2014/main" id="{D5DA9274-4780-8C86-3896-B9D2B98022BA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80" name="Group 10379">
              <a:extLst>
                <a:ext uri="{FF2B5EF4-FFF2-40B4-BE49-F238E27FC236}">
                  <a16:creationId xmlns:a16="http://schemas.microsoft.com/office/drawing/2014/main" id="{734F0DBE-B7DF-FD35-45B3-DFC2994B5F3D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10428" name="Freeform: Shape 10427">
                <a:extLst>
                  <a:ext uri="{FF2B5EF4-FFF2-40B4-BE49-F238E27FC236}">
                    <a16:creationId xmlns:a16="http://schemas.microsoft.com/office/drawing/2014/main" id="{3EF83E61-1BBF-3E99-848F-465A5DCB21EE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29" name="Group 10428">
                <a:extLst>
                  <a:ext uri="{FF2B5EF4-FFF2-40B4-BE49-F238E27FC236}">
                    <a16:creationId xmlns:a16="http://schemas.microsoft.com/office/drawing/2014/main" id="{415F4BDC-6001-CD9C-BECE-FD114785CC16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430" name="Freeform: Shape 10429">
                  <a:extLst>
                    <a:ext uri="{FF2B5EF4-FFF2-40B4-BE49-F238E27FC236}">
                      <a16:creationId xmlns:a16="http://schemas.microsoft.com/office/drawing/2014/main" id="{D314B7EE-A541-3251-96DD-C82F2B0FC47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1" name="Freeform: Shape 10430">
                  <a:extLst>
                    <a:ext uri="{FF2B5EF4-FFF2-40B4-BE49-F238E27FC236}">
                      <a16:creationId xmlns:a16="http://schemas.microsoft.com/office/drawing/2014/main" id="{5AE78926-4CA7-9E45-B351-D56DE3F31FC1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2" name="Arc 10431">
                  <a:extLst>
                    <a:ext uri="{FF2B5EF4-FFF2-40B4-BE49-F238E27FC236}">
                      <a16:creationId xmlns:a16="http://schemas.microsoft.com/office/drawing/2014/main" id="{A1106A8C-8B0D-0D7F-F4EB-39DC12F818E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3" name="Arc 10432">
                  <a:extLst>
                    <a:ext uri="{FF2B5EF4-FFF2-40B4-BE49-F238E27FC236}">
                      <a16:creationId xmlns:a16="http://schemas.microsoft.com/office/drawing/2014/main" id="{814606ED-D2CA-5794-A68D-782CCA6C6D3E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381" name="Freeform: Shape 10380">
              <a:extLst>
                <a:ext uri="{FF2B5EF4-FFF2-40B4-BE49-F238E27FC236}">
                  <a16:creationId xmlns:a16="http://schemas.microsoft.com/office/drawing/2014/main" id="{FCDDA7A7-FA0A-359E-AF10-776C54E6A29E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CE6F6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2" name="Freeform: Shape 10381">
              <a:extLst>
                <a:ext uri="{FF2B5EF4-FFF2-40B4-BE49-F238E27FC236}">
                  <a16:creationId xmlns:a16="http://schemas.microsoft.com/office/drawing/2014/main" id="{E23E7C40-AAC8-9350-4DFD-8784B3AFFB63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3" name="Freeform: Shape 10382">
              <a:extLst>
                <a:ext uri="{FF2B5EF4-FFF2-40B4-BE49-F238E27FC236}">
                  <a16:creationId xmlns:a16="http://schemas.microsoft.com/office/drawing/2014/main" id="{D53E51A9-DA18-265D-2E99-8FD1F1DFD6F4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84" name="Group 10383">
              <a:extLst>
                <a:ext uri="{FF2B5EF4-FFF2-40B4-BE49-F238E27FC236}">
                  <a16:creationId xmlns:a16="http://schemas.microsoft.com/office/drawing/2014/main" id="{48B4B078-C250-DB72-E513-56E890AAE023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10425" name="Oval 10424">
                <a:extLst>
                  <a:ext uri="{FF2B5EF4-FFF2-40B4-BE49-F238E27FC236}">
                    <a16:creationId xmlns:a16="http://schemas.microsoft.com/office/drawing/2014/main" id="{72B64549-FBBF-65CE-ECEA-2E7B955D84CA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6" name="Oval 10425">
                <a:extLst>
                  <a:ext uri="{FF2B5EF4-FFF2-40B4-BE49-F238E27FC236}">
                    <a16:creationId xmlns:a16="http://schemas.microsoft.com/office/drawing/2014/main" id="{1FC3AC26-330E-3DF4-A6D8-43A67EA1979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7" name="Oval 10426">
                <a:extLst>
                  <a:ext uri="{FF2B5EF4-FFF2-40B4-BE49-F238E27FC236}">
                    <a16:creationId xmlns:a16="http://schemas.microsoft.com/office/drawing/2014/main" id="{9596F8D5-C291-8581-A8F7-3F51CB40AC20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85" name="Group 10384">
              <a:extLst>
                <a:ext uri="{FF2B5EF4-FFF2-40B4-BE49-F238E27FC236}">
                  <a16:creationId xmlns:a16="http://schemas.microsoft.com/office/drawing/2014/main" id="{E97D1F3D-8ED7-0B68-06DA-C5842D781A2B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10422" name="Oval 10421">
                <a:extLst>
                  <a:ext uri="{FF2B5EF4-FFF2-40B4-BE49-F238E27FC236}">
                    <a16:creationId xmlns:a16="http://schemas.microsoft.com/office/drawing/2014/main" id="{AAE7808D-7129-E7E8-59FD-118AA7ED2600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3" name="Oval 10422">
                <a:extLst>
                  <a:ext uri="{FF2B5EF4-FFF2-40B4-BE49-F238E27FC236}">
                    <a16:creationId xmlns:a16="http://schemas.microsoft.com/office/drawing/2014/main" id="{1D793513-1318-06E9-EA96-25F22F7169CD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4" name="Oval 10423">
                <a:extLst>
                  <a:ext uri="{FF2B5EF4-FFF2-40B4-BE49-F238E27FC236}">
                    <a16:creationId xmlns:a16="http://schemas.microsoft.com/office/drawing/2014/main" id="{8F90369A-992C-1950-63A7-1B00E63F6CF4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86" name="Group 10385">
              <a:extLst>
                <a:ext uri="{FF2B5EF4-FFF2-40B4-BE49-F238E27FC236}">
                  <a16:creationId xmlns:a16="http://schemas.microsoft.com/office/drawing/2014/main" id="{375EC8B5-21C0-EE6C-9A46-403E0F770170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10420" name="Moon 10419">
                <a:extLst>
                  <a:ext uri="{FF2B5EF4-FFF2-40B4-BE49-F238E27FC236}">
                    <a16:creationId xmlns:a16="http://schemas.microsoft.com/office/drawing/2014/main" id="{E877EB09-E953-BA5B-16B5-FF76E3FAC59B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1" name="Moon 10420">
                <a:extLst>
                  <a:ext uri="{FF2B5EF4-FFF2-40B4-BE49-F238E27FC236}">
                    <a16:creationId xmlns:a16="http://schemas.microsoft.com/office/drawing/2014/main" id="{1C34E081-E631-BD70-43AA-88A98911AF1E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87" name="Moon 10386">
              <a:extLst>
                <a:ext uri="{FF2B5EF4-FFF2-40B4-BE49-F238E27FC236}">
                  <a16:creationId xmlns:a16="http://schemas.microsoft.com/office/drawing/2014/main" id="{30B666F8-3D63-8822-71D5-318EAA92C453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88" name="Group 10387">
              <a:extLst>
                <a:ext uri="{FF2B5EF4-FFF2-40B4-BE49-F238E27FC236}">
                  <a16:creationId xmlns:a16="http://schemas.microsoft.com/office/drawing/2014/main" id="{0F57E2FD-B760-F869-972A-E4A5E13C3BB2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10410" name="Group 10409">
                <a:extLst>
                  <a:ext uri="{FF2B5EF4-FFF2-40B4-BE49-F238E27FC236}">
                    <a16:creationId xmlns:a16="http://schemas.microsoft.com/office/drawing/2014/main" id="{21C7FDE8-CACC-33CF-5906-F69A9202D5DC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0416" name="Group 10415">
                  <a:extLst>
                    <a:ext uri="{FF2B5EF4-FFF2-40B4-BE49-F238E27FC236}">
                      <a16:creationId xmlns:a16="http://schemas.microsoft.com/office/drawing/2014/main" id="{26BAAA19-92C0-B0DA-E7DF-CA2123AC3188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0418" name="Freeform: Shape 10417">
                    <a:extLst>
                      <a:ext uri="{FF2B5EF4-FFF2-40B4-BE49-F238E27FC236}">
                        <a16:creationId xmlns:a16="http://schemas.microsoft.com/office/drawing/2014/main" id="{1596F9EA-F235-D9C0-CF33-D443159B0BFA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19" name="Freeform: Shape 10418">
                    <a:extLst>
                      <a:ext uri="{FF2B5EF4-FFF2-40B4-BE49-F238E27FC236}">
                        <a16:creationId xmlns:a16="http://schemas.microsoft.com/office/drawing/2014/main" id="{BAD76148-557A-F8EA-E9FC-2A3D1DBE40D7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417" name="Oval 10416">
                  <a:extLst>
                    <a:ext uri="{FF2B5EF4-FFF2-40B4-BE49-F238E27FC236}">
                      <a16:creationId xmlns:a16="http://schemas.microsoft.com/office/drawing/2014/main" id="{FBDBB6BA-1EB5-6F02-E528-151AC6A2C57B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11" name="Freeform: Shape 10410">
                <a:extLst>
                  <a:ext uri="{FF2B5EF4-FFF2-40B4-BE49-F238E27FC236}">
                    <a16:creationId xmlns:a16="http://schemas.microsoft.com/office/drawing/2014/main" id="{A2B988C2-8FCF-E0BA-6571-C609F518FDE2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2" name="Freeform: Shape 10411">
                <a:extLst>
                  <a:ext uri="{FF2B5EF4-FFF2-40B4-BE49-F238E27FC236}">
                    <a16:creationId xmlns:a16="http://schemas.microsoft.com/office/drawing/2014/main" id="{C6934A6E-A34A-C395-DD44-DD23CCE7A442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3" name="Freeform: Shape 10412">
                <a:extLst>
                  <a:ext uri="{FF2B5EF4-FFF2-40B4-BE49-F238E27FC236}">
                    <a16:creationId xmlns:a16="http://schemas.microsoft.com/office/drawing/2014/main" id="{869AA0AC-35DA-3BF9-884A-5BEEB2A61D20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4" name="Freeform: Shape 10413">
                <a:extLst>
                  <a:ext uri="{FF2B5EF4-FFF2-40B4-BE49-F238E27FC236}">
                    <a16:creationId xmlns:a16="http://schemas.microsoft.com/office/drawing/2014/main" id="{02ABC94F-3D34-77EB-C9F9-4387199587CC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5" name="Freeform: Shape 10414">
                <a:extLst>
                  <a:ext uri="{FF2B5EF4-FFF2-40B4-BE49-F238E27FC236}">
                    <a16:creationId xmlns:a16="http://schemas.microsoft.com/office/drawing/2014/main" id="{18A5BEAC-2724-9440-7AB0-F241AF456101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89" name="Group 10388">
              <a:extLst>
                <a:ext uri="{FF2B5EF4-FFF2-40B4-BE49-F238E27FC236}">
                  <a16:creationId xmlns:a16="http://schemas.microsoft.com/office/drawing/2014/main" id="{3667AFAA-319A-467E-3B10-05E9FD2E235A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10407" name="Freeform: Shape 10406">
                <a:extLst>
                  <a:ext uri="{FF2B5EF4-FFF2-40B4-BE49-F238E27FC236}">
                    <a16:creationId xmlns:a16="http://schemas.microsoft.com/office/drawing/2014/main" id="{7369D9D0-8CDA-C85A-8AB2-F8A8C45F7002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8" name="Freeform: Shape 10407">
                <a:extLst>
                  <a:ext uri="{FF2B5EF4-FFF2-40B4-BE49-F238E27FC236}">
                    <a16:creationId xmlns:a16="http://schemas.microsoft.com/office/drawing/2014/main" id="{CC29D14F-5E3D-1AE3-0E5B-9E2F4DD292C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9" name="Freeform: Shape 10408">
                <a:extLst>
                  <a:ext uri="{FF2B5EF4-FFF2-40B4-BE49-F238E27FC236}">
                    <a16:creationId xmlns:a16="http://schemas.microsoft.com/office/drawing/2014/main" id="{60218C34-58E8-8CDE-705B-22E30522B633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90" name="Group 10389">
              <a:extLst>
                <a:ext uri="{FF2B5EF4-FFF2-40B4-BE49-F238E27FC236}">
                  <a16:creationId xmlns:a16="http://schemas.microsoft.com/office/drawing/2014/main" id="{CF370C97-7306-B61D-B837-5F73C0CED681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10404" name="Freeform: Shape 10403">
                <a:extLst>
                  <a:ext uri="{FF2B5EF4-FFF2-40B4-BE49-F238E27FC236}">
                    <a16:creationId xmlns:a16="http://schemas.microsoft.com/office/drawing/2014/main" id="{B63D0905-3BAA-7211-FFE0-3E521F548860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5" name="Freeform: Shape 10404">
                <a:extLst>
                  <a:ext uri="{FF2B5EF4-FFF2-40B4-BE49-F238E27FC236}">
                    <a16:creationId xmlns:a16="http://schemas.microsoft.com/office/drawing/2014/main" id="{5B28B802-3A37-2FED-6D27-AD2D5EEF8A3A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6" name="Freeform: Shape 10405">
                <a:extLst>
                  <a:ext uri="{FF2B5EF4-FFF2-40B4-BE49-F238E27FC236}">
                    <a16:creationId xmlns:a16="http://schemas.microsoft.com/office/drawing/2014/main" id="{011E80AB-E68C-B796-AE94-036D26804930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91" name="Group 10390">
              <a:extLst>
                <a:ext uri="{FF2B5EF4-FFF2-40B4-BE49-F238E27FC236}">
                  <a16:creationId xmlns:a16="http://schemas.microsoft.com/office/drawing/2014/main" id="{D339DF4F-8C0A-8299-BBF3-BB079D5CA01F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10399" name="Freeform: Shape 10398">
                <a:extLst>
                  <a:ext uri="{FF2B5EF4-FFF2-40B4-BE49-F238E27FC236}">
                    <a16:creationId xmlns:a16="http://schemas.microsoft.com/office/drawing/2014/main" id="{1DE8A859-98DE-29AB-968F-F6779F2FC9DF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0" name="Oval 10399">
                <a:extLst>
                  <a:ext uri="{FF2B5EF4-FFF2-40B4-BE49-F238E27FC236}">
                    <a16:creationId xmlns:a16="http://schemas.microsoft.com/office/drawing/2014/main" id="{144C2492-86C4-805D-D3C5-44D836860EFF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3B3D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01" name="Freeform: Shape 10400">
                <a:extLst>
                  <a:ext uri="{FF2B5EF4-FFF2-40B4-BE49-F238E27FC236}">
                    <a16:creationId xmlns:a16="http://schemas.microsoft.com/office/drawing/2014/main" id="{EE1D1B93-7650-74BA-E49C-1CB0389CA840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2" name="Freeform: Shape 10401">
                <a:extLst>
                  <a:ext uri="{FF2B5EF4-FFF2-40B4-BE49-F238E27FC236}">
                    <a16:creationId xmlns:a16="http://schemas.microsoft.com/office/drawing/2014/main" id="{9B222883-DC54-C919-67C2-F1D502F1F8B8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03" name="Freeform: Shape 10402">
                <a:extLst>
                  <a:ext uri="{FF2B5EF4-FFF2-40B4-BE49-F238E27FC236}">
                    <a16:creationId xmlns:a16="http://schemas.microsoft.com/office/drawing/2014/main" id="{2FAEED78-AECB-955D-773E-65B320ABD6C3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92" name="Group 10391">
              <a:extLst>
                <a:ext uri="{FF2B5EF4-FFF2-40B4-BE49-F238E27FC236}">
                  <a16:creationId xmlns:a16="http://schemas.microsoft.com/office/drawing/2014/main" id="{A0CB7E8D-73E5-0AF4-AC46-56FEF8834CF6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0395" name="Freeform: Shape 10394">
                <a:extLst>
                  <a:ext uri="{FF2B5EF4-FFF2-40B4-BE49-F238E27FC236}">
                    <a16:creationId xmlns:a16="http://schemas.microsoft.com/office/drawing/2014/main" id="{0303F159-E3C0-1695-21C7-7B944F0D3721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96" name="Freeform: Shape 10395">
                <a:extLst>
                  <a:ext uri="{FF2B5EF4-FFF2-40B4-BE49-F238E27FC236}">
                    <a16:creationId xmlns:a16="http://schemas.microsoft.com/office/drawing/2014/main" id="{1D886662-9155-1BF0-E614-C045E9575658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97" name="Freeform: Shape 10396">
                <a:extLst>
                  <a:ext uri="{FF2B5EF4-FFF2-40B4-BE49-F238E27FC236}">
                    <a16:creationId xmlns:a16="http://schemas.microsoft.com/office/drawing/2014/main" id="{ED9DA1ED-D4C9-32EA-4F64-73202F1FF633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98" name="Freeform: Shape 10397">
                <a:extLst>
                  <a:ext uri="{FF2B5EF4-FFF2-40B4-BE49-F238E27FC236}">
                    <a16:creationId xmlns:a16="http://schemas.microsoft.com/office/drawing/2014/main" id="{F68D6CC7-4EC1-0C7C-7F08-BBF9FCE36E46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93" name="Oval 10392">
              <a:extLst>
                <a:ext uri="{FF2B5EF4-FFF2-40B4-BE49-F238E27FC236}">
                  <a16:creationId xmlns:a16="http://schemas.microsoft.com/office/drawing/2014/main" id="{8C8D8DA5-804E-F17D-334D-6CDA2E31A0CA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4" name="Freeform: Shape 10393">
              <a:extLst>
                <a:ext uri="{FF2B5EF4-FFF2-40B4-BE49-F238E27FC236}">
                  <a16:creationId xmlns:a16="http://schemas.microsoft.com/office/drawing/2014/main" id="{7C18B8E1-0AA0-0A56-FCB5-05B151433F2E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Vo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09010" y="1383108"/>
            <a:ext cx="609600" cy="609600"/>
          </a:xfrm>
          <a:prstGeom prst="rect">
            <a:avLst/>
          </a:prstGeom>
        </p:spPr>
      </p:pic>
      <p:pic>
        <p:nvPicPr>
          <p:cNvPr id="3" name="Voi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9527" y="2521972"/>
            <a:ext cx="609600" cy="609600"/>
          </a:xfrm>
          <a:prstGeom prst="rect">
            <a:avLst/>
          </a:prstGeom>
        </p:spPr>
      </p:pic>
      <p:pic>
        <p:nvPicPr>
          <p:cNvPr id="5" name="doa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74972" y="-1338608"/>
            <a:ext cx="609600" cy="609600"/>
          </a:xfrm>
          <a:prstGeom prst="rect">
            <a:avLst/>
          </a:prstGeom>
        </p:spPr>
      </p:pic>
      <p:pic>
        <p:nvPicPr>
          <p:cNvPr id="6" name="doan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14195" y="7174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5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905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49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0291" grpId="0" animBg="1"/>
      <p:bldP spid="102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rest cartoon glade Bright wood backdrops polyester or Vinyl cloth High  quality Computer print wall photography backgrounds|Background| - AliExpress">
            <a:extLst>
              <a:ext uri="{FF2B5EF4-FFF2-40B4-BE49-F238E27FC236}">
                <a16:creationId xmlns:a16="http://schemas.microsoft.com/office/drawing/2014/main" id="{21564ABC-5616-C310-7EF4-01279770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F4ACF-399B-5F04-AB7C-3AB53FACA4C5}"/>
              </a:ext>
            </a:extLst>
          </p:cNvPr>
          <p:cNvSpPr/>
          <p:nvPr/>
        </p:nvSpPr>
        <p:spPr>
          <a:xfrm>
            <a:off x="581426" y="101713"/>
            <a:ext cx="4669379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4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cuối</a:t>
            </a:r>
            <a:r>
              <a:rPr lang="en-US" sz="45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50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cùng</a:t>
            </a:r>
            <a:endParaRPr lang="en-US" sz="45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291" name="Rectangle: Rounded Corners 10290">
            <a:extLst>
              <a:ext uri="{FF2B5EF4-FFF2-40B4-BE49-F238E27FC236}">
                <a16:creationId xmlns:a16="http://schemas.microsoft.com/office/drawing/2014/main" id="{193E0ED3-272D-F160-3B16-3EA1A9CF7579}"/>
              </a:ext>
            </a:extLst>
          </p:cNvPr>
          <p:cNvSpPr/>
          <p:nvPr/>
        </p:nvSpPr>
        <p:spPr>
          <a:xfrm>
            <a:off x="2694867" y="1736024"/>
            <a:ext cx="6677684" cy="3973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</a:rPr>
              <a:t>Rùa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đầu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xuân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Mới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chân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hè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bộn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bề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Rùa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trồng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gieo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Mua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chiều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thu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</a:rPr>
              <a:t>Đường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chẳng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mưa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Kịp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vừa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đông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		</a:t>
            </a:r>
            <a:r>
              <a:rPr lang="en-US" sz="2800" i="1" dirty="0">
                <a:solidFill>
                  <a:srgbClr val="002060"/>
                </a:solidFill>
              </a:rPr>
              <a:t>(Mai </a:t>
            </a:r>
            <a:r>
              <a:rPr lang="en-US" sz="2800" i="1" dirty="0" err="1">
                <a:solidFill>
                  <a:srgbClr val="002060"/>
                </a:solidFill>
              </a:rPr>
              <a:t>Văn</a:t>
            </a:r>
            <a:r>
              <a:rPr lang="en-US" sz="2800" i="1" dirty="0">
                <a:solidFill>
                  <a:srgbClr val="002060"/>
                </a:solidFill>
              </a:rPr>
              <a:t> Hai)</a:t>
            </a:r>
          </a:p>
        </p:txBody>
      </p:sp>
      <p:pic>
        <p:nvPicPr>
          <p:cNvPr id="10292" name="Picture 4" descr="8000+ Bọ Rùa &amp; ảnh Rùa miễn phí - Pixabay">
            <a:extLst>
              <a:ext uri="{FF2B5EF4-FFF2-40B4-BE49-F238E27FC236}">
                <a16:creationId xmlns:a16="http://schemas.microsoft.com/office/drawing/2014/main" id="{185CD43F-E92D-32F6-9EC3-461B8763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4516" y="4843687"/>
            <a:ext cx="2160402" cy="14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3" name="Rectangle 10292">
            <a:extLst>
              <a:ext uri="{FF2B5EF4-FFF2-40B4-BE49-F238E27FC236}">
                <a16:creationId xmlns:a16="http://schemas.microsoft.com/office/drawing/2014/main" id="{D830CFA7-607B-1DA9-07ED-3925699C3861}"/>
              </a:ext>
            </a:extLst>
          </p:cNvPr>
          <p:cNvSpPr/>
          <p:nvPr/>
        </p:nvSpPr>
        <p:spPr>
          <a:xfrm>
            <a:off x="-30254" y="881779"/>
            <a:ext cx="122972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4: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Dựa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vào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bài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thơ</a:t>
            </a:r>
            <a:r>
              <a:rPr lang="en-US" sz="350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, </a:t>
            </a:r>
            <a:r>
              <a:rPr lang="en-US" sz="3500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đặ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và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trả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lời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câu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hỏi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Khi </a:t>
            </a:r>
            <a:r>
              <a:rPr lang="en-US" sz="35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nào</a:t>
            </a:r>
            <a:r>
              <a:rPr lang="en-US" sz="3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?</a:t>
            </a:r>
            <a:endParaRPr lang="en-US" sz="35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73E0D-CB01-0641-26E9-8F2E03F2D7F4}"/>
              </a:ext>
            </a:extLst>
          </p:cNvPr>
          <p:cNvGrpSpPr/>
          <p:nvPr/>
        </p:nvGrpSpPr>
        <p:grpSpPr>
          <a:xfrm>
            <a:off x="8980030" y="2151728"/>
            <a:ext cx="3520212" cy="3520212"/>
            <a:chOff x="8980030" y="2151728"/>
            <a:chExt cx="3520212" cy="3520212"/>
          </a:xfrm>
        </p:grpSpPr>
        <p:pic>
          <p:nvPicPr>
            <p:cNvPr id="11266" name="Picture 2" descr="Hình ảnh Phim Hoạt Hình Củ Hành Củ Hành Hoạt Hình đáng Yêu PNG , Hành Tây  Clipart, đáng Yêu, Dễ Thương PNG và Vector với nền trong suốt để tải xuống">
              <a:extLst>
                <a:ext uri="{FF2B5EF4-FFF2-40B4-BE49-F238E27FC236}">
                  <a16:creationId xmlns:a16="http://schemas.microsoft.com/office/drawing/2014/main" id="{E1A31CE7-5146-8D18-6FD8-0D5D7CA23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8281" y1="44219" x2="58281" y2="44219"/>
                          <a14:foregroundMark x1="32813" y1="49063" x2="32813" y2="49063"/>
                          <a14:backgroundMark x1="19063" y1="64531" x2="19063" y2="64531"/>
                          <a14:backgroundMark x1="44219" y1="84688" x2="44219" y2="84688"/>
                          <a14:backgroundMark x1="59531" y1="85000" x2="59531" y2="85000"/>
                          <a14:backgroundMark x1="75469" y1="42813" x2="75469" y2="42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030" y="2151728"/>
              <a:ext cx="3520212" cy="352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57805B-4A8C-C6AA-B613-09C0C501F8A8}"/>
                </a:ext>
              </a:extLst>
            </p:cNvPr>
            <p:cNvSpPr/>
            <p:nvPr/>
          </p:nvSpPr>
          <p:spPr>
            <a:xfrm>
              <a:off x="9235975" y="3099503"/>
              <a:ext cx="322904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9474913"/>
                </a:avLst>
              </a:prstTxWarp>
              <a:spAutoFit/>
            </a:bodyPr>
            <a:lstStyle/>
            <a:p>
              <a:pPr algn="ctr"/>
              <a:r>
                <a:rPr lang="en-US" sz="510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Củ</a:t>
              </a:r>
              <a:r>
                <a:rPr lang="en-US" sz="51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510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hành</a:t>
              </a:r>
              <a:r>
                <a:rPr lang="en-US" sz="51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</a:p>
            <a:p>
              <a:pPr algn="ctr"/>
              <a:r>
                <a:rPr lang="en-US" sz="510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đáng</a:t>
              </a:r>
              <a:r>
                <a:rPr lang="en-US" sz="51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5100" cap="none" spc="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endParaRPr lang="en-US" sz="51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  <p:pic>
        <p:nvPicPr>
          <p:cNvPr id="5" name="Voi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2514" y="2075573"/>
            <a:ext cx="609600" cy="609600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8636F4DC-73E4-BA8F-9733-39AE4E75537F}"/>
              </a:ext>
            </a:extLst>
          </p:cNvPr>
          <p:cNvGrpSpPr/>
          <p:nvPr/>
        </p:nvGrpSpPr>
        <p:grpSpPr>
          <a:xfrm>
            <a:off x="102957" y="3488341"/>
            <a:ext cx="2712814" cy="3255376"/>
            <a:chOff x="4690334" y="2242969"/>
            <a:chExt cx="3009900" cy="361188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394BAD-4560-9DD9-0F9C-560A5048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334" y="2242969"/>
              <a:ext cx="3009900" cy="361188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FF24617-BDE0-7B99-8FD1-C77F1D0B1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5817437" y="3731961"/>
              <a:ext cx="371958" cy="221093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95E9499-CDEA-39EA-A1D5-0D6CC076D1D7}"/>
              </a:ext>
            </a:extLst>
          </p:cNvPr>
          <p:cNvGrpSpPr/>
          <p:nvPr/>
        </p:nvGrpSpPr>
        <p:grpSpPr>
          <a:xfrm>
            <a:off x="-91184" y="3506671"/>
            <a:ext cx="2906955" cy="3361304"/>
            <a:chOff x="1085454" y="22287"/>
            <a:chExt cx="5734743" cy="663106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E7B4EEC-207F-E50A-5ED9-8AD5C6D0FDF1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62" name="Freeform: Shape 10367">
                <a:extLst>
                  <a:ext uri="{FF2B5EF4-FFF2-40B4-BE49-F238E27FC236}">
                    <a16:creationId xmlns:a16="http://schemas.microsoft.com/office/drawing/2014/main" id="{C6E708D5-5A78-D528-4BE6-7F4F41E38B81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0368">
                <a:extLst>
                  <a:ext uri="{FF2B5EF4-FFF2-40B4-BE49-F238E27FC236}">
                    <a16:creationId xmlns:a16="http://schemas.microsoft.com/office/drawing/2014/main" id="{6359699B-9DA4-C23A-B300-44C773040524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0369">
                <a:extLst>
                  <a:ext uri="{FF2B5EF4-FFF2-40B4-BE49-F238E27FC236}">
                    <a16:creationId xmlns:a16="http://schemas.microsoft.com/office/drawing/2014/main" id="{4766085C-EF5C-4134-B856-4686F1573308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0370">
                <a:extLst>
                  <a:ext uri="{FF2B5EF4-FFF2-40B4-BE49-F238E27FC236}">
                    <a16:creationId xmlns:a16="http://schemas.microsoft.com/office/drawing/2014/main" id="{37B502FE-99DA-CDE5-352F-0BFAB4FA42D2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9244D91-D8E9-A3E1-1886-F864CD67D214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58" name="Freeform: Shape 10363">
                <a:extLst>
                  <a:ext uri="{FF2B5EF4-FFF2-40B4-BE49-F238E27FC236}">
                    <a16:creationId xmlns:a16="http://schemas.microsoft.com/office/drawing/2014/main" id="{D5715C2A-5C98-30D2-CF5A-8A1179EC1A27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0364">
                <a:extLst>
                  <a:ext uri="{FF2B5EF4-FFF2-40B4-BE49-F238E27FC236}">
                    <a16:creationId xmlns:a16="http://schemas.microsoft.com/office/drawing/2014/main" id="{33AFF8D7-9119-A1DE-FDFA-ED43C47532C1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Freeform: Shape 10365">
                <a:extLst>
                  <a:ext uri="{FF2B5EF4-FFF2-40B4-BE49-F238E27FC236}">
                    <a16:creationId xmlns:a16="http://schemas.microsoft.com/office/drawing/2014/main" id="{F1287EF9-0E19-37A4-AA1C-EF0CCFFE7F25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Freeform: Shape 10366">
                <a:extLst>
                  <a:ext uri="{FF2B5EF4-FFF2-40B4-BE49-F238E27FC236}">
                    <a16:creationId xmlns:a16="http://schemas.microsoft.com/office/drawing/2014/main" id="{B9B19ADB-EFA1-32B9-2269-9B905AC1FCE2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77B2C3A-5441-D21C-669F-78832798A963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56" name="Freeform: Shape 10361">
                <a:extLst>
                  <a:ext uri="{FF2B5EF4-FFF2-40B4-BE49-F238E27FC236}">
                    <a16:creationId xmlns:a16="http://schemas.microsoft.com/office/drawing/2014/main" id="{66CF2191-5AB2-9599-587D-C9E1B8FCDDD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7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24BE96B2-431D-4422-4903-46859A827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hq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D69ED45-EAD4-CD3D-47B8-0E022A6868DF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50" name="Freeform: Shape 10355">
                <a:extLst>
                  <a:ext uri="{FF2B5EF4-FFF2-40B4-BE49-F238E27FC236}">
                    <a16:creationId xmlns:a16="http://schemas.microsoft.com/office/drawing/2014/main" id="{B379F98D-F493-EBF1-5B92-89A214A001BC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903165C-EB6D-99A1-80C9-C95EADC2E99F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52" name="Freeform: Shape 10357">
                  <a:extLst>
                    <a:ext uri="{FF2B5EF4-FFF2-40B4-BE49-F238E27FC236}">
                      <a16:creationId xmlns:a16="http://schemas.microsoft.com/office/drawing/2014/main" id="{A2DC6A41-2EB5-74C3-2369-3B61994D447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: Shape 10358">
                  <a:extLst>
                    <a:ext uri="{FF2B5EF4-FFF2-40B4-BE49-F238E27FC236}">
                      <a16:creationId xmlns:a16="http://schemas.microsoft.com/office/drawing/2014/main" id="{C56365AC-6C86-4050-A68E-1B98C7F7DA14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Arc 153">
                  <a:extLst>
                    <a:ext uri="{FF2B5EF4-FFF2-40B4-BE49-F238E27FC236}">
                      <a16:creationId xmlns:a16="http://schemas.microsoft.com/office/drawing/2014/main" id="{37AF3F91-FB8D-5097-D654-503552ECB6E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Arc 154">
                  <a:extLst>
                    <a:ext uri="{FF2B5EF4-FFF2-40B4-BE49-F238E27FC236}">
                      <a16:creationId xmlns:a16="http://schemas.microsoft.com/office/drawing/2014/main" id="{DE077622-B6A7-7996-23D7-DD30FC53D70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19C0061-C9E2-3AA6-071C-A7BABA55CC2A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144" name="Freeform: Shape 10349">
                <a:extLst>
                  <a:ext uri="{FF2B5EF4-FFF2-40B4-BE49-F238E27FC236}">
                    <a16:creationId xmlns:a16="http://schemas.microsoft.com/office/drawing/2014/main" id="{F13B8DCE-3479-D586-8ED3-0B0E549390E1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7F7FA4E1-080F-56DA-BB63-95903B21F17A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46" name="Freeform: Shape 10351">
                  <a:extLst>
                    <a:ext uri="{FF2B5EF4-FFF2-40B4-BE49-F238E27FC236}">
                      <a16:creationId xmlns:a16="http://schemas.microsoft.com/office/drawing/2014/main" id="{E42DD2DC-E74E-9F33-6310-300CAC65C74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: Shape 10352">
                  <a:extLst>
                    <a:ext uri="{FF2B5EF4-FFF2-40B4-BE49-F238E27FC236}">
                      <a16:creationId xmlns:a16="http://schemas.microsoft.com/office/drawing/2014/main" id="{288A4D13-B872-161D-B6BD-78626C842338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Arc 147">
                  <a:extLst>
                    <a:ext uri="{FF2B5EF4-FFF2-40B4-BE49-F238E27FC236}">
                      <a16:creationId xmlns:a16="http://schemas.microsoft.com/office/drawing/2014/main" id="{A7A91271-23CF-F308-98CB-D42316E2C8BF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Arc 148">
                  <a:extLst>
                    <a:ext uri="{FF2B5EF4-FFF2-40B4-BE49-F238E27FC236}">
                      <a16:creationId xmlns:a16="http://schemas.microsoft.com/office/drawing/2014/main" id="{7470B3CD-75AD-B5F7-C3E5-71EAF729A33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7" name="Freeform: Shape 10302">
              <a:extLst>
                <a:ext uri="{FF2B5EF4-FFF2-40B4-BE49-F238E27FC236}">
                  <a16:creationId xmlns:a16="http://schemas.microsoft.com/office/drawing/2014/main" id="{9AA045F1-9D09-B009-1680-98DFFBFD12EE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CE6F6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10303">
              <a:extLst>
                <a:ext uri="{FF2B5EF4-FFF2-40B4-BE49-F238E27FC236}">
                  <a16:creationId xmlns:a16="http://schemas.microsoft.com/office/drawing/2014/main" id="{DC43432A-ED89-3376-8810-38927795820F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10304">
              <a:extLst>
                <a:ext uri="{FF2B5EF4-FFF2-40B4-BE49-F238E27FC236}">
                  <a16:creationId xmlns:a16="http://schemas.microsoft.com/office/drawing/2014/main" id="{4C8805EA-4F7E-3448-88F6-5D0C28EA7A4F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2B89C97-92EF-3C59-FC1F-064D3E2715A9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835621FB-D93B-A61C-744C-C64B34D961F9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85B3F36B-039C-DAE5-1E2A-C135AAC50FAA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CC747B6-70F9-1A7F-4D27-FED593B7C1B5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53A468-8A3F-B73D-B45D-B79D52561071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27BF20A-A26D-41AF-236C-6469DD1BCD71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BAA01F5-C340-6335-E291-2A81C04BC736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2E6438F0-2151-0334-4809-432C5BF19709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02906C6-A143-6634-E0F2-CF121D880AD2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136" name="Moon 135">
                <a:extLst>
                  <a:ext uri="{FF2B5EF4-FFF2-40B4-BE49-F238E27FC236}">
                    <a16:creationId xmlns:a16="http://schemas.microsoft.com/office/drawing/2014/main" id="{358F26DF-1DCD-40A0-9B06-FF44CDE4129F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Moon 136">
                <a:extLst>
                  <a:ext uri="{FF2B5EF4-FFF2-40B4-BE49-F238E27FC236}">
                    <a16:creationId xmlns:a16="http://schemas.microsoft.com/office/drawing/2014/main" id="{94192840-A423-AAC5-7741-C9990F931A17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Moon 102">
              <a:extLst>
                <a:ext uri="{FF2B5EF4-FFF2-40B4-BE49-F238E27FC236}">
                  <a16:creationId xmlns:a16="http://schemas.microsoft.com/office/drawing/2014/main" id="{B3AC3486-4C60-B62D-7046-99B850A5C868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D2635BD-EA3C-1255-E03E-14D1DAB431EA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0C3C904C-3A58-1FC6-577C-2FD92A625C28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315C6A2E-64C1-D0F4-AE5D-DDFCABF797D6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34" name="Freeform: Shape 10339">
                    <a:extLst>
                      <a:ext uri="{FF2B5EF4-FFF2-40B4-BE49-F238E27FC236}">
                        <a16:creationId xmlns:a16="http://schemas.microsoft.com/office/drawing/2014/main" id="{27587BC0-2D43-9ADF-185A-9E863194CA37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CE6F6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Freeform: Shape 10340">
                    <a:extLst>
                      <a:ext uri="{FF2B5EF4-FFF2-40B4-BE49-F238E27FC236}">
                        <a16:creationId xmlns:a16="http://schemas.microsoft.com/office/drawing/2014/main" id="{EE1B8D28-8D6B-CB53-4D95-40E7A0DB4BDB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3EC1B93-E785-E545-1543-E06D7984C445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Freeform: Shape 10332">
                <a:extLst>
                  <a:ext uri="{FF2B5EF4-FFF2-40B4-BE49-F238E27FC236}">
                    <a16:creationId xmlns:a16="http://schemas.microsoft.com/office/drawing/2014/main" id="{D911B432-07D6-BCB8-048B-EA5F24A9BB15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0333">
                <a:extLst>
                  <a:ext uri="{FF2B5EF4-FFF2-40B4-BE49-F238E27FC236}">
                    <a16:creationId xmlns:a16="http://schemas.microsoft.com/office/drawing/2014/main" id="{93180E2E-509F-9725-E304-82FCD418A7F6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0334">
                <a:extLst>
                  <a:ext uri="{FF2B5EF4-FFF2-40B4-BE49-F238E27FC236}">
                    <a16:creationId xmlns:a16="http://schemas.microsoft.com/office/drawing/2014/main" id="{6C9813A4-4828-F1D2-2F1A-3C8FDE53FCDC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0335">
                <a:extLst>
                  <a:ext uri="{FF2B5EF4-FFF2-40B4-BE49-F238E27FC236}">
                    <a16:creationId xmlns:a16="http://schemas.microsoft.com/office/drawing/2014/main" id="{37411025-3A53-1FF1-3B38-DDE7A36A4490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0336">
                <a:extLst>
                  <a:ext uri="{FF2B5EF4-FFF2-40B4-BE49-F238E27FC236}">
                    <a16:creationId xmlns:a16="http://schemas.microsoft.com/office/drawing/2014/main" id="{5901C218-EF11-0ECA-269B-D8171559349F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40F4C52-1F78-DA87-EFF3-F5C09F534090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123" name="Freeform: Shape 10328">
                <a:extLst>
                  <a:ext uri="{FF2B5EF4-FFF2-40B4-BE49-F238E27FC236}">
                    <a16:creationId xmlns:a16="http://schemas.microsoft.com/office/drawing/2014/main" id="{11EC7A6C-C335-2E5D-3BC7-2077CDCDD9AB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0329">
                <a:extLst>
                  <a:ext uri="{FF2B5EF4-FFF2-40B4-BE49-F238E27FC236}">
                    <a16:creationId xmlns:a16="http://schemas.microsoft.com/office/drawing/2014/main" id="{1C347354-9096-8421-A8FC-7CDC61FEE33E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0330">
                <a:extLst>
                  <a:ext uri="{FF2B5EF4-FFF2-40B4-BE49-F238E27FC236}">
                    <a16:creationId xmlns:a16="http://schemas.microsoft.com/office/drawing/2014/main" id="{A50A383D-D497-772E-898B-2DAAD33A0654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AAF4987-7B52-D82F-3B40-AB586A52C52A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120" name="Freeform: Shape 10325">
                <a:extLst>
                  <a:ext uri="{FF2B5EF4-FFF2-40B4-BE49-F238E27FC236}">
                    <a16:creationId xmlns:a16="http://schemas.microsoft.com/office/drawing/2014/main" id="{3553F62C-D404-6A1A-6889-4B4F12D0CEF7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0326">
                <a:extLst>
                  <a:ext uri="{FF2B5EF4-FFF2-40B4-BE49-F238E27FC236}">
                    <a16:creationId xmlns:a16="http://schemas.microsoft.com/office/drawing/2014/main" id="{7E9A6CAF-39E1-AADD-328C-ABFA202CD80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0327">
                <a:extLst>
                  <a:ext uri="{FF2B5EF4-FFF2-40B4-BE49-F238E27FC236}">
                    <a16:creationId xmlns:a16="http://schemas.microsoft.com/office/drawing/2014/main" id="{61CA3878-1C9F-3162-1E78-6C84FD39BED1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C88190D-3282-C7A7-B39C-330C67BE5A70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115" name="Freeform: Shape 10320">
                <a:extLst>
                  <a:ext uri="{FF2B5EF4-FFF2-40B4-BE49-F238E27FC236}">
                    <a16:creationId xmlns:a16="http://schemas.microsoft.com/office/drawing/2014/main" id="{85ACDA87-F9CF-ED27-ABED-4A2C2C5908E1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DC6D9E6-DA52-0590-014F-E519D9CDB2F7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3B3D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Freeform: Shape 10322">
                <a:extLst>
                  <a:ext uri="{FF2B5EF4-FFF2-40B4-BE49-F238E27FC236}">
                    <a16:creationId xmlns:a16="http://schemas.microsoft.com/office/drawing/2014/main" id="{E8F36268-326D-8B9B-CFEE-F4595C3A70F0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0323">
                <a:extLst>
                  <a:ext uri="{FF2B5EF4-FFF2-40B4-BE49-F238E27FC236}">
                    <a16:creationId xmlns:a16="http://schemas.microsoft.com/office/drawing/2014/main" id="{D000F706-7B8F-B2E2-693D-ADA7AB71D254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Freeform: Shape 10324">
                <a:extLst>
                  <a:ext uri="{FF2B5EF4-FFF2-40B4-BE49-F238E27FC236}">
                    <a16:creationId xmlns:a16="http://schemas.microsoft.com/office/drawing/2014/main" id="{41E25A61-A49E-0F2E-2ADA-13AFA2639B90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04BC912-9394-9C00-E796-2558FA094788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11" name="Freeform: Shape 10316">
                <a:extLst>
                  <a:ext uri="{FF2B5EF4-FFF2-40B4-BE49-F238E27FC236}">
                    <a16:creationId xmlns:a16="http://schemas.microsoft.com/office/drawing/2014/main" id="{DF09720B-3B91-71FD-58D7-45C2E3B8140A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Freeform: Shape 10317">
                <a:extLst>
                  <a:ext uri="{FF2B5EF4-FFF2-40B4-BE49-F238E27FC236}">
                    <a16:creationId xmlns:a16="http://schemas.microsoft.com/office/drawing/2014/main" id="{5CF2A66B-D930-8E32-DF78-C278601A880C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Freeform: Shape 10318">
                <a:extLst>
                  <a:ext uri="{FF2B5EF4-FFF2-40B4-BE49-F238E27FC236}">
                    <a16:creationId xmlns:a16="http://schemas.microsoft.com/office/drawing/2014/main" id="{5E209E50-724A-86CA-3D0D-DDAED513640F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Freeform: Shape 10319">
                <a:extLst>
                  <a:ext uri="{FF2B5EF4-FFF2-40B4-BE49-F238E27FC236}">
                    <a16:creationId xmlns:a16="http://schemas.microsoft.com/office/drawing/2014/main" id="{B6CE17CA-88AD-E2D1-66F9-665708226F70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ABD0085-3125-1467-3D18-607CEBE6C7D7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315">
              <a:extLst>
                <a:ext uri="{FF2B5EF4-FFF2-40B4-BE49-F238E27FC236}">
                  <a16:creationId xmlns:a16="http://schemas.microsoft.com/office/drawing/2014/main" id="{83E28F10-CFCA-E2E6-4494-3693DE9C6CB5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1" name="OdoruPonpokorinNhacphimnhocMaruko_epa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8556" y="4666754"/>
            <a:ext cx="544236" cy="609600"/>
          </a:xfrm>
          <a:prstGeom prst="rect">
            <a:avLst/>
          </a:prstGeom>
        </p:spPr>
      </p:pic>
      <p:sp>
        <p:nvSpPr>
          <p:cNvPr id="172" name="Oval 171"/>
          <p:cNvSpPr/>
          <p:nvPr/>
        </p:nvSpPr>
        <p:spPr>
          <a:xfrm>
            <a:off x="-802463" y="5566857"/>
            <a:ext cx="39309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3" name="OdoruPonpokorinNhacphimnhocMaruko_epa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6156" y="4819154"/>
            <a:ext cx="544236" cy="609600"/>
          </a:xfrm>
          <a:prstGeom prst="rect">
            <a:avLst/>
          </a:prstGeom>
        </p:spPr>
      </p:pic>
      <p:sp>
        <p:nvSpPr>
          <p:cNvPr id="174" name="Oval 173"/>
          <p:cNvSpPr/>
          <p:nvPr/>
        </p:nvSpPr>
        <p:spPr>
          <a:xfrm>
            <a:off x="-650063" y="5719257"/>
            <a:ext cx="39309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OdoruPonpokorinNhacphimnhocMaruko_epa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3756" y="4971554"/>
            <a:ext cx="544236" cy="609600"/>
          </a:xfrm>
          <a:prstGeom prst="rect">
            <a:avLst/>
          </a:prstGeom>
        </p:spPr>
      </p:pic>
      <p:sp>
        <p:nvSpPr>
          <p:cNvPr id="176" name="Oval 175"/>
          <p:cNvSpPr/>
          <p:nvPr/>
        </p:nvSpPr>
        <p:spPr>
          <a:xfrm>
            <a:off x="-497663" y="5871657"/>
            <a:ext cx="393094" cy="371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796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4238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4238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4238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</p:childTnLst>
        </p:cTn>
      </p:par>
    </p:tnLst>
    <p:bldLst>
      <p:bldP spid="172" grpId="0" animBg="1"/>
      <p:bldP spid="174" grpId="0" animBg="1"/>
      <p:bldP spid="1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rest cartoon glade Bright wood backdrops polyester or Vinyl cloth High  quality Computer print wall photography backgrounds|Background| - AliExpress">
            <a:extLst>
              <a:ext uri="{FF2B5EF4-FFF2-40B4-BE49-F238E27FC236}">
                <a16:creationId xmlns:a16="http://schemas.microsoft.com/office/drawing/2014/main" id="{A83B6DA9-D98D-74EB-C22C-B0B25D47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81EF33-FB87-FD61-08D6-86D67B13F53A}"/>
              </a:ext>
            </a:extLst>
          </p:cNvPr>
          <p:cNvGrpSpPr/>
          <p:nvPr/>
        </p:nvGrpSpPr>
        <p:grpSpPr>
          <a:xfrm>
            <a:off x="4383315" y="1667170"/>
            <a:ext cx="3769746" cy="4211116"/>
            <a:chOff x="4690334" y="2242969"/>
            <a:chExt cx="3009900" cy="36118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CC8E47-E0FB-96FD-DC35-ED8CC106B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334" y="2242969"/>
              <a:ext cx="3009900" cy="36118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C79107-4635-376A-2BF1-B5BA47377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5817437" y="3731961"/>
              <a:ext cx="371958" cy="221093"/>
            </a:xfrm>
            <a:prstGeom prst="rect">
              <a:avLst/>
            </a:prstGeom>
          </p:spPr>
        </p:pic>
      </p:grpSp>
      <p:pic>
        <p:nvPicPr>
          <p:cNvPr id="10" name="Anpan-Man-s-March-Various-Artists">
            <a:hlinkClick r:id="" action="ppaction://media"/>
            <a:extLst>
              <a:ext uri="{FF2B5EF4-FFF2-40B4-BE49-F238E27FC236}">
                <a16:creationId xmlns:a16="http://schemas.microsoft.com/office/drawing/2014/main" id="{A6828D8D-03A2-43F6-602B-F3BB8A945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3028" y="-1443185"/>
            <a:ext cx="609600" cy="609600"/>
          </a:xfrm>
          <a:prstGeom prst="rect">
            <a:avLst/>
          </a:prstGeom>
        </p:spPr>
      </p:pic>
      <p:pic>
        <p:nvPicPr>
          <p:cNvPr id="8" name="doan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2457" y="-1026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23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0C47C9-1E1D-AC51-3460-B4AA14872773}"/>
              </a:ext>
            </a:extLst>
          </p:cNvPr>
          <p:cNvSpPr/>
          <p:nvPr/>
        </p:nvSpPr>
        <p:spPr>
          <a:xfrm>
            <a:off x="2076216" y="1180722"/>
            <a:ext cx="8252084" cy="130096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66814"/>
              </a:avLst>
            </a:prstTxWarp>
            <a:spAutoFit/>
          </a:bodyPr>
          <a:lstStyle/>
          <a:p>
            <a:pPr algn="ctr"/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Trân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trọng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cảm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ơn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Fleur" panose="02040403050506020204" pitchFamily="18" charset="0"/>
              </a:rPr>
              <a:t> ! !</a:t>
            </a:r>
          </a:p>
        </p:txBody>
      </p:sp>
      <p:pic>
        <p:nvPicPr>
          <p:cNvPr id="10" name="Picture 20" descr="Pin on gif">
            <a:extLst>
              <a:ext uri="{FF2B5EF4-FFF2-40B4-BE49-F238E27FC236}">
                <a16:creationId xmlns:a16="http://schemas.microsoft.com/office/drawing/2014/main" id="{E8C73EAD-A8E3-038D-2ADA-C702FD1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862"/>
            <a:ext cx="1363597" cy="12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Growing Wild Flowers Sticker by Botanical PaperWorks for iOS &amp; Android |  GIPHY | Good morning beautiful gif, Beautiful gif, Flower pictures">
            <a:extLst>
              <a:ext uri="{FF2B5EF4-FFF2-40B4-BE49-F238E27FC236}">
                <a16:creationId xmlns:a16="http://schemas.microsoft.com/office/drawing/2014/main" id="{5319E5C7-EDBA-06D9-8C87-5D1F495E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044" y="5641570"/>
            <a:ext cx="1232920" cy="12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A42A9A58-A2D7-F112-4521-F1BF4A0A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00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C3B7CB21-3A42-C552-3883-D0B26CDB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5F9B0615-EE83-44D1-9A3B-7A1532B0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utterfly GIFs - Get the best GIF on GIPHY">
            <a:extLst>
              <a:ext uri="{FF2B5EF4-FFF2-40B4-BE49-F238E27FC236}">
                <a16:creationId xmlns:a16="http://schemas.microsoft.com/office/drawing/2014/main" id="{F0E9B968-D93F-B541-1B42-7CC725C6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00" y="1497012"/>
            <a:ext cx="633514" cy="6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verlay discovered by 𝙇𝙮𝙡𝙮𝙨𝙖♡ on We Heart It | Butterfly gif, Gif  background, Overlays transparent">
            <a:extLst>
              <a:ext uri="{FF2B5EF4-FFF2-40B4-BE49-F238E27FC236}">
                <a16:creationId xmlns:a16="http://schemas.microsoft.com/office/drawing/2014/main" id="{25B349DC-6B8F-9EE8-DB21-ABBB5CF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197" y="5791363"/>
            <a:ext cx="831273" cy="8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Nubes GIFs - Get the best gif on GIFER">
            <a:extLst>
              <a:ext uri="{FF2B5EF4-FFF2-40B4-BE49-F238E27FC236}">
                <a16:creationId xmlns:a16="http://schemas.microsoft.com/office/drawing/2014/main" id="{486D8C97-7823-B24E-8A8F-05C8F90E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584" y="235364"/>
            <a:ext cx="1219083" cy="11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6085" y="2602525"/>
            <a:ext cx="787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</a:rPr>
              <a:t>QUÝ THẦY CÔ VÀ CÁC CON HỌC SINH</a:t>
            </a:r>
          </a:p>
        </p:txBody>
      </p:sp>
    </p:spTree>
    <p:extLst>
      <p:ext uri="{BB962C8B-B14F-4D97-AF65-F5344CB8AC3E}">
        <p14:creationId xmlns:p14="http://schemas.microsoft.com/office/powerpoint/2010/main" val="21464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6BB540-34C5-805A-D43A-C734D2B29933}"/>
              </a:ext>
            </a:extLst>
          </p:cNvPr>
          <p:cNvGrpSpPr/>
          <p:nvPr/>
        </p:nvGrpSpPr>
        <p:grpSpPr>
          <a:xfrm>
            <a:off x="4716852" y="1767559"/>
            <a:ext cx="3665148" cy="4188741"/>
            <a:chOff x="515613" y="-39423"/>
            <a:chExt cx="3546045" cy="40526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3CD88E-FD6B-207E-CF7D-74BD262BB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13" y="-39423"/>
              <a:ext cx="3546045" cy="40526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181688-CBC8-7373-5DAF-EABD87284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1881780" y="1623474"/>
              <a:ext cx="528397" cy="23199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4E23C-BB93-6168-7616-6C8B0DDC9584}"/>
              </a:ext>
            </a:extLst>
          </p:cNvPr>
          <p:cNvGrpSpPr/>
          <p:nvPr/>
        </p:nvGrpSpPr>
        <p:grpSpPr>
          <a:xfrm>
            <a:off x="4572605" y="1654056"/>
            <a:ext cx="3892450" cy="4500829"/>
            <a:chOff x="1085454" y="22287"/>
            <a:chExt cx="5734743" cy="66310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C5E97B-0A91-30A6-CD26-6FDCF023BEA0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9C8BD8-2413-4C80-0078-E42BF548CF83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57D421A-1C84-2BD8-7A0E-8AAAEF68B665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D024ECD-92FB-17FA-C53C-48C23E736026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7813DEF-865B-8333-1C86-23340E2BECC9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9982E0-DCC7-72D0-27DA-87C448279FF1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530900A-8F45-FAC7-B022-FAAA222B0649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15CE78C-7C5E-8909-6A77-47CA05C6025B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1ECD311-0D79-AE7A-BFD6-4278F5E5F397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8D9CD93-8274-6ACF-AE5E-966B6ECD9C4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E97551-C849-7D53-9C38-0A518259E101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11D18CF-82DB-B66D-D2C4-7EC10C133CE7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68D1C0CE-52F8-669A-8BA6-3A31EA38C6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7A254CB-1A2D-DEAA-6894-848C1F121759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AF481B8-BE11-B23F-E705-1FB02F1BCC77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F25859A-7342-6B8C-1CAC-F28F4EB8B50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17FB339A-99BF-0B10-9DDB-A06BA3817716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7F563815-3CCB-A178-A77F-CD2A74EFFD0D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Arc 69">
                  <a:extLst>
                    <a:ext uri="{FF2B5EF4-FFF2-40B4-BE49-F238E27FC236}">
                      <a16:creationId xmlns:a16="http://schemas.microsoft.com/office/drawing/2014/main" id="{327A5531-E577-0333-8098-A543690E9A1E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DF70BD75-3D8A-12C9-253F-7FF8AF4C1338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E7F65B-3822-D2C3-9D13-2905FA6C4BF0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BCF3B07-624D-75BE-1AFD-4F1DB21809B9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AAC61E7-55C5-5407-85D0-73436F1B003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716FFCD-DA99-69D5-7FC0-9180F11E4FFB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954E6C6-E8C6-56B4-4505-42BFEEEC5E42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Arc 63">
                  <a:extLst>
                    <a:ext uri="{FF2B5EF4-FFF2-40B4-BE49-F238E27FC236}">
                      <a16:creationId xmlns:a16="http://schemas.microsoft.com/office/drawing/2014/main" id="{A9F551BB-F4F8-F358-7C52-A9244B129E9D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5348EBE3-266A-8E56-2D92-BB6FFA27330C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6DB2C8-119B-A017-CE41-6D2641F3FA9F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233E6A-E1BE-B41C-4403-ABB59737D5CA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3CA197-C77C-1F75-7036-B796DDBF8CA7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79BA91-FFA4-E73F-6BE2-F018300DB2DA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0ED0DE2-5F69-4B25-3F41-E34F0B0085BD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893917F-AF25-36A5-F2C7-24ACBA5E74D0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08EF12B-B64D-BACD-1884-3E72A9F2D6D0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8F5F9C-0804-3698-9030-39191F998649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D1FE71E-7403-20A1-5002-ED176375A76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41891B9-0024-0DC7-1FB6-753372A8E58F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4832B1C-A540-DE32-E13C-686C957CF24B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C30D2F-C9CB-A4E0-9DD5-DDB113761DA9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52" name="Moon 51">
                <a:extLst>
                  <a:ext uri="{FF2B5EF4-FFF2-40B4-BE49-F238E27FC236}">
                    <a16:creationId xmlns:a16="http://schemas.microsoft.com/office/drawing/2014/main" id="{F298B8A6-09AE-8B98-5C72-F6FDF5624389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Moon 52">
                <a:extLst>
                  <a:ext uri="{FF2B5EF4-FFF2-40B4-BE49-F238E27FC236}">
                    <a16:creationId xmlns:a16="http://schemas.microsoft.com/office/drawing/2014/main" id="{B56A362E-839A-4CF0-303B-D6EF142F6C8A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E1794D-6567-950B-40C7-AA170DACAF90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33CD21-C401-1AEC-4BC3-9B94AFF09476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66AA2F6-A17F-B5BA-B58C-0591AFE7C8AA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1D20AFD-8C21-6374-8708-29E374733C08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6C46BFFD-DBE7-A051-9F09-3A18EA873EFD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A393172-0897-B320-5980-60B7B46EFC7B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39863B24-EAAB-F198-3CFC-9C0A31130311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EC134AC-A68D-0856-DB51-7FD2D89EC362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1DBB2DD-4084-8C6A-1F28-F32CBD756BDB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649D298-FA85-3C7E-03BB-18B245A35A91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F4C4245-B3EA-EB49-9743-0C1BBACB8ACF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F83D921-E64B-F0A1-E18A-1F7935DAA816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1A0354-BE5B-321F-2876-0617EC343926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7873EBB-DFBD-D027-15BF-9FA17195B143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2C3AB21-40D9-AF13-60C5-0EF12BB40B37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DE91525-0703-EB52-838A-AACA11BFF6FA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F3C915A-A265-F200-69DA-4989CCB108D2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C904D16-DF47-9EE2-60DD-D3538045B2D0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FB9A0F5-A63B-3D48-5CC4-EC6AB1AFAD00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34D42C-97DC-E00E-AD9C-5F8B405BC786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384B7B-2D0A-E5AA-7C0F-A0FF526F86EC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D4AF425-6825-63C4-7C24-479D71167026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D94176A-4DBC-5BC6-AB00-AC80DA1D5462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9AC7BE3-9C39-8A37-1497-3318D1D0FA17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850D805-583D-3A2A-C611-8966AD291016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622B5FC-BCB2-1587-6AD8-B2B8031BB306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1EA6C6F-1658-CBB0-86E0-3AB9FA3EFD2D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CEC4CA1-C025-C9F3-6550-FD7B59D6C628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D496712-208B-C5CB-28BE-16B5E0C1FFC9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F595358-0A29-BCEF-8A31-5190FF4B125E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766A4A-5EEB-225D-ACE9-D3850FEC2BC8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138948-B67D-0ABA-16F2-AFFBE5C5DF18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4C633BB-11BB-868D-6353-764F561BF77D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Top Grass Stickers for Android &amp; iOS | Gfycat">
            <a:extLst>
              <a:ext uri="{FF2B5EF4-FFF2-40B4-BE49-F238E27FC236}">
                <a16:creationId xmlns:a16="http://schemas.microsoft.com/office/drawing/2014/main" id="{42A6EA39-FAF0-9885-C4D3-74D5CC42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558"/>
            <a:ext cx="6096000" cy="9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p Grass Stickers for Android &amp; iOS | Gfycat">
            <a:extLst>
              <a:ext uri="{FF2B5EF4-FFF2-40B4-BE49-F238E27FC236}">
                <a16:creationId xmlns:a16="http://schemas.microsoft.com/office/drawing/2014/main" id="{BD9596B0-FF47-F4FB-AA59-6D41702D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8974" y="5899558"/>
            <a:ext cx="6096000" cy="9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Fir Tree Sticker by Kew Gardens for iOS &amp; Android | GIPHY | Flip book  animation, Tree icon, Walking animation">
            <a:extLst>
              <a:ext uri="{FF2B5EF4-FFF2-40B4-BE49-F238E27FC236}">
                <a16:creationId xmlns:a16="http://schemas.microsoft.com/office/drawing/2014/main" id="{8ED30D44-FBBA-5D45-5B0E-63F90725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849" y="3011799"/>
            <a:ext cx="3417112" cy="34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Merry Christmas Sticker by Biznet for iOS &amp; Android | GIPHY | Good morning  beautiful gif, Trees to plant, Plants">
            <a:extLst>
              <a:ext uri="{FF2B5EF4-FFF2-40B4-BE49-F238E27FC236}">
                <a16:creationId xmlns:a16="http://schemas.microsoft.com/office/drawing/2014/main" id="{81AEACD9-5B6F-12CF-CD9B-19C1FE4E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64" y="1765609"/>
            <a:ext cx="2627091" cy="26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Nubes GIFs - Get the best gif on GIFER">
            <a:extLst>
              <a:ext uri="{FF2B5EF4-FFF2-40B4-BE49-F238E27FC236}">
                <a16:creationId xmlns:a16="http://schemas.microsoft.com/office/drawing/2014/main" id="{3A7E3665-A1D9-2B55-05B9-B7A9DF11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29" y="96355"/>
            <a:ext cx="1279029" cy="11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Nubes GIFs - Get the best gif on GIFER">
            <a:extLst>
              <a:ext uri="{FF2B5EF4-FFF2-40B4-BE49-F238E27FC236}">
                <a16:creationId xmlns:a16="http://schemas.microsoft.com/office/drawing/2014/main" id="{A45420F9-8929-691D-0200-AC384703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02" y="351682"/>
            <a:ext cx="1756612" cy="11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2945FC57-C280-3B4C-DAFB-EA49EA3D0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06" y="5899558"/>
            <a:ext cx="835493" cy="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4" descr="Baamboozle | The Most Fun Classroom Games!">
            <a:extLst>
              <a:ext uri="{FF2B5EF4-FFF2-40B4-BE49-F238E27FC236}">
                <a16:creationId xmlns:a16="http://schemas.microsoft.com/office/drawing/2014/main" id="{36E64A50-45A3-6C1E-FA81-5B5C22A2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424" y="5045352"/>
            <a:ext cx="1061322" cy="15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F4F644DA-BF07-0E92-F5FE-77CC9141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203" y="4085092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7F783211-1F67-CA0E-73A7-EC1F505A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69" y="4191379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FD5B3B26-98BE-58D3-B430-E5AB0520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94" y="4432209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C34F2B7B-08C5-7FE3-0B40-89F973FF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87" y="4723316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0F7BF921-3872-6A8A-E94B-41DB0F9B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42" y="5274873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4" descr="Baamboozle | The Most Fun Classroom Games!">
            <a:extLst>
              <a:ext uri="{FF2B5EF4-FFF2-40B4-BE49-F238E27FC236}">
                <a16:creationId xmlns:a16="http://schemas.microsoft.com/office/drawing/2014/main" id="{5EB05AED-A516-BCE4-2E10-A905763B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868" y="5423108"/>
            <a:ext cx="861589" cy="12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2D14A8F3-282E-981D-15F0-89819189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85" y="6127868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6317EBAB-A907-B2C4-C1E3-58B1B4EE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85" y="6113222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ABFDF090-A66E-F9BB-2964-DE1EECEE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39" y="6127868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2F3CC585-9503-35EA-B5FA-C043B53D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50" y="6113222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5DDD4A51-B128-79B0-F09D-2D80294C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03" y="5899558"/>
            <a:ext cx="835493" cy="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494BC7CB-70C6-BFEB-103A-0A8D959CD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40" y="5887353"/>
            <a:ext cx="835493" cy="9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8" descr="Fir Tree Sticker by Kew Gardens for iOS &amp; Android | GIPHY | Good morning  beautiful gif, Flower pictures, Flowers gif">
            <a:extLst>
              <a:ext uri="{FF2B5EF4-FFF2-40B4-BE49-F238E27FC236}">
                <a16:creationId xmlns:a16="http://schemas.microsoft.com/office/drawing/2014/main" id="{6E7435EC-4CD9-259A-DE72-6623F108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29" y="6104989"/>
            <a:ext cx="630520" cy="7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0316562A-7202-00B2-1D09-C7938D11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185" y="4871793"/>
            <a:ext cx="347117" cy="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Anpan-Man-s-March-Various-Artists">
            <a:hlinkClick r:id="" action="ppaction://media"/>
            <a:extLst>
              <a:ext uri="{FF2B5EF4-FFF2-40B4-BE49-F238E27FC236}">
                <a16:creationId xmlns:a16="http://schemas.microsoft.com/office/drawing/2014/main" id="{AF11731E-5EFD-3D41-6DCC-A576E170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46653" y="-1060120"/>
            <a:ext cx="609600" cy="609600"/>
          </a:xfrm>
          <a:prstGeom prst="rect">
            <a:avLst/>
          </a:prstGeom>
        </p:spPr>
      </p:pic>
      <p:pic>
        <p:nvPicPr>
          <p:cNvPr id="95" name="Voi con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99310" y="931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32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432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72620-43CA-545E-F02E-5FE46293DE08}"/>
              </a:ext>
            </a:extLst>
          </p:cNvPr>
          <p:cNvSpPr/>
          <p:nvPr/>
        </p:nvSpPr>
        <p:spPr>
          <a:xfrm>
            <a:off x="681798" y="2405867"/>
            <a:ext cx="108895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Mở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rộng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vốn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từ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núi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rừng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.</a:t>
            </a:r>
          </a:p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Đặt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trả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hỏi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đâu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? Khi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nào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0" name="Picture 20" descr="Pin on gif">
            <a:extLst>
              <a:ext uri="{FF2B5EF4-FFF2-40B4-BE49-F238E27FC236}">
                <a16:creationId xmlns:a16="http://schemas.microsoft.com/office/drawing/2014/main" id="{E8C73EAD-A8E3-038D-2ADA-C702FD1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862"/>
            <a:ext cx="1363597" cy="12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Growing Wild Flowers Sticker by Botanical PaperWorks for iOS &amp; Android |  GIPHY | Good morning beautiful gif, Beautiful gif, Flower pictures">
            <a:extLst>
              <a:ext uri="{FF2B5EF4-FFF2-40B4-BE49-F238E27FC236}">
                <a16:creationId xmlns:a16="http://schemas.microsoft.com/office/drawing/2014/main" id="{5319E5C7-EDBA-06D9-8C87-5D1F495E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044" y="5641570"/>
            <a:ext cx="1232920" cy="12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A42A9A58-A2D7-F112-4521-F1BF4A0A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00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C3B7CB21-3A42-C552-3883-D0B26CDB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Merry Christmas Sticker by Biznet for iOS &amp; Android | GIPHY | Good morning  beautiful gif, Cartoon grass, Beautiful gif">
            <a:extLst>
              <a:ext uri="{FF2B5EF4-FFF2-40B4-BE49-F238E27FC236}">
                <a16:creationId xmlns:a16="http://schemas.microsoft.com/office/drawing/2014/main" id="{5F9B0615-EE83-44D1-9A3B-7A1532B0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6223490"/>
            <a:ext cx="651000" cy="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utterfly GIFs - Get the best GIF on GIPHY">
            <a:extLst>
              <a:ext uri="{FF2B5EF4-FFF2-40B4-BE49-F238E27FC236}">
                <a16:creationId xmlns:a16="http://schemas.microsoft.com/office/drawing/2014/main" id="{F0E9B968-D93F-B541-1B42-7CC725C6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0335"/>
            <a:ext cx="633514" cy="6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▷ Butterflies: Animated Images, Gifs, Pictures &amp; Animations - 100% FREE!">
            <a:extLst>
              <a:ext uri="{FF2B5EF4-FFF2-40B4-BE49-F238E27FC236}">
                <a16:creationId xmlns:a16="http://schemas.microsoft.com/office/drawing/2014/main" id="{03ACCD03-0CEC-535A-EA82-9126B4F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6715">
            <a:off x="10377438" y="4536125"/>
            <a:ext cx="306970" cy="2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verlay discovered by 𝙇𝙮𝙡𝙮𝙨𝙖♡ on We Heart It | Butterfly gif, Gif  background, Overlays transparent">
            <a:extLst>
              <a:ext uri="{FF2B5EF4-FFF2-40B4-BE49-F238E27FC236}">
                <a16:creationId xmlns:a16="http://schemas.microsoft.com/office/drawing/2014/main" id="{25B349DC-6B8F-9EE8-DB21-ABBB5CFA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197" y="5791363"/>
            <a:ext cx="831273" cy="8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Nubes GIFs - Get the best gif on GIFER">
            <a:extLst>
              <a:ext uri="{FF2B5EF4-FFF2-40B4-BE49-F238E27FC236}">
                <a16:creationId xmlns:a16="http://schemas.microsoft.com/office/drawing/2014/main" id="{486D8C97-7823-B24E-8A8F-05C8F90E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584" y="235364"/>
            <a:ext cx="1219083" cy="11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ector hoạt hình con voi dễ thương | Thư viện stock vector đẹp miễn phí">
            <a:extLst>
              <a:ext uri="{FF2B5EF4-FFF2-40B4-BE49-F238E27FC236}">
                <a16:creationId xmlns:a16="http://schemas.microsoft.com/office/drawing/2014/main" id="{CCD07D5C-D392-950E-BB2B-7C3E96BF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1" b="95814" l="3830" r="96596">
                        <a14:foregroundMark x1="57021" y1="12558" x2="57021" y2="12558"/>
                        <a14:foregroundMark x1="51489" y1="6047" x2="51489" y2="6047"/>
                        <a14:foregroundMark x1="7660" y1="28837" x2="7660" y2="28837"/>
                        <a14:foregroundMark x1="3830" y1="30233" x2="3830" y2="30233"/>
                        <a14:foregroundMark x1="24681" y1="85116" x2="24681" y2="85116"/>
                        <a14:foregroundMark x1="28936" y1="79070" x2="28936" y2="79070"/>
                        <a14:foregroundMark x1="24681" y1="73488" x2="24681" y2="73488"/>
                        <a14:foregroundMark x1="20000" y1="75349" x2="20000" y2="75349"/>
                        <a14:foregroundMark x1="18298" y1="82791" x2="18298" y2="82791"/>
                        <a14:foregroundMark x1="42128" y1="94884" x2="42128" y2="94884"/>
                        <a14:foregroundMark x1="37447" y1="97209" x2="37447" y2="97209"/>
                        <a14:foregroundMark x1="35319" y1="93953" x2="35319" y2="93953"/>
                        <a14:foregroundMark x1="47234" y1="97674" x2="47234" y2="97674"/>
                        <a14:foregroundMark x1="65532" y1="97209" x2="65532" y2="97209"/>
                        <a14:foregroundMark x1="74043" y1="97209" x2="74043" y2="97209"/>
                        <a14:foregroundMark x1="86809" y1="74884" x2="86809" y2="74884"/>
                        <a14:foregroundMark x1="92766" y1="78605" x2="92766" y2="78605"/>
                        <a14:foregroundMark x1="93191" y1="79070" x2="93191" y2="79070"/>
                        <a14:foregroundMark x1="92766" y1="76744" x2="92766" y2="76744"/>
                        <a14:foregroundMark x1="93617" y1="83256" x2="93617" y2="83256"/>
                        <a14:foregroundMark x1="94043" y1="45116" x2="94043" y2="45116"/>
                        <a14:foregroundMark x1="96596" y1="43256" x2="96596" y2="43256"/>
                        <a14:foregroundMark x1="68085" y1="94884" x2="68085" y2="94884"/>
                        <a14:foregroundMark x1="46383" y1="95814" x2="46383" y2="95814"/>
                        <a14:foregroundMark x1="49362" y1="39070" x2="49362" y2="39070"/>
                        <a14:foregroundMark x1="71064" y1="30698" x2="71064" y2="30698"/>
                        <a14:foregroundMark x1="77872" y1="2791" x2="77872" y2="2791"/>
                        <a14:foregroundMark x1="53191" y1="3256" x2="53191" y2="3256"/>
                        <a14:foregroundMark x1="54468" y1="2791" x2="54468" y2="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98" y="3933477"/>
            <a:ext cx="1347609" cy="12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12.120 stock vector về chú voi đẹp nhất, nhiều hình ảnh ngộ nghĩnh và đáng  yêu - Mua bán hình ảnh shutterstock giá rẻ chỉ từ 3.000 đ trong 2 phút">
            <a:extLst>
              <a:ext uri="{FF2B5EF4-FFF2-40B4-BE49-F238E27FC236}">
                <a16:creationId xmlns:a16="http://schemas.microsoft.com/office/drawing/2014/main" id="{9A2CB51B-40D9-3656-3348-1D4DA49E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6" b="97764" l="2667" r="96000">
                        <a14:foregroundMark x1="61778" y1="7668" x2="61333" y2="7348"/>
                        <a14:foregroundMark x1="59111" y1="2556" x2="59111" y2="2556"/>
                        <a14:foregroundMark x1="59556" y1="23323" x2="59556" y2="23323"/>
                        <a14:foregroundMark x1="60222" y1="22364" x2="60222" y2="22364"/>
                        <a14:foregroundMark x1="72222" y1="19489" x2="72222" y2="19489"/>
                        <a14:foregroundMark x1="96000" y1="14377" x2="96000" y2="14377"/>
                        <a14:foregroundMark x1="46000" y1="94888" x2="46000" y2="94888"/>
                        <a14:foregroundMark x1="48889" y1="97764" x2="48889" y2="97764"/>
                        <a14:foregroundMark x1="50667" y1="97444" x2="50667" y2="97444"/>
                        <a14:foregroundMark x1="53111" y1="96486" x2="53111" y2="96486"/>
                        <a14:foregroundMark x1="58667" y1="91054" x2="58667" y2="91054"/>
                        <a14:foregroundMark x1="63111" y1="92013" x2="63111" y2="92013"/>
                        <a14:foregroundMark x1="29111" y1="95208" x2="29111" y2="95208"/>
                        <a14:foregroundMark x1="25111" y1="95527" x2="25111" y2="95527"/>
                        <a14:foregroundMark x1="22889" y1="95527" x2="22889" y2="95527"/>
                        <a14:foregroundMark x1="6222" y1="68051" x2="6222" y2="68051"/>
                        <a14:foregroundMark x1="2667" y1="67412" x2="2667" y2="67412"/>
                        <a14:foregroundMark x1="41111" y1="95208" x2="41111" y2="95208"/>
                        <a14:foregroundMark x1="39778" y1="93930" x2="39778" y2="93930"/>
                        <a14:foregroundMark x1="63111" y1="92013" x2="63111" y2="92013"/>
                        <a14:foregroundMark x1="61333" y1="92013" x2="61333" y2="92013"/>
                        <a14:backgroundMark x1="53778" y1="79872" x2="53778" y2="79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3553" y="4658942"/>
            <a:ext cx="1772569" cy="12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3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erry Christmas Sticker by Biznet for iOS &amp; Android | GIPHY | Good morning  beautiful gif, Trees to plant, Plants">
            <a:extLst>
              <a:ext uri="{FF2B5EF4-FFF2-40B4-BE49-F238E27FC236}">
                <a16:creationId xmlns:a16="http://schemas.microsoft.com/office/drawing/2014/main" id="{4C7F36A9-B963-5687-CF67-C957068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86" y="3217830"/>
            <a:ext cx="1978850" cy="19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erry Christmas Sticker by Biznet for iOS &amp; Android | GIPHY | Good morning  beautiful gif, Trees to plant, Plants">
            <a:extLst>
              <a:ext uri="{FF2B5EF4-FFF2-40B4-BE49-F238E27FC236}">
                <a16:creationId xmlns:a16="http://schemas.microsoft.com/office/drawing/2014/main" id="{D815C964-D9EE-1FE6-DD3D-320B25B4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69" y="2043739"/>
            <a:ext cx="2934070" cy="2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erry Christmas Sticker by Biznet for iOS &amp; Android | GIPHY | Good morning  beautiful gif, Trees to plant, Plants">
            <a:extLst>
              <a:ext uri="{FF2B5EF4-FFF2-40B4-BE49-F238E27FC236}">
                <a16:creationId xmlns:a16="http://schemas.microsoft.com/office/drawing/2014/main" id="{E12628C9-317F-5AE3-F495-C492DEAD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60" y="4441642"/>
            <a:ext cx="1057477" cy="10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ubes GIFs - Get the best gif on GIFER">
            <a:extLst>
              <a:ext uri="{FF2B5EF4-FFF2-40B4-BE49-F238E27FC236}">
                <a16:creationId xmlns:a16="http://schemas.microsoft.com/office/drawing/2014/main" id="{449A8EEF-54D7-D8F5-6F13-E8B0318C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9" y="267843"/>
            <a:ext cx="2035852" cy="15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ubes GIFs - Get the best gif on GIFER">
            <a:extLst>
              <a:ext uri="{FF2B5EF4-FFF2-40B4-BE49-F238E27FC236}">
                <a16:creationId xmlns:a16="http://schemas.microsoft.com/office/drawing/2014/main" id="{6D10E414-838B-6B54-0597-FB9143DC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92" y="465214"/>
            <a:ext cx="2761889" cy="11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op Grass Stickers for Android &amp; iOS | Gfycat">
            <a:extLst>
              <a:ext uri="{FF2B5EF4-FFF2-40B4-BE49-F238E27FC236}">
                <a16:creationId xmlns:a16="http://schemas.microsoft.com/office/drawing/2014/main" id="{D797F0FD-3D90-3FD6-037E-1969A3CE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9558"/>
            <a:ext cx="6096000" cy="9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op Grass Stickers for Android &amp; iOS | Gfycat">
            <a:extLst>
              <a:ext uri="{FF2B5EF4-FFF2-40B4-BE49-F238E27FC236}">
                <a16:creationId xmlns:a16="http://schemas.microsoft.com/office/drawing/2014/main" id="{BD446A89-2CE1-3A71-FE13-685AC054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8974" y="5899558"/>
            <a:ext cx="6096000" cy="9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erry Christmas Sticker by Biznet for iOS &amp; Android | GIPHY | Cute gif,  Teacher classroom decorations, Tree stickers">
            <a:extLst>
              <a:ext uri="{FF2B5EF4-FFF2-40B4-BE49-F238E27FC236}">
                <a16:creationId xmlns:a16="http://schemas.microsoft.com/office/drawing/2014/main" id="{468E8248-7327-C805-3FAF-8040F479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90" y="3526683"/>
            <a:ext cx="1829918" cy="182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D1700C5-34CE-FD4C-AE1B-9260439CFA9F}"/>
              </a:ext>
            </a:extLst>
          </p:cNvPr>
          <p:cNvGrpSpPr/>
          <p:nvPr/>
        </p:nvGrpSpPr>
        <p:grpSpPr>
          <a:xfrm>
            <a:off x="336001" y="2387600"/>
            <a:ext cx="3133401" cy="3623143"/>
            <a:chOff x="158201" y="1713114"/>
            <a:chExt cx="3892450" cy="450082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5EDB54-7B45-C5A2-8B8F-DECD078647E6}"/>
                </a:ext>
              </a:extLst>
            </p:cNvPr>
            <p:cNvGrpSpPr/>
            <p:nvPr/>
          </p:nvGrpSpPr>
          <p:grpSpPr>
            <a:xfrm>
              <a:off x="158201" y="1713114"/>
              <a:ext cx="3892450" cy="4500829"/>
              <a:chOff x="1085454" y="22287"/>
              <a:chExt cx="5734743" cy="663106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1810D58-D802-8F4A-BF1E-05DC5F0DC83F}"/>
                  </a:ext>
                </a:extLst>
              </p:cNvPr>
              <p:cNvGrpSpPr/>
              <p:nvPr/>
            </p:nvGrpSpPr>
            <p:grpSpPr>
              <a:xfrm rot="782074" flipH="1">
                <a:off x="4348744" y="2902939"/>
                <a:ext cx="1945753" cy="1117580"/>
                <a:chOff x="8714428" y="3947702"/>
                <a:chExt cx="521689" cy="419893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0C8AFC4-9295-6804-DDBD-1D24FA91BE7F}"/>
                    </a:ext>
                  </a:extLst>
                </p:cNvPr>
                <p:cNvSpPr/>
                <p:nvPr/>
              </p:nvSpPr>
              <p:spPr>
                <a:xfrm>
                  <a:off x="8714428" y="3947702"/>
                  <a:ext cx="521689" cy="419893"/>
                </a:xfrm>
                <a:custGeom>
                  <a:avLst/>
                  <a:gdLst>
                    <a:gd name="connsiteX0" fmla="*/ 466304 w 521689"/>
                    <a:gd name="connsiteY0" fmla="*/ 160393 h 419893"/>
                    <a:gd name="connsiteX1" fmla="*/ 252944 w 521689"/>
                    <a:gd name="connsiteY1" fmla="*/ 53713 h 419893"/>
                    <a:gd name="connsiteX2" fmla="*/ 184364 w 521689"/>
                    <a:gd name="connsiteY2" fmla="*/ 373 h 419893"/>
                    <a:gd name="connsiteX3" fmla="*/ 70064 w 521689"/>
                    <a:gd name="connsiteY3" fmla="*/ 38473 h 419893"/>
                    <a:gd name="connsiteX4" fmla="*/ 9104 w 521689"/>
                    <a:gd name="connsiteY4" fmla="*/ 183253 h 419893"/>
                    <a:gd name="connsiteX5" fmla="*/ 9104 w 521689"/>
                    <a:gd name="connsiteY5" fmla="*/ 305173 h 419893"/>
                    <a:gd name="connsiteX6" fmla="*/ 92924 w 521689"/>
                    <a:gd name="connsiteY6" fmla="*/ 381373 h 419893"/>
                    <a:gd name="connsiteX7" fmla="*/ 344384 w 521689"/>
                    <a:gd name="connsiteY7" fmla="*/ 419473 h 419893"/>
                    <a:gd name="connsiteX8" fmla="*/ 512024 w 521689"/>
                    <a:gd name="connsiteY8" fmla="*/ 358513 h 419893"/>
                    <a:gd name="connsiteX9" fmla="*/ 466304 w 521689"/>
                    <a:gd name="connsiteY9" fmla="*/ 160393 h 41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1689" h="419893">
                      <a:moveTo>
                        <a:pt x="466304" y="160393"/>
                      </a:moveTo>
                      <a:cubicBezTo>
                        <a:pt x="423124" y="109593"/>
                        <a:pt x="299934" y="80383"/>
                        <a:pt x="252944" y="53713"/>
                      </a:cubicBezTo>
                      <a:cubicBezTo>
                        <a:pt x="205954" y="27043"/>
                        <a:pt x="214844" y="2913"/>
                        <a:pt x="184364" y="373"/>
                      </a:cubicBezTo>
                      <a:cubicBezTo>
                        <a:pt x="153884" y="-2167"/>
                        <a:pt x="99274" y="7993"/>
                        <a:pt x="70064" y="38473"/>
                      </a:cubicBezTo>
                      <a:cubicBezTo>
                        <a:pt x="40854" y="68953"/>
                        <a:pt x="19264" y="138803"/>
                        <a:pt x="9104" y="183253"/>
                      </a:cubicBezTo>
                      <a:cubicBezTo>
                        <a:pt x="-1056" y="227703"/>
                        <a:pt x="-4866" y="272153"/>
                        <a:pt x="9104" y="305173"/>
                      </a:cubicBezTo>
                      <a:cubicBezTo>
                        <a:pt x="23074" y="338193"/>
                        <a:pt x="37044" y="362323"/>
                        <a:pt x="92924" y="381373"/>
                      </a:cubicBezTo>
                      <a:cubicBezTo>
                        <a:pt x="148804" y="400423"/>
                        <a:pt x="274534" y="423283"/>
                        <a:pt x="344384" y="419473"/>
                      </a:cubicBezTo>
                      <a:cubicBezTo>
                        <a:pt x="414234" y="415663"/>
                        <a:pt x="486624" y="399153"/>
                        <a:pt x="512024" y="358513"/>
                      </a:cubicBezTo>
                      <a:cubicBezTo>
                        <a:pt x="537424" y="317873"/>
                        <a:pt x="509484" y="211193"/>
                        <a:pt x="466304" y="160393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4E6E4F87-A314-008F-025E-544884387E00}"/>
                    </a:ext>
                  </a:extLst>
                </p:cNvPr>
                <p:cNvSpPr/>
                <p:nvPr/>
              </p:nvSpPr>
              <p:spPr>
                <a:xfrm rot="1249757">
                  <a:off x="8749867" y="4003344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0287D9FB-3C03-4EFE-82B0-4F9E93C5945B}"/>
                    </a:ext>
                  </a:extLst>
                </p:cNvPr>
                <p:cNvSpPr/>
                <p:nvPr/>
              </p:nvSpPr>
              <p:spPr>
                <a:xfrm rot="1045018">
                  <a:off x="8717146" y="4095729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04A6457F-7B2B-2236-02DD-AA028D3E7953}"/>
                    </a:ext>
                  </a:extLst>
                </p:cNvPr>
                <p:cNvSpPr/>
                <p:nvPr/>
              </p:nvSpPr>
              <p:spPr>
                <a:xfrm rot="20964916">
                  <a:off x="8722621" y="4193663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33C1000-7DD5-F932-584A-00FE61D480F4}"/>
                  </a:ext>
                </a:extLst>
              </p:cNvPr>
              <p:cNvGrpSpPr/>
              <p:nvPr/>
            </p:nvGrpSpPr>
            <p:grpSpPr>
              <a:xfrm>
                <a:off x="4020641" y="4654716"/>
                <a:ext cx="1218019" cy="1844138"/>
                <a:chOff x="4020641" y="4654716"/>
                <a:chExt cx="1218019" cy="1844138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FC2A62C7-24A5-05C7-DF61-E3BF6D386000}"/>
                    </a:ext>
                  </a:extLst>
                </p:cNvPr>
                <p:cNvSpPr/>
                <p:nvPr/>
              </p:nvSpPr>
              <p:spPr>
                <a:xfrm rot="20382613">
                  <a:off x="4020641" y="4654716"/>
                  <a:ext cx="1070785" cy="1833669"/>
                </a:xfrm>
                <a:custGeom>
                  <a:avLst/>
                  <a:gdLst>
                    <a:gd name="connsiteX0" fmla="*/ 515143 w 522214"/>
                    <a:gd name="connsiteY0" fmla="*/ 23107 h 726590"/>
                    <a:gd name="connsiteX1" fmla="*/ 477043 w 522214"/>
                    <a:gd name="connsiteY1" fmla="*/ 299332 h 726590"/>
                    <a:gd name="connsiteX2" fmla="*/ 457993 w 522214"/>
                    <a:gd name="connsiteY2" fmla="*/ 432682 h 726590"/>
                    <a:gd name="connsiteX3" fmla="*/ 496093 w 522214"/>
                    <a:gd name="connsiteY3" fmla="*/ 527932 h 726590"/>
                    <a:gd name="connsiteX4" fmla="*/ 515143 w 522214"/>
                    <a:gd name="connsiteY4" fmla="*/ 613657 h 726590"/>
                    <a:gd name="connsiteX5" fmla="*/ 372268 w 522214"/>
                    <a:gd name="connsiteY5" fmla="*/ 718432 h 726590"/>
                    <a:gd name="connsiteX6" fmla="*/ 105568 w 522214"/>
                    <a:gd name="connsiteY6" fmla="*/ 708907 h 726590"/>
                    <a:gd name="connsiteX7" fmla="*/ 793 w 522214"/>
                    <a:gd name="connsiteY7" fmla="*/ 623182 h 726590"/>
                    <a:gd name="connsiteX8" fmla="*/ 57943 w 522214"/>
                    <a:gd name="connsiteY8" fmla="*/ 451732 h 726590"/>
                    <a:gd name="connsiteX9" fmla="*/ 67468 w 522214"/>
                    <a:gd name="connsiteY9" fmla="*/ 318382 h 726590"/>
                    <a:gd name="connsiteX10" fmla="*/ 86518 w 522214"/>
                    <a:gd name="connsiteY10" fmla="*/ 127882 h 726590"/>
                    <a:gd name="connsiteX11" fmla="*/ 96043 w 522214"/>
                    <a:gd name="connsiteY11" fmla="*/ 70732 h 726590"/>
                    <a:gd name="connsiteX12" fmla="*/ 134143 w 522214"/>
                    <a:gd name="connsiteY12" fmla="*/ 13582 h 726590"/>
                    <a:gd name="connsiteX13" fmla="*/ 334168 w 522214"/>
                    <a:gd name="connsiteY13" fmla="*/ 13582 h 726590"/>
                    <a:gd name="connsiteX14" fmla="*/ 515143 w 522214"/>
                    <a:gd name="connsiteY14" fmla="*/ 23107 h 726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22214" h="726590">
                      <a:moveTo>
                        <a:pt x="515143" y="23107"/>
                      </a:moveTo>
                      <a:cubicBezTo>
                        <a:pt x="538956" y="70732"/>
                        <a:pt x="486568" y="231070"/>
                        <a:pt x="477043" y="299332"/>
                      </a:cubicBezTo>
                      <a:cubicBezTo>
                        <a:pt x="467518" y="367594"/>
                        <a:pt x="454818" y="394582"/>
                        <a:pt x="457993" y="432682"/>
                      </a:cubicBezTo>
                      <a:cubicBezTo>
                        <a:pt x="461168" y="470782"/>
                        <a:pt x="486568" y="497770"/>
                        <a:pt x="496093" y="527932"/>
                      </a:cubicBezTo>
                      <a:cubicBezTo>
                        <a:pt x="505618" y="558094"/>
                        <a:pt x="535780" y="581907"/>
                        <a:pt x="515143" y="613657"/>
                      </a:cubicBezTo>
                      <a:cubicBezTo>
                        <a:pt x="494506" y="645407"/>
                        <a:pt x="440530" y="702557"/>
                        <a:pt x="372268" y="718432"/>
                      </a:cubicBezTo>
                      <a:cubicBezTo>
                        <a:pt x="304006" y="734307"/>
                        <a:pt x="167480" y="724782"/>
                        <a:pt x="105568" y="708907"/>
                      </a:cubicBezTo>
                      <a:cubicBezTo>
                        <a:pt x="43655" y="693032"/>
                        <a:pt x="8730" y="666044"/>
                        <a:pt x="793" y="623182"/>
                      </a:cubicBezTo>
                      <a:cubicBezTo>
                        <a:pt x="-7144" y="580320"/>
                        <a:pt x="46830" y="502532"/>
                        <a:pt x="57943" y="451732"/>
                      </a:cubicBezTo>
                      <a:cubicBezTo>
                        <a:pt x="69055" y="400932"/>
                        <a:pt x="62705" y="372357"/>
                        <a:pt x="67468" y="318382"/>
                      </a:cubicBezTo>
                      <a:cubicBezTo>
                        <a:pt x="72231" y="264407"/>
                        <a:pt x="81756" y="169157"/>
                        <a:pt x="86518" y="127882"/>
                      </a:cubicBezTo>
                      <a:cubicBezTo>
                        <a:pt x="91280" y="86607"/>
                        <a:pt x="88106" y="89782"/>
                        <a:pt x="96043" y="70732"/>
                      </a:cubicBezTo>
                      <a:cubicBezTo>
                        <a:pt x="103980" y="51682"/>
                        <a:pt x="94455" y="23107"/>
                        <a:pt x="134143" y="13582"/>
                      </a:cubicBezTo>
                      <a:cubicBezTo>
                        <a:pt x="173830" y="4057"/>
                        <a:pt x="278606" y="10407"/>
                        <a:pt x="334168" y="13582"/>
                      </a:cubicBezTo>
                      <a:cubicBezTo>
                        <a:pt x="389730" y="16757"/>
                        <a:pt x="491330" y="-24518"/>
                        <a:pt x="515143" y="23107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1581FE27-56E5-BB68-E121-F1F93F74CBC3}"/>
                    </a:ext>
                  </a:extLst>
                </p:cNvPr>
                <p:cNvSpPr/>
                <p:nvPr/>
              </p:nvSpPr>
              <p:spPr>
                <a:xfrm rot="12380552">
                  <a:off x="4974038" y="5932212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496558F2-7C5D-6ACD-90EE-FBFFEEA60CEC}"/>
                    </a:ext>
                  </a:extLst>
                </p:cNvPr>
                <p:cNvSpPr/>
                <p:nvPr/>
              </p:nvSpPr>
              <p:spPr>
                <a:xfrm rot="14586516">
                  <a:off x="4771021" y="6151957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C0C153EB-C8A3-A300-0DD0-AD4789A3E461}"/>
                    </a:ext>
                  </a:extLst>
                </p:cNvPr>
                <p:cNvSpPr/>
                <p:nvPr/>
              </p:nvSpPr>
              <p:spPr>
                <a:xfrm rot="15958610">
                  <a:off x="4469475" y="6226216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A3F4B3E-9A9E-7E52-A2C9-975763CD68C6}"/>
                  </a:ext>
                </a:extLst>
              </p:cNvPr>
              <p:cNvGrpSpPr/>
              <p:nvPr/>
            </p:nvGrpSpPr>
            <p:grpSpPr>
              <a:xfrm>
                <a:off x="2571274" y="2922172"/>
                <a:ext cx="2366977" cy="2511688"/>
                <a:chOff x="2714712" y="2934710"/>
                <a:chExt cx="2366977" cy="2511688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90AACF8A-DD22-BA05-1CD1-29E9BA6F5D48}"/>
                    </a:ext>
                  </a:extLst>
                </p:cNvPr>
                <p:cNvSpPr/>
                <p:nvPr/>
              </p:nvSpPr>
              <p:spPr>
                <a:xfrm>
                  <a:off x="2714712" y="2934710"/>
                  <a:ext cx="2366977" cy="2511688"/>
                </a:xfrm>
                <a:custGeom>
                  <a:avLst/>
                  <a:gdLst>
                    <a:gd name="connsiteX0" fmla="*/ 1511339 w 2366977"/>
                    <a:gd name="connsiteY0" fmla="*/ 29598 h 2308516"/>
                    <a:gd name="connsiteX1" fmla="*/ 985559 w 2366977"/>
                    <a:gd name="connsiteY1" fmla="*/ 21978 h 2308516"/>
                    <a:gd name="connsiteX2" fmla="*/ 756959 w 2366977"/>
                    <a:gd name="connsiteY2" fmla="*/ 6738 h 2308516"/>
                    <a:gd name="connsiteX3" fmla="*/ 452159 w 2366977"/>
                    <a:gd name="connsiteY3" fmla="*/ 143898 h 2308516"/>
                    <a:gd name="connsiteX4" fmla="*/ 170219 w 2366977"/>
                    <a:gd name="connsiteY4" fmla="*/ 486798 h 2308516"/>
                    <a:gd name="connsiteX5" fmla="*/ 10199 w 2366977"/>
                    <a:gd name="connsiteY5" fmla="*/ 1035438 h 2308516"/>
                    <a:gd name="connsiteX6" fmla="*/ 33059 w 2366977"/>
                    <a:gd name="connsiteY6" fmla="*/ 1462158 h 2308516"/>
                    <a:gd name="connsiteX7" fmla="*/ 170219 w 2366977"/>
                    <a:gd name="connsiteY7" fmla="*/ 1835538 h 2308516"/>
                    <a:gd name="connsiteX8" fmla="*/ 520739 w 2366977"/>
                    <a:gd name="connsiteY8" fmla="*/ 2224158 h 2308516"/>
                    <a:gd name="connsiteX9" fmla="*/ 802679 w 2366977"/>
                    <a:gd name="connsiteY9" fmla="*/ 2292738 h 2308516"/>
                    <a:gd name="connsiteX10" fmla="*/ 1092239 w 2366977"/>
                    <a:gd name="connsiteY10" fmla="*/ 2285118 h 2308516"/>
                    <a:gd name="connsiteX11" fmla="*/ 1252259 w 2366977"/>
                    <a:gd name="connsiteY11" fmla="*/ 2285118 h 2308516"/>
                    <a:gd name="connsiteX12" fmla="*/ 1610399 w 2366977"/>
                    <a:gd name="connsiteY12" fmla="*/ 2300358 h 2308516"/>
                    <a:gd name="connsiteX13" fmla="*/ 1960919 w 2366977"/>
                    <a:gd name="connsiteY13" fmla="*/ 2140338 h 2308516"/>
                    <a:gd name="connsiteX14" fmla="*/ 2219999 w 2366977"/>
                    <a:gd name="connsiteY14" fmla="*/ 1782198 h 2308516"/>
                    <a:gd name="connsiteX15" fmla="*/ 2364779 w 2366977"/>
                    <a:gd name="connsiteY15" fmla="*/ 1302138 h 2308516"/>
                    <a:gd name="connsiteX16" fmla="*/ 2288579 w 2366977"/>
                    <a:gd name="connsiteY16" fmla="*/ 654438 h 2308516"/>
                    <a:gd name="connsiteX17" fmla="*/ 2044739 w 2366977"/>
                    <a:gd name="connsiteY17" fmla="*/ 242958 h 2308516"/>
                    <a:gd name="connsiteX18" fmla="*/ 1717079 w 2366977"/>
                    <a:gd name="connsiteY18" fmla="*/ 37218 h 2308516"/>
                    <a:gd name="connsiteX19" fmla="*/ 1511339 w 2366977"/>
                    <a:gd name="connsiteY19" fmla="*/ 29598 h 230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66977" h="2308516">
                      <a:moveTo>
                        <a:pt x="1511339" y="29598"/>
                      </a:moveTo>
                      <a:lnTo>
                        <a:pt x="985559" y="21978"/>
                      </a:lnTo>
                      <a:cubicBezTo>
                        <a:pt x="859829" y="18168"/>
                        <a:pt x="845859" y="-13582"/>
                        <a:pt x="756959" y="6738"/>
                      </a:cubicBezTo>
                      <a:cubicBezTo>
                        <a:pt x="668059" y="27058"/>
                        <a:pt x="549949" y="63888"/>
                        <a:pt x="452159" y="143898"/>
                      </a:cubicBezTo>
                      <a:cubicBezTo>
                        <a:pt x="354369" y="223908"/>
                        <a:pt x="243879" y="338208"/>
                        <a:pt x="170219" y="486798"/>
                      </a:cubicBezTo>
                      <a:cubicBezTo>
                        <a:pt x="96559" y="635388"/>
                        <a:pt x="33059" y="872878"/>
                        <a:pt x="10199" y="1035438"/>
                      </a:cubicBezTo>
                      <a:cubicBezTo>
                        <a:pt x="-12661" y="1197998"/>
                        <a:pt x="6389" y="1328808"/>
                        <a:pt x="33059" y="1462158"/>
                      </a:cubicBezTo>
                      <a:cubicBezTo>
                        <a:pt x="59729" y="1595508"/>
                        <a:pt x="88939" y="1708538"/>
                        <a:pt x="170219" y="1835538"/>
                      </a:cubicBezTo>
                      <a:cubicBezTo>
                        <a:pt x="251499" y="1962538"/>
                        <a:pt x="415329" y="2147958"/>
                        <a:pt x="520739" y="2224158"/>
                      </a:cubicBezTo>
                      <a:cubicBezTo>
                        <a:pt x="626149" y="2300358"/>
                        <a:pt x="707429" y="2282578"/>
                        <a:pt x="802679" y="2292738"/>
                      </a:cubicBezTo>
                      <a:cubicBezTo>
                        <a:pt x="897929" y="2302898"/>
                        <a:pt x="1017309" y="2286388"/>
                        <a:pt x="1092239" y="2285118"/>
                      </a:cubicBezTo>
                      <a:cubicBezTo>
                        <a:pt x="1167169" y="2283848"/>
                        <a:pt x="1165899" y="2282578"/>
                        <a:pt x="1252259" y="2285118"/>
                      </a:cubicBezTo>
                      <a:cubicBezTo>
                        <a:pt x="1338619" y="2287658"/>
                        <a:pt x="1492289" y="2324488"/>
                        <a:pt x="1610399" y="2300358"/>
                      </a:cubicBezTo>
                      <a:cubicBezTo>
                        <a:pt x="1728509" y="2276228"/>
                        <a:pt x="1859319" y="2226698"/>
                        <a:pt x="1960919" y="2140338"/>
                      </a:cubicBezTo>
                      <a:cubicBezTo>
                        <a:pt x="2062519" y="2053978"/>
                        <a:pt x="2152689" y="1921898"/>
                        <a:pt x="2219999" y="1782198"/>
                      </a:cubicBezTo>
                      <a:cubicBezTo>
                        <a:pt x="2287309" y="1642498"/>
                        <a:pt x="2353349" y="1490098"/>
                        <a:pt x="2364779" y="1302138"/>
                      </a:cubicBezTo>
                      <a:cubicBezTo>
                        <a:pt x="2376209" y="1114178"/>
                        <a:pt x="2341919" y="830968"/>
                        <a:pt x="2288579" y="654438"/>
                      </a:cubicBezTo>
                      <a:cubicBezTo>
                        <a:pt x="2235239" y="477908"/>
                        <a:pt x="2139989" y="345828"/>
                        <a:pt x="2044739" y="242958"/>
                      </a:cubicBezTo>
                      <a:cubicBezTo>
                        <a:pt x="1949489" y="140088"/>
                        <a:pt x="1802169" y="74048"/>
                        <a:pt x="1717079" y="37218"/>
                      </a:cubicBezTo>
                      <a:cubicBezTo>
                        <a:pt x="1631989" y="388"/>
                        <a:pt x="1633259" y="32138"/>
                        <a:pt x="1511339" y="29598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7" name="Picture 4" descr="Hình ảnh Cà Vạt Nơ đen Thắt Nơ đơn Giản điềm Tĩnh PNG , Thắt Nơ, Cái Nơ  đen, Thắt Nơ PNG miễn phí tải tập tin PSDComment và Vector">
                  <a:extLst>
                    <a:ext uri="{FF2B5EF4-FFF2-40B4-BE49-F238E27FC236}">
                      <a16:creationId xmlns:a16="http://schemas.microsoft.com/office/drawing/2014/main" id="{166E015E-2D00-C00B-3983-E228494F48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hq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7813" r="94219">
                              <a14:foregroundMark x1="7813" y1="49688" x2="7813" y2="49688"/>
                              <a14:foregroundMark x1="94219" y1="47813" x2="94219" y2="4781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6" t="27085" b="26519"/>
                <a:stretch/>
              </p:blipFill>
              <p:spPr bwMode="auto">
                <a:xfrm>
                  <a:off x="3482792" y="3103976"/>
                  <a:ext cx="892236" cy="4324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90BB732-9D0F-7E25-1803-E1CD632C5E12}"/>
                  </a:ext>
                </a:extLst>
              </p:cNvPr>
              <p:cNvGrpSpPr/>
              <p:nvPr/>
            </p:nvGrpSpPr>
            <p:grpSpPr>
              <a:xfrm rot="1438342">
                <a:off x="1397194" y="632654"/>
                <a:ext cx="1428850" cy="2206242"/>
                <a:chOff x="4915372" y="3241466"/>
                <a:chExt cx="958097" cy="1470949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7F5E37D9-6982-1A1E-6D10-EB10D66FF27A}"/>
                    </a:ext>
                  </a:extLst>
                </p:cNvPr>
                <p:cNvSpPr/>
                <p:nvPr/>
              </p:nvSpPr>
              <p:spPr>
                <a:xfrm>
                  <a:off x="4915372" y="3241466"/>
                  <a:ext cx="958097" cy="1470949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EAA9678E-C4DA-8D6A-B2EF-9B7B40C2CBF8}"/>
                    </a:ext>
                  </a:extLst>
                </p:cNvPr>
                <p:cNvGrpSpPr/>
                <p:nvPr/>
              </p:nvGrpSpPr>
              <p:grpSpPr>
                <a:xfrm>
                  <a:off x="5000259" y="3300122"/>
                  <a:ext cx="826200" cy="1310028"/>
                  <a:chOff x="5000259" y="3300122"/>
                  <a:chExt cx="826200" cy="1310028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C4C50F12-447C-6BA0-72CF-95F49BE813AD}"/>
                      </a:ext>
                    </a:extLst>
                  </p:cNvPr>
                  <p:cNvSpPr/>
                  <p:nvPr/>
                </p:nvSpPr>
                <p:spPr>
                  <a:xfrm>
                    <a:off x="5000259" y="3337446"/>
                    <a:ext cx="817751" cy="1272704"/>
                  </a:xfrm>
                  <a:custGeom>
                    <a:avLst/>
                    <a:gdLst>
                      <a:gd name="connsiteX0" fmla="*/ 789759 w 817751"/>
                      <a:gd name="connsiteY0" fmla="*/ 246682 h 1272704"/>
                      <a:gd name="connsiteX1" fmla="*/ 584486 w 817751"/>
                      <a:gd name="connsiteY1" fmla="*/ 190698 h 1272704"/>
                      <a:gd name="connsiteX2" fmla="*/ 472518 w 817751"/>
                      <a:gd name="connsiteY2" fmla="*/ 97392 h 1272704"/>
                      <a:gd name="connsiteX3" fmla="*/ 323229 w 817751"/>
                      <a:gd name="connsiteY3" fmla="*/ 13416 h 1272704"/>
                      <a:gd name="connsiteX4" fmla="*/ 155278 w 817751"/>
                      <a:gd name="connsiteY4" fmla="*/ 32078 h 1272704"/>
                      <a:gd name="connsiteX5" fmla="*/ 80633 w 817751"/>
                      <a:gd name="connsiteY5" fmla="*/ 311996 h 1272704"/>
                      <a:gd name="connsiteX6" fmla="*/ 5988 w 817751"/>
                      <a:gd name="connsiteY6" fmla="*/ 498608 h 1272704"/>
                      <a:gd name="connsiteX7" fmla="*/ 24649 w 817751"/>
                      <a:gd name="connsiteY7" fmla="*/ 601245 h 1272704"/>
                      <a:gd name="connsiteX8" fmla="*/ 183269 w 817751"/>
                      <a:gd name="connsiteY8" fmla="*/ 647898 h 1272704"/>
                      <a:gd name="connsiteX9" fmla="*/ 201931 w 817751"/>
                      <a:gd name="connsiteY9" fmla="*/ 797188 h 1272704"/>
                      <a:gd name="connsiteX10" fmla="*/ 304567 w 817751"/>
                      <a:gd name="connsiteY10" fmla="*/ 937147 h 1272704"/>
                      <a:gd name="connsiteX11" fmla="*/ 341890 w 817751"/>
                      <a:gd name="connsiteY11" fmla="*/ 1077106 h 1272704"/>
                      <a:gd name="connsiteX12" fmla="*/ 360551 w 817751"/>
                      <a:gd name="connsiteY12" fmla="*/ 1217065 h 1272704"/>
                      <a:gd name="connsiteX13" fmla="*/ 472518 w 817751"/>
                      <a:gd name="connsiteY13" fmla="*/ 1263718 h 1272704"/>
                      <a:gd name="connsiteX14" fmla="*/ 705784 w 817751"/>
                      <a:gd name="connsiteY14" fmla="*/ 1049114 h 1272704"/>
                      <a:gd name="connsiteX15" fmla="*/ 789759 w 817751"/>
                      <a:gd name="connsiteY15" fmla="*/ 853171 h 1272704"/>
                      <a:gd name="connsiteX16" fmla="*/ 789759 w 817751"/>
                      <a:gd name="connsiteY16" fmla="*/ 638567 h 1272704"/>
                      <a:gd name="connsiteX17" fmla="*/ 817751 w 817751"/>
                      <a:gd name="connsiteY17" fmla="*/ 526600 h 1272704"/>
                      <a:gd name="connsiteX18" fmla="*/ 789759 w 817751"/>
                      <a:gd name="connsiteY18" fmla="*/ 405302 h 1272704"/>
                      <a:gd name="connsiteX19" fmla="*/ 789759 w 817751"/>
                      <a:gd name="connsiteY19" fmla="*/ 246682 h 127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17751" h="1272704">
                        <a:moveTo>
                          <a:pt x="789759" y="246682"/>
                        </a:moveTo>
                        <a:cubicBezTo>
                          <a:pt x="755547" y="210915"/>
                          <a:pt x="637359" y="215580"/>
                          <a:pt x="584486" y="190698"/>
                        </a:cubicBezTo>
                        <a:cubicBezTo>
                          <a:pt x="531613" y="165816"/>
                          <a:pt x="516061" y="126939"/>
                          <a:pt x="472518" y="97392"/>
                        </a:cubicBezTo>
                        <a:cubicBezTo>
                          <a:pt x="428975" y="67845"/>
                          <a:pt x="376102" y="24302"/>
                          <a:pt x="323229" y="13416"/>
                        </a:cubicBezTo>
                        <a:cubicBezTo>
                          <a:pt x="270356" y="2530"/>
                          <a:pt x="195711" y="-17685"/>
                          <a:pt x="155278" y="32078"/>
                        </a:cubicBezTo>
                        <a:cubicBezTo>
                          <a:pt x="114845" y="81841"/>
                          <a:pt x="105515" y="234241"/>
                          <a:pt x="80633" y="311996"/>
                        </a:cubicBezTo>
                        <a:cubicBezTo>
                          <a:pt x="55751" y="389751"/>
                          <a:pt x="15319" y="450400"/>
                          <a:pt x="5988" y="498608"/>
                        </a:cubicBezTo>
                        <a:cubicBezTo>
                          <a:pt x="-3343" y="546816"/>
                          <a:pt x="-4898" y="576363"/>
                          <a:pt x="24649" y="601245"/>
                        </a:cubicBezTo>
                        <a:cubicBezTo>
                          <a:pt x="54196" y="626127"/>
                          <a:pt x="153722" y="615241"/>
                          <a:pt x="183269" y="647898"/>
                        </a:cubicBezTo>
                        <a:cubicBezTo>
                          <a:pt x="212816" y="680555"/>
                          <a:pt x="181715" y="748980"/>
                          <a:pt x="201931" y="797188"/>
                        </a:cubicBezTo>
                        <a:cubicBezTo>
                          <a:pt x="222147" y="845396"/>
                          <a:pt x="281240" y="890494"/>
                          <a:pt x="304567" y="937147"/>
                        </a:cubicBezTo>
                        <a:cubicBezTo>
                          <a:pt x="327894" y="983800"/>
                          <a:pt x="332559" y="1030453"/>
                          <a:pt x="341890" y="1077106"/>
                        </a:cubicBezTo>
                        <a:cubicBezTo>
                          <a:pt x="351221" y="1123759"/>
                          <a:pt x="338780" y="1185963"/>
                          <a:pt x="360551" y="1217065"/>
                        </a:cubicBezTo>
                        <a:cubicBezTo>
                          <a:pt x="382322" y="1248167"/>
                          <a:pt x="414979" y="1291710"/>
                          <a:pt x="472518" y="1263718"/>
                        </a:cubicBezTo>
                        <a:cubicBezTo>
                          <a:pt x="530057" y="1235726"/>
                          <a:pt x="652910" y="1117539"/>
                          <a:pt x="705784" y="1049114"/>
                        </a:cubicBezTo>
                        <a:cubicBezTo>
                          <a:pt x="758657" y="980690"/>
                          <a:pt x="775763" y="921596"/>
                          <a:pt x="789759" y="853171"/>
                        </a:cubicBezTo>
                        <a:cubicBezTo>
                          <a:pt x="803755" y="784747"/>
                          <a:pt x="785094" y="692995"/>
                          <a:pt x="789759" y="638567"/>
                        </a:cubicBezTo>
                        <a:cubicBezTo>
                          <a:pt x="794424" y="584139"/>
                          <a:pt x="817751" y="565477"/>
                          <a:pt x="817751" y="526600"/>
                        </a:cubicBezTo>
                        <a:cubicBezTo>
                          <a:pt x="817751" y="487723"/>
                          <a:pt x="789759" y="445735"/>
                          <a:pt x="789759" y="405302"/>
                        </a:cubicBezTo>
                        <a:cubicBezTo>
                          <a:pt x="789759" y="364869"/>
                          <a:pt x="823971" y="282449"/>
                          <a:pt x="789759" y="246682"/>
                        </a:cubicBezTo>
                        <a:close/>
                      </a:path>
                    </a:pathLst>
                  </a:custGeom>
                  <a:solidFill>
                    <a:srgbClr val="FE9DC6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20DF024-914D-9916-6789-DC72EEFA2D85}"/>
                      </a:ext>
                    </a:extLst>
                  </p:cNvPr>
                  <p:cNvSpPr/>
                  <p:nvPr/>
                </p:nvSpPr>
                <p:spPr>
                  <a:xfrm>
                    <a:off x="5032077" y="3300122"/>
                    <a:ext cx="794382" cy="974265"/>
                  </a:xfrm>
                  <a:custGeom>
                    <a:avLst/>
                    <a:gdLst>
                      <a:gd name="connsiteX0" fmla="*/ 738398 w 794382"/>
                      <a:gd name="connsiteY0" fmla="*/ 973482 h 974265"/>
                      <a:gd name="connsiteX1" fmla="*/ 766390 w 794382"/>
                      <a:gd name="connsiteY1" fmla="*/ 861514 h 974265"/>
                      <a:gd name="connsiteX2" fmla="*/ 757059 w 794382"/>
                      <a:gd name="connsiteY2" fmla="*/ 702894 h 974265"/>
                      <a:gd name="connsiteX3" fmla="*/ 794382 w 794382"/>
                      <a:gd name="connsiteY3" fmla="*/ 572265 h 974265"/>
                      <a:gd name="connsiteX4" fmla="*/ 757059 w 794382"/>
                      <a:gd name="connsiteY4" fmla="*/ 488290 h 974265"/>
                      <a:gd name="connsiteX5" fmla="*/ 775720 w 794382"/>
                      <a:gd name="connsiteY5" fmla="*/ 311008 h 974265"/>
                      <a:gd name="connsiteX6" fmla="*/ 607769 w 794382"/>
                      <a:gd name="connsiteY6" fmla="*/ 245694 h 974265"/>
                      <a:gd name="connsiteX7" fmla="*/ 458480 w 794382"/>
                      <a:gd name="connsiteY7" fmla="*/ 152388 h 974265"/>
                      <a:gd name="connsiteX8" fmla="*/ 318520 w 794382"/>
                      <a:gd name="connsiteY8" fmla="*/ 31090 h 974265"/>
                      <a:gd name="connsiteX9" fmla="*/ 215884 w 794382"/>
                      <a:gd name="connsiteY9" fmla="*/ 3098 h 974265"/>
                      <a:gd name="connsiteX10" fmla="*/ 94586 w 794382"/>
                      <a:gd name="connsiteY10" fmla="*/ 87073 h 974265"/>
                      <a:gd name="connsiteX11" fmla="*/ 38602 w 794382"/>
                      <a:gd name="connsiteY11" fmla="*/ 329669 h 974265"/>
                      <a:gd name="connsiteX12" fmla="*/ 1280 w 794382"/>
                      <a:gd name="connsiteY12" fmla="*/ 450967 h 974265"/>
                      <a:gd name="connsiteX13" fmla="*/ 85255 w 794382"/>
                      <a:gd name="connsiteY13" fmla="*/ 385653 h 974265"/>
                      <a:gd name="connsiteX14" fmla="*/ 122578 w 794382"/>
                      <a:gd name="connsiteY14" fmla="*/ 180379 h 974265"/>
                      <a:gd name="connsiteX15" fmla="*/ 225214 w 794382"/>
                      <a:gd name="connsiteY15" fmla="*/ 87073 h 974265"/>
                      <a:gd name="connsiteX16" fmla="*/ 383835 w 794382"/>
                      <a:gd name="connsiteY16" fmla="*/ 143057 h 974265"/>
                      <a:gd name="connsiteX17" fmla="*/ 458480 w 794382"/>
                      <a:gd name="connsiteY17" fmla="*/ 311008 h 974265"/>
                      <a:gd name="connsiteX18" fmla="*/ 458480 w 794382"/>
                      <a:gd name="connsiteY18" fmla="*/ 357661 h 974265"/>
                      <a:gd name="connsiteX19" fmla="*/ 570447 w 794382"/>
                      <a:gd name="connsiteY19" fmla="*/ 339000 h 974265"/>
                      <a:gd name="connsiteX20" fmla="*/ 598439 w 794382"/>
                      <a:gd name="connsiteY20" fmla="*/ 441637 h 974265"/>
                      <a:gd name="connsiteX21" fmla="*/ 523794 w 794382"/>
                      <a:gd name="connsiteY21" fmla="*/ 544273 h 974265"/>
                      <a:gd name="connsiteX22" fmla="*/ 617100 w 794382"/>
                      <a:gd name="connsiteY22" fmla="*/ 506951 h 974265"/>
                      <a:gd name="connsiteX23" fmla="*/ 682414 w 794382"/>
                      <a:gd name="connsiteY23" fmla="*/ 553604 h 974265"/>
                      <a:gd name="connsiteX24" fmla="*/ 673084 w 794382"/>
                      <a:gd name="connsiteY24" fmla="*/ 674902 h 974265"/>
                      <a:gd name="connsiteX25" fmla="*/ 682414 w 794382"/>
                      <a:gd name="connsiteY25" fmla="*/ 805530 h 974265"/>
                      <a:gd name="connsiteX26" fmla="*/ 738398 w 794382"/>
                      <a:gd name="connsiteY26" fmla="*/ 973482 h 974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94382" h="974265">
                        <a:moveTo>
                          <a:pt x="738398" y="973482"/>
                        </a:moveTo>
                        <a:cubicBezTo>
                          <a:pt x="752394" y="982813"/>
                          <a:pt x="763280" y="906612"/>
                          <a:pt x="766390" y="861514"/>
                        </a:cubicBezTo>
                        <a:cubicBezTo>
                          <a:pt x="769500" y="816416"/>
                          <a:pt x="752394" y="751102"/>
                          <a:pt x="757059" y="702894"/>
                        </a:cubicBezTo>
                        <a:cubicBezTo>
                          <a:pt x="761724" y="654686"/>
                          <a:pt x="794382" y="608032"/>
                          <a:pt x="794382" y="572265"/>
                        </a:cubicBezTo>
                        <a:cubicBezTo>
                          <a:pt x="794382" y="536498"/>
                          <a:pt x="760169" y="531833"/>
                          <a:pt x="757059" y="488290"/>
                        </a:cubicBezTo>
                        <a:cubicBezTo>
                          <a:pt x="753949" y="444747"/>
                          <a:pt x="800602" y="351441"/>
                          <a:pt x="775720" y="311008"/>
                        </a:cubicBezTo>
                        <a:cubicBezTo>
                          <a:pt x="750838" y="270575"/>
                          <a:pt x="660642" y="272131"/>
                          <a:pt x="607769" y="245694"/>
                        </a:cubicBezTo>
                        <a:cubicBezTo>
                          <a:pt x="554896" y="219257"/>
                          <a:pt x="506688" y="188155"/>
                          <a:pt x="458480" y="152388"/>
                        </a:cubicBezTo>
                        <a:cubicBezTo>
                          <a:pt x="410272" y="116621"/>
                          <a:pt x="358953" y="55972"/>
                          <a:pt x="318520" y="31090"/>
                        </a:cubicBezTo>
                        <a:cubicBezTo>
                          <a:pt x="278087" y="6208"/>
                          <a:pt x="253206" y="-6233"/>
                          <a:pt x="215884" y="3098"/>
                        </a:cubicBezTo>
                        <a:cubicBezTo>
                          <a:pt x="178562" y="12429"/>
                          <a:pt x="124133" y="32644"/>
                          <a:pt x="94586" y="87073"/>
                        </a:cubicBezTo>
                        <a:cubicBezTo>
                          <a:pt x="65039" y="141501"/>
                          <a:pt x="54153" y="269020"/>
                          <a:pt x="38602" y="329669"/>
                        </a:cubicBezTo>
                        <a:cubicBezTo>
                          <a:pt x="23051" y="390318"/>
                          <a:pt x="-6496" y="441636"/>
                          <a:pt x="1280" y="450967"/>
                        </a:cubicBezTo>
                        <a:cubicBezTo>
                          <a:pt x="9056" y="460298"/>
                          <a:pt x="65039" y="430751"/>
                          <a:pt x="85255" y="385653"/>
                        </a:cubicBezTo>
                        <a:cubicBezTo>
                          <a:pt x="105471" y="340555"/>
                          <a:pt x="99252" y="230142"/>
                          <a:pt x="122578" y="180379"/>
                        </a:cubicBezTo>
                        <a:cubicBezTo>
                          <a:pt x="145904" y="130616"/>
                          <a:pt x="181671" y="93293"/>
                          <a:pt x="225214" y="87073"/>
                        </a:cubicBezTo>
                        <a:cubicBezTo>
                          <a:pt x="268757" y="80853"/>
                          <a:pt x="344957" y="105734"/>
                          <a:pt x="383835" y="143057"/>
                        </a:cubicBezTo>
                        <a:cubicBezTo>
                          <a:pt x="422713" y="180379"/>
                          <a:pt x="446039" y="275241"/>
                          <a:pt x="458480" y="311008"/>
                        </a:cubicBezTo>
                        <a:cubicBezTo>
                          <a:pt x="470921" y="346775"/>
                          <a:pt x="439819" y="352996"/>
                          <a:pt x="458480" y="357661"/>
                        </a:cubicBezTo>
                        <a:cubicBezTo>
                          <a:pt x="477141" y="362326"/>
                          <a:pt x="547121" y="325004"/>
                          <a:pt x="570447" y="339000"/>
                        </a:cubicBezTo>
                        <a:cubicBezTo>
                          <a:pt x="593773" y="352996"/>
                          <a:pt x="606214" y="407425"/>
                          <a:pt x="598439" y="441637"/>
                        </a:cubicBezTo>
                        <a:cubicBezTo>
                          <a:pt x="590664" y="475849"/>
                          <a:pt x="520684" y="533387"/>
                          <a:pt x="523794" y="544273"/>
                        </a:cubicBezTo>
                        <a:cubicBezTo>
                          <a:pt x="526904" y="555159"/>
                          <a:pt x="590663" y="505396"/>
                          <a:pt x="617100" y="506951"/>
                        </a:cubicBezTo>
                        <a:cubicBezTo>
                          <a:pt x="643537" y="508506"/>
                          <a:pt x="673083" y="525612"/>
                          <a:pt x="682414" y="553604"/>
                        </a:cubicBezTo>
                        <a:cubicBezTo>
                          <a:pt x="691745" y="581596"/>
                          <a:pt x="673084" y="632914"/>
                          <a:pt x="673084" y="674902"/>
                        </a:cubicBezTo>
                        <a:cubicBezTo>
                          <a:pt x="673084" y="716890"/>
                          <a:pt x="668418" y="754212"/>
                          <a:pt x="682414" y="805530"/>
                        </a:cubicBezTo>
                        <a:cubicBezTo>
                          <a:pt x="696410" y="856848"/>
                          <a:pt x="724402" y="964151"/>
                          <a:pt x="738398" y="973482"/>
                        </a:cubicBezTo>
                        <a:close/>
                      </a:path>
                    </a:pathLst>
                  </a:custGeom>
                  <a:solidFill>
                    <a:srgbClr val="ED8B9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Arc 183">
                    <a:extLst>
                      <a:ext uri="{FF2B5EF4-FFF2-40B4-BE49-F238E27FC236}">
                        <a16:creationId xmlns:a16="http://schemas.microsoft.com/office/drawing/2014/main" id="{75DF7FB1-B893-6329-7F3C-88FC9118F4C4}"/>
                      </a:ext>
                    </a:extLst>
                  </p:cNvPr>
                  <p:cNvSpPr/>
                  <p:nvPr/>
                </p:nvSpPr>
                <p:spPr>
                  <a:xfrm rot="18678906">
                    <a:off x="5167191" y="3716092"/>
                    <a:ext cx="588538" cy="287264"/>
                  </a:xfrm>
                  <a:prstGeom prst="arc">
                    <a:avLst/>
                  </a:prstGeom>
                  <a:ln>
                    <a:solidFill>
                      <a:srgbClr val="ED8B9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Arc 184">
                    <a:extLst>
                      <a:ext uri="{FF2B5EF4-FFF2-40B4-BE49-F238E27FC236}">
                        <a16:creationId xmlns:a16="http://schemas.microsoft.com/office/drawing/2014/main" id="{3B9B9EE9-CFC3-678D-6348-14FD4CE17367}"/>
                      </a:ext>
                    </a:extLst>
                  </p:cNvPr>
                  <p:cNvSpPr/>
                  <p:nvPr/>
                </p:nvSpPr>
                <p:spPr>
                  <a:xfrm rot="18678906">
                    <a:off x="5310260" y="3859161"/>
                    <a:ext cx="588538" cy="287264"/>
                  </a:xfrm>
                  <a:prstGeom prst="arc">
                    <a:avLst/>
                  </a:prstGeom>
                  <a:ln>
                    <a:solidFill>
                      <a:srgbClr val="ED8B9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67933F8-FD38-F62B-FC24-3904DB01512C}"/>
                  </a:ext>
                </a:extLst>
              </p:cNvPr>
              <p:cNvGrpSpPr/>
              <p:nvPr/>
            </p:nvGrpSpPr>
            <p:grpSpPr>
              <a:xfrm rot="20471503" flipH="1">
                <a:off x="4649107" y="561783"/>
                <a:ext cx="1428850" cy="2206242"/>
                <a:chOff x="4915372" y="3241466"/>
                <a:chExt cx="958097" cy="147094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EF3E683-D61A-319E-3585-39A9168E4988}"/>
                    </a:ext>
                  </a:extLst>
                </p:cNvPr>
                <p:cNvSpPr/>
                <p:nvPr/>
              </p:nvSpPr>
              <p:spPr>
                <a:xfrm>
                  <a:off x="4915372" y="3241466"/>
                  <a:ext cx="958097" cy="1470949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CD1E2328-FA18-5B8A-1859-183F284FA460}"/>
                    </a:ext>
                  </a:extLst>
                </p:cNvPr>
                <p:cNvGrpSpPr/>
                <p:nvPr/>
              </p:nvGrpSpPr>
              <p:grpSpPr>
                <a:xfrm>
                  <a:off x="5000259" y="3300122"/>
                  <a:ext cx="826200" cy="1310028"/>
                  <a:chOff x="5000259" y="3300122"/>
                  <a:chExt cx="826200" cy="1310028"/>
                </a:xfrm>
              </p:grpSpPr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52D32418-C302-D624-5C3C-EF14F59222CA}"/>
                      </a:ext>
                    </a:extLst>
                  </p:cNvPr>
                  <p:cNvSpPr/>
                  <p:nvPr/>
                </p:nvSpPr>
                <p:spPr>
                  <a:xfrm>
                    <a:off x="5000259" y="3337446"/>
                    <a:ext cx="817751" cy="1272704"/>
                  </a:xfrm>
                  <a:custGeom>
                    <a:avLst/>
                    <a:gdLst>
                      <a:gd name="connsiteX0" fmla="*/ 789759 w 817751"/>
                      <a:gd name="connsiteY0" fmla="*/ 246682 h 1272704"/>
                      <a:gd name="connsiteX1" fmla="*/ 584486 w 817751"/>
                      <a:gd name="connsiteY1" fmla="*/ 190698 h 1272704"/>
                      <a:gd name="connsiteX2" fmla="*/ 472518 w 817751"/>
                      <a:gd name="connsiteY2" fmla="*/ 97392 h 1272704"/>
                      <a:gd name="connsiteX3" fmla="*/ 323229 w 817751"/>
                      <a:gd name="connsiteY3" fmla="*/ 13416 h 1272704"/>
                      <a:gd name="connsiteX4" fmla="*/ 155278 w 817751"/>
                      <a:gd name="connsiteY4" fmla="*/ 32078 h 1272704"/>
                      <a:gd name="connsiteX5" fmla="*/ 80633 w 817751"/>
                      <a:gd name="connsiteY5" fmla="*/ 311996 h 1272704"/>
                      <a:gd name="connsiteX6" fmla="*/ 5988 w 817751"/>
                      <a:gd name="connsiteY6" fmla="*/ 498608 h 1272704"/>
                      <a:gd name="connsiteX7" fmla="*/ 24649 w 817751"/>
                      <a:gd name="connsiteY7" fmla="*/ 601245 h 1272704"/>
                      <a:gd name="connsiteX8" fmla="*/ 183269 w 817751"/>
                      <a:gd name="connsiteY8" fmla="*/ 647898 h 1272704"/>
                      <a:gd name="connsiteX9" fmla="*/ 201931 w 817751"/>
                      <a:gd name="connsiteY9" fmla="*/ 797188 h 1272704"/>
                      <a:gd name="connsiteX10" fmla="*/ 304567 w 817751"/>
                      <a:gd name="connsiteY10" fmla="*/ 937147 h 1272704"/>
                      <a:gd name="connsiteX11" fmla="*/ 341890 w 817751"/>
                      <a:gd name="connsiteY11" fmla="*/ 1077106 h 1272704"/>
                      <a:gd name="connsiteX12" fmla="*/ 360551 w 817751"/>
                      <a:gd name="connsiteY12" fmla="*/ 1217065 h 1272704"/>
                      <a:gd name="connsiteX13" fmla="*/ 472518 w 817751"/>
                      <a:gd name="connsiteY13" fmla="*/ 1263718 h 1272704"/>
                      <a:gd name="connsiteX14" fmla="*/ 705784 w 817751"/>
                      <a:gd name="connsiteY14" fmla="*/ 1049114 h 1272704"/>
                      <a:gd name="connsiteX15" fmla="*/ 789759 w 817751"/>
                      <a:gd name="connsiteY15" fmla="*/ 853171 h 1272704"/>
                      <a:gd name="connsiteX16" fmla="*/ 789759 w 817751"/>
                      <a:gd name="connsiteY16" fmla="*/ 638567 h 1272704"/>
                      <a:gd name="connsiteX17" fmla="*/ 817751 w 817751"/>
                      <a:gd name="connsiteY17" fmla="*/ 526600 h 1272704"/>
                      <a:gd name="connsiteX18" fmla="*/ 789759 w 817751"/>
                      <a:gd name="connsiteY18" fmla="*/ 405302 h 1272704"/>
                      <a:gd name="connsiteX19" fmla="*/ 789759 w 817751"/>
                      <a:gd name="connsiteY19" fmla="*/ 246682 h 127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17751" h="1272704">
                        <a:moveTo>
                          <a:pt x="789759" y="246682"/>
                        </a:moveTo>
                        <a:cubicBezTo>
                          <a:pt x="755547" y="210915"/>
                          <a:pt x="637359" y="215580"/>
                          <a:pt x="584486" y="190698"/>
                        </a:cubicBezTo>
                        <a:cubicBezTo>
                          <a:pt x="531613" y="165816"/>
                          <a:pt x="516061" y="126939"/>
                          <a:pt x="472518" y="97392"/>
                        </a:cubicBezTo>
                        <a:cubicBezTo>
                          <a:pt x="428975" y="67845"/>
                          <a:pt x="376102" y="24302"/>
                          <a:pt x="323229" y="13416"/>
                        </a:cubicBezTo>
                        <a:cubicBezTo>
                          <a:pt x="270356" y="2530"/>
                          <a:pt x="195711" y="-17685"/>
                          <a:pt x="155278" y="32078"/>
                        </a:cubicBezTo>
                        <a:cubicBezTo>
                          <a:pt x="114845" y="81841"/>
                          <a:pt x="105515" y="234241"/>
                          <a:pt x="80633" y="311996"/>
                        </a:cubicBezTo>
                        <a:cubicBezTo>
                          <a:pt x="55751" y="389751"/>
                          <a:pt x="15319" y="450400"/>
                          <a:pt x="5988" y="498608"/>
                        </a:cubicBezTo>
                        <a:cubicBezTo>
                          <a:pt x="-3343" y="546816"/>
                          <a:pt x="-4898" y="576363"/>
                          <a:pt x="24649" y="601245"/>
                        </a:cubicBezTo>
                        <a:cubicBezTo>
                          <a:pt x="54196" y="626127"/>
                          <a:pt x="153722" y="615241"/>
                          <a:pt x="183269" y="647898"/>
                        </a:cubicBezTo>
                        <a:cubicBezTo>
                          <a:pt x="212816" y="680555"/>
                          <a:pt x="181715" y="748980"/>
                          <a:pt x="201931" y="797188"/>
                        </a:cubicBezTo>
                        <a:cubicBezTo>
                          <a:pt x="222147" y="845396"/>
                          <a:pt x="281240" y="890494"/>
                          <a:pt x="304567" y="937147"/>
                        </a:cubicBezTo>
                        <a:cubicBezTo>
                          <a:pt x="327894" y="983800"/>
                          <a:pt x="332559" y="1030453"/>
                          <a:pt x="341890" y="1077106"/>
                        </a:cubicBezTo>
                        <a:cubicBezTo>
                          <a:pt x="351221" y="1123759"/>
                          <a:pt x="338780" y="1185963"/>
                          <a:pt x="360551" y="1217065"/>
                        </a:cubicBezTo>
                        <a:cubicBezTo>
                          <a:pt x="382322" y="1248167"/>
                          <a:pt x="414979" y="1291710"/>
                          <a:pt x="472518" y="1263718"/>
                        </a:cubicBezTo>
                        <a:cubicBezTo>
                          <a:pt x="530057" y="1235726"/>
                          <a:pt x="652910" y="1117539"/>
                          <a:pt x="705784" y="1049114"/>
                        </a:cubicBezTo>
                        <a:cubicBezTo>
                          <a:pt x="758657" y="980690"/>
                          <a:pt x="775763" y="921596"/>
                          <a:pt x="789759" y="853171"/>
                        </a:cubicBezTo>
                        <a:cubicBezTo>
                          <a:pt x="803755" y="784747"/>
                          <a:pt x="785094" y="692995"/>
                          <a:pt x="789759" y="638567"/>
                        </a:cubicBezTo>
                        <a:cubicBezTo>
                          <a:pt x="794424" y="584139"/>
                          <a:pt x="817751" y="565477"/>
                          <a:pt x="817751" y="526600"/>
                        </a:cubicBezTo>
                        <a:cubicBezTo>
                          <a:pt x="817751" y="487723"/>
                          <a:pt x="789759" y="445735"/>
                          <a:pt x="789759" y="405302"/>
                        </a:cubicBezTo>
                        <a:cubicBezTo>
                          <a:pt x="789759" y="364869"/>
                          <a:pt x="823971" y="282449"/>
                          <a:pt x="789759" y="246682"/>
                        </a:cubicBezTo>
                        <a:close/>
                      </a:path>
                    </a:pathLst>
                  </a:custGeom>
                  <a:solidFill>
                    <a:srgbClr val="FE9DC6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B25CED53-FF76-B5A3-28D2-5B0A78A88D6B}"/>
                      </a:ext>
                    </a:extLst>
                  </p:cNvPr>
                  <p:cNvSpPr/>
                  <p:nvPr/>
                </p:nvSpPr>
                <p:spPr>
                  <a:xfrm>
                    <a:off x="5032077" y="3300122"/>
                    <a:ext cx="794382" cy="974265"/>
                  </a:xfrm>
                  <a:custGeom>
                    <a:avLst/>
                    <a:gdLst>
                      <a:gd name="connsiteX0" fmla="*/ 738398 w 794382"/>
                      <a:gd name="connsiteY0" fmla="*/ 973482 h 974265"/>
                      <a:gd name="connsiteX1" fmla="*/ 766390 w 794382"/>
                      <a:gd name="connsiteY1" fmla="*/ 861514 h 974265"/>
                      <a:gd name="connsiteX2" fmla="*/ 757059 w 794382"/>
                      <a:gd name="connsiteY2" fmla="*/ 702894 h 974265"/>
                      <a:gd name="connsiteX3" fmla="*/ 794382 w 794382"/>
                      <a:gd name="connsiteY3" fmla="*/ 572265 h 974265"/>
                      <a:gd name="connsiteX4" fmla="*/ 757059 w 794382"/>
                      <a:gd name="connsiteY4" fmla="*/ 488290 h 974265"/>
                      <a:gd name="connsiteX5" fmla="*/ 775720 w 794382"/>
                      <a:gd name="connsiteY5" fmla="*/ 311008 h 974265"/>
                      <a:gd name="connsiteX6" fmla="*/ 607769 w 794382"/>
                      <a:gd name="connsiteY6" fmla="*/ 245694 h 974265"/>
                      <a:gd name="connsiteX7" fmla="*/ 458480 w 794382"/>
                      <a:gd name="connsiteY7" fmla="*/ 152388 h 974265"/>
                      <a:gd name="connsiteX8" fmla="*/ 318520 w 794382"/>
                      <a:gd name="connsiteY8" fmla="*/ 31090 h 974265"/>
                      <a:gd name="connsiteX9" fmla="*/ 215884 w 794382"/>
                      <a:gd name="connsiteY9" fmla="*/ 3098 h 974265"/>
                      <a:gd name="connsiteX10" fmla="*/ 94586 w 794382"/>
                      <a:gd name="connsiteY10" fmla="*/ 87073 h 974265"/>
                      <a:gd name="connsiteX11" fmla="*/ 38602 w 794382"/>
                      <a:gd name="connsiteY11" fmla="*/ 329669 h 974265"/>
                      <a:gd name="connsiteX12" fmla="*/ 1280 w 794382"/>
                      <a:gd name="connsiteY12" fmla="*/ 450967 h 974265"/>
                      <a:gd name="connsiteX13" fmla="*/ 85255 w 794382"/>
                      <a:gd name="connsiteY13" fmla="*/ 385653 h 974265"/>
                      <a:gd name="connsiteX14" fmla="*/ 122578 w 794382"/>
                      <a:gd name="connsiteY14" fmla="*/ 180379 h 974265"/>
                      <a:gd name="connsiteX15" fmla="*/ 225214 w 794382"/>
                      <a:gd name="connsiteY15" fmla="*/ 87073 h 974265"/>
                      <a:gd name="connsiteX16" fmla="*/ 383835 w 794382"/>
                      <a:gd name="connsiteY16" fmla="*/ 143057 h 974265"/>
                      <a:gd name="connsiteX17" fmla="*/ 458480 w 794382"/>
                      <a:gd name="connsiteY17" fmla="*/ 311008 h 974265"/>
                      <a:gd name="connsiteX18" fmla="*/ 458480 w 794382"/>
                      <a:gd name="connsiteY18" fmla="*/ 357661 h 974265"/>
                      <a:gd name="connsiteX19" fmla="*/ 570447 w 794382"/>
                      <a:gd name="connsiteY19" fmla="*/ 339000 h 974265"/>
                      <a:gd name="connsiteX20" fmla="*/ 598439 w 794382"/>
                      <a:gd name="connsiteY20" fmla="*/ 441637 h 974265"/>
                      <a:gd name="connsiteX21" fmla="*/ 523794 w 794382"/>
                      <a:gd name="connsiteY21" fmla="*/ 544273 h 974265"/>
                      <a:gd name="connsiteX22" fmla="*/ 617100 w 794382"/>
                      <a:gd name="connsiteY22" fmla="*/ 506951 h 974265"/>
                      <a:gd name="connsiteX23" fmla="*/ 682414 w 794382"/>
                      <a:gd name="connsiteY23" fmla="*/ 553604 h 974265"/>
                      <a:gd name="connsiteX24" fmla="*/ 673084 w 794382"/>
                      <a:gd name="connsiteY24" fmla="*/ 674902 h 974265"/>
                      <a:gd name="connsiteX25" fmla="*/ 682414 w 794382"/>
                      <a:gd name="connsiteY25" fmla="*/ 805530 h 974265"/>
                      <a:gd name="connsiteX26" fmla="*/ 738398 w 794382"/>
                      <a:gd name="connsiteY26" fmla="*/ 973482 h 974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94382" h="974265">
                        <a:moveTo>
                          <a:pt x="738398" y="973482"/>
                        </a:moveTo>
                        <a:cubicBezTo>
                          <a:pt x="752394" y="982813"/>
                          <a:pt x="763280" y="906612"/>
                          <a:pt x="766390" y="861514"/>
                        </a:cubicBezTo>
                        <a:cubicBezTo>
                          <a:pt x="769500" y="816416"/>
                          <a:pt x="752394" y="751102"/>
                          <a:pt x="757059" y="702894"/>
                        </a:cubicBezTo>
                        <a:cubicBezTo>
                          <a:pt x="761724" y="654686"/>
                          <a:pt x="794382" y="608032"/>
                          <a:pt x="794382" y="572265"/>
                        </a:cubicBezTo>
                        <a:cubicBezTo>
                          <a:pt x="794382" y="536498"/>
                          <a:pt x="760169" y="531833"/>
                          <a:pt x="757059" y="488290"/>
                        </a:cubicBezTo>
                        <a:cubicBezTo>
                          <a:pt x="753949" y="444747"/>
                          <a:pt x="800602" y="351441"/>
                          <a:pt x="775720" y="311008"/>
                        </a:cubicBezTo>
                        <a:cubicBezTo>
                          <a:pt x="750838" y="270575"/>
                          <a:pt x="660642" y="272131"/>
                          <a:pt x="607769" y="245694"/>
                        </a:cubicBezTo>
                        <a:cubicBezTo>
                          <a:pt x="554896" y="219257"/>
                          <a:pt x="506688" y="188155"/>
                          <a:pt x="458480" y="152388"/>
                        </a:cubicBezTo>
                        <a:cubicBezTo>
                          <a:pt x="410272" y="116621"/>
                          <a:pt x="358953" y="55972"/>
                          <a:pt x="318520" y="31090"/>
                        </a:cubicBezTo>
                        <a:cubicBezTo>
                          <a:pt x="278087" y="6208"/>
                          <a:pt x="253206" y="-6233"/>
                          <a:pt x="215884" y="3098"/>
                        </a:cubicBezTo>
                        <a:cubicBezTo>
                          <a:pt x="178562" y="12429"/>
                          <a:pt x="124133" y="32644"/>
                          <a:pt x="94586" y="87073"/>
                        </a:cubicBezTo>
                        <a:cubicBezTo>
                          <a:pt x="65039" y="141501"/>
                          <a:pt x="54153" y="269020"/>
                          <a:pt x="38602" y="329669"/>
                        </a:cubicBezTo>
                        <a:cubicBezTo>
                          <a:pt x="23051" y="390318"/>
                          <a:pt x="-6496" y="441636"/>
                          <a:pt x="1280" y="450967"/>
                        </a:cubicBezTo>
                        <a:cubicBezTo>
                          <a:pt x="9056" y="460298"/>
                          <a:pt x="65039" y="430751"/>
                          <a:pt x="85255" y="385653"/>
                        </a:cubicBezTo>
                        <a:cubicBezTo>
                          <a:pt x="105471" y="340555"/>
                          <a:pt x="99252" y="230142"/>
                          <a:pt x="122578" y="180379"/>
                        </a:cubicBezTo>
                        <a:cubicBezTo>
                          <a:pt x="145904" y="130616"/>
                          <a:pt x="181671" y="93293"/>
                          <a:pt x="225214" y="87073"/>
                        </a:cubicBezTo>
                        <a:cubicBezTo>
                          <a:pt x="268757" y="80853"/>
                          <a:pt x="344957" y="105734"/>
                          <a:pt x="383835" y="143057"/>
                        </a:cubicBezTo>
                        <a:cubicBezTo>
                          <a:pt x="422713" y="180379"/>
                          <a:pt x="446039" y="275241"/>
                          <a:pt x="458480" y="311008"/>
                        </a:cubicBezTo>
                        <a:cubicBezTo>
                          <a:pt x="470921" y="346775"/>
                          <a:pt x="439819" y="352996"/>
                          <a:pt x="458480" y="357661"/>
                        </a:cubicBezTo>
                        <a:cubicBezTo>
                          <a:pt x="477141" y="362326"/>
                          <a:pt x="547121" y="325004"/>
                          <a:pt x="570447" y="339000"/>
                        </a:cubicBezTo>
                        <a:cubicBezTo>
                          <a:pt x="593773" y="352996"/>
                          <a:pt x="606214" y="407425"/>
                          <a:pt x="598439" y="441637"/>
                        </a:cubicBezTo>
                        <a:cubicBezTo>
                          <a:pt x="590664" y="475849"/>
                          <a:pt x="520684" y="533387"/>
                          <a:pt x="523794" y="544273"/>
                        </a:cubicBezTo>
                        <a:cubicBezTo>
                          <a:pt x="526904" y="555159"/>
                          <a:pt x="590663" y="505396"/>
                          <a:pt x="617100" y="506951"/>
                        </a:cubicBezTo>
                        <a:cubicBezTo>
                          <a:pt x="643537" y="508506"/>
                          <a:pt x="673083" y="525612"/>
                          <a:pt x="682414" y="553604"/>
                        </a:cubicBezTo>
                        <a:cubicBezTo>
                          <a:pt x="691745" y="581596"/>
                          <a:pt x="673084" y="632914"/>
                          <a:pt x="673084" y="674902"/>
                        </a:cubicBezTo>
                        <a:cubicBezTo>
                          <a:pt x="673084" y="716890"/>
                          <a:pt x="668418" y="754212"/>
                          <a:pt x="682414" y="805530"/>
                        </a:cubicBezTo>
                        <a:cubicBezTo>
                          <a:pt x="696410" y="856848"/>
                          <a:pt x="724402" y="964151"/>
                          <a:pt x="738398" y="973482"/>
                        </a:cubicBezTo>
                        <a:close/>
                      </a:path>
                    </a:pathLst>
                  </a:custGeom>
                  <a:solidFill>
                    <a:srgbClr val="ED8B9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Arc 177">
                    <a:extLst>
                      <a:ext uri="{FF2B5EF4-FFF2-40B4-BE49-F238E27FC236}">
                        <a16:creationId xmlns:a16="http://schemas.microsoft.com/office/drawing/2014/main" id="{224EEDD2-6040-98C6-5C25-36E2AE1C25B7}"/>
                      </a:ext>
                    </a:extLst>
                  </p:cNvPr>
                  <p:cNvSpPr/>
                  <p:nvPr/>
                </p:nvSpPr>
                <p:spPr>
                  <a:xfrm rot="18678906">
                    <a:off x="5167191" y="3716092"/>
                    <a:ext cx="588538" cy="287264"/>
                  </a:xfrm>
                  <a:prstGeom prst="arc">
                    <a:avLst/>
                  </a:prstGeom>
                  <a:ln>
                    <a:solidFill>
                      <a:srgbClr val="ED8B9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Arc 178">
                    <a:extLst>
                      <a:ext uri="{FF2B5EF4-FFF2-40B4-BE49-F238E27FC236}">
                        <a16:creationId xmlns:a16="http://schemas.microsoft.com/office/drawing/2014/main" id="{56060936-17A4-55E6-2D21-40C744C8F13F}"/>
                      </a:ext>
                    </a:extLst>
                  </p:cNvPr>
                  <p:cNvSpPr/>
                  <p:nvPr/>
                </p:nvSpPr>
                <p:spPr>
                  <a:xfrm rot="18678906">
                    <a:off x="5310260" y="3859161"/>
                    <a:ext cx="588538" cy="287264"/>
                  </a:xfrm>
                  <a:prstGeom prst="arc">
                    <a:avLst/>
                  </a:prstGeom>
                  <a:ln>
                    <a:solidFill>
                      <a:srgbClr val="ED8B9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57576F5-67B3-DD10-9E1B-4CA278DAEBAC}"/>
                  </a:ext>
                </a:extLst>
              </p:cNvPr>
              <p:cNvSpPr/>
              <p:nvPr/>
            </p:nvSpPr>
            <p:spPr>
              <a:xfrm>
                <a:off x="2462809" y="22287"/>
                <a:ext cx="2506984" cy="3134049"/>
              </a:xfrm>
              <a:custGeom>
                <a:avLst/>
                <a:gdLst>
                  <a:gd name="connsiteX0" fmla="*/ 2477944 w 2506984"/>
                  <a:gd name="connsiteY0" fmla="*/ 1805119 h 3044032"/>
                  <a:gd name="connsiteX1" fmla="*/ 2506519 w 2506984"/>
                  <a:gd name="connsiteY1" fmla="*/ 1538419 h 3044032"/>
                  <a:gd name="connsiteX2" fmla="*/ 2449369 w 2506984"/>
                  <a:gd name="connsiteY2" fmla="*/ 1252669 h 3044032"/>
                  <a:gd name="connsiteX3" fmla="*/ 2344594 w 2506984"/>
                  <a:gd name="connsiteY3" fmla="*/ 938344 h 3044032"/>
                  <a:gd name="connsiteX4" fmla="*/ 2087419 w 2506984"/>
                  <a:gd name="connsiteY4" fmla="*/ 585919 h 3044032"/>
                  <a:gd name="connsiteX5" fmla="*/ 1620694 w 2506984"/>
                  <a:gd name="connsiteY5" fmla="*/ 395419 h 3044032"/>
                  <a:gd name="connsiteX6" fmla="*/ 1496869 w 2506984"/>
                  <a:gd name="connsiteY6" fmla="*/ 385894 h 3044032"/>
                  <a:gd name="connsiteX7" fmla="*/ 1554019 w 2506984"/>
                  <a:gd name="connsiteY7" fmla="*/ 328744 h 3044032"/>
                  <a:gd name="connsiteX8" fmla="*/ 1677844 w 2506984"/>
                  <a:gd name="connsiteY8" fmla="*/ 347794 h 3044032"/>
                  <a:gd name="connsiteX9" fmla="*/ 1534969 w 2506984"/>
                  <a:gd name="connsiteY9" fmla="*/ 281119 h 3044032"/>
                  <a:gd name="connsiteX10" fmla="*/ 1439719 w 2506984"/>
                  <a:gd name="connsiteY10" fmla="*/ 309694 h 3044032"/>
                  <a:gd name="connsiteX11" fmla="*/ 1334944 w 2506984"/>
                  <a:gd name="connsiteY11" fmla="*/ 176344 h 3044032"/>
                  <a:gd name="connsiteX12" fmla="*/ 1134919 w 2506984"/>
                  <a:gd name="connsiteY12" fmla="*/ 42994 h 3044032"/>
                  <a:gd name="connsiteX13" fmla="*/ 992044 w 2506984"/>
                  <a:gd name="connsiteY13" fmla="*/ 4894 h 3044032"/>
                  <a:gd name="connsiteX14" fmla="*/ 1125394 w 2506984"/>
                  <a:gd name="connsiteY14" fmla="*/ 138244 h 3044032"/>
                  <a:gd name="connsiteX15" fmla="*/ 1182544 w 2506984"/>
                  <a:gd name="connsiteY15" fmla="*/ 262069 h 3044032"/>
                  <a:gd name="connsiteX16" fmla="*/ 1068244 w 2506984"/>
                  <a:gd name="connsiteY16" fmla="*/ 233494 h 3044032"/>
                  <a:gd name="connsiteX17" fmla="*/ 896794 w 2506984"/>
                  <a:gd name="connsiteY17" fmla="*/ 233494 h 3044032"/>
                  <a:gd name="connsiteX18" fmla="*/ 792019 w 2506984"/>
                  <a:gd name="connsiteY18" fmla="*/ 300169 h 3044032"/>
                  <a:gd name="connsiteX19" fmla="*/ 734869 w 2506984"/>
                  <a:gd name="connsiteY19" fmla="*/ 357319 h 3044032"/>
                  <a:gd name="connsiteX20" fmla="*/ 906319 w 2506984"/>
                  <a:gd name="connsiteY20" fmla="*/ 328744 h 3044032"/>
                  <a:gd name="connsiteX21" fmla="*/ 1020619 w 2506984"/>
                  <a:gd name="connsiteY21" fmla="*/ 366844 h 3044032"/>
                  <a:gd name="connsiteX22" fmla="*/ 715819 w 2506984"/>
                  <a:gd name="connsiteY22" fmla="*/ 452569 h 3044032"/>
                  <a:gd name="connsiteX23" fmla="*/ 353869 w 2506984"/>
                  <a:gd name="connsiteY23" fmla="*/ 700219 h 3044032"/>
                  <a:gd name="connsiteX24" fmla="*/ 30019 w 2506984"/>
                  <a:gd name="connsiteY24" fmla="*/ 1233619 h 3044032"/>
                  <a:gd name="connsiteX25" fmla="*/ 39544 w 2506984"/>
                  <a:gd name="connsiteY25" fmla="*/ 1652719 h 3044032"/>
                  <a:gd name="connsiteX26" fmla="*/ 87169 w 2506984"/>
                  <a:gd name="connsiteY26" fmla="*/ 1871794 h 3044032"/>
                  <a:gd name="connsiteX27" fmla="*/ 68119 w 2506984"/>
                  <a:gd name="connsiteY27" fmla="*/ 1995619 h 3044032"/>
                  <a:gd name="connsiteX28" fmla="*/ 10969 w 2506984"/>
                  <a:gd name="connsiteY28" fmla="*/ 2081344 h 3044032"/>
                  <a:gd name="connsiteX29" fmla="*/ 1444 w 2506984"/>
                  <a:gd name="connsiteY29" fmla="*/ 2167069 h 3044032"/>
                  <a:gd name="connsiteX30" fmla="*/ 30019 w 2506984"/>
                  <a:gd name="connsiteY30" fmla="*/ 2309944 h 3044032"/>
                  <a:gd name="connsiteX31" fmla="*/ 125269 w 2506984"/>
                  <a:gd name="connsiteY31" fmla="*/ 2538544 h 3044032"/>
                  <a:gd name="connsiteX32" fmla="*/ 401494 w 2506984"/>
                  <a:gd name="connsiteY32" fmla="*/ 2852869 h 3044032"/>
                  <a:gd name="connsiteX33" fmla="*/ 658669 w 2506984"/>
                  <a:gd name="connsiteY33" fmla="*/ 2976694 h 3044032"/>
                  <a:gd name="connsiteX34" fmla="*/ 858694 w 2506984"/>
                  <a:gd name="connsiteY34" fmla="*/ 2967169 h 3044032"/>
                  <a:gd name="connsiteX35" fmla="*/ 1058719 w 2506984"/>
                  <a:gd name="connsiteY35" fmla="*/ 3043369 h 3044032"/>
                  <a:gd name="connsiteX36" fmla="*/ 1439719 w 2506984"/>
                  <a:gd name="connsiteY36" fmla="*/ 3005269 h 3044032"/>
                  <a:gd name="connsiteX37" fmla="*/ 1592119 w 2506984"/>
                  <a:gd name="connsiteY37" fmla="*/ 3024319 h 3044032"/>
                  <a:gd name="connsiteX38" fmla="*/ 1973119 w 2506984"/>
                  <a:gd name="connsiteY38" fmla="*/ 2938594 h 3044032"/>
                  <a:gd name="connsiteX39" fmla="*/ 2354119 w 2506984"/>
                  <a:gd name="connsiteY39" fmla="*/ 2671894 h 3044032"/>
                  <a:gd name="connsiteX40" fmla="*/ 2468419 w 2506984"/>
                  <a:gd name="connsiteY40" fmla="*/ 2395669 h 3044032"/>
                  <a:gd name="connsiteX41" fmla="*/ 2506519 w 2506984"/>
                  <a:gd name="connsiteY41" fmla="*/ 2033719 h 3044032"/>
                  <a:gd name="connsiteX42" fmla="*/ 2477944 w 2506984"/>
                  <a:gd name="connsiteY42" fmla="*/ 1805119 h 304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506984" h="3044032">
                    <a:moveTo>
                      <a:pt x="2477944" y="1805119"/>
                    </a:moveTo>
                    <a:cubicBezTo>
                      <a:pt x="2477944" y="1722569"/>
                      <a:pt x="2511281" y="1630494"/>
                      <a:pt x="2506519" y="1538419"/>
                    </a:cubicBezTo>
                    <a:cubicBezTo>
                      <a:pt x="2501757" y="1446344"/>
                      <a:pt x="2476356" y="1352681"/>
                      <a:pt x="2449369" y="1252669"/>
                    </a:cubicBezTo>
                    <a:cubicBezTo>
                      <a:pt x="2422382" y="1152657"/>
                      <a:pt x="2404919" y="1049469"/>
                      <a:pt x="2344594" y="938344"/>
                    </a:cubicBezTo>
                    <a:cubicBezTo>
                      <a:pt x="2284269" y="827219"/>
                      <a:pt x="2208069" y="676406"/>
                      <a:pt x="2087419" y="585919"/>
                    </a:cubicBezTo>
                    <a:cubicBezTo>
                      <a:pt x="1966769" y="495432"/>
                      <a:pt x="1719119" y="428756"/>
                      <a:pt x="1620694" y="395419"/>
                    </a:cubicBezTo>
                    <a:cubicBezTo>
                      <a:pt x="1522269" y="362082"/>
                      <a:pt x="1507981" y="397006"/>
                      <a:pt x="1496869" y="385894"/>
                    </a:cubicBezTo>
                    <a:cubicBezTo>
                      <a:pt x="1485757" y="374782"/>
                      <a:pt x="1523857" y="335094"/>
                      <a:pt x="1554019" y="328744"/>
                    </a:cubicBezTo>
                    <a:cubicBezTo>
                      <a:pt x="1584181" y="322394"/>
                      <a:pt x="1681019" y="355732"/>
                      <a:pt x="1677844" y="347794"/>
                    </a:cubicBezTo>
                    <a:cubicBezTo>
                      <a:pt x="1674669" y="339856"/>
                      <a:pt x="1574656" y="287469"/>
                      <a:pt x="1534969" y="281119"/>
                    </a:cubicBezTo>
                    <a:cubicBezTo>
                      <a:pt x="1495282" y="274769"/>
                      <a:pt x="1473056" y="327156"/>
                      <a:pt x="1439719" y="309694"/>
                    </a:cubicBezTo>
                    <a:cubicBezTo>
                      <a:pt x="1406382" y="292232"/>
                      <a:pt x="1385744" y="220794"/>
                      <a:pt x="1334944" y="176344"/>
                    </a:cubicBezTo>
                    <a:cubicBezTo>
                      <a:pt x="1284144" y="131894"/>
                      <a:pt x="1192069" y="71569"/>
                      <a:pt x="1134919" y="42994"/>
                    </a:cubicBezTo>
                    <a:cubicBezTo>
                      <a:pt x="1077769" y="14419"/>
                      <a:pt x="993631" y="-10981"/>
                      <a:pt x="992044" y="4894"/>
                    </a:cubicBezTo>
                    <a:cubicBezTo>
                      <a:pt x="990456" y="20769"/>
                      <a:pt x="1093644" y="95382"/>
                      <a:pt x="1125394" y="138244"/>
                    </a:cubicBezTo>
                    <a:cubicBezTo>
                      <a:pt x="1157144" y="181106"/>
                      <a:pt x="1192069" y="246194"/>
                      <a:pt x="1182544" y="262069"/>
                    </a:cubicBezTo>
                    <a:cubicBezTo>
                      <a:pt x="1173019" y="277944"/>
                      <a:pt x="1115869" y="238256"/>
                      <a:pt x="1068244" y="233494"/>
                    </a:cubicBezTo>
                    <a:cubicBezTo>
                      <a:pt x="1020619" y="228732"/>
                      <a:pt x="942831" y="222382"/>
                      <a:pt x="896794" y="233494"/>
                    </a:cubicBezTo>
                    <a:cubicBezTo>
                      <a:pt x="850757" y="244606"/>
                      <a:pt x="819007" y="279531"/>
                      <a:pt x="792019" y="300169"/>
                    </a:cubicBezTo>
                    <a:cubicBezTo>
                      <a:pt x="765031" y="320807"/>
                      <a:pt x="715819" y="352557"/>
                      <a:pt x="734869" y="357319"/>
                    </a:cubicBezTo>
                    <a:cubicBezTo>
                      <a:pt x="753919" y="362081"/>
                      <a:pt x="858694" y="327157"/>
                      <a:pt x="906319" y="328744"/>
                    </a:cubicBezTo>
                    <a:cubicBezTo>
                      <a:pt x="953944" y="330331"/>
                      <a:pt x="1052369" y="346207"/>
                      <a:pt x="1020619" y="366844"/>
                    </a:cubicBezTo>
                    <a:cubicBezTo>
                      <a:pt x="988869" y="387481"/>
                      <a:pt x="826944" y="397006"/>
                      <a:pt x="715819" y="452569"/>
                    </a:cubicBezTo>
                    <a:cubicBezTo>
                      <a:pt x="604694" y="508131"/>
                      <a:pt x="468169" y="570044"/>
                      <a:pt x="353869" y="700219"/>
                    </a:cubicBezTo>
                    <a:cubicBezTo>
                      <a:pt x="239569" y="830394"/>
                      <a:pt x="82406" y="1074869"/>
                      <a:pt x="30019" y="1233619"/>
                    </a:cubicBezTo>
                    <a:cubicBezTo>
                      <a:pt x="-22368" y="1392369"/>
                      <a:pt x="30019" y="1546357"/>
                      <a:pt x="39544" y="1652719"/>
                    </a:cubicBezTo>
                    <a:cubicBezTo>
                      <a:pt x="49069" y="1759081"/>
                      <a:pt x="82406" y="1814644"/>
                      <a:pt x="87169" y="1871794"/>
                    </a:cubicBezTo>
                    <a:cubicBezTo>
                      <a:pt x="91931" y="1928944"/>
                      <a:pt x="80819" y="1960694"/>
                      <a:pt x="68119" y="1995619"/>
                    </a:cubicBezTo>
                    <a:cubicBezTo>
                      <a:pt x="55419" y="2030544"/>
                      <a:pt x="22081" y="2052769"/>
                      <a:pt x="10969" y="2081344"/>
                    </a:cubicBezTo>
                    <a:cubicBezTo>
                      <a:pt x="-143" y="2109919"/>
                      <a:pt x="-1731" y="2128969"/>
                      <a:pt x="1444" y="2167069"/>
                    </a:cubicBezTo>
                    <a:cubicBezTo>
                      <a:pt x="4619" y="2205169"/>
                      <a:pt x="9382" y="2248032"/>
                      <a:pt x="30019" y="2309944"/>
                    </a:cubicBezTo>
                    <a:cubicBezTo>
                      <a:pt x="50656" y="2371856"/>
                      <a:pt x="63357" y="2448057"/>
                      <a:pt x="125269" y="2538544"/>
                    </a:cubicBezTo>
                    <a:cubicBezTo>
                      <a:pt x="187181" y="2629031"/>
                      <a:pt x="312594" y="2779844"/>
                      <a:pt x="401494" y="2852869"/>
                    </a:cubicBezTo>
                    <a:cubicBezTo>
                      <a:pt x="490394" y="2925894"/>
                      <a:pt x="582469" y="2957644"/>
                      <a:pt x="658669" y="2976694"/>
                    </a:cubicBezTo>
                    <a:cubicBezTo>
                      <a:pt x="734869" y="2995744"/>
                      <a:pt x="792019" y="2956057"/>
                      <a:pt x="858694" y="2967169"/>
                    </a:cubicBezTo>
                    <a:cubicBezTo>
                      <a:pt x="925369" y="2978282"/>
                      <a:pt x="961882" y="3037019"/>
                      <a:pt x="1058719" y="3043369"/>
                    </a:cubicBezTo>
                    <a:cubicBezTo>
                      <a:pt x="1155556" y="3049719"/>
                      <a:pt x="1350819" y="3008444"/>
                      <a:pt x="1439719" y="3005269"/>
                    </a:cubicBezTo>
                    <a:cubicBezTo>
                      <a:pt x="1528619" y="3002094"/>
                      <a:pt x="1503219" y="3035431"/>
                      <a:pt x="1592119" y="3024319"/>
                    </a:cubicBezTo>
                    <a:cubicBezTo>
                      <a:pt x="1681019" y="3013207"/>
                      <a:pt x="1846119" y="2997332"/>
                      <a:pt x="1973119" y="2938594"/>
                    </a:cubicBezTo>
                    <a:cubicBezTo>
                      <a:pt x="2100119" y="2879857"/>
                      <a:pt x="2271569" y="2762382"/>
                      <a:pt x="2354119" y="2671894"/>
                    </a:cubicBezTo>
                    <a:cubicBezTo>
                      <a:pt x="2436669" y="2581407"/>
                      <a:pt x="2443019" y="2502031"/>
                      <a:pt x="2468419" y="2395669"/>
                    </a:cubicBezTo>
                    <a:cubicBezTo>
                      <a:pt x="2493819" y="2289307"/>
                      <a:pt x="2504932" y="2130556"/>
                      <a:pt x="2506519" y="2033719"/>
                    </a:cubicBezTo>
                    <a:cubicBezTo>
                      <a:pt x="2508106" y="1936882"/>
                      <a:pt x="2477944" y="1887669"/>
                      <a:pt x="2477944" y="1805119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FB68331-B7B9-771D-B20B-D9E76C723205}"/>
                  </a:ext>
                </a:extLst>
              </p:cNvPr>
              <p:cNvSpPr/>
              <p:nvPr/>
            </p:nvSpPr>
            <p:spPr>
              <a:xfrm rot="20784289" flipH="1">
                <a:off x="3064695" y="1344050"/>
                <a:ext cx="387833" cy="80461"/>
              </a:xfrm>
              <a:custGeom>
                <a:avLst/>
                <a:gdLst>
                  <a:gd name="connsiteX0" fmla="*/ 114774 w 114774"/>
                  <a:gd name="connsiteY0" fmla="*/ 39589 h 116912"/>
                  <a:gd name="connsiteX1" fmla="*/ 67149 w 114774"/>
                  <a:gd name="connsiteY1" fmla="*/ 58639 h 116912"/>
                  <a:gd name="connsiteX2" fmla="*/ 29049 w 114774"/>
                  <a:gd name="connsiteY2" fmla="*/ 90389 h 116912"/>
                  <a:gd name="connsiteX3" fmla="*/ 474 w 114774"/>
                  <a:gd name="connsiteY3" fmla="*/ 115789 h 116912"/>
                  <a:gd name="connsiteX4" fmla="*/ 13174 w 114774"/>
                  <a:gd name="connsiteY4" fmla="*/ 52289 h 116912"/>
                  <a:gd name="connsiteX5" fmla="*/ 38574 w 114774"/>
                  <a:gd name="connsiteY5" fmla="*/ 11014 h 116912"/>
                  <a:gd name="connsiteX6" fmla="*/ 67149 w 114774"/>
                  <a:gd name="connsiteY6" fmla="*/ 1489 h 116912"/>
                  <a:gd name="connsiteX7" fmla="*/ 114774 w 114774"/>
                  <a:gd name="connsiteY7" fmla="*/ 39589 h 1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74" h="116912">
                    <a:moveTo>
                      <a:pt x="114774" y="39589"/>
                    </a:moveTo>
                    <a:cubicBezTo>
                      <a:pt x="114774" y="49114"/>
                      <a:pt x="81437" y="50172"/>
                      <a:pt x="67149" y="58639"/>
                    </a:cubicBezTo>
                    <a:cubicBezTo>
                      <a:pt x="52861" y="67106"/>
                      <a:pt x="40161" y="80864"/>
                      <a:pt x="29049" y="90389"/>
                    </a:cubicBezTo>
                    <a:cubicBezTo>
                      <a:pt x="17936" y="99914"/>
                      <a:pt x="3120" y="122139"/>
                      <a:pt x="474" y="115789"/>
                    </a:cubicBezTo>
                    <a:cubicBezTo>
                      <a:pt x="-2172" y="109439"/>
                      <a:pt x="6824" y="69751"/>
                      <a:pt x="13174" y="52289"/>
                    </a:cubicBezTo>
                    <a:cubicBezTo>
                      <a:pt x="19524" y="34827"/>
                      <a:pt x="29578" y="19481"/>
                      <a:pt x="38574" y="11014"/>
                    </a:cubicBezTo>
                    <a:cubicBezTo>
                      <a:pt x="47570" y="2547"/>
                      <a:pt x="55507" y="-2744"/>
                      <a:pt x="67149" y="1489"/>
                    </a:cubicBezTo>
                    <a:cubicBezTo>
                      <a:pt x="78791" y="5722"/>
                      <a:pt x="114774" y="30064"/>
                      <a:pt x="114774" y="39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B901229-566E-7652-781A-086DB8F7CE51}"/>
                  </a:ext>
                </a:extLst>
              </p:cNvPr>
              <p:cNvSpPr/>
              <p:nvPr/>
            </p:nvSpPr>
            <p:spPr>
              <a:xfrm rot="815711">
                <a:off x="4201485" y="1318568"/>
                <a:ext cx="387833" cy="80461"/>
              </a:xfrm>
              <a:custGeom>
                <a:avLst/>
                <a:gdLst>
                  <a:gd name="connsiteX0" fmla="*/ 114774 w 114774"/>
                  <a:gd name="connsiteY0" fmla="*/ 39589 h 116912"/>
                  <a:gd name="connsiteX1" fmla="*/ 67149 w 114774"/>
                  <a:gd name="connsiteY1" fmla="*/ 58639 h 116912"/>
                  <a:gd name="connsiteX2" fmla="*/ 29049 w 114774"/>
                  <a:gd name="connsiteY2" fmla="*/ 90389 h 116912"/>
                  <a:gd name="connsiteX3" fmla="*/ 474 w 114774"/>
                  <a:gd name="connsiteY3" fmla="*/ 115789 h 116912"/>
                  <a:gd name="connsiteX4" fmla="*/ 13174 w 114774"/>
                  <a:gd name="connsiteY4" fmla="*/ 52289 h 116912"/>
                  <a:gd name="connsiteX5" fmla="*/ 38574 w 114774"/>
                  <a:gd name="connsiteY5" fmla="*/ 11014 h 116912"/>
                  <a:gd name="connsiteX6" fmla="*/ 67149 w 114774"/>
                  <a:gd name="connsiteY6" fmla="*/ 1489 h 116912"/>
                  <a:gd name="connsiteX7" fmla="*/ 114774 w 114774"/>
                  <a:gd name="connsiteY7" fmla="*/ 39589 h 1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774" h="116912">
                    <a:moveTo>
                      <a:pt x="114774" y="39589"/>
                    </a:moveTo>
                    <a:cubicBezTo>
                      <a:pt x="114774" y="49114"/>
                      <a:pt x="81437" y="50172"/>
                      <a:pt x="67149" y="58639"/>
                    </a:cubicBezTo>
                    <a:cubicBezTo>
                      <a:pt x="52861" y="67106"/>
                      <a:pt x="40161" y="80864"/>
                      <a:pt x="29049" y="90389"/>
                    </a:cubicBezTo>
                    <a:cubicBezTo>
                      <a:pt x="17936" y="99914"/>
                      <a:pt x="3120" y="122139"/>
                      <a:pt x="474" y="115789"/>
                    </a:cubicBezTo>
                    <a:cubicBezTo>
                      <a:pt x="-2172" y="109439"/>
                      <a:pt x="6824" y="69751"/>
                      <a:pt x="13174" y="52289"/>
                    </a:cubicBezTo>
                    <a:cubicBezTo>
                      <a:pt x="19524" y="34827"/>
                      <a:pt x="29578" y="19481"/>
                      <a:pt x="38574" y="11014"/>
                    </a:cubicBezTo>
                    <a:cubicBezTo>
                      <a:pt x="47570" y="2547"/>
                      <a:pt x="55507" y="-2744"/>
                      <a:pt x="67149" y="1489"/>
                    </a:cubicBezTo>
                    <a:cubicBezTo>
                      <a:pt x="78791" y="5722"/>
                      <a:pt x="114774" y="30064"/>
                      <a:pt x="114774" y="39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AEF0290-5360-917C-E55B-5D9ADF1DD854}"/>
                  </a:ext>
                </a:extLst>
              </p:cNvPr>
              <p:cNvGrpSpPr/>
              <p:nvPr/>
            </p:nvGrpSpPr>
            <p:grpSpPr>
              <a:xfrm>
                <a:off x="3105836" y="1862296"/>
                <a:ext cx="485854" cy="255517"/>
                <a:chOff x="4044403" y="1587260"/>
                <a:chExt cx="485854" cy="255517"/>
              </a:xfrm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AAA1BAE9-89B0-5813-41B1-69C4CD56C6C6}"/>
                    </a:ext>
                  </a:extLst>
                </p:cNvPr>
                <p:cNvSpPr/>
                <p:nvPr/>
              </p:nvSpPr>
              <p:spPr>
                <a:xfrm>
                  <a:off x="4044403" y="1587260"/>
                  <a:ext cx="485854" cy="255517"/>
                </a:xfrm>
                <a:prstGeom prst="ellipse">
                  <a:avLst/>
                </a:prstGeom>
                <a:solidFill>
                  <a:srgbClr val="F9DB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A8BA5C1A-FFF8-2372-CF7F-5C849F41BBBF}"/>
                    </a:ext>
                  </a:extLst>
                </p:cNvPr>
                <p:cNvSpPr/>
                <p:nvPr/>
              </p:nvSpPr>
              <p:spPr>
                <a:xfrm>
                  <a:off x="4096697" y="1619747"/>
                  <a:ext cx="362305" cy="190541"/>
                </a:xfrm>
                <a:prstGeom prst="ellipse">
                  <a:avLst/>
                </a:prstGeom>
                <a:solidFill>
                  <a:srgbClr val="F2B4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A63433F0-B81E-AEC0-8CFB-5B650AAAD5A6}"/>
                    </a:ext>
                  </a:extLst>
                </p:cNvPr>
                <p:cNvSpPr/>
                <p:nvPr/>
              </p:nvSpPr>
              <p:spPr>
                <a:xfrm>
                  <a:off x="4118671" y="1681401"/>
                  <a:ext cx="67231" cy="672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C5F56DA-4888-4E45-12E0-73476F89ACA3}"/>
                  </a:ext>
                </a:extLst>
              </p:cNvPr>
              <p:cNvGrpSpPr/>
              <p:nvPr/>
            </p:nvGrpSpPr>
            <p:grpSpPr>
              <a:xfrm>
                <a:off x="4078654" y="1837778"/>
                <a:ext cx="485854" cy="255517"/>
                <a:chOff x="4044403" y="1587260"/>
                <a:chExt cx="485854" cy="255517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06A9ACAC-0FBE-8DC5-58D2-6A8A20840A0B}"/>
                    </a:ext>
                  </a:extLst>
                </p:cNvPr>
                <p:cNvSpPr/>
                <p:nvPr/>
              </p:nvSpPr>
              <p:spPr>
                <a:xfrm>
                  <a:off x="4044403" y="1587260"/>
                  <a:ext cx="485854" cy="255517"/>
                </a:xfrm>
                <a:prstGeom prst="ellipse">
                  <a:avLst/>
                </a:prstGeom>
                <a:solidFill>
                  <a:srgbClr val="F9DB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A84060D6-7854-0296-BD86-7BA623A1F3A5}"/>
                    </a:ext>
                  </a:extLst>
                </p:cNvPr>
                <p:cNvSpPr/>
                <p:nvPr/>
              </p:nvSpPr>
              <p:spPr>
                <a:xfrm>
                  <a:off x="4096697" y="1619747"/>
                  <a:ext cx="362305" cy="190541"/>
                </a:xfrm>
                <a:prstGeom prst="ellipse">
                  <a:avLst/>
                </a:prstGeom>
                <a:solidFill>
                  <a:srgbClr val="F2B4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4F02BC5F-00A7-FF21-697F-2CFECEBEF75B}"/>
                    </a:ext>
                  </a:extLst>
                </p:cNvPr>
                <p:cNvSpPr/>
                <p:nvPr/>
              </p:nvSpPr>
              <p:spPr>
                <a:xfrm>
                  <a:off x="4118671" y="1681401"/>
                  <a:ext cx="67231" cy="672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C9E66D2-CA36-8921-45EA-513E76B6BEEC}"/>
                  </a:ext>
                </a:extLst>
              </p:cNvPr>
              <p:cNvGrpSpPr/>
              <p:nvPr/>
            </p:nvGrpSpPr>
            <p:grpSpPr>
              <a:xfrm>
                <a:off x="3117510" y="1552561"/>
                <a:ext cx="1402792" cy="240081"/>
                <a:chOff x="311301" y="377824"/>
                <a:chExt cx="506290" cy="110159"/>
              </a:xfrm>
            </p:grpSpPr>
            <p:sp>
              <p:nvSpPr>
                <p:cNvPr id="166" name="Moon 165">
                  <a:extLst>
                    <a:ext uri="{FF2B5EF4-FFF2-40B4-BE49-F238E27FC236}">
                      <a16:creationId xmlns:a16="http://schemas.microsoft.com/office/drawing/2014/main" id="{BFA156EA-5E31-D723-93CB-2E69BEBC1530}"/>
                    </a:ext>
                  </a:extLst>
                </p:cNvPr>
                <p:cNvSpPr/>
                <p:nvPr/>
              </p:nvSpPr>
              <p:spPr>
                <a:xfrm rot="5400000">
                  <a:off x="351685" y="351169"/>
                  <a:ext cx="96430" cy="177198"/>
                </a:xfrm>
                <a:prstGeom prst="moon">
                  <a:avLst>
                    <a:gd name="adj" fmla="val 50837"/>
                  </a:avLst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Moon 166">
                  <a:extLst>
                    <a:ext uri="{FF2B5EF4-FFF2-40B4-BE49-F238E27FC236}">
                      <a16:creationId xmlns:a16="http://schemas.microsoft.com/office/drawing/2014/main" id="{4442C5AB-4251-5770-8AFA-7F39E7A1768F}"/>
                    </a:ext>
                  </a:extLst>
                </p:cNvPr>
                <p:cNvSpPr/>
                <p:nvPr/>
              </p:nvSpPr>
              <p:spPr>
                <a:xfrm rot="5400000">
                  <a:off x="680777" y="337440"/>
                  <a:ext cx="96430" cy="177198"/>
                </a:xfrm>
                <a:prstGeom prst="moon">
                  <a:avLst>
                    <a:gd name="adj" fmla="val 50837"/>
                  </a:avLst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90640DA-0025-8484-62DE-0A83E8801B33}"/>
                  </a:ext>
                </a:extLst>
              </p:cNvPr>
              <p:cNvGrpSpPr/>
              <p:nvPr/>
            </p:nvGrpSpPr>
            <p:grpSpPr>
              <a:xfrm>
                <a:off x="3433051" y="1113169"/>
                <a:ext cx="3387146" cy="1673947"/>
                <a:chOff x="6786668" y="1842777"/>
                <a:chExt cx="2523085" cy="1532848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1A751821-8C6F-727F-6A3E-E5F0544AC6A1}"/>
                    </a:ext>
                  </a:extLst>
                </p:cNvPr>
                <p:cNvGrpSpPr/>
                <p:nvPr/>
              </p:nvGrpSpPr>
              <p:grpSpPr>
                <a:xfrm>
                  <a:off x="6786668" y="1842777"/>
                  <a:ext cx="2523085" cy="1532848"/>
                  <a:chOff x="9110243" y="965001"/>
                  <a:chExt cx="1781746" cy="1094838"/>
                </a:xfrm>
              </p:grpSpPr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6C58B0C9-81C9-DBAE-2DE0-72E88A8EB9E2}"/>
                      </a:ext>
                    </a:extLst>
                  </p:cNvPr>
                  <p:cNvGrpSpPr/>
                  <p:nvPr/>
                </p:nvGrpSpPr>
                <p:grpSpPr>
                  <a:xfrm>
                    <a:off x="9196454" y="965001"/>
                    <a:ext cx="1695535" cy="1094838"/>
                    <a:chOff x="9196454" y="965001"/>
                    <a:chExt cx="1695535" cy="1094838"/>
                  </a:xfrm>
                </p:grpSpPr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43A7319E-D1BB-575D-B832-7D415E86BF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6454" y="965001"/>
                      <a:ext cx="1695535" cy="1094838"/>
                    </a:xfrm>
                    <a:custGeom>
                      <a:avLst/>
                      <a:gdLst>
                        <a:gd name="connsiteX0" fmla="*/ 807149 w 1471501"/>
                        <a:gd name="connsiteY0" fmla="*/ 336247 h 1054912"/>
                        <a:gd name="connsiteX1" fmla="*/ 704512 w 1471501"/>
                        <a:gd name="connsiteY1" fmla="*/ 541520 h 1054912"/>
                        <a:gd name="connsiteX2" fmla="*/ 639198 w 1471501"/>
                        <a:gd name="connsiteY2" fmla="*/ 709471 h 1054912"/>
                        <a:gd name="connsiteX3" fmla="*/ 527230 w 1471501"/>
                        <a:gd name="connsiteY3" fmla="*/ 914745 h 1054912"/>
                        <a:gd name="connsiteX4" fmla="*/ 200659 w 1471501"/>
                        <a:gd name="connsiteY4" fmla="*/ 1054704 h 1054912"/>
                        <a:gd name="connsiteX5" fmla="*/ 4716 w 1471501"/>
                        <a:gd name="connsiteY5" fmla="*/ 942737 h 1054912"/>
                        <a:gd name="connsiteX6" fmla="*/ 70030 w 1471501"/>
                        <a:gd name="connsiteY6" fmla="*/ 802777 h 1054912"/>
                        <a:gd name="connsiteX7" fmla="*/ 172667 w 1471501"/>
                        <a:gd name="connsiteY7" fmla="*/ 569512 h 1054912"/>
                        <a:gd name="connsiteX8" fmla="*/ 256642 w 1471501"/>
                        <a:gd name="connsiteY8" fmla="*/ 606835 h 1054912"/>
                        <a:gd name="connsiteX9" fmla="*/ 415263 w 1471501"/>
                        <a:gd name="connsiteY9" fmla="*/ 532190 h 1054912"/>
                        <a:gd name="connsiteX10" fmla="*/ 536561 w 1471501"/>
                        <a:gd name="connsiteY10" fmla="*/ 336247 h 1054912"/>
                        <a:gd name="connsiteX11" fmla="*/ 667189 w 1471501"/>
                        <a:gd name="connsiteY11" fmla="*/ 149635 h 1054912"/>
                        <a:gd name="connsiteX12" fmla="*/ 853802 w 1471501"/>
                        <a:gd name="connsiteY12" fmla="*/ 9675 h 1054912"/>
                        <a:gd name="connsiteX13" fmla="*/ 1105728 w 1471501"/>
                        <a:gd name="connsiteY13" fmla="*/ 28337 h 1054912"/>
                        <a:gd name="connsiteX14" fmla="*/ 1283010 w 1471501"/>
                        <a:gd name="connsiteY14" fmla="*/ 158965 h 1054912"/>
                        <a:gd name="connsiteX15" fmla="*/ 1301671 w 1471501"/>
                        <a:gd name="connsiteY15" fmla="*/ 158965 h 1054912"/>
                        <a:gd name="connsiteX16" fmla="*/ 1432300 w 1471501"/>
                        <a:gd name="connsiteY16" fmla="*/ 149635 h 1054912"/>
                        <a:gd name="connsiteX17" fmla="*/ 1469622 w 1471501"/>
                        <a:gd name="connsiteY17" fmla="*/ 214949 h 1054912"/>
                        <a:gd name="connsiteX18" fmla="*/ 1385646 w 1471501"/>
                        <a:gd name="connsiteY18" fmla="*/ 298924 h 1054912"/>
                        <a:gd name="connsiteX19" fmla="*/ 1320332 w 1471501"/>
                        <a:gd name="connsiteY19" fmla="*/ 410892 h 1054912"/>
                        <a:gd name="connsiteX20" fmla="*/ 1180373 w 1471501"/>
                        <a:gd name="connsiteY20" fmla="*/ 466875 h 1054912"/>
                        <a:gd name="connsiteX21" fmla="*/ 1087067 w 1471501"/>
                        <a:gd name="connsiteY21" fmla="*/ 420222 h 1054912"/>
                        <a:gd name="connsiteX22" fmla="*/ 1059075 w 1471501"/>
                        <a:gd name="connsiteY22" fmla="*/ 354908 h 1054912"/>
                        <a:gd name="connsiteX23" fmla="*/ 1133720 w 1471501"/>
                        <a:gd name="connsiteY23" fmla="*/ 261602 h 1054912"/>
                        <a:gd name="connsiteX24" fmla="*/ 1087067 w 1471501"/>
                        <a:gd name="connsiteY24" fmla="*/ 205618 h 1054912"/>
                        <a:gd name="connsiteX25" fmla="*/ 965769 w 1471501"/>
                        <a:gd name="connsiteY25" fmla="*/ 205618 h 1054912"/>
                        <a:gd name="connsiteX26" fmla="*/ 807149 w 1471501"/>
                        <a:gd name="connsiteY26" fmla="*/ 336247 h 1054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471501" h="1054912">
                          <a:moveTo>
                            <a:pt x="807149" y="336247"/>
                          </a:moveTo>
                          <a:cubicBezTo>
                            <a:pt x="763606" y="392231"/>
                            <a:pt x="732504" y="479316"/>
                            <a:pt x="704512" y="541520"/>
                          </a:cubicBezTo>
                          <a:cubicBezTo>
                            <a:pt x="676520" y="603724"/>
                            <a:pt x="668745" y="647267"/>
                            <a:pt x="639198" y="709471"/>
                          </a:cubicBezTo>
                          <a:cubicBezTo>
                            <a:pt x="609651" y="771675"/>
                            <a:pt x="600320" y="857206"/>
                            <a:pt x="527230" y="914745"/>
                          </a:cubicBezTo>
                          <a:cubicBezTo>
                            <a:pt x="454140" y="972284"/>
                            <a:pt x="287745" y="1050039"/>
                            <a:pt x="200659" y="1054704"/>
                          </a:cubicBezTo>
                          <a:cubicBezTo>
                            <a:pt x="113573" y="1059369"/>
                            <a:pt x="26487" y="984725"/>
                            <a:pt x="4716" y="942737"/>
                          </a:cubicBezTo>
                          <a:cubicBezTo>
                            <a:pt x="-17055" y="900749"/>
                            <a:pt x="42038" y="864981"/>
                            <a:pt x="70030" y="802777"/>
                          </a:cubicBezTo>
                          <a:cubicBezTo>
                            <a:pt x="98022" y="740573"/>
                            <a:pt x="141565" y="602169"/>
                            <a:pt x="172667" y="569512"/>
                          </a:cubicBezTo>
                          <a:cubicBezTo>
                            <a:pt x="203769" y="536855"/>
                            <a:pt x="216209" y="613055"/>
                            <a:pt x="256642" y="606835"/>
                          </a:cubicBezTo>
                          <a:cubicBezTo>
                            <a:pt x="297075" y="600615"/>
                            <a:pt x="368610" y="577288"/>
                            <a:pt x="415263" y="532190"/>
                          </a:cubicBezTo>
                          <a:cubicBezTo>
                            <a:pt x="461916" y="487092"/>
                            <a:pt x="494573" y="400006"/>
                            <a:pt x="536561" y="336247"/>
                          </a:cubicBezTo>
                          <a:cubicBezTo>
                            <a:pt x="578549" y="272488"/>
                            <a:pt x="614316" y="204064"/>
                            <a:pt x="667189" y="149635"/>
                          </a:cubicBezTo>
                          <a:cubicBezTo>
                            <a:pt x="720062" y="95206"/>
                            <a:pt x="780712" y="29891"/>
                            <a:pt x="853802" y="9675"/>
                          </a:cubicBezTo>
                          <a:cubicBezTo>
                            <a:pt x="926892" y="-10541"/>
                            <a:pt x="1034193" y="3455"/>
                            <a:pt x="1105728" y="28337"/>
                          </a:cubicBezTo>
                          <a:cubicBezTo>
                            <a:pt x="1177263" y="53219"/>
                            <a:pt x="1250353" y="137194"/>
                            <a:pt x="1283010" y="158965"/>
                          </a:cubicBezTo>
                          <a:cubicBezTo>
                            <a:pt x="1315667" y="180736"/>
                            <a:pt x="1301671" y="158965"/>
                            <a:pt x="1301671" y="158965"/>
                          </a:cubicBezTo>
                          <a:cubicBezTo>
                            <a:pt x="1326553" y="157410"/>
                            <a:pt x="1404308" y="140304"/>
                            <a:pt x="1432300" y="149635"/>
                          </a:cubicBezTo>
                          <a:cubicBezTo>
                            <a:pt x="1460292" y="158966"/>
                            <a:pt x="1477398" y="190068"/>
                            <a:pt x="1469622" y="214949"/>
                          </a:cubicBezTo>
                          <a:cubicBezTo>
                            <a:pt x="1461846" y="239830"/>
                            <a:pt x="1410528" y="266267"/>
                            <a:pt x="1385646" y="298924"/>
                          </a:cubicBezTo>
                          <a:cubicBezTo>
                            <a:pt x="1360764" y="331581"/>
                            <a:pt x="1354544" y="382900"/>
                            <a:pt x="1320332" y="410892"/>
                          </a:cubicBezTo>
                          <a:cubicBezTo>
                            <a:pt x="1286120" y="438884"/>
                            <a:pt x="1219250" y="465320"/>
                            <a:pt x="1180373" y="466875"/>
                          </a:cubicBezTo>
                          <a:cubicBezTo>
                            <a:pt x="1141496" y="468430"/>
                            <a:pt x="1107283" y="438883"/>
                            <a:pt x="1087067" y="420222"/>
                          </a:cubicBezTo>
                          <a:cubicBezTo>
                            <a:pt x="1066851" y="401561"/>
                            <a:pt x="1051300" y="381345"/>
                            <a:pt x="1059075" y="354908"/>
                          </a:cubicBezTo>
                          <a:cubicBezTo>
                            <a:pt x="1066851" y="328471"/>
                            <a:pt x="1129055" y="286484"/>
                            <a:pt x="1133720" y="261602"/>
                          </a:cubicBezTo>
                          <a:cubicBezTo>
                            <a:pt x="1138385" y="236720"/>
                            <a:pt x="1115059" y="214949"/>
                            <a:pt x="1087067" y="205618"/>
                          </a:cubicBezTo>
                          <a:cubicBezTo>
                            <a:pt x="1059075" y="196287"/>
                            <a:pt x="1012422" y="185402"/>
                            <a:pt x="965769" y="205618"/>
                          </a:cubicBezTo>
                          <a:cubicBezTo>
                            <a:pt x="919116" y="225834"/>
                            <a:pt x="850692" y="280263"/>
                            <a:pt x="807149" y="336247"/>
                          </a:cubicBezTo>
                          <a:close/>
                        </a:path>
                      </a:pathLst>
                    </a:custGeom>
                    <a:solidFill>
                      <a:srgbClr val="C1E4FE"/>
                    </a:solidFill>
                    <a:ln>
                      <a:solidFill>
                        <a:srgbClr val="003CB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5F7CBEBC-829D-E876-5852-D6AF1D5E8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7796" y="1265263"/>
                      <a:ext cx="248366" cy="117280"/>
                    </a:xfrm>
                    <a:custGeom>
                      <a:avLst/>
                      <a:gdLst>
                        <a:gd name="connsiteX0" fmla="*/ 248366 w 248366"/>
                        <a:gd name="connsiteY0" fmla="*/ 0 h 117280"/>
                        <a:gd name="connsiteX1" fmla="*/ 134066 w 248366"/>
                        <a:gd name="connsiteY1" fmla="*/ 19050 h 117280"/>
                        <a:gd name="connsiteX2" fmla="*/ 83266 w 248366"/>
                        <a:gd name="connsiteY2" fmla="*/ 19050 h 117280"/>
                        <a:gd name="connsiteX3" fmla="*/ 7066 w 248366"/>
                        <a:gd name="connsiteY3" fmla="*/ 57150 h 117280"/>
                        <a:gd name="connsiteX4" fmla="*/ 13416 w 248366"/>
                        <a:gd name="connsiteY4" fmla="*/ 107950 h 117280"/>
                        <a:gd name="connsiteX5" fmla="*/ 95966 w 248366"/>
                        <a:gd name="connsiteY5" fmla="*/ 107950 h 117280"/>
                        <a:gd name="connsiteX6" fmla="*/ 165816 w 248366"/>
                        <a:gd name="connsiteY6" fmla="*/ 12700 h 117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8366" h="117280">
                          <a:moveTo>
                            <a:pt x="248366" y="0"/>
                          </a:moveTo>
                          <a:cubicBezTo>
                            <a:pt x="204974" y="7937"/>
                            <a:pt x="161583" y="15875"/>
                            <a:pt x="134066" y="19050"/>
                          </a:cubicBezTo>
                          <a:cubicBezTo>
                            <a:pt x="106549" y="22225"/>
                            <a:pt x="104433" y="12700"/>
                            <a:pt x="83266" y="19050"/>
                          </a:cubicBezTo>
                          <a:cubicBezTo>
                            <a:pt x="62099" y="25400"/>
                            <a:pt x="18708" y="42334"/>
                            <a:pt x="7066" y="57150"/>
                          </a:cubicBezTo>
                          <a:cubicBezTo>
                            <a:pt x="-4576" y="71966"/>
                            <a:pt x="-1401" y="99483"/>
                            <a:pt x="13416" y="107950"/>
                          </a:cubicBezTo>
                          <a:cubicBezTo>
                            <a:pt x="28233" y="116417"/>
                            <a:pt x="70566" y="123825"/>
                            <a:pt x="95966" y="107950"/>
                          </a:cubicBezTo>
                          <a:cubicBezTo>
                            <a:pt x="121366" y="92075"/>
                            <a:pt x="143591" y="52387"/>
                            <a:pt x="165816" y="12700"/>
                          </a:cubicBezTo>
                        </a:path>
                      </a:pathLst>
                    </a:custGeom>
                    <a:solidFill>
                      <a:srgbClr val="6C0000"/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B671CA6A-8275-32E7-C69B-A8123E781C28}"/>
                      </a:ext>
                    </a:extLst>
                  </p:cNvPr>
                  <p:cNvSpPr/>
                  <p:nvPr/>
                </p:nvSpPr>
                <p:spPr>
                  <a:xfrm>
                    <a:off x="9110243" y="1526296"/>
                    <a:ext cx="533924" cy="436701"/>
                  </a:xfrm>
                  <a:prstGeom prst="ellipse">
                    <a:avLst/>
                  </a:prstGeom>
                  <a:solidFill>
                    <a:srgbClr val="C1E4F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78F10149-DA15-02C4-675F-85519271C4BB}"/>
                    </a:ext>
                  </a:extLst>
                </p:cNvPr>
                <p:cNvSpPr/>
                <p:nvPr/>
              </p:nvSpPr>
              <p:spPr>
                <a:xfrm>
                  <a:off x="7519732" y="2662176"/>
                  <a:ext cx="129396" cy="138022"/>
                </a:xfrm>
                <a:custGeom>
                  <a:avLst/>
                  <a:gdLst>
                    <a:gd name="connsiteX0" fmla="*/ 0 w 129396"/>
                    <a:gd name="connsiteY0" fmla="*/ 0 h 138022"/>
                    <a:gd name="connsiteX1" fmla="*/ 103517 w 129396"/>
                    <a:gd name="connsiteY1" fmla="*/ 43132 h 138022"/>
                    <a:gd name="connsiteX2" fmla="*/ 129396 w 129396"/>
                    <a:gd name="connsiteY2" fmla="*/ 138022 h 138022"/>
                    <a:gd name="connsiteX3" fmla="*/ 129396 w 129396"/>
                    <a:gd name="connsiteY3" fmla="*/ 138022 h 13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96" h="138022">
                      <a:moveTo>
                        <a:pt x="0" y="0"/>
                      </a:moveTo>
                      <a:cubicBezTo>
                        <a:pt x="40975" y="10064"/>
                        <a:pt x="81951" y="20128"/>
                        <a:pt x="103517" y="43132"/>
                      </a:cubicBezTo>
                      <a:cubicBezTo>
                        <a:pt x="125083" y="66136"/>
                        <a:pt x="129396" y="138022"/>
                        <a:pt x="129396" y="138022"/>
                      </a:cubicBezTo>
                      <a:lnTo>
                        <a:pt x="129396" y="138022"/>
                      </a:lnTo>
                    </a:path>
                  </a:pathLst>
                </a:cu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6700CD15-BA3C-C495-25F0-A700D28D1889}"/>
                    </a:ext>
                  </a:extLst>
                </p:cNvPr>
                <p:cNvSpPr/>
                <p:nvPr/>
              </p:nvSpPr>
              <p:spPr>
                <a:xfrm>
                  <a:off x="7698951" y="2530446"/>
                  <a:ext cx="129396" cy="138022"/>
                </a:xfrm>
                <a:custGeom>
                  <a:avLst/>
                  <a:gdLst>
                    <a:gd name="connsiteX0" fmla="*/ 0 w 129396"/>
                    <a:gd name="connsiteY0" fmla="*/ 0 h 138022"/>
                    <a:gd name="connsiteX1" fmla="*/ 103517 w 129396"/>
                    <a:gd name="connsiteY1" fmla="*/ 43132 h 138022"/>
                    <a:gd name="connsiteX2" fmla="*/ 129396 w 129396"/>
                    <a:gd name="connsiteY2" fmla="*/ 138022 h 138022"/>
                    <a:gd name="connsiteX3" fmla="*/ 129396 w 129396"/>
                    <a:gd name="connsiteY3" fmla="*/ 138022 h 13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96" h="138022">
                      <a:moveTo>
                        <a:pt x="0" y="0"/>
                      </a:moveTo>
                      <a:cubicBezTo>
                        <a:pt x="40975" y="10064"/>
                        <a:pt x="81951" y="20128"/>
                        <a:pt x="103517" y="43132"/>
                      </a:cubicBezTo>
                      <a:cubicBezTo>
                        <a:pt x="125083" y="66136"/>
                        <a:pt x="129396" y="138022"/>
                        <a:pt x="129396" y="138022"/>
                      </a:cubicBezTo>
                      <a:lnTo>
                        <a:pt x="129396" y="138022"/>
                      </a:lnTo>
                    </a:path>
                  </a:pathLst>
                </a:cu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4708726D-0E08-8C96-52EF-BDF59D5E7F90}"/>
                    </a:ext>
                  </a:extLst>
                </p:cNvPr>
                <p:cNvSpPr/>
                <p:nvPr/>
              </p:nvSpPr>
              <p:spPr>
                <a:xfrm>
                  <a:off x="7816843" y="2338943"/>
                  <a:ext cx="129396" cy="138022"/>
                </a:xfrm>
                <a:custGeom>
                  <a:avLst/>
                  <a:gdLst>
                    <a:gd name="connsiteX0" fmla="*/ 0 w 129396"/>
                    <a:gd name="connsiteY0" fmla="*/ 0 h 138022"/>
                    <a:gd name="connsiteX1" fmla="*/ 103517 w 129396"/>
                    <a:gd name="connsiteY1" fmla="*/ 43132 h 138022"/>
                    <a:gd name="connsiteX2" fmla="*/ 129396 w 129396"/>
                    <a:gd name="connsiteY2" fmla="*/ 138022 h 138022"/>
                    <a:gd name="connsiteX3" fmla="*/ 129396 w 129396"/>
                    <a:gd name="connsiteY3" fmla="*/ 138022 h 13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96" h="138022">
                      <a:moveTo>
                        <a:pt x="0" y="0"/>
                      </a:moveTo>
                      <a:cubicBezTo>
                        <a:pt x="40975" y="10064"/>
                        <a:pt x="81951" y="20128"/>
                        <a:pt x="103517" y="43132"/>
                      </a:cubicBezTo>
                      <a:cubicBezTo>
                        <a:pt x="125083" y="66136"/>
                        <a:pt x="129396" y="138022"/>
                        <a:pt x="129396" y="138022"/>
                      </a:cubicBezTo>
                      <a:lnTo>
                        <a:pt x="129396" y="138022"/>
                      </a:lnTo>
                    </a:path>
                  </a:pathLst>
                </a:cu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E6075C95-DAE5-EF0B-1D1A-BA33D5D0596E}"/>
                    </a:ext>
                  </a:extLst>
                </p:cNvPr>
                <p:cNvSpPr/>
                <p:nvPr/>
              </p:nvSpPr>
              <p:spPr>
                <a:xfrm>
                  <a:off x="7952204" y="2163253"/>
                  <a:ext cx="89625" cy="53393"/>
                </a:xfrm>
                <a:custGeom>
                  <a:avLst/>
                  <a:gdLst>
                    <a:gd name="connsiteX0" fmla="*/ 0 w 129396"/>
                    <a:gd name="connsiteY0" fmla="*/ 0 h 138022"/>
                    <a:gd name="connsiteX1" fmla="*/ 103517 w 129396"/>
                    <a:gd name="connsiteY1" fmla="*/ 43132 h 138022"/>
                    <a:gd name="connsiteX2" fmla="*/ 129396 w 129396"/>
                    <a:gd name="connsiteY2" fmla="*/ 138022 h 138022"/>
                    <a:gd name="connsiteX3" fmla="*/ 129396 w 129396"/>
                    <a:gd name="connsiteY3" fmla="*/ 138022 h 13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96" h="138022">
                      <a:moveTo>
                        <a:pt x="0" y="0"/>
                      </a:moveTo>
                      <a:cubicBezTo>
                        <a:pt x="40975" y="10064"/>
                        <a:pt x="81951" y="20128"/>
                        <a:pt x="103517" y="43132"/>
                      </a:cubicBezTo>
                      <a:cubicBezTo>
                        <a:pt x="125083" y="66136"/>
                        <a:pt x="129396" y="138022"/>
                        <a:pt x="129396" y="138022"/>
                      </a:cubicBezTo>
                      <a:lnTo>
                        <a:pt x="129396" y="138022"/>
                      </a:lnTo>
                    </a:path>
                  </a:pathLst>
                </a:cu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C2D4311-C6D8-3245-7EA6-6BFB5C86B3CB}"/>
                    </a:ext>
                  </a:extLst>
                </p:cNvPr>
                <p:cNvSpPr/>
                <p:nvPr/>
              </p:nvSpPr>
              <p:spPr>
                <a:xfrm>
                  <a:off x="8092942" y="1980768"/>
                  <a:ext cx="89625" cy="53393"/>
                </a:xfrm>
                <a:custGeom>
                  <a:avLst/>
                  <a:gdLst>
                    <a:gd name="connsiteX0" fmla="*/ 0 w 129396"/>
                    <a:gd name="connsiteY0" fmla="*/ 0 h 138022"/>
                    <a:gd name="connsiteX1" fmla="*/ 103517 w 129396"/>
                    <a:gd name="connsiteY1" fmla="*/ 43132 h 138022"/>
                    <a:gd name="connsiteX2" fmla="*/ 129396 w 129396"/>
                    <a:gd name="connsiteY2" fmla="*/ 138022 h 138022"/>
                    <a:gd name="connsiteX3" fmla="*/ 129396 w 129396"/>
                    <a:gd name="connsiteY3" fmla="*/ 138022 h 138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96" h="138022">
                      <a:moveTo>
                        <a:pt x="0" y="0"/>
                      </a:moveTo>
                      <a:cubicBezTo>
                        <a:pt x="40975" y="10064"/>
                        <a:pt x="81951" y="20128"/>
                        <a:pt x="103517" y="43132"/>
                      </a:cubicBezTo>
                      <a:cubicBezTo>
                        <a:pt x="125083" y="66136"/>
                        <a:pt x="129396" y="138022"/>
                        <a:pt x="129396" y="138022"/>
                      </a:cubicBezTo>
                      <a:lnTo>
                        <a:pt x="129396" y="138022"/>
                      </a:lnTo>
                    </a:path>
                  </a:pathLst>
                </a:cu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7C12C49-83FC-5AD8-774B-B03AF55A5C69}"/>
                  </a:ext>
                </a:extLst>
              </p:cNvPr>
              <p:cNvGrpSpPr/>
              <p:nvPr/>
            </p:nvGrpSpPr>
            <p:grpSpPr>
              <a:xfrm>
                <a:off x="3066959" y="1537302"/>
                <a:ext cx="111370" cy="248433"/>
                <a:chOff x="6368459" y="2184645"/>
                <a:chExt cx="111370" cy="248433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8FB1A76F-0E10-1B79-5B74-B162038472B9}"/>
                    </a:ext>
                  </a:extLst>
                </p:cNvPr>
                <p:cNvSpPr/>
                <p:nvPr/>
              </p:nvSpPr>
              <p:spPr>
                <a:xfrm rot="20677888">
                  <a:off x="6412598" y="2184645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C532FE64-4620-1E0F-9BEE-646845B004CE}"/>
                    </a:ext>
                  </a:extLst>
                </p:cNvPr>
                <p:cNvSpPr/>
                <p:nvPr/>
              </p:nvSpPr>
              <p:spPr>
                <a:xfrm rot="20677888">
                  <a:off x="6377292" y="2245054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6BEB010-C848-D2DD-43CE-791B6A867201}"/>
                    </a:ext>
                  </a:extLst>
                </p:cNvPr>
                <p:cNvSpPr/>
                <p:nvPr/>
              </p:nvSpPr>
              <p:spPr>
                <a:xfrm rot="19532071">
                  <a:off x="6368459" y="2314095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87C958C-CC48-58D8-E5F3-DE33554B26E1}"/>
                  </a:ext>
                </a:extLst>
              </p:cNvPr>
              <p:cNvGrpSpPr/>
              <p:nvPr/>
            </p:nvGrpSpPr>
            <p:grpSpPr>
              <a:xfrm rot="20901415" flipH="1">
                <a:off x="4442242" y="1505608"/>
                <a:ext cx="111370" cy="248433"/>
                <a:chOff x="6368459" y="2184645"/>
                <a:chExt cx="111370" cy="248433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6069F18-DC05-54FE-0AE5-3134A1468CF0}"/>
                    </a:ext>
                  </a:extLst>
                </p:cNvPr>
                <p:cNvSpPr/>
                <p:nvPr/>
              </p:nvSpPr>
              <p:spPr>
                <a:xfrm rot="20677888">
                  <a:off x="6412598" y="2184645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4A82A834-96A4-A6E0-701C-8B15C73EDDE8}"/>
                    </a:ext>
                  </a:extLst>
                </p:cNvPr>
                <p:cNvSpPr/>
                <p:nvPr/>
              </p:nvSpPr>
              <p:spPr>
                <a:xfrm rot="20677888">
                  <a:off x="6377292" y="2245054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6EDD6410-4797-040B-1029-0FA7F30FE296}"/>
                    </a:ext>
                  </a:extLst>
                </p:cNvPr>
                <p:cNvSpPr/>
                <p:nvPr/>
              </p:nvSpPr>
              <p:spPr>
                <a:xfrm rot="19532071">
                  <a:off x="6368459" y="2314095"/>
                  <a:ext cx="67231" cy="118983"/>
                </a:xfrm>
                <a:custGeom>
                  <a:avLst/>
                  <a:gdLst>
                    <a:gd name="connsiteX0" fmla="*/ 116727 w 116867"/>
                    <a:gd name="connsiteY0" fmla="*/ 154862 h 197134"/>
                    <a:gd name="connsiteX1" fmla="*/ 54815 w 116867"/>
                    <a:gd name="connsiteY1" fmla="*/ 102475 h 197134"/>
                    <a:gd name="connsiteX2" fmla="*/ 31002 w 116867"/>
                    <a:gd name="connsiteY2" fmla="*/ 50087 h 197134"/>
                    <a:gd name="connsiteX3" fmla="*/ 19096 w 116867"/>
                    <a:gd name="connsiteY3" fmla="*/ 81 h 197134"/>
                    <a:gd name="connsiteX4" fmla="*/ 46 w 116867"/>
                    <a:gd name="connsiteY4" fmla="*/ 61993 h 197134"/>
                    <a:gd name="connsiteX5" fmla="*/ 14333 w 116867"/>
                    <a:gd name="connsiteY5" fmla="*/ 119143 h 197134"/>
                    <a:gd name="connsiteX6" fmla="*/ 33383 w 116867"/>
                    <a:gd name="connsiteY6" fmla="*/ 162006 h 197134"/>
                    <a:gd name="connsiteX7" fmla="*/ 57196 w 116867"/>
                    <a:gd name="connsiteY7" fmla="*/ 192962 h 197134"/>
                    <a:gd name="connsiteX8" fmla="*/ 71483 w 116867"/>
                    <a:gd name="connsiteY8" fmla="*/ 192962 h 197134"/>
                    <a:gd name="connsiteX9" fmla="*/ 116727 w 116867"/>
                    <a:gd name="connsiteY9" fmla="*/ 154862 h 19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867" h="197134">
                      <a:moveTo>
                        <a:pt x="116727" y="154862"/>
                      </a:moveTo>
                      <a:cubicBezTo>
                        <a:pt x="113949" y="139781"/>
                        <a:pt x="69102" y="119937"/>
                        <a:pt x="54815" y="102475"/>
                      </a:cubicBezTo>
                      <a:cubicBezTo>
                        <a:pt x="40528" y="85013"/>
                        <a:pt x="36955" y="67153"/>
                        <a:pt x="31002" y="50087"/>
                      </a:cubicBezTo>
                      <a:cubicBezTo>
                        <a:pt x="25049" y="33021"/>
                        <a:pt x="24255" y="-1903"/>
                        <a:pt x="19096" y="81"/>
                      </a:cubicBezTo>
                      <a:cubicBezTo>
                        <a:pt x="13937" y="2065"/>
                        <a:pt x="840" y="42149"/>
                        <a:pt x="46" y="61993"/>
                      </a:cubicBezTo>
                      <a:cubicBezTo>
                        <a:pt x="-748" y="81837"/>
                        <a:pt x="8777" y="102474"/>
                        <a:pt x="14333" y="119143"/>
                      </a:cubicBezTo>
                      <a:cubicBezTo>
                        <a:pt x="19889" y="135812"/>
                        <a:pt x="26239" y="149703"/>
                        <a:pt x="33383" y="162006"/>
                      </a:cubicBezTo>
                      <a:cubicBezTo>
                        <a:pt x="40527" y="174309"/>
                        <a:pt x="50846" y="187803"/>
                        <a:pt x="57196" y="192962"/>
                      </a:cubicBezTo>
                      <a:cubicBezTo>
                        <a:pt x="63546" y="198121"/>
                        <a:pt x="62752" y="198915"/>
                        <a:pt x="71483" y="192962"/>
                      </a:cubicBezTo>
                      <a:cubicBezTo>
                        <a:pt x="80214" y="187009"/>
                        <a:pt x="119505" y="169943"/>
                        <a:pt x="116727" y="15486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717366F-B69A-94DD-AC2C-8EB1F04001F3}"/>
                  </a:ext>
                </a:extLst>
              </p:cNvPr>
              <p:cNvGrpSpPr/>
              <p:nvPr/>
            </p:nvGrpSpPr>
            <p:grpSpPr>
              <a:xfrm rot="432078">
                <a:off x="1085454" y="2409990"/>
                <a:ext cx="1941911" cy="1358663"/>
                <a:chOff x="8714428" y="3933747"/>
                <a:chExt cx="521689" cy="433848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8C20FCC8-E001-5F63-8232-D9184EC5311C}"/>
                    </a:ext>
                  </a:extLst>
                </p:cNvPr>
                <p:cNvSpPr/>
                <p:nvPr/>
              </p:nvSpPr>
              <p:spPr>
                <a:xfrm>
                  <a:off x="8714428" y="3947702"/>
                  <a:ext cx="521689" cy="419893"/>
                </a:xfrm>
                <a:custGeom>
                  <a:avLst/>
                  <a:gdLst>
                    <a:gd name="connsiteX0" fmla="*/ 466304 w 521689"/>
                    <a:gd name="connsiteY0" fmla="*/ 160393 h 419893"/>
                    <a:gd name="connsiteX1" fmla="*/ 252944 w 521689"/>
                    <a:gd name="connsiteY1" fmla="*/ 53713 h 419893"/>
                    <a:gd name="connsiteX2" fmla="*/ 184364 w 521689"/>
                    <a:gd name="connsiteY2" fmla="*/ 373 h 419893"/>
                    <a:gd name="connsiteX3" fmla="*/ 70064 w 521689"/>
                    <a:gd name="connsiteY3" fmla="*/ 38473 h 419893"/>
                    <a:gd name="connsiteX4" fmla="*/ 9104 w 521689"/>
                    <a:gd name="connsiteY4" fmla="*/ 183253 h 419893"/>
                    <a:gd name="connsiteX5" fmla="*/ 9104 w 521689"/>
                    <a:gd name="connsiteY5" fmla="*/ 305173 h 419893"/>
                    <a:gd name="connsiteX6" fmla="*/ 92924 w 521689"/>
                    <a:gd name="connsiteY6" fmla="*/ 381373 h 419893"/>
                    <a:gd name="connsiteX7" fmla="*/ 344384 w 521689"/>
                    <a:gd name="connsiteY7" fmla="*/ 419473 h 419893"/>
                    <a:gd name="connsiteX8" fmla="*/ 512024 w 521689"/>
                    <a:gd name="connsiteY8" fmla="*/ 358513 h 419893"/>
                    <a:gd name="connsiteX9" fmla="*/ 466304 w 521689"/>
                    <a:gd name="connsiteY9" fmla="*/ 160393 h 419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1689" h="419893">
                      <a:moveTo>
                        <a:pt x="466304" y="160393"/>
                      </a:moveTo>
                      <a:cubicBezTo>
                        <a:pt x="423124" y="109593"/>
                        <a:pt x="299934" y="80383"/>
                        <a:pt x="252944" y="53713"/>
                      </a:cubicBezTo>
                      <a:cubicBezTo>
                        <a:pt x="205954" y="27043"/>
                        <a:pt x="214844" y="2913"/>
                        <a:pt x="184364" y="373"/>
                      </a:cubicBezTo>
                      <a:cubicBezTo>
                        <a:pt x="153884" y="-2167"/>
                        <a:pt x="99274" y="7993"/>
                        <a:pt x="70064" y="38473"/>
                      </a:cubicBezTo>
                      <a:cubicBezTo>
                        <a:pt x="40854" y="68953"/>
                        <a:pt x="19264" y="138803"/>
                        <a:pt x="9104" y="183253"/>
                      </a:cubicBezTo>
                      <a:cubicBezTo>
                        <a:pt x="-1056" y="227703"/>
                        <a:pt x="-4866" y="272153"/>
                        <a:pt x="9104" y="305173"/>
                      </a:cubicBezTo>
                      <a:cubicBezTo>
                        <a:pt x="23074" y="338193"/>
                        <a:pt x="37044" y="362323"/>
                        <a:pt x="92924" y="381373"/>
                      </a:cubicBezTo>
                      <a:cubicBezTo>
                        <a:pt x="148804" y="400423"/>
                        <a:pt x="274534" y="423283"/>
                        <a:pt x="344384" y="419473"/>
                      </a:cubicBezTo>
                      <a:cubicBezTo>
                        <a:pt x="414234" y="415663"/>
                        <a:pt x="486624" y="399153"/>
                        <a:pt x="512024" y="358513"/>
                      </a:cubicBezTo>
                      <a:cubicBezTo>
                        <a:pt x="537424" y="317873"/>
                        <a:pt x="509484" y="211193"/>
                        <a:pt x="466304" y="160393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90FCD11-824F-750C-F191-DDAFF7983253}"/>
                    </a:ext>
                  </a:extLst>
                </p:cNvPr>
                <p:cNvSpPr/>
                <p:nvPr/>
              </p:nvSpPr>
              <p:spPr>
                <a:xfrm rot="1080910">
                  <a:off x="8725218" y="3933747"/>
                  <a:ext cx="166126" cy="369999"/>
                </a:xfrm>
                <a:prstGeom prst="ellipse">
                  <a:avLst/>
                </a:prstGeom>
                <a:solidFill>
                  <a:srgbClr val="FDA8E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65089C15-66B2-0FA2-0E33-5BAE1BB44D80}"/>
                    </a:ext>
                  </a:extLst>
                </p:cNvPr>
                <p:cNvSpPr/>
                <p:nvPr/>
              </p:nvSpPr>
              <p:spPr>
                <a:xfrm rot="339834">
                  <a:off x="8897636" y="4007525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C025BE44-9934-B222-AB0A-7DF26E9C15C4}"/>
                    </a:ext>
                  </a:extLst>
                </p:cNvPr>
                <p:cNvSpPr/>
                <p:nvPr/>
              </p:nvSpPr>
              <p:spPr>
                <a:xfrm rot="1045018">
                  <a:off x="8883392" y="4119971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4E873A9-460D-DF28-E1A5-B5097255A6C9}"/>
                    </a:ext>
                  </a:extLst>
                </p:cNvPr>
                <p:cNvSpPr/>
                <p:nvPr/>
              </p:nvSpPr>
              <p:spPr>
                <a:xfrm rot="2057395">
                  <a:off x="8832500" y="4218826"/>
                  <a:ext cx="71090" cy="89618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1FB6FF2-25F4-01AB-8EB8-446DB30F0088}"/>
                  </a:ext>
                </a:extLst>
              </p:cNvPr>
              <p:cNvGrpSpPr/>
              <p:nvPr/>
            </p:nvGrpSpPr>
            <p:grpSpPr>
              <a:xfrm>
                <a:off x="2259131" y="4749286"/>
                <a:ext cx="1373214" cy="1904069"/>
                <a:chOff x="5534677" y="5602578"/>
                <a:chExt cx="1414370" cy="16727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83C9246-D252-AAAF-4386-F6A72982CCEC}"/>
                    </a:ext>
                  </a:extLst>
                </p:cNvPr>
                <p:cNvSpPr/>
                <p:nvPr/>
              </p:nvSpPr>
              <p:spPr>
                <a:xfrm>
                  <a:off x="5534677" y="5602578"/>
                  <a:ext cx="1414370" cy="1672745"/>
                </a:xfrm>
                <a:custGeom>
                  <a:avLst/>
                  <a:gdLst>
                    <a:gd name="connsiteX0" fmla="*/ 159763 w 489615"/>
                    <a:gd name="connsiteY0" fmla="*/ 86727 h 523355"/>
                    <a:gd name="connsiteX1" fmla="*/ 82125 w 489615"/>
                    <a:gd name="connsiteY1" fmla="*/ 259256 h 523355"/>
                    <a:gd name="connsiteX2" fmla="*/ 13114 w 489615"/>
                    <a:gd name="connsiteY2" fmla="*/ 293761 h 523355"/>
                    <a:gd name="connsiteX3" fmla="*/ 4488 w 489615"/>
                    <a:gd name="connsiteY3" fmla="*/ 354146 h 523355"/>
                    <a:gd name="connsiteX4" fmla="*/ 64873 w 489615"/>
                    <a:gd name="connsiteY4" fmla="*/ 457663 h 523355"/>
                    <a:gd name="connsiteX5" fmla="*/ 228775 w 489615"/>
                    <a:gd name="connsiteY5" fmla="*/ 509422 h 523355"/>
                    <a:gd name="connsiteX6" fmla="*/ 332291 w 489615"/>
                    <a:gd name="connsiteY6" fmla="*/ 500795 h 523355"/>
                    <a:gd name="connsiteX7" fmla="*/ 409929 w 489615"/>
                    <a:gd name="connsiteY7" fmla="*/ 267882 h 523355"/>
                    <a:gd name="connsiteX8" fmla="*/ 478941 w 489615"/>
                    <a:gd name="connsiteY8" fmla="*/ 155739 h 523355"/>
                    <a:gd name="connsiteX9" fmla="*/ 168390 w 489615"/>
                    <a:gd name="connsiteY9" fmla="*/ 463 h 523355"/>
                    <a:gd name="connsiteX10" fmla="*/ 159763 w 489615"/>
                    <a:gd name="connsiteY10" fmla="*/ 86727 h 523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9615" h="523355">
                      <a:moveTo>
                        <a:pt x="159763" y="86727"/>
                      </a:moveTo>
                      <a:cubicBezTo>
                        <a:pt x="145385" y="129859"/>
                        <a:pt x="106566" y="224750"/>
                        <a:pt x="82125" y="259256"/>
                      </a:cubicBezTo>
                      <a:cubicBezTo>
                        <a:pt x="57684" y="293762"/>
                        <a:pt x="26054" y="277946"/>
                        <a:pt x="13114" y="293761"/>
                      </a:cubicBezTo>
                      <a:cubicBezTo>
                        <a:pt x="174" y="309576"/>
                        <a:pt x="-4139" y="326829"/>
                        <a:pt x="4488" y="354146"/>
                      </a:cubicBezTo>
                      <a:cubicBezTo>
                        <a:pt x="13114" y="381463"/>
                        <a:pt x="27492" y="431784"/>
                        <a:pt x="64873" y="457663"/>
                      </a:cubicBezTo>
                      <a:cubicBezTo>
                        <a:pt x="102254" y="483542"/>
                        <a:pt x="184205" y="502233"/>
                        <a:pt x="228775" y="509422"/>
                      </a:cubicBezTo>
                      <a:cubicBezTo>
                        <a:pt x="273345" y="516611"/>
                        <a:pt x="302099" y="541052"/>
                        <a:pt x="332291" y="500795"/>
                      </a:cubicBezTo>
                      <a:cubicBezTo>
                        <a:pt x="362483" y="460538"/>
                        <a:pt x="385487" y="325391"/>
                        <a:pt x="409929" y="267882"/>
                      </a:cubicBezTo>
                      <a:cubicBezTo>
                        <a:pt x="434371" y="210373"/>
                        <a:pt x="519197" y="200309"/>
                        <a:pt x="478941" y="155739"/>
                      </a:cubicBezTo>
                      <a:cubicBezTo>
                        <a:pt x="438685" y="111169"/>
                        <a:pt x="220148" y="6214"/>
                        <a:pt x="168390" y="463"/>
                      </a:cubicBezTo>
                      <a:cubicBezTo>
                        <a:pt x="116632" y="-5288"/>
                        <a:pt x="174141" y="43595"/>
                        <a:pt x="159763" y="86727"/>
                      </a:cubicBezTo>
                      <a:close/>
                    </a:path>
                  </a:pathLst>
                </a:custGeom>
                <a:solidFill>
                  <a:srgbClr val="C1E4FE"/>
                </a:solidFill>
                <a:ln>
                  <a:solidFill>
                    <a:srgbClr val="0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5717FFCF-216F-EEE8-C329-543A278FEA9F}"/>
                    </a:ext>
                  </a:extLst>
                </p:cNvPr>
                <p:cNvSpPr/>
                <p:nvPr/>
              </p:nvSpPr>
              <p:spPr>
                <a:xfrm rot="19894958">
                  <a:off x="5585513" y="6695958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770B3263-8D62-B0C4-6E8A-95BC31515EF8}"/>
                    </a:ext>
                  </a:extLst>
                </p:cNvPr>
                <p:cNvSpPr/>
                <p:nvPr/>
              </p:nvSpPr>
              <p:spPr>
                <a:xfrm rot="17454497">
                  <a:off x="5770678" y="6882341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C45FC00-7998-BCE8-177B-6D6D33470410}"/>
                    </a:ext>
                  </a:extLst>
                </p:cNvPr>
                <p:cNvSpPr/>
                <p:nvPr/>
              </p:nvSpPr>
              <p:spPr>
                <a:xfrm rot="17120930">
                  <a:off x="6106468" y="6995817"/>
                  <a:ext cx="264622" cy="280653"/>
                </a:xfrm>
                <a:custGeom>
                  <a:avLst/>
                  <a:gdLst>
                    <a:gd name="connsiteX0" fmla="*/ 6178 w 71090"/>
                    <a:gd name="connsiteY0" fmla="*/ 826 h 89618"/>
                    <a:gd name="connsiteX1" fmla="*/ 3796 w 71090"/>
                    <a:gd name="connsiteY1" fmla="*/ 69883 h 89618"/>
                    <a:gd name="connsiteX2" fmla="*/ 1415 w 71090"/>
                    <a:gd name="connsiteY2" fmla="*/ 88933 h 89618"/>
                    <a:gd name="connsiteX3" fmla="*/ 27609 w 71090"/>
                    <a:gd name="connsiteY3" fmla="*/ 84170 h 89618"/>
                    <a:gd name="connsiteX4" fmla="*/ 60946 w 71090"/>
                    <a:gd name="connsiteY4" fmla="*/ 72264 h 89618"/>
                    <a:gd name="connsiteX5" fmla="*/ 70471 w 71090"/>
                    <a:gd name="connsiteY5" fmla="*/ 34164 h 89618"/>
                    <a:gd name="connsiteX6" fmla="*/ 6178 w 71090"/>
                    <a:gd name="connsiteY6" fmla="*/ 826 h 8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090" h="89618">
                      <a:moveTo>
                        <a:pt x="6178" y="826"/>
                      </a:moveTo>
                      <a:cubicBezTo>
                        <a:pt x="-4934" y="6779"/>
                        <a:pt x="4590" y="55199"/>
                        <a:pt x="3796" y="69883"/>
                      </a:cubicBezTo>
                      <a:cubicBezTo>
                        <a:pt x="3002" y="84567"/>
                        <a:pt x="-2554" y="86552"/>
                        <a:pt x="1415" y="88933"/>
                      </a:cubicBezTo>
                      <a:cubicBezTo>
                        <a:pt x="5384" y="91314"/>
                        <a:pt x="17687" y="86948"/>
                        <a:pt x="27609" y="84170"/>
                      </a:cubicBezTo>
                      <a:cubicBezTo>
                        <a:pt x="37531" y="81392"/>
                        <a:pt x="53802" y="80598"/>
                        <a:pt x="60946" y="72264"/>
                      </a:cubicBezTo>
                      <a:cubicBezTo>
                        <a:pt x="68090" y="63930"/>
                        <a:pt x="72852" y="45673"/>
                        <a:pt x="70471" y="34164"/>
                      </a:cubicBezTo>
                      <a:cubicBezTo>
                        <a:pt x="68090" y="22655"/>
                        <a:pt x="17290" y="-5127"/>
                        <a:pt x="6178" y="826"/>
                      </a:cubicBezTo>
                      <a:close/>
                    </a:path>
                  </a:pathLst>
                </a:custGeom>
                <a:solidFill>
                  <a:srgbClr val="F2F4EE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54DD5F8-230C-E8E7-31DD-41F946576FD0}"/>
                  </a:ext>
                </a:extLst>
              </p:cNvPr>
              <p:cNvSpPr/>
              <p:nvPr/>
            </p:nvSpPr>
            <p:spPr>
              <a:xfrm rot="2412676">
                <a:off x="2649116" y="4621632"/>
                <a:ext cx="1095466" cy="667692"/>
              </a:xfrm>
              <a:prstGeom prst="ellipse">
                <a:avLst/>
              </a:prstGeom>
              <a:solidFill>
                <a:srgbClr val="CDE8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963AC97-776D-BF63-0C43-3E5D829FFE67}"/>
                  </a:ext>
                </a:extLst>
              </p:cNvPr>
              <p:cNvSpPr/>
              <p:nvPr/>
            </p:nvSpPr>
            <p:spPr>
              <a:xfrm>
                <a:off x="3138064" y="3555797"/>
                <a:ext cx="1353178" cy="1557622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E4F3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33D071-E539-040A-F5FE-1D000CD9F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1745411" y="3511924"/>
              <a:ext cx="522361" cy="286017"/>
            </a:xfrm>
            <a:prstGeom prst="rect">
              <a:avLst/>
            </a:prstGeom>
          </p:spPr>
        </p:pic>
      </p:grpSp>
      <p:pic>
        <p:nvPicPr>
          <p:cNvPr id="196" name="Picture 195">
            <a:extLst>
              <a:ext uri="{FF2B5EF4-FFF2-40B4-BE49-F238E27FC236}">
                <a16:creationId xmlns:a16="http://schemas.microsoft.com/office/drawing/2014/main" id="{97220B82-EA8C-5C3C-E78B-F256ABDAFA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6" y="2465558"/>
            <a:ext cx="2680996" cy="3525406"/>
          </a:xfrm>
          <a:prstGeom prst="rect">
            <a:avLst/>
          </a:prstGeom>
        </p:spPr>
      </p:pic>
      <p:pic>
        <p:nvPicPr>
          <p:cNvPr id="9" name="V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3062" y="48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79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1.01224 -0.16829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12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244750-76E6-8816-B88F-E2AE5D829B67}"/>
              </a:ext>
            </a:extLst>
          </p:cNvPr>
          <p:cNvSpPr/>
          <p:nvPr/>
        </p:nvSpPr>
        <p:spPr>
          <a:xfrm>
            <a:off x="177216" y="729345"/>
            <a:ext cx="11954307" cy="605192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5" name="Group 1184">
            <a:extLst>
              <a:ext uri="{FF2B5EF4-FFF2-40B4-BE49-F238E27FC236}">
                <a16:creationId xmlns:a16="http://schemas.microsoft.com/office/drawing/2014/main" id="{C3BE1C89-33E4-C37E-573C-F29D8595170C}"/>
              </a:ext>
            </a:extLst>
          </p:cNvPr>
          <p:cNvGrpSpPr/>
          <p:nvPr/>
        </p:nvGrpSpPr>
        <p:grpSpPr>
          <a:xfrm>
            <a:off x="447577" y="-64201"/>
            <a:ext cx="1497687" cy="1630608"/>
            <a:chOff x="639296" y="-256624"/>
            <a:chExt cx="3404042" cy="3706154"/>
          </a:xfrm>
        </p:grpSpPr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ED881098-45BB-0DFC-FDEE-7CAAE1D87337}"/>
                </a:ext>
              </a:extLst>
            </p:cNvPr>
            <p:cNvGrpSpPr/>
            <p:nvPr/>
          </p:nvGrpSpPr>
          <p:grpSpPr>
            <a:xfrm rot="7167966">
              <a:off x="510124" y="-127452"/>
              <a:ext cx="2761030" cy="2502686"/>
              <a:chOff x="6226797" y="2518433"/>
              <a:chExt cx="2761030" cy="2502686"/>
            </a:xfrm>
          </p:grpSpPr>
          <p:pic>
            <p:nvPicPr>
              <p:cNvPr id="102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4EA46F8C-873C-B5C0-3F63-B785B2FF3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A0E3C2D7-6F9D-A602-259A-611630EEB43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2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ED66275-998E-DFEF-A915-A9EF8C226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69BDCE1-F903-2E42-DC92-64CE1F3C62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B4784BC-32F2-6416-4815-F2B333371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C0DF76E-BBFA-2520-212E-08246B223B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F480E2B-DEE2-3F59-3269-ABA6CFFDE2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994AFEF-8F27-BE79-A3D5-34322D94FF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02E52E3B-9AED-6708-6B38-31ED171876FA}"/>
                </a:ext>
              </a:extLst>
            </p:cNvPr>
            <p:cNvGrpSpPr/>
            <p:nvPr/>
          </p:nvGrpSpPr>
          <p:grpSpPr>
            <a:xfrm rot="10349953">
              <a:off x="2605624" y="111167"/>
              <a:ext cx="1437714" cy="1303190"/>
              <a:chOff x="6226797" y="2518433"/>
              <a:chExt cx="2761030" cy="2502686"/>
            </a:xfrm>
          </p:grpSpPr>
          <p:pic>
            <p:nvPicPr>
              <p:cNvPr id="1066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3D6ABFEE-C64B-BC2F-9D93-75541932A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7" name="Group 1066">
                <a:extLst>
                  <a:ext uri="{FF2B5EF4-FFF2-40B4-BE49-F238E27FC236}">
                    <a16:creationId xmlns:a16="http://schemas.microsoft.com/office/drawing/2014/main" id="{5ED0D3A8-22F1-AD62-891A-21638721078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6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C7303DF-D791-DA57-8EEA-F4E9C2ACE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9C24B71-CDF2-E41E-53C5-B6724EC9F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E8208D4-34C0-D03F-53E8-EC603CC3A6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68E3888-9E5E-BE06-134F-5141152CB2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1D97BA2-90E6-3E3C-8C11-6071F1C61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57B2BC3-FECE-854B-4581-7FA1340058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0202B409-937E-501A-F2A3-F15DEB3833D8}"/>
                </a:ext>
              </a:extLst>
            </p:cNvPr>
            <p:cNvGrpSpPr/>
            <p:nvPr/>
          </p:nvGrpSpPr>
          <p:grpSpPr>
            <a:xfrm rot="1365833">
              <a:off x="881276" y="2146340"/>
              <a:ext cx="1437714" cy="1303190"/>
              <a:chOff x="6226797" y="2518433"/>
              <a:chExt cx="2761030" cy="2502686"/>
            </a:xfrm>
          </p:grpSpPr>
          <p:pic>
            <p:nvPicPr>
              <p:cNvPr id="1075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7585365F-759A-0C90-16FE-5A817F3D4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1538188B-1F96-78AB-93A1-720596879C3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7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76772B7-0883-414E-A890-8538BC0DF4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57E46AA-CB14-A880-C733-05A7ACD6E6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E0A0D79-403C-AB2A-57A3-FA1E3DB7B2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BBD3487-AE63-58F9-8F88-4DF31BAA19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05CD7D4-56E4-3E53-0D6E-57904E60EF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0E6D666-AA6D-61FB-CB55-4A0E0EC538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B0C0877F-2549-85FA-0294-5B608BB50907}"/>
              </a:ext>
            </a:extLst>
          </p:cNvPr>
          <p:cNvSpPr/>
          <p:nvPr/>
        </p:nvSpPr>
        <p:spPr>
          <a:xfrm>
            <a:off x="1610909" y="598726"/>
            <a:ext cx="3906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nhất</a:t>
            </a:r>
            <a:endParaRPr lang="en-US" sz="4800" cap="none" spc="0" dirty="0">
              <a:ln w="0"/>
              <a:solidFill>
                <a:srgbClr val="5889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CB2D5FFD-05DB-6741-3C64-90AA4F1888BF}"/>
              </a:ext>
            </a:extLst>
          </p:cNvPr>
          <p:cNvSpPr txBox="1"/>
          <p:nvPr/>
        </p:nvSpPr>
        <p:spPr>
          <a:xfrm>
            <a:off x="1202035" y="1451355"/>
            <a:ext cx="931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Xếp các từ ngữ dưới đây vào nhóm thích hợp:</a:t>
            </a:r>
            <a:endParaRPr lang="en-US" sz="3200" dirty="0"/>
          </a:p>
        </p:txBody>
      </p: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83099F51-41FF-3728-C6FB-53D1AF553CF3}"/>
              </a:ext>
            </a:extLst>
          </p:cNvPr>
          <p:cNvGrpSpPr/>
          <p:nvPr/>
        </p:nvGrpSpPr>
        <p:grpSpPr>
          <a:xfrm>
            <a:off x="89360" y="2250202"/>
            <a:ext cx="2854355" cy="1250109"/>
            <a:chOff x="2268381" y="2761539"/>
            <a:chExt cx="1865122" cy="1250109"/>
          </a:xfrm>
        </p:grpSpPr>
        <p:sp>
          <p:nvSpPr>
            <p:cNvPr id="1089" name="Cloud 1088">
              <a:extLst>
                <a:ext uri="{FF2B5EF4-FFF2-40B4-BE49-F238E27FC236}">
                  <a16:creationId xmlns:a16="http://schemas.microsoft.com/office/drawing/2014/main" id="{B705BEDE-F150-0BB6-730C-005F48A80864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0" name="Cloud 1089">
              <a:extLst>
                <a:ext uri="{FF2B5EF4-FFF2-40B4-BE49-F238E27FC236}">
                  <a16:creationId xmlns:a16="http://schemas.microsoft.com/office/drawing/2014/main" id="{D4BD9ABD-71BB-3B98-0D30-93C0B19CE20A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DB1DB00C-DCE0-3B1F-B7AE-3128C435E9E3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mênh</a:t>
              </a:r>
              <a:r>
                <a:rPr lang="en-US" sz="3200" b="1" dirty="0"/>
                <a:t> </a:t>
              </a:r>
              <a:r>
                <a:rPr lang="en-US" sz="3200" b="1" dirty="0" err="1"/>
                <a:t>mông</a:t>
              </a:r>
              <a:endParaRPr lang="en-US" sz="3200" b="1" dirty="0"/>
            </a:p>
          </p:txBody>
        </p: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627B5FC2-EE03-FF3E-204F-4F178F7BC8A6}"/>
              </a:ext>
            </a:extLst>
          </p:cNvPr>
          <p:cNvGrpSpPr/>
          <p:nvPr/>
        </p:nvGrpSpPr>
        <p:grpSpPr>
          <a:xfrm>
            <a:off x="106797" y="3327212"/>
            <a:ext cx="2969953" cy="1166979"/>
            <a:chOff x="2268381" y="2761539"/>
            <a:chExt cx="1865122" cy="1166979"/>
          </a:xfrm>
        </p:grpSpPr>
        <p:sp>
          <p:nvSpPr>
            <p:cNvPr id="1094" name="Cloud 1093">
              <a:extLst>
                <a:ext uri="{FF2B5EF4-FFF2-40B4-BE49-F238E27FC236}">
                  <a16:creationId xmlns:a16="http://schemas.microsoft.com/office/drawing/2014/main" id="{FCB40B3C-BB9E-8A51-9639-5A767F92A61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5" name="Cloud 1094">
              <a:extLst>
                <a:ext uri="{FF2B5EF4-FFF2-40B4-BE49-F238E27FC236}">
                  <a16:creationId xmlns:a16="http://schemas.microsoft.com/office/drawing/2014/main" id="{E2083582-636A-6517-9E32-84BB7377F4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31598311-AA26-C3FB-071E-72691E897EC9}"/>
                </a:ext>
              </a:extLst>
            </p:cNvPr>
            <p:cNvSpPr txBox="1"/>
            <p:nvPr/>
          </p:nvSpPr>
          <p:spPr>
            <a:xfrm>
              <a:off x="2514649" y="285130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thác</a:t>
              </a:r>
              <a:r>
                <a:rPr lang="en-US" sz="3200" b="1" dirty="0"/>
                <a:t> </a:t>
              </a:r>
              <a:r>
                <a:rPr lang="en-US" sz="3200" b="1" dirty="0" err="1"/>
                <a:t>nước</a:t>
              </a:r>
              <a:endParaRPr lang="en-US" sz="3200" b="1" dirty="0"/>
            </a:p>
          </p:txBody>
        </p:sp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269386D3-FF20-BAAB-6EB1-5683B9F12E4D}"/>
              </a:ext>
            </a:extLst>
          </p:cNvPr>
          <p:cNvGrpSpPr/>
          <p:nvPr/>
        </p:nvGrpSpPr>
        <p:grpSpPr>
          <a:xfrm>
            <a:off x="126877" y="4139066"/>
            <a:ext cx="2969953" cy="1250109"/>
            <a:chOff x="2268381" y="2761539"/>
            <a:chExt cx="1865122" cy="1250109"/>
          </a:xfrm>
        </p:grpSpPr>
        <p:sp>
          <p:nvSpPr>
            <p:cNvPr id="1098" name="Cloud 1097">
              <a:extLst>
                <a:ext uri="{FF2B5EF4-FFF2-40B4-BE49-F238E27FC236}">
                  <a16:creationId xmlns:a16="http://schemas.microsoft.com/office/drawing/2014/main" id="{B63D6754-085D-263D-2BCD-8B6303A18EF8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9" name="Cloud 1098">
              <a:extLst>
                <a:ext uri="{FF2B5EF4-FFF2-40B4-BE49-F238E27FC236}">
                  <a16:creationId xmlns:a16="http://schemas.microsoft.com/office/drawing/2014/main" id="{CC3A9B50-A85C-A428-3EE5-122DFC16E2C4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0" name="TextBox 1099">
              <a:extLst>
                <a:ext uri="{FF2B5EF4-FFF2-40B4-BE49-F238E27FC236}">
                  <a16:creationId xmlns:a16="http://schemas.microsoft.com/office/drawing/2014/main" id="{6D248BF1-33C2-6E74-05F6-54A5EFC2209A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sừng</a:t>
              </a:r>
              <a:r>
                <a:rPr lang="en-US" sz="3200" b="1" dirty="0"/>
                <a:t> </a:t>
              </a:r>
              <a:r>
                <a:rPr lang="en-US" sz="3200" b="1" dirty="0" err="1"/>
                <a:t>sững</a:t>
              </a:r>
              <a:endParaRPr lang="en-US" sz="3200" b="1" dirty="0"/>
            </a:p>
          </p:txBody>
        </p:sp>
      </p:grp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2096BDDE-B0D9-36FB-3474-4DE853BA342E}"/>
              </a:ext>
            </a:extLst>
          </p:cNvPr>
          <p:cNvGrpSpPr/>
          <p:nvPr/>
        </p:nvGrpSpPr>
        <p:grpSpPr>
          <a:xfrm>
            <a:off x="3210027" y="2236727"/>
            <a:ext cx="2661700" cy="757666"/>
            <a:chOff x="2268381" y="2761539"/>
            <a:chExt cx="1865122" cy="757666"/>
          </a:xfrm>
        </p:grpSpPr>
        <p:sp>
          <p:nvSpPr>
            <p:cNvPr id="1102" name="Cloud 1101">
              <a:extLst>
                <a:ext uri="{FF2B5EF4-FFF2-40B4-BE49-F238E27FC236}">
                  <a16:creationId xmlns:a16="http://schemas.microsoft.com/office/drawing/2014/main" id="{5B9CD1EE-DC24-E822-2778-16D18DF0B367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3" name="Cloud 1102">
              <a:extLst>
                <a:ext uri="{FF2B5EF4-FFF2-40B4-BE49-F238E27FC236}">
                  <a16:creationId xmlns:a16="http://schemas.microsoft.com/office/drawing/2014/main" id="{2E0D5892-1BB3-C0ED-C527-C18C0EF93A2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4" name="TextBox 1103">
              <a:extLst>
                <a:ext uri="{FF2B5EF4-FFF2-40B4-BE49-F238E27FC236}">
                  <a16:creationId xmlns:a16="http://schemas.microsoft.com/office/drawing/2014/main" id="{E50BAAFE-CF7A-0DAA-1AB8-92F2770FA73B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núi</a:t>
              </a:r>
              <a:endParaRPr lang="en-US" sz="3200" b="1" dirty="0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DC134E40-B11B-8788-BB9C-A3BCAE1F1B5D}"/>
              </a:ext>
            </a:extLst>
          </p:cNvPr>
          <p:cNvGrpSpPr/>
          <p:nvPr/>
        </p:nvGrpSpPr>
        <p:grpSpPr>
          <a:xfrm>
            <a:off x="3075340" y="3290409"/>
            <a:ext cx="2969953" cy="1138114"/>
            <a:chOff x="2268381" y="2761539"/>
            <a:chExt cx="1865122" cy="1138114"/>
          </a:xfrm>
        </p:grpSpPr>
        <p:sp>
          <p:nvSpPr>
            <p:cNvPr id="1106" name="Cloud 1105">
              <a:extLst>
                <a:ext uri="{FF2B5EF4-FFF2-40B4-BE49-F238E27FC236}">
                  <a16:creationId xmlns:a16="http://schemas.microsoft.com/office/drawing/2014/main" id="{6DC35906-DE8B-AD8C-1B7D-C2350BDCE5BA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7" name="Cloud 1106">
              <a:extLst>
                <a:ext uri="{FF2B5EF4-FFF2-40B4-BE49-F238E27FC236}">
                  <a16:creationId xmlns:a16="http://schemas.microsoft.com/office/drawing/2014/main" id="{CA6E5D3C-2434-3F16-3496-4550C0D305AC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8" name="TextBox 1107">
              <a:extLst>
                <a:ext uri="{FF2B5EF4-FFF2-40B4-BE49-F238E27FC236}">
                  <a16:creationId xmlns:a16="http://schemas.microsoft.com/office/drawing/2014/main" id="{6806AA76-D41E-30FA-67B9-3C6CD0D40E31}"/>
                </a:ext>
              </a:extLst>
            </p:cNvPr>
            <p:cNvSpPr txBox="1"/>
            <p:nvPr/>
          </p:nvSpPr>
          <p:spPr>
            <a:xfrm>
              <a:off x="2425748" y="2822435"/>
              <a:ext cx="16262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ngoằn</a:t>
              </a:r>
              <a:r>
                <a:rPr lang="en-US" sz="3200" b="1" dirty="0"/>
                <a:t> </a:t>
              </a:r>
              <a:r>
                <a:rPr lang="en-US" sz="3200" b="1" dirty="0" err="1"/>
                <a:t>ngoèo</a:t>
              </a:r>
              <a:endParaRPr lang="en-US" sz="3200" b="1" dirty="0"/>
            </a:p>
          </p:txBody>
        </p: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DC4C9173-4ED5-AA2C-155F-4EC71AA9159E}"/>
              </a:ext>
            </a:extLst>
          </p:cNvPr>
          <p:cNvGrpSpPr/>
          <p:nvPr/>
        </p:nvGrpSpPr>
        <p:grpSpPr>
          <a:xfrm>
            <a:off x="3184417" y="4187101"/>
            <a:ext cx="2969953" cy="757666"/>
            <a:chOff x="2268381" y="2761539"/>
            <a:chExt cx="1865122" cy="757666"/>
          </a:xfrm>
        </p:grpSpPr>
        <p:sp>
          <p:nvSpPr>
            <p:cNvPr id="1110" name="Cloud 1109">
              <a:extLst>
                <a:ext uri="{FF2B5EF4-FFF2-40B4-BE49-F238E27FC236}">
                  <a16:creationId xmlns:a16="http://schemas.microsoft.com/office/drawing/2014/main" id="{EB8E69E6-111C-E107-6630-EA9BF0EE0A1B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1" name="Cloud 1110">
              <a:extLst>
                <a:ext uri="{FF2B5EF4-FFF2-40B4-BE49-F238E27FC236}">
                  <a16:creationId xmlns:a16="http://schemas.microsoft.com/office/drawing/2014/main" id="{042A12E3-F772-BF60-7C78-F9AEEFEE8D89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2" name="TextBox 1111">
              <a:extLst>
                <a:ext uri="{FF2B5EF4-FFF2-40B4-BE49-F238E27FC236}">
                  <a16:creationId xmlns:a16="http://schemas.microsoft.com/office/drawing/2014/main" id="{BF7DE59E-BAEA-DCC7-99A4-118289839947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rừng</a:t>
              </a:r>
              <a:endParaRPr lang="en-US" sz="3200" b="1" dirty="0"/>
            </a:p>
          </p:txBody>
        </p: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9E3F301E-25E5-D2E6-262B-BBDB294852A4}"/>
              </a:ext>
            </a:extLst>
          </p:cNvPr>
          <p:cNvGrpSpPr/>
          <p:nvPr/>
        </p:nvGrpSpPr>
        <p:grpSpPr>
          <a:xfrm>
            <a:off x="6101451" y="2184297"/>
            <a:ext cx="2969953" cy="1250109"/>
            <a:chOff x="2268381" y="2761539"/>
            <a:chExt cx="1865122" cy="1250109"/>
          </a:xfrm>
        </p:grpSpPr>
        <p:sp>
          <p:nvSpPr>
            <p:cNvPr id="1114" name="Cloud 1113">
              <a:extLst>
                <a:ext uri="{FF2B5EF4-FFF2-40B4-BE49-F238E27FC236}">
                  <a16:creationId xmlns:a16="http://schemas.microsoft.com/office/drawing/2014/main" id="{F801C350-B9D3-3722-7795-706B421E3AA0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5" name="Cloud 1114">
              <a:extLst>
                <a:ext uri="{FF2B5EF4-FFF2-40B4-BE49-F238E27FC236}">
                  <a16:creationId xmlns:a16="http://schemas.microsoft.com/office/drawing/2014/main" id="{F448EDBD-14C9-06FB-9D19-94AD63666C2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515FB01F-6911-612B-774C-DF5330A88AB2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uốn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lượn</a:t>
              </a:r>
              <a:endParaRPr lang="en-US" sz="3200" b="1" dirty="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0CD53F65-E47D-5C61-D923-F1D111F992F3}"/>
              </a:ext>
            </a:extLst>
          </p:cNvPr>
          <p:cNvGrpSpPr/>
          <p:nvPr/>
        </p:nvGrpSpPr>
        <p:grpSpPr>
          <a:xfrm>
            <a:off x="6143037" y="3228977"/>
            <a:ext cx="2969953" cy="1180834"/>
            <a:chOff x="2268381" y="2761539"/>
            <a:chExt cx="1865122" cy="1180834"/>
          </a:xfrm>
        </p:grpSpPr>
        <p:sp>
          <p:nvSpPr>
            <p:cNvPr id="1118" name="Cloud 1117">
              <a:extLst>
                <a:ext uri="{FF2B5EF4-FFF2-40B4-BE49-F238E27FC236}">
                  <a16:creationId xmlns:a16="http://schemas.microsoft.com/office/drawing/2014/main" id="{591941C5-CA00-A666-ACE2-09A643D38B3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9" name="Cloud 1118">
              <a:extLst>
                <a:ext uri="{FF2B5EF4-FFF2-40B4-BE49-F238E27FC236}">
                  <a16:creationId xmlns:a16="http://schemas.microsoft.com/office/drawing/2014/main" id="{BDCF838B-1E37-3A8B-BAFB-6C4D2807B047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0" name="TextBox 1119">
              <a:extLst>
                <a:ext uri="{FF2B5EF4-FFF2-40B4-BE49-F238E27FC236}">
                  <a16:creationId xmlns:a16="http://schemas.microsoft.com/office/drawing/2014/main" id="{34B9DB7C-0A18-D0C9-EE67-DF4435219DD5}"/>
                </a:ext>
              </a:extLst>
            </p:cNvPr>
            <p:cNvSpPr txBox="1"/>
            <p:nvPr/>
          </p:nvSpPr>
          <p:spPr>
            <a:xfrm>
              <a:off x="2584257" y="2865155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trắng</a:t>
              </a:r>
              <a:r>
                <a:rPr lang="en-US" sz="3200" b="1" dirty="0"/>
                <a:t> </a:t>
              </a:r>
              <a:r>
                <a:rPr lang="en-US" sz="3200" b="1" dirty="0" err="1"/>
                <a:t>xoá</a:t>
              </a:r>
              <a:endParaRPr lang="en-US" sz="3200" b="1" dirty="0"/>
            </a:p>
          </p:txBody>
        </p:sp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BECA7B05-B2C1-73BA-B43C-EE29F9BFF12E}"/>
              </a:ext>
            </a:extLst>
          </p:cNvPr>
          <p:cNvGrpSpPr/>
          <p:nvPr/>
        </p:nvGrpSpPr>
        <p:grpSpPr>
          <a:xfrm>
            <a:off x="6157139" y="4127962"/>
            <a:ext cx="2969953" cy="1250109"/>
            <a:chOff x="2268381" y="2761539"/>
            <a:chExt cx="1865122" cy="1250109"/>
          </a:xfrm>
        </p:grpSpPr>
        <p:sp>
          <p:nvSpPr>
            <p:cNvPr id="1122" name="Cloud 1121">
              <a:extLst>
                <a:ext uri="{FF2B5EF4-FFF2-40B4-BE49-F238E27FC236}">
                  <a16:creationId xmlns:a16="http://schemas.microsoft.com/office/drawing/2014/main" id="{24BFC7BE-1791-B892-20B7-ADE755915D1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3" name="Cloud 1122">
              <a:extLst>
                <a:ext uri="{FF2B5EF4-FFF2-40B4-BE49-F238E27FC236}">
                  <a16:creationId xmlns:a16="http://schemas.microsoft.com/office/drawing/2014/main" id="{CD3B1968-9B0A-03CF-D103-BCD5524C43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4" name="TextBox 1123">
              <a:extLst>
                <a:ext uri="{FF2B5EF4-FFF2-40B4-BE49-F238E27FC236}">
                  <a16:creationId xmlns:a16="http://schemas.microsoft.com/office/drawing/2014/main" id="{2C92C7D8-5B87-02BB-F366-0CA7DCCD901D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gập</a:t>
              </a:r>
              <a:r>
                <a:rPr lang="en-US" sz="3200" b="1" dirty="0"/>
                <a:t> </a:t>
              </a:r>
              <a:r>
                <a:rPr lang="en-US" sz="3200" b="1" dirty="0" err="1"/>
                <a:t>ghềnh</a:t>
              </a:r>
              <a:endParaRPr lang="en-US" sz="3200" b="1" dirty="0"/>
            </a:p>
          </p:txBody>
        </p:sp>
      </p:grp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EE0AA2C1-707E-8C9D-A528-933405AFAE20}"/>
              </a:ext>
            </a:extLst>
          </p:cNvPr>
          <p:cNvGrpSpPr/>
          <p:nvPr/>
        </p:nvGrpSpPr>
        <p:grpSpPr>
          <a:xfrm>
            <a:off x="9209898" y="1887989"/>
            <a:ext cx="2969953" cy="1569660"/>
            <a:chOff x="2268381" y="2564142"/>
            <a:chExt cx="1865122" cy="1569660"/>
          </a:xfrm>
        </p:grpSpPr>
        <p:sp>
          <p:nvSpPr>
            <p:cNvPr id="1126" name="Cloud 1125">
              <a:extLst>
                <a:ext uri="{FF2B5EF4-FFF2-40B4-BE49-F238E27FC236}">
                  <a16:creationId xmlns:a16="http://schemas.microsoft.com/office/drawing/2014/main" id="{5035B4F5-5903-022F-B0D2-4C039CC5AB7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7" name="Cloud 1126">
              <a:extLst>
                <a:ext uri="{FF2B5EF4-FFF2-40B4-BE49-F238E27FC236}">
                  <a16:creationId xmlns:a16="http://schemas.microsoft.com/office/drawing/2014/main" id="{3286ACDD-ABCF-E212-F259-EDE2AD8CCB75}"/>
                </a:ext>
              </a:extLst>
            </p:cNvPr>
            <p:cNvSpPr/>
            <p:nvPr/>
          </p:nvSpPr>
          <p:spPr>
            <a:xfrm>
              <a:off x="2427194" y="2882354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50330669-B1E1-8502-4240-C0B31B0DAE95}"/>
                </a:ext>
              </a:extLst>
            </p:cNvPr>
            <p:cNvSpPr txBox="1"/>
            <p:nvPr/>
          </p:nvSpPr>
          <p:spPr>
            <a:xfrm>
              <a:off x="2486354" y="2564142"/>
              <a:ext cx="14745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ruộng</a:t>
              </a:r>
              <a:r>
                <a:rPr lang="en-US" sz="3200" b="1" dirty="0"/>
                <a:t> </a:t>
              </a:r>
            </a:p>
            <a:p>
              <a:pPr algn="ctr"/>
              <a:r>
                <a:rPr lang="en-US" sz="3200" b="1" dirty="0" err="1"/>
                <a:t>bậc</a:t>
              </a:r>
              <a:r>
                <a:rPr lang="en-US" sz="3200" b="1" dirty="0"/>
                <a:t> thang</a:t>
              </a:r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392688B-F876-660E-A0DF-09EC6D61A7B6}"/>
              </a:ext>
            </a:extLst>
          </p:cNvPr>
          <p:cNvGrpSpPr/>
          <p:nvPr/>
        </p:nvGrpSpPr>
        <p:grpSpPr>
          <a:xfrm>
            <a:off x="9233266" y="3079681"/>
            <a:ext cx="2969953" cy="736034"/>
            <a:chOff x="2268381" y="2761539"/>
            <a:chExt cx="1865122" cy="736034"/>
          </a:xfrm>
        </p:grpSpPr>
        <p:sp>
          <p:nvSpPr>
            <p:cNvPr id="1130" name="Cloud 1129">
              <a:extLst>
                <a:ext uri="{FF2B5EF4-FFF2-40B4-BE49-F238E27FC236}">
                  <a16:creationId xmlns:a16="http://schemas.microsoft.com/office/drawing/2014/main" id="{3C59C2D4-169A-3B45-FEB9-F130B52F34CC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1" name="Cloud 1130">
              <a:extLst>
                <a:ext uri="{FF2B5EF4-FFF2-40B4-BE49-F238E27FC236}">
                  <a16:creationId xmlns:a16="http://schemas.microsoft.com/office/drawing/2014/main" id="{E91BC609-D728-8163-6F8D-C073323CFD14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77401231-A2C4-D1CE-762F-F8ABEDE9865F}"/>
                </a:ext>
              </a:extLst>
            </p:cNvPr>
            <p:cNvSpPr txBox="1"/>
            <p:nvPr/>
          </p:nvSpPr>
          <p:spPr>
            <a:xfrm>
              <a:off x="2514649" y="2809735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suối</a:t>
              </a:r>
              <a:endParaRPr lang="en-US" sz="3200" b="1" dirty="0"/>
            </a:p>
          </p:txBody>
        </p: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5B9569A1-25FF-D151-DDEA-A99518F3762D}"/>
              </a:ext>
            </a:extLst>
          </p:cNvPr>
          <p:cNvGrpSpPr/>
          <p:nvPr/>
        </p:nvGrpSpPr>
        <p:grpSpPr>
          <a:xfrm rot="1084381">
            <a:off x="10546800" y="4915075"/>
            <a:ext cx="1527048" cy="1716426"/>
            <a:chOff x="9305982" y="3712567"/>
            <a:chExt cx="2893076" cy="3251863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24EB51D8-F068-ECAE-6DAA-751EC844E710}"/>
                </a:ext>
              </a:extLst>
            </p:cNvPr>
            <p:cNvGrpSpPr/>
            <p:nvPr/>
          </p:nvGrpSpPr>
          <p:grpSpPr>
            <a:xfrm rot="16926353">
              <a:off x="10219341" y="4918637"/>
              <a:ext cx="2076882" cy="1882552"/>
              <a:chOff x="6226797" y="2518433"/>
              <a:chExt cx="2761030" cy="2502686"/>
            </a:xfrm>
          </p:grpSpPr>
          <p:pic>
            <p:nvPicPr>
              <p:cNvPr id="1048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05472C2A-A6C6-73AC-570E-FE11F5CDB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16F5FAD3-23E3-1B88-F967-B07074E8074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E5C79FA-7A84-5290-B6C8-7C8275D3D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4E34D63-C3A9-1A4E-0AE6-A3E1B8025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A0BA124-78A9-48BA-A11B-8DB84753D7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DD8D6C0-E1FF-8DCF-9A83-3A8AF75E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D599A4B-3C59-6CC3-6DDB-8485A23414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99EE490-51EF-3045-4AB1-46C82CD65F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8F649127-3B32-9D7C-D3E7-51524256C24C}"/>
                </a:ext>
              </a:extLst>
            </p:cNvPr>
            <p:cNvGrpSpPr/>
            <p:nvPr/>
          </p:nvGrpSpPr>
          <p:grpSpPr>
            <a:xfrm rot="20438382">
              <a:off x="9305982" y="5661240"/>
              <a:ext cx="1437714" cy="1303190"/>
              <a:chOff x="6226797" y="2518433"/>
              <a:chExt cx="2761030" cy="2502686"/>
            </a:xfrm>
          </p:grpSpPr>
          <p:pic>
            <p:nvPicPr>
              <p:cNvPr id="105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83725861-BF84-D395-21BA-D17D05184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18102A06-88F4-6432-BA10-E06CF1915BA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7E35E62-2040-0B91-C9AC-3DF2683031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4F5A67F-CD70-9104-53FB-B8F4123113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E2EE8A1-B9AD-2FCC-F03E-9AABAB58E8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9CC2BBF-9568-9A0C-A243-93BE2FFD3C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AD5EB1C-BF00-EACE-BCD7-B252B27A1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3A7DA29-038E-26C8-D64E-D092114E62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33" name="Group 1132">
              <a:extLst>
                <a:ext uri="{FF2B5EF4-FFF2-40B4-BE49-F238E27FC236}">
                  <a16:creationId xmlns:a16="http://schemas.microsoft.com/office/drawing/2014/main" id="{5B73209C-EDD4-84DC-4F9C-00F56A909A8F}"/>
                </a:ext>
              </a:extLst>
            </p:cNvPr>
            <p:cNvGrpSpPr/>
            <p:nvPr/>
          </p:nvGrpSpPr>
          <p:grpSpPr>
            <a:xfrm rot="13697128">
              <a:off x="10560371" y="3779829"/>
              <a:ext cx="1437714" cy="1303190"/>
              <a:chOff x="6226797" y="2518433"/>
              <a:chExt cx="2761030" cy="2502686"/>
            </a:xfrm>
          </p:grpSpPr>
          <p:pic>
            <p:nvPicPr>
              <p:cNvPr id="1134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2BE7BA79-7D87-62FA-E5B8-464F5511F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029BA44F-8B03-B0DA-BC2C-97A46CED635E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136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3E64E3B-6AF2-2E0C-6E10-7748209352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2C2A937-47DF-095E-6ACB-494419349D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761187F-3432-89D0-93A5-789738F937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8CF18B5-1441-F842-F7F8-349B721EAC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22CA6F54-E063-A735-7F1E-14E852EE0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FFB77D3-C7F6-1FFD-CEDD-6CFBCB985B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332420AF-1DF5-5147-70FC-4D4724DBA1F0}"/>
              </a:ext>
            </a:extLst>
          </p:cNvPr>
          <p:cNvGrpSpPr/>
          <p:nvPr/>
        </p:nvGrpSpPr>
        <p:grpSpPr>
          <a:xfrm>
            <a:off x="9193204" y="4022916"/>
            <a:ext cx="2969953" cy="1250109"/>
            <a:chOff x="2268381" y="2761539"/>
            <a:chExt cx="1865122" cy="1250109"/>
          </a:xfrm>
        </p:grpSpPr>
        <p:sp>
          <p:nvSpPr>
            <p:cNvPr id="1152" name="Cloud 1151">
              <a:extLst>
                <a:ext uri="{FF2B5EF4-FFF2-40B4-BE49-F238E27FC236}">
                  <a16:creationId xmlns:a16="http://schemas.microsoft.com/office/drawing/2014/main" id="{36613D21-ABF2-15B8-CD9D-2EA5AAFE1763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3" name="Cloud 1152">
              <a:extLst>
                <a:ext uri="{FF2B5EF4-FFF2-40B4-BE49-F238E27FC236}">
                  <a16:creationId xmlns:a16="http://schemas.microsoft.com/office/drawing/2014/main" id="{604EB772-F4FE-5A76-37B3-2E306754E2D0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4" name="TextBox 1153">
              <a:extLst>
                <a:ext uri="{FF2B5EF4-FFF2-40B4-BE49-F238E27FC236}">
                  <a16:creationId xmlns:a16="http://schemas.microsoft.com/office/drawing/2014/main" id="{80FB108C-AB5C-0914-6C8E-FF34C3BC14E3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quanh</a:t>
              </a:r>
              <a:r>
                <a:rPr lang="en-US" sz="3200" b="1" dirty="0"/>
                <a:t> co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6D43702-B70E-77E0-0026-1ABD07B967F7}"/>
              </a:ext>
            </a:extLst>
          </p:cNvPr>
          <p:cNvGrpSpPr/>
          <p:nvPr/>
        </p:nvGrpSpPr>
        <p:grpSpPr>
          <a:xfrm>
            <a:off x="0" y="4779498"/>
            <a:ext cx="1797549" cy="2078501"/>
            <a:chOff x="1085454" y="22287"/>
            <a:chExt cx="5734743" cy="66310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9D740A-FF2B-8B32-4354-26258C11AA4E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B24B5027-1BC9-EF26-B64C-5DA05A90FD25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725FE01F-3607-EB2D-2CAC-206861721D55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6C514812-2B73-5A16-5D94-12ED87756153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E92175DE-23A1-C97F-A2DB-78BD9ABF8543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497133-3AC5-E9C8-3509-0DB8CB5B1A8B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C8331CAB-9F38-FB99-E457-1B0391AABA38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58DB50D8-AF8B-A056-8649-07403715AD4E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EAA3ED17-3F10-4EA6-DEAC-93F3DFFE6A16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56CA3C4A-0A37-C52C-1A67-67FB1431393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49B66DF-5819-3F53-5E3E-F93157007A27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245A2B59-7295-AC4F-B538-65DA7C7F9532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8A1B8AA1-D142-A6A9-B05C-631749741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0A20A8-7148-B4F7-63A4-D9BF74039374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6E762007-E854-FB75-AD95-415167725AE0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1FA437DA-1117-A7BE-408E-C45DD1831C6A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5E345CDE-C231-0067-E17F-348E0C6B8CFD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D44D156E-B0E6-87B1-024A-7EB792A6F25B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0" name="Arc 1039">
                  <a:extLst>
                    <a:ext uri="{FF2B5EF4-FFF2-40B4-BE49-F238E27FC236}">
                      <a16:creationId xmlns:a16="http://schemas.microsoft.com/office/drawing/2014/main" id="{0ED96C92-4271-5E30-8490-B5189D37C7E9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Arc 1040">
                  <a:extLst>
                    <a:ext uri="{FF2B5EF4-FFF2-40B4-BE49-F238E27FC236}">
                      <a16:creationId xmlns:a16="http://schemas.microsoft.com/office/drawing/2014/main" id="{A8A439A1-4A75-2FE7-9545-C90FC735F33C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AC6E16-A589-86A1-6E8F-F9BF72CE50D6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9811145-F479-2427-5D7F-EB72C50A0CD3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44FFA0A-91FC-2E26-85DC-D564C68A8ACC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399DECD-C92A-000C-CC57-06DCF403ABD0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4" name="Freeform: Shape 1023">
                  <a:extLst>
                    <a:ext uri="{FF2B5EF4-FFF2-40B4-BE49-F238E27FC236}">
                      <a16:creationId xmlns:a16="http://schemas.microsoft.com/office/drawing/2014/main" id="{ECABB57E-A892-F543-392F-2D65F0CC420A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5" name="Arc 1024">
                  <a:extLst>
                    <a:ext uri="{FF2B5EF4-FFF2-40B4-BE49-F238E27FC236}">
                      <a16:creationId xmlns:a16="http://schemas.microsoft.com/office/drawing/2014/main" id="{D365A02C-E6AF-9349-A47D-3659F118E4FB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6" name="Arc 1025">
                  <a:extLst>
                    <a:ext uri="{FF2B5EF4-FFF2-40B4-BE49-F238E27FC236}">
                      <a16:creationId xmlns:a16="http://schemas.microsoft.com/office/drawing/2014/main" id="{2AB10048-A70D-6633-BE7F-9D06B5E7C37A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393EAC-AF9D-A55C-2258-1D5C51632C9F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2D93D8-A4BD-3405-B21F-C4A0C495A709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B18B9-FAFF-DC2E-E213-F2C7C7DC1C78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33333F-0531-9CC7-1689-2DFA09066B82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1182" name="Oval 1181">
                <a:extLst>
                  <a:ext uri="{FF2B5EF4-FFF2-40B4-BE49-F238E27FC236}">
                    <a16:creationId xmlns:a16="http://schemas.microsoft.com/office/drawing/2014/main" id="{9A5327CE-9AC2-B5A8-2BC2-6997DE1E727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Oval 1182">
                <a:extLst>
                  <a:ext uri="{FF2B5EF4-FFF2-40B4-BE49-F238E27FC236}">
                    <a16:creationId xmlns:a16="http://schemas.microsoft.com/office/drawing/2014/main" id="{569C1E5F-B333-DCB0-860C-D1791BEAB2A0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3388E73-E5B1-4597-451C-2667C92B9270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F75AE77-D41F-3B33-EAFB-C199E2A64CE8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1179" name="Oval 1178">
                <a:extLst>
                  <a:ext uri="{FF2B5EF4-FFF2-40B4-BE49-F238E27FC236}">
                    <a16:creationId xmlns:a16="http://schemas.microsoft.com/office/drawing/2014/main" id="{28A026A3-6DD9-0F2E-D71A-54E53CB0D46F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Oval 1179">
                <a:extLst>
                  <a:ext uri="{FF2B5EF4-FFF2-40B4-BE49-F238E27FC236}">
                    <a16:creationId xmlns:a16="http://schemas.microsoft.com/office/drawing/2014/main" id="{A435FFA2-D2F1-060F-C7BD-875B72EA56D4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1" name="Oval 1180">
                <a:extLst>
                  <a:ext uri="{FF2B5EF4-FFF2-40B4-BE49-F238E27FC236}">
                    <a16:creationId xmlns:a16="http://schemas.microsoft.com/office/drawing/2014/main" id="{3DD0B003-CD3A-E797-620C-88AA685D997F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04F5DF6-DEAD-BD80-BF5A-6BDB51C72DC2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1177" name="Moon 1176">
                <a:extLst>
                  <a:ext uri="{FF2B5EF4-FFF2-40B4-BE49-F238E27FC236}">
                    <a16:creationId xmlns:a16="http://schemas.microsoft.com/office/drawing/2014/main" id="{5FE7419A-1D30-4F38-D3A1-4985F6645DFD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Moon 1177">
                <a:extLst>
                  <a:ext uri="{FF2B5EF4-FFF2-40B4-BE49-F238E27FC236}">
                    <a16:creationId xmlns:a16="http://schemas.microsoft.com/office/drawing/2014/main" id="{0C45800A-61A5-7705-D7D5-59A0C31B0CDF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Moon 13">
              <a:extLst>
                <a:ext uri="{FF2B5EF4-FFF2-40B4-BE49-F238E27FC236}">
                  <a16:creationId xmlns:a16="http://schemas.microsoft.com/office/drawing/2014/main" id="{2686C085-79DE-8AF2-2BC6-37BB91B5D115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9113D9-5722-980F-C3D4-45C5D8B1D5C3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A124700D-23AA-1A96-CBB4-728813AE0DE0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173" name="Group 1172">
                  <a:extLst>
                    <a:ext uri="{FF2B5EF4-FFF2-40B4-BE49-F238E27FC236}">
                      <a16:creationId xmlns:a16="http://schemas.microsoft.com/office/drawing/2014/main" id="{C2B70A01-5FB2-BE9B-3FA6-2AAC67C739A3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B8AA5B5B-2C63-E587-247C-2630C8DC9F71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59119CE6-FC62-46E6-6705-3FF165CCCD40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74" name="Oval 1173">
                  <a:extLst>
                    <a:ext uri="{FF2B5EF4-FFF2-40B4-BE49-F238E27FC236}">
                      <a16:creationId xmlns:a16="http://schemas.microsoft.com/office/drawing/2014/main" id="{DE662D08-1264-B290-624A-ACDE9CFF9D3A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65C1855D-1EC5-6AD7-AFAF-5FF6F9080F67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9F957D25-6145-01AE-2518-89B8CB9EFD06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55668188-0E6C-6254-3232-3A9DA58B6FED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0BD25532-2A8E-F019-C649-B2B4E2532DA0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4A9ED1A7-79BA-5F0E-A7EF-43CF064DED1C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2" name="Group 1141">
              <a:extLst>
                <a:ext uri="{FF2B5EF4-FFF2-40B4-BE49-F238E27FC236}">
                  <a16:creationId xmlns:a16="http://schemas.microsoft.com/office/drawing/2014/main" id="{05995A31-B7CC-616A-CBC8-A094E402FCED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5FA2792C-F194-F790-58B8-FB0514C3CF5D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31380258-B6B0-04EA-CDA6-599DC88062F7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5C0A6E1C-2266-D87C-4726-9B21989288BD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3" name="Group 1142">
              <a:extLst>
                <a:ext uri="{FF2B5EF4-FFF2-40B4-BE49-F238E27FC236}">
                  <a16:creationId xmlns:a16="http://schemas.microsoft.com/office/drawing/2014/main" id="{9F9CD335-AC53-2B34-89DD-BA86F6C84C08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1DE36CD7-4754-B879-464A-8BFE3F3361E7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C5CC78B7-68B7-2FCA-B855-7605587320B6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3DA56DD6-8DC3-60C0-BBE0-4BE5BCCF5BA2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4" name="Group 1143">
              <a:extLst>
                <a:ext uri="{FF2B5EF4-FFF2-40B4-BE49-F238E27FC236}">
                  <a16:creationId xmlns:a16="http://schemas.microsoft.com/office/drawing/2014/main" id="{C56D3618-415F-8D63-AFD5-0A21C62EBEB3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B372F29B-A95D-AA3B-B4DB-A4560C1B8528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7" name="Oval 1156">
                <a:extLst>
                  <a:ext uri="{FF2B5EF4-FFF2-40B4-BE49-F238E27FC236}">
                    <a16:creationId xmlns:a16="http://schemas.microsoft.com/office/drawing/2014/main" id="{7EA33206-13E9-2392-7505-1609EF1C6A35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E45B004C-C6E0-9B74-3E89-86E74418AC0D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A4C0136E-0901-226A-61D0-822F2CB373FD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4336EBAD-103D-F591-7172-A7ED18908145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5" name="Group 1144">
              <a:extLst>
                <a:ext uri="{FF2B5EF4-FFF2-40B4-BE49-F238E27FC236}">
                  <a16:creationId xmlns:a16="http://schemas.microsoft.com/office/drawing/2014/main" id="{CA7CB661-471C-4510-0B8B-A893DA615C96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CB2882D6-71B1-A1D4-3E2D-9FE06253B4F3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0BB6C88F-64F6-A1D3-347F-7FAA3887F659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D9917AD4-7295-DECA-3FC8-10906D1B9827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4EA4C370-D085-1BBF-DF83-621ED9D57C07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C67B154-E489-8781-A0A3-866E881AD1F6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AEEE045E-DBC5-F512-53FC-90994BD7EC04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87" name="Table 1187">
            <a:extLst>
              <a:ext uri="{FF2B5EF4-FFF2-40B4-BE49-F238E27FC236}">
                <a16:creationId xmlns:a16="http://schemas.microsoft.com/office/drawing/2014/main" id="{BF860B05-EAD6-2F1D-F0C8-E599729BE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420998"/>
              </p:ext>
            </p:extLst>
          </p:nvPr>
        </p:nvGraphicFramePr>
        <p:xfrm>
          <a:off x="2289460" y="5093657"/>
          <a:ext cx="7803668" cy="146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1834">
                  <a:extLst>
                    <a:ext uri="{9D8B030D-6E8A-4147-A177-3AD203B41FA5}">
                      <a16:colId xmlns:a16="http://schemas.microsoft.com/office/drawing/2014/main" val="3257132399"/>
                    </a:ext>
                  </a:extLst>
                </a:gridCol>
                <a:gridCol w="3901834">
                  <a:extLst>
                    <a:ext uri="{9D8B030D-6E8A-4147-A177-3AD203B41FA5}">
                      <a16:colId xmlns:a16="http://schemas.microsoft.com/office/drawing/2014/main" val="3814143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vật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điểm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4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5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" grpId="0"/>
      <p:bldP spid="10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244750-76E6-8816-B88F-E2AE5D829B67}"/>
              </a:ext>
            </a:extLst>
          </p:cNvPr>
          <p:cNvSpPr/>
          <p:nvPr/>
        </p:nvSpPr>
        <p:spPr>
          <a:xfrm>
            <a:off x="326211" y="283894"/>
            <a:ext cx="11648834" cy="605192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5" name="Group 1184">
            <a:extLst>
              <a:ext uri="{FF2B5EF4-FFF2-40B4-BE49-F238E27FC236}">
                <a16:creationId xmlns:a16="http://schemas.microsoft.com/office/drawing/2014/main" id="{C3BE1C89-33E4-C37E-573C-F29D8595170C}"/>
              </a:ext>
            </a:extLst>
          </p:cNvPr>
          <p:cNvGrpSpPr/>
          <p:nvPr/>
        </p:nvGrpSpPr>
        <p:grpSpPr>
          <a:xfrm>
            <a:off x="447577" y="-64201"/>
            <a:ext cx="1497687" cy="1630608"/>
            <a:chOff x="639296" y="-256624"/>
            <a:chExt cx="3404042" cy="3706154"/>
          </a:xfrm>
        </p:grpSpPr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ED881098-45BB-0DFC-FDEE-7CAAE1D87337}"/>
                </a:ext>
              </a:extLst>
            </p:cNvPr>
            <p:cNvGrpSpPr/>
            <p:nvPr/>
          </p:nvGrpSpPr>
          <p:grpSpPr>
            <a:xfrm rot="7167966">
              <a:off x="510124" y="-127452"/>
              <a:ext cx="2761030" cy="2502686"/>
              <a:chOff x="6226797" y="2518433"/>
              <a:chExt cx="2761030" cy="2502686"/>
            </a:xfrm>
          </p:grpSpPr>
          <p:pic>
            <p:nvPicPr>
              <p:cNvPr id="102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4EA46F8C-873C-B5C0-3F63-B785B2FF3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A0E3C2D7-6F9D-A602-259A-611630EEB43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2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ED66275-998E-DFEF-A915-A9EF8C226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69BDCE1-F903-2E42-DC92-64CE1F3C62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B4784BC-32F2-6416-4815-F2B333371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C0DF76E-BBFA-2520-212E-08246B223B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F480E2B-DEE2-3F59-3269-ABA6CFFDE2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994AFEF-8F27-BE79-A3D5-34322D94FF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02E52E3B-9AED-6708-6B38-31ED171876FA}"/>
                </a:ext>
              </a:extLst>
            </p:cNvPr>
            <p:cNvGrpSpPr/>
            <p:nvPr/>
          </p:nvGrpSpPr>
          <p:grpSpPr>
            <a:xfrm rot="10349953">
              <a:off x="2605624" y="111167"/>
              <a:ext cx="1437714" cy="1303190"/>
              <a:chOff x="6226797" y="2518433"/>
              <a:chExt cx="2761030" cy="2502686"/>
            </a:xfrm>
          </p:grpSpPr>
          <p:pic>
            <p:nvPicPr>
              <p:cNvPr id="1066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3D6ABFEE-C64B-BC2F-9D93-75541932A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7" name="Group 1066">
                <a:extLst>
                  <a:ext uri="{FF2B5EF4-FFF2-40B4-BE49-F238E27FC236}">
                    <a16:creationId xmlns:a16="http://schemas.microsoft.com/office/drawing/2014/main" id="{5ED0D3A8-22F1-AD62-891A-21638721078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6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C7303DF-D791-DA57-8EEA-F4E9C2ACE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9C24B71-CDF2-E41E-53C5-B6724EC9F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E8208D4-34C0-D03F-53E8-EC603CC3A6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68E3888-9E5E-BE06-134F-5141152CB2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1D97BA2-90E6-3E3C-8C11-6071F1C61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57B2BC3-FECE-854B-4581-7FA1340058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0202B409-937E-501A-F2A3-F15DEB3833D8}"/>
                </a:ext>
              </a:extLst>
            </p:cNvPr>
            <p:cNvGrpSpPr/>
            <p:nvPr/>
          </p:nvGrpSpPr>
          <p:grpSpPr>
            <a:xfrm rot="1365833">
              <a:off x="881276" y="2146340"/>
              <a:ext cx="1437714" cy="1303190"/>
              <a:chOff x="6226797" y="2518433"/>
              <a:chExt cx="2761030" cy="2502686"/>
            </a:xfrm>
          </p:grpSpPr>
          <p:pic>
            <p:nvPicPr>
              <p:cNvPr id="1075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7585365F-759A-0C90-16FE-5A817F3D4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1538188B-1F96-78AB-93A1-720596879C3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7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76772B7-0883-414E-A890-8538BC0DF4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57E46AA-CB14-A880-C733-05A7ACD6E6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E0A0D79-403C-AB2A-57A3-FA1E3DB7B2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BBD3487-AE63-58F9-8F88-4DF31BAA19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05CD7D4-56E4-3E53-0D6E-57904E60EF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0E6D666-AA6D-61FB-CB55-4A0E0EC538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hq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B0C0877F-2549-85FA-0294-5B608BB50907}"/>
              </a:ext>
            </a:extLst>
          </p:cNvPr>
          <p:cNvSpPr/>
          <p:nvPr/>
        </p:nvSpPr>
        <p:spPr>
          <a:xfrm>
            <a:off x="1641309" y="233230"/>
            <a:ext cx="3906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nhất</a:t>
            </a:r>
            <a:endParaRPr lang="en-US" sz="4800" cap="none" spc="0" dirty="0">
              <a:ln w="0"/>
              <a:solidFill>
                <a:srgbClr val="5889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CB2D5FFD-05DB-6741-3C64-90AA4F1888BF}"/>
              </a:ext>
            </a:extLst>
          </p:cNvPr>
          <p:cNvSpPr txBox="1"/>
          <p:nvPr/>
        </p:nvSpPr>
        <p:spPr>
          <a:xfrm>
            <a:off x="1257832" y="1099809"/>
            <a:ext cx="931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Xếp các từ ngữ dưới đây vào nhóm thích hợp:</a:t>
            </a:r>
            <a:endParaRPr lang="en-US" sz="3200" dirty="0"/>
          </a:p>
        </p:txBody>
      </p: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83099F51-41FF-3728-C6FB-53D1AF553CF3}"/>
              </a:ext>
            </a:extLst>
          </p:cNvPr>
          <p:cNvGrpSpPr/>
          <p:nvPr/>
        </p:nvGrpSpPr>
        <p:grpSpPr>
          <a:xfrm>
            <a:off x="365506" y="1788633"/>
            <a:ext cx="2871017" cy="1178669"/>
            <a:chOff x="2268381" y="2761539"/>
            <a:chExt cx="1865122" cy="1178669"/>
          </a:xfrm>
        </p:grpSpPr>
        <p:sp>
          <p:nvSpPr>
            <p:cNvPr id="1089" name="Cloud 1088">
              <a:extLst>
                <a:ext uri="{FF2B5EF4-FFF2-40B4-BE49-F238E27FC236}">
                  <a16:creationId xmlns:a16="http://schemas.microsoft.com/office/drawing/2014/main" id="{B705BEDE-F150-0BB6-730C-005F48A80864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0" name="Cloud 1089">
              <a:extLst>
                <a:ext uri="{FF2B5EF4-FFF2-40B4-BE49-F238E27FC236}">
                  <a16:creationId xmlns:a16="http://schemas.microsoft.com/office/drawing/2014/main" id="{D4BD9ABD-71BB-3B98-0D30-93C0B19CE20A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DB1DB00C-DCE0-3B1F-B7AE-3128C435E9E3}"/>
                </a:ext>
              </a:extLst>
            </p:cNvPr>
            <p:cNvSpPr txBox="1"/>
            <p:nvPr/>
          </p:nvSpPr>
          <p:spPr>
            <a:xfrm>
              <a:off x="2514649" y="286299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mênh</a:t>
              </a:r>
              <a:r>
                <a:rPr lang="en-US" sz="3200" b="1" dirty="0"/>
                <a:t> </a:t>
              </a:r>
              <a:r>
                <a:rPr lang="en-US" sz="3200" b="1" dirty="0" err="1"/>
                <a:t>mông</a:t>
              </a:r>
              <a:endParaRPr lang="en-US" sz="3200" b="1" dirty="0"/>
            </a:p>
          </p:txBody>
        </p: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627B5FC2-EE03-FF3E-204F-4F178F7BC8A6}"/>
              </a:ext>
            </a:extLst>
          </p:cNvPr>
          <p:cNvGrpSpPr/>
          <p:nvPr/>
        </p:nvGrpSpPr>
        <p:grpSpPr>
          <a:xfrm>
            <a:off x="451559" y="2826524"/>
            <a:ext cx="2871017" cy="1164381"/>
            <a:chOff x="2268381" y="2761539"/>
            <a:chExt cx="1865122" cy="1164381"/>
          </a:xfrm>
        </p:grpSpPr>
        <p:sp>
          <p:nvSpPr>
            <p:cNvPr id="1094" name="Cloud 1093">
              <a:extLst>
                <a:ext uri="{FF2B5EF4-FFF2-40B4-BE49-F238E27FC236}">
                  <a16:creationId xmlns:a16="http://schemas.microsoft.com/office/drawing/2014/main" id="{FCB40B3C-BB9E-8A51-9639-5A767F92A61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5" name="Cloud 1094">
              <a:extLst>
                <a:ext uri="{FF2B5EF4-FFF2-40B4-BE49-F238E27FC236}">
                  <a16:creationId xmlns:a16="http://schemas.microsoft.com/office/drawing/2014/main" id="{E2083582-636A-6517-9E32-84BB7377F4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31598311-AA26-C3FB-071E-72691E897EC9}"/>
                </a:ext>
              </a:extLst>
            </p:cNvPr>
            <p:cNvSpPr txBox="1"/>
            <p:nvPr/>
          </p:nvSpPr>
          <p:spPr>
            <a:xfrm>
              <a:off x="2514649" y="2848702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thác</a:t>
              </a:r>
              <a:r>
                <a:rPr lang="en-US" sz="3200" b="1" dirty="0"/>
                <a:t> </a:t>
              </a:r>
              <a:r>
                <a:rPr lang="en-US" sz="3200" b="1" dirty="0" err="1"/>
                <a:t>nước</a:t>
              </a:r>
              <a:endParaRPr lang="en-US" sz="3200" b="1" dirty="0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DC134E40-B11B-8788-BB9C-A3BCAE1F1B5D}"/>
              </a:ext>
            </a:extLst>
          </p:cNvPr>
          <p:cNvGrpSpPr/>
          <p:nvPr/>
        </p:nvGrpSpPr>
        <p:grpSpPr>
          <a:xfrm>
            <a:off x="3309446" y="2711824"/>
            <a:ext cx="2871017" cy="1234233"/>
            <a:chOff x="2268381" y="2761539"/>
            <a:chExt cx="1865122" cy="1234233"/>
          </a:xfrm>
        </p:grpSpPr>
        <p:sp>
          <p:nvSpPr>
            <p:cNvPr id="1106" name="Cloud 1105">
              <a:extLst>
                <a:ext uri="{FF2B5EF4-FFF2-40B4-BE49-F238E27FC236}">
                  <a16:creationId xmlns:a16="http://schemas.microsoft.com/office/drawing/2014/main" id="{6DC35906-DE8B-AD8C-1B7D-C2350BDCE5BA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7" name="Cloud 1106">
              <a:extLst>
                <a:ext uri="{FF2B5EF4-FFF2-40B4-BE49-F238E27FC236}">
                  <a16:creationId xmlns:a16="http://schemas.microsoft.com/office/drawing/2014/main" id="{CA6E5D3C-2434-3F16-3496-4550C0D305AC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8" name="TextBox 1107">
              <a:extLst>
                <a:ext uri="{FF2B5EF4-FFF2-40B4-BE49-F238E27FC236}">
                  <a16:creationId xmlns:a16="http://schemas.microsoft.com/office/drawing/2014/main" id="{6806AA76-D41E-30FA-67B9-3C6CD0D40E31}"/>
                </a:ext>
              </a:extLst>
            </p:cNvPr>
            <p:cNvSpPr txBox="1"/>
            <p:nvPr/>
          </p:nvSpPr>
          <p:spPr>
            <a:xfrm>
              <a:off x="2425748" y="2918554"/>
              <a:ext cx="16262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ngoằn</a:t>
              </a:r>
              <a:r>
                <a:rPr lang="en-US" sz="3200" b="1" dirty="0"/>
                <a:t> </a:t>
              </a:r>
              <a:r>
                <a:rPr lang="en-US" sz="3200" b="1" dirty="0" err="1"/>
                <a:t>ngoèo</a:t>
              </a:r>
              <a:endParaRPr lang="en-US" sz="3200" b="1" dirty="0"/>
            </a:p>
          </p:txBody>
        </p: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DC4C9173-4ED5-AA2C-155F-4EC71AA9159E}"/>
              </a:ext>
            </a:extLst>
          </p:cNvPr>
          <p:cNvGrpSpPr/>
          <p:nvPr/>
        </p:nvGrpSpPr>
        <p:grpSpPr>
          <a:xfrm>
            <a:off x="3263819" y="3863879"/>
            <a:ext cx="2871017" cy="736034"/>
            <a:chOff x="2268381" y="2761539"/>
            <a:chExt cx="1865122" cy="736034"/>
          </a:xfrm>
        </p:grpSpPr>
        <p:sp>
          <p:nvSpPr>
            <p:cNvPr id="1110" name="Cloud 1109">
              <a:extLst>
                <a:ext uri="{FF2B5EF4-FFF2-40B4-BE49-F238E27FC236}">
                  <a16:creationId xmlns:a16="http://schemas.microsoft.com/office/drawing/2014/main" id="{EB8E69E6-111C-E107-6630-EA9BF0EE0A1B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1" name="Cloud 1110">
              <a:extLst>
                <a:ext uri="{FF2B5EF4-FFF2-40B4-BE49-F238E27FC236}">
                  <a16:creationId xmlns:a16="http://schemas.microsoft.com/office/drawing/2014/main" id="{042A12E3-F772-BF60-7C78-F9AEEFEE8D89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2" name="TextBox 1111">
              <a:extLst>
                <a:ext uri="{FF2B5EF4-FFF2-40B4-BE49-F238E27FC236}">
                  <a16:creationId xmlns:a16="http://schemas.microsoft.com/office/drawing/2014/main" id="{BF7DE59E-BAEA-DCC7-99A4-118289839947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rừng</a:t>
              </a:r>
              <a:endParaRPr lang="en-US" sz="3200" b="1" dirty="0"/>
            </a:p>
          </p:txBody>
        </p: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9E3F301E-25E5-D2E6-262B-BBDB294852A4}"/>
              </a:ext>
            </a:extLst>
          </p:cNvPr>
          <p:cNvGrpSpPr/>
          <p:nvPr/>
        </p:nvGrpSpPr>
        <p:grpSpPr>
          <a:xfrm>
            <a:off x="6253421" y="1719305"/>
            <a:ext cx="2871017" cy="1164381"/>
            <a:chOff x="2268381" y="2761539"/>
            <a:chExt cx="1865122" cy="1164381"/>
          </a:xfrm>
        </p:grpSpPr>
        <p:sp>
          <p:nvSpPr>
            <p:cNvPr id="1114" name="Cloud 1113">
              <a:extLst>
                <a:ext uri="{FF2B5EF4-FFF2-40B4-BE49-F238E27FC236}">
                  <a16:creationId xmlns:a16="http://schemas.microsoft.com/office/drawing/2014/main" id="{F801C350-B9D3-3722-7795-706B421E3AA0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5" name="Cloud 1114">
              <a:extLst>
                <a:ext uri="{FF2B5EF4-FFF2-40B4-BE49-F238E27FC236}">
                  <a16:creationId xmlns:a16="http://schemas.microsoft.com/office/drawing/2014/main" id="{F448EDBD-14C9-06FB-9D19-94AD63666C2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515FB01F-6911-612B-774C-DF5330A88AB2}"/>
                </a:ext>
              </a:extLst>
            </p:cNvPr>
            <p:cNvSpPr txBox="1"/>
            <p:nvPr/>
          </p:nvSpPr>
          <p:spPr>
            <a:xfrm>
              <a:off x="2496085" y="2848702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uốn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lượn</a:t>
              </a:r>
              <a:endParaRPr lang="en-US" sz="3200" b="1" dirty="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0CD53F65-E47D-5C61-D923-F1D111F992F3}"/>
              </a:ext>
            </a:extLst>
          </p:cNvPr>
          <p:cNvGrpSpPr/>
          <p:nvPr/>
        </p:nvGrpSpPr>
        <p:grpSpPr>
          <a:xfrm>
            <a:off x="6152428" y="2794658"/>
            <a:ext cx="2871017" cy="1135805"/>
            <a:chOff x="2268381" y="2761539"/>
            <a:chExt cx="1865122" cy="1135805"/>
          </a:xfrm>
        </p:grpSpPr>
        <p:sp>
          <p:nvSpPr>
            <p:cNvPr id="1118" name="Cloud 1117">
              <a:extLst>
                <a:ext uri="{FF2B5EF4-FFF2-40B4-BE49-F238E27FC236}">
                  <a16:creationId xmlns:a16="http://schemas.microsoft.com/office/drawing/2014/main" id="{591941C5-CA00-A666-ACE2-09A643D38B3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9" name="Cloud 1118">
              <a:extLst>
                <a:ext uri="{FF2B5EF4-FFF2-40B4-BE49-F238E27FC236}">
                  <a16:creationId xmlns:a16="http://schemas.microsoft.com/office/drawing/2014/main" id="{BDCF838B-1E37-3A8B-BAFB-6C4D2807B047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0" name="TextBox 1119">
              <a:extLst>
                <a:ext uri="{FF2B5EF4-FFF2-40B4-BE49-F238E27FC236}">
                  <a16:creationId xmlns:a16="http://schemas.microsoft.com/office/drawing/2014/main" id="{34B9DB7C-0A18-D0C9-EE67-DF4435219DD5}"/>
                </a:ext>
              </a:extLst>
            </p:cNvPr>
            <p:cNvSpPr txBox="1"/>
            <p:nvPr/>
          </p:nvSpPr>
          <p:spPr>
            <a:xfrm>
              <a:off x="2635315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trắng</a:t>
              </a:r>
              <a:r>
                <a:rPr lang="en-US" sz="3200" b="1" dirty="0"/>
                <a:t> </a:t>
              </a:r>
              <a:r>
                <a:rPr lang="en-US" sz="3200" b="1" dirty="0" err="1"/>
                <a:t>xoá</a:t>
              </a:r>
              <a:endParaRPr lang="en-US" sz="3200" b="1" dirty="0"/>
            </a:p>
          </p:txBody>
        </p:sp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BECA7B05-B2C1-73BA-B43C-EE29F9BFF12E}"/>
              </a:ext>
            </a:extLst>
          </p:cNvPr>
          <p:cNvGrpSpPr/>
          <p:nvPr/>
        </p:nvGrpSpPr>
        <p:grpSpPr>
          <a:xfrm>
            <a:off x="6191909" y="3848711"/>
            <a:ext cx="2871017" cy="1121517"/>
            <a:chOff x="2268381" y="2761539"/>
            <a:chExt cx="1865122" cy="1121517"/>
          </a:xfrm>
        </p:grpSpPr>
        <p:sp>
          <p:nvSpPr>
            <p:cNvPr id="1122" name="Cloud 1121">
              <a:extLst>
                <a:ext uri="{FF2B5EF4-FFF2-40B4-BE49-F238E27FC236}">
                  <a16:creationId xmlns:a16="http://schemas.microsoft.com/office/drawing/2014/main" id="{24BFC7BE-1791-B892-20B7-ADE755915D1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3" name="Cloud 1122">
              <a:extLst>
                <a:ext uri="{FF2B5EF4-FFF2-40B4-BE49-F238E27FC236}">
                  <a16:creationId xmlns:a16="http://schemas.microsoft.com/office/drawing/2014/main" id="{CD3B1968-9B0A-03CF-D103-BCD5524C43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4" name="TextBox 1123">
              <a:extLst>
                <a:ext uri="{FF2B5EF4-FFF2-40B4-BE49-F238E27FC236}">
                  <a16:creationId xmlns:a16="http://schemas.microsoft.com/office/drawing/2014/main" id="{2C92C7D8-5B87-02BB-F366-0CA7DCCD901D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gập</a:t>
              </a:r>
              <a:r>
                <a:rPr lang="en-US" sz="3200" b="1" dirty="0"/>
                <a:t> </a:t>
              </a:r>
              <a:r>
                <a:rPr lang="en-US" sz="3200" b="1" dirty="0" err="1"/>
                <a:t>ghềnh</a:t>
              </a:r>
              <a:endParaRPr lang="en-US" sz="3200" b="1" dirty="0"/>
            </a:p>
          </p:txBody>
        </p:sp>
      </p:grp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EE0AA2C1-707E-8C9D-A528-933405AFAE20}"/>
              </a:ext>
            </a:extLst>
          </p:cNvPr>
          <p:cNvGrpSpPr/>
          <p:nvPr/>
        </p:nvGrpSpPr>
        <p:grpSpPr>
          <a:xfrm>
            <a:off x="9203968" y="1484358"/>
            <a:ext cx="2871017" cy="1569660"/>
            <a:chOff x="2268381" y="2556623"/>
            <a:chExt cx="1865122" cy="1569660"/>
          </a:xfrm>
        </p:grpSpPr>
        <p:sp>
          <p:nvSpPr>
            <p:cNvPr id="1126" name="Cloud 1125">
              <a:extLst>
                <a:ext uri="{FF2B5EF4-FFF2-40B4-BE49-F238E27FC236}">
                  <a16:creationId xmlns:a16="http://schemas.microsoft.com/office/drawing/2014/main" id="{5035B4F5-5903-022F-B0D2-4C039CC5AB7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7" name="Cloud 1126">
              <a:extLst>
                <a:ext uri="{FF2B5EF4-FFF2-40B4-BE49-F238E27FC236}">
                  <a16:creationId xmlns:a16="http://schemas.microsoft.com/office/drawing/2014/main" id="{3286ACDD-ABCF-E212-F259-EDE2AD8CCB7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50330669-B1E1-8502-4240-C0B31B0DAE95}"/>
                </a:ext>
              </a:extLst>
            </p:cNvPr>
            <p:cNvSpPr txBox="1"/>
            <p:nvPr/>
          </p:nvSpPr>
          <p:spPr>
            <a:xfrm>
              <a:off x="2495050" y="2556623"/>
              <a:ext cx="14745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ruộng</a:t>
              </a:r>
              <a:r>
                <a:rPr lang="en-US" sz="3200" b="1" dirty="0"/>
                <a:t> </a:t>
              </a:r>
            </a:p>
            <a:p>
              <a:pPr algn="ctr"/>
              <a:r>
                <a:rPr lang="en-US" sz="3200" b="1" dirty="0" err="1"/>
                <a:t>bậc</a:t>
              </a:r>
              <a:r>
                <a:rPr lang="en-US" sz="3200" b="1" dirty="0"/>
                <a:t> thang</a:t>
              </a:r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392688B-F876-660E-A0DF-09EC6D61A7B6}"/>
              </a:ext>
            </a:extLst>
          </p:cNvPr>
          <p:cNvGrpSpPr/>
          <p:nvPr/>
        </p:nvGrpSpPr>
        <p:grpSpPr>
          <a:xfrm>
            <a:off x="9121371" y="2773949"/>
            <a:ext cx="2871017" cy="736034"/>
            <a:chOff x="2268381" y="2761539"/>
            <a:chExt cx="1865122" cy="736034"/>
          </a:xfrm>
        </p:grpSpPr>
        <p:sp>
          <p:nvSpPr>
            <p:cNvPr id="1130" name="Cloud 1129">
              <a:extLst>
                <a:ext uri="{FF2B5EF4-FFF2-40B4-BE49-F238E27FC236}">
                  <a16:creationId xmlns:a16="http://schemas.microsoft.com/office/drawing/2014/main" id="{3C59C2D4-169A-3B45-FEB9-F130B52F34CC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1" name="Cloud 1130">
              <a:extLst>
                <a:ext uri="{FF2B5EF4-FFF2-40B4-BE49-F238E27FC236}">
                  <a16:creationId xmlns:a16="http://schemas.microsoft.com/office/drawing/2014/main" id="{E91BC609-D728-8163-6F8D-C073323CFD14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77401231-A2C4-D1CE-762F-F8ABEDE9865F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suối</a:t>
              </a:r>
              <a:endParaRPr lang="en-US" sz="3200" b="1" dirty="0"/>
            </a:p>
          </p:txBody>
        </p: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5B9569A1-25FF-D151-DDEA-A99518F3762D}"/>
              </a:ext>
            </a:extLst>
          </p:cNvPr>
          <p:cNvGrpSpPr/>
          <p:nvPr/>
        </p:nvGrpSpPr>
        <p:grpSpPr>
          <a:xfrm rot="1084381">
            <a:off x="10546800" y="4915075"/>
            <a:ext cx="1527048" cy="1716426"/>
            <a:chOff x="9305982" y="3712567"/>
            <a:chExt cx="2893076" cy="3251863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24EB51D8-F068-ECAE-6DAA-751EC844E710}"/>
                </a:ext>
              </a:extLst>
            </p:cNvPr>
            <p:cNvGrpSpPr/>
            <p:nvPr/>
          </p:nvGrpSpPr>
          <p:grpSpPr>
            <a:xfrm rot="16926353">
              <a:off x="10219341" y="4918637"/>
              <a:ext cx="2076882" cy="1882552"/>
              <a:chOff x="6226797" y="2518433"/>
              <a:chExt cx="2761030" cy="2502686"/>
            </a:xfrm>
          </p:grpSpPr>
          <p:pic>
            <p:nvPicPr>
              <p:cNvPr id="1048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05472C2A-A6C6-73AC-570E-FE11F5CDB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16F5FAD3-23E3-1B88-F967-B07074E8074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E5C79FA-7A84-5290-B6C8-7C8275D3D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4E34D63-C3A9-1A4E-0AE6-A3E1B8025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A0BA124-78A9-48BA-A11B-8DB84753D7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DD8D6C0-E1FF-8DCF-9A83-3A8AF75E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D599A4B-3C59-6CC3-6DDB-8485A23414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99EE490-51EF-3045-4AB1-46C82CD65F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8F649127-3B32-9D7C-D3E7-51524256C24C}"/>
                </a:ext>
              </a:extLst>
            </p:cNvPr>
            <p:cNvGrpSpPr/>
            <p:nvPr/>
          </p:nvGrpSpPr>
          <p:grpSpPr>
            <a:xfrm rot="20438382">
              <a:off x="9305982" y="5661240"/>
              <a:ext cx="1437714" cy="1303190"/>
              <a:chOff x="6226797" y="2518433"/>
              <a:chExt cx="2761030" cy="2502686"/>
            </a:xfrm>
          </p:grpSpPr>
          <p:pic>
            <p:nvPicPr>
              <p:cNvPr id="105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83725861-BF84-D395-21BA-D17D05184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18102A06-88F4-6432-BA10-E06CF1915BA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7E35E62-2040-0B91-C9AC-3DF2683031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4F5A67F-CD70-9104-53FB-B8F4123113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E2EE8A1-B9AD-2FCC-F03E-9AABAB58E8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9CC2BBF-9568-9A0C-A243-93BE2FFD3C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AD5EB1C-BF00-EACE-BCD7-B252B27A1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3A7DA29-038E-26C8-D64E-D092114E62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33" name="Group 1132">
              <a:extLst>
                <a:ext uri="{FF2B5EF4-FFF2-40B4-BE49-F238E27FC236}">
                  <a16:creationId xmlns:a16="http://schemas.microsoft.com/office/drawing/2014/main" id="{5B73209C-EDD4-84DC-4F9C-00F56A909A8F}"/>
                </a:ext>
              </a:extLst>
            </p:cNvPr>
            <p:cNvGrpSpPr/>
            <p:nvPr/>
          </p:nvGrpSpPr>
          <p:grpSpPr>
            <a:xfrm rot="13697128">
              <a:off x="10560371" y="3779829"/>
              <a:ext cx="1437714" cy="1303190"/>
              <a:chOff x="6226797" y="2518433"/>
              <a:chExt cx="2761030" cy="2502686"/>
            </a:xfrm>
          </p:grpSpPr>
          <p:pic>
            <p:nvPicPr>
              <p:cNvPr id="1134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2BE7BA79-7D87-62FA-E5B8-464F5511F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029BA44F-8B03-B0DA-BC2C-97A46CED635E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136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3E64E3B-6AF2-2E0C-6E10-7748209352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2C2A937-47DF-095E-6ACB-494419349D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761187F-3432-89D0-93A5-789738F937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8CF18B5-1441-F842-F7F8-349B721EAC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22CA6F54-E063-A735-7F1E-14E852EE0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FFB77D3-C7F6-1FFD-CEDD-6CFBCB985B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hq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332420AF-1DF5-5147-70FC-4D4724DBA1F0}"/>
              </a:ext>
            </a:extLst>
          </p:cNvPr>
          <p:cNvGrpSpPr/>
          <p:nvPr/>
        </p:nvGrpSpPr>
        <p:grpSpPr>
          <a:xfrm>
            <a:off x="9170873" y="3844286"/>
            <a:ext cx="2871017" cy="1135805"/>
            <a:chOff x="2268381" y="2761539"/>
            <a:chExt cx="1865122" cy="1135805"/>
          </a:xfrm>
        </p:grpSpPr>
        <p:sp>
          <p:nvSpPr>
            <p:cNvPr id="1152" name="Cloud 1151">
              <a:extLst>
                <a:ext uri="{FF2B5EF4-FFF2-40B4-BE49-F238E27FC236}">
                  <a16:creationId xmlns:a16="http://schemas.microsoft.com/office/drawing/2014/main" id="{36613D21-ABF2-15B8-CD9D-2EA5AAFE1763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3" name="Cloud 1152">
              <a:extLst>
                <a:ext uri="{FF2B5EF4-FFF2-40B4-BE49-F238E27FC236}">
                  <a16:creationId xmlns:a16="http://schemas.microsoft.com/office/drawing/2014/main" id="{604EB772-F4FE-5A76-37B3-2E306754E2D0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4" name="TextBox 1153">
              <a:extLst>
                <a:ext uri="{FF2B5EF4-FFF2-40B4-BE49-F238E27FC236}">
                  <a16:creationId xmlns:a16="http://schemas.microsoft.com/office/drawing/2014/main" id="{80FB108C-AB5C-0914-6C8E-FF34C3BC14E3}"/>
                </a:ext>
              </a:extLst>
            </p:cNvPr>
            <p:cNvSpPr txBox="1"/>
            <p:nvPr/>
          </p:nvSpPr>
          <p:spPr>
            <a:xfrm>
              <a:off x="2514649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quanh</a:t>
              </a:r>
              <a:r>
                <a:rPr lang="en-US" sz="3200" b="1" dirty="0"/>
                <a:t> co</a:t>
              </a:r>
            </a:p>
          </p:txBody>
        </p:sp>
      </p:grpSp>
      <p:graphicFrame>
        <p:nvGraphicFramePr>
          <p:cNvPr id="1187" name="Table 1187">
            <a:extLst>
              <a:ext uri="{FF2B5EF4-FFF2-40B4-BE49-F238E27FC236}">
                <a16:creationId xmlns:a16="http://schemas.microsoft.com/office/drawing/2014/main" id="{BF860B05-EAD6-2F1D-F0C8-E599729BE884}"/>
              </a:ext>
            </a:extLst>
          </p:cNvPr>
          <p:cNvGraphicFramePr>
            <a:graphicFrameLocks noGrp="1"/>
          </p:cNvGraphicFramePr>
          <p:nvPr/>
        </p:nvGraphicFramePr>
        <p:xfrm>
          <a:off x="2513969" y="4782691"/>
          <a:ext cx="7803668" cy="146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1834">
                  <a:extLst>
                    <a:ext uri="{9D8B030D-6E8A-4147-A177-3AD203B41FA5}">
                      <a16:colId xmlns:a16="http://schemas.microsoft.com/office/drawing/2014/main" val="3257132399"/>
                    </a:ext>
                  </a:extLst>
                </a:gridCol>
                <a:gridCol w="3901834">
                  <a:extLst>
                    <a:ext uri="{9D8B030D-6E8A-4147-A177-3AD203B41FA5}">
                      <a16:colId xmlns:a16="http://schemas.microsoft.com/office/drawing/2014/main" val="3814143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vật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điểm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4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54799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36024C25-806F-7515-AB3C-15E78DA6ACDA}"/>
              </a:ext>
            </a:extLst>
          </p:cNvPr>
          <p:cNvGrpSpPr/>
          <p:nvPr/>
        </p:nvGrpSpPr>
        <p:grpSpPr>
          <a:xfrm>
            <a:off x="3303993" y="1787004"/>
            <a:ext cx="2871017" cy="736034"/>
            <a:chOff x="2268381" y="2761539"/>
            <a:chExt cx="1865122" cy="736034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8E09FD03-25EA-01C3-75CC-211CF0B16399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CDD7E414-9035-4474-92FB-1745AB102BBB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7941D6-E00B-0641-E175-0E4052443B91}"/>
                </a:ext>
              </a:extLst>
            </p:cNvPr>
            <p:cNvSpPr txBox="1"/>
            <p:nvPr/>
          </p:nvSpPr>
          <p:spPr>
            <a:xfrm>
              <a:off x="2505367" y="2848702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núi</a:t>
              </a:r>
              <a:endParaRPr lang="en-US" sz="32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3CF08-7E24-ABE1-E608-FFB90868C9F1}"/>
              </a:ext>
            </a:extLst>
          </p:cNvPr>
          <p:cNvGrpSpPr/>
          <p:nvPr/>
        </p:nvGrpSpPr>
        <p:grpSpPr>
          <a:xfrm>
            <a:off x="375927" y="3844542"/>
            <a:ext cx="2871017" cy="1135805"/>
            <a:chOff x="2268381" y="2761539"/>
            <a:chExt cx="1865122" cy="1135805"/>
          </a:xfrm>
        </p:grpSpPr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CF17B53A-AD4E-1D39-98B0-5991EA83F3E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CDA512F-B74E-5771-7304-791B6D0242E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564A0D-4F14-02CD-EDBC-A11BDCB91362}"/>
                </a:ext>
              </a:extLst>
            </p:cNvPr>
            <p:cNvSpPr txBox="1"/>
            <p:nvPr/>
          </p:nvSpPr>
          <p:spPr>
            <a:xfrm>
              <a:off x="2514649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sừng</a:t>
              </a:r>
              <a:r>
                <a:rPr lang="en-US" sz="3200" b="1" dirty="0"/>
                <a:t> </a:t>
              </a:r>
              <a:r>
                <a:rPr lang="en-US" sz="3200" b="1" dirty="0" err="1"/>
                <a:t>sững</a:t>
              </a:r>
              <a:endParaRPr lang="en-US" sz="3200" b="1" dirty="0"/>
            </a:p>
          </p:txBody>
        </p:sp>
      </p:grpSp>
      <p:grpSp>
        <p:nvGrpSpPr>
          <p:cNvPr id="1401" name="Group 1400">
            <a:extLst>
              <a:ext uri="{FF2B5EF4-FFF2-40B4-BE49-F238E27FC236}">
                <a16:creationId xmlns:a16="http://schemas.microsoft.com/office/drawing/2014/main" id="{5FF6B1D8-1BD6-C057-BB50-95A05644ABEE}"/>
              </a:ext>
            </a:extLst>
          </p:cNvPr>
          <p:cNvGrpSpPr/>
          <p:nvPr/>
        </p:nvGrpSpPr>
        <p:grpSpPr>
          <a:xfrm>
            <a:off x="70796" y="4660683"/>
            <a:ext cx="1781627" cy="2201422"/>
            <a:chOff x="-4615869" y="638616"/>
            <a:chExt cx="2352951" cy="29073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497133-3AC5-E9C8-3509-0DB8CB5B1A8B}"/>
                </a:ext>
              </a:extLst>
            </p:cNvPr>
            <p:cNvGrpSpPr/>
            <p:nvPr/>
          </p:nvGrpSpPr>
          <p:grpSpPr>
            <a:xfrm rot="20955538">
              <a:off x="-3502714" y="2695088"/>
              <a:ext cx="528478" cy="800141"/>
              <a:chOff x="4020641" y="4654716"/>
              <a:chExt cx="1218019" cy="1844138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C8331CAB-9F38-FB99-E457-1B0391AABA38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58DB50D8-AF8B-A056-8649-07403715AD4E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EAA3ED17-3F10-4EA6-DEAC-93F3DFFE6A16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56CA3C4A-0A37-C52C-1A67-67FB1431393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5" name="Group 1144">
              <a:extLst>
                <a:ext uri="{FF2B5EF4-FFF2-40B4-BE49-F238E27FC236}">
                  <a16:creationId xmlns:a16="http://schemas.microsoft.com/office/drawing/2014/main" id="{CA7CB661-471C-4510-0B8B-A893DA615C96}"/>
                </a:ext>
              </a:extLst>
            </p:cNvPr>
            <p:cNvGrpSpPr/>
            <p:nvPr/>
          </p:nvGrpSpPr>
          <p:grpSpPr>
            <a:xfrm rot="21118364">
              <a:off x="-4095131" y="2719836"/>
              <a:ext cx="595815" cy="826144"/>
              <a:chOff x="5534677" y="5602578"/>
              <a:chExt cx="1414370" cy="1672745"/>
            </a:xfrm>
          </p:grpSpPr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CB2882D6-71B1-A1D4-3E2D-9FE06253B4F3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0BB6C88F-64F6-A1D3-347F-7FAA3887F659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D9917AD4-7295-DECA-3FC8-10906D1B9827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4EA4C370-D085-1BBF-DF83-621ED9D57C07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C67B154-E489-8781-A0A3-866E881AD1F6}"/>
                </a:ext>
              </a:extLst>
            </p:cNvPr>
            <p:cNvSpPr/>
            <p:nvPr/>
          </p:nvSpPr>
          <p:spPr>
            <a:xfrm rot="1751027">
              <a:off x="-4003111" y="2651768"/>
              <a:ext cx="447700" cy="289700"/>
            </a:xfrm>
            <a:prstGeom prst="ellipse">
              <a:avLst/>
            </a:prstGeom>
            <a:solidFill>
              <a:srgbClr val="C1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9" name="Group 1238">
              <a:extLst>
                <a:ext uri="{FF2B5EF4-FFF2-40B4-BE49-F238E27FC236}">
                  <a16:creationId xmlns:a16="http://schemas.microsoft.com/office/drawing/2014/main" id="{EBE0FBA6-B384-4ADD-1775-D5A406EB6381}"/>
                </a:ext>
              </a:extLst>
            </p:cNvPr>
            <p:cNvGrpSpPr/>
            <p:nvPr/>
          </p:nvGrpSpPr>
          <p:grpSpPr>
            <a:xfrm rot="4011431" flipH="1">
              <a:off x="-3433093" y="2053071"/>
              <a:ext cx="844230" cy="484899"/>
              <a:chOff x="8714428" y="3947702"/>
              <a:chExt cx="521689" cy="419893"/>
            </a:xfrm>
          </p:grpSpPr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D5563C40-0E10-E6D1-3794-FD456C7A30DC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2506C81B-CE6F-E3AC-4E27-349F127A3877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1D8EBE5D-A1D8-67BA-07D5-8D0BDF25EBFB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2D66FAA0-915C-5B86-4123-7869022CF547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7" name="Group 1296">
              <a:extLst>
                <a:ext uri="{FF2B5EF4-FFF2-40B4-BE49-F238E27FC236}">
                  <a16:creationId xmlns:a16="http://schemas.microsoft.com/office/drawing/2014/main" id="{BF705052-AC42-1DA3-58F7-FEB921CBDB29}"/>
                </a:ext>
              </a:extLst>
            </p:cNvPr>
            <p:cNvGrpSpPr/>
            <p:nvPr/>
          </p:nvGrpSpPr>
          <p:grpSpPr>
            <a:xfrm>
              <a:off x="-4106455" y="1896828"/>
              <a:ext cx="1026992" cy="1089780"/>
              <a:chOff x="2714712" y="2934710"/>
              <a:chExt cx="2366977" cy="2511688"/>
            </a:xfrm>
          </p:grpSpPr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B79E2E7C-8F9F-FD52-B450-22D6AF6F57AD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99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D4E74AAE-E731-9C74-1F84-B5DA76F32E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5669D937-5E80-5FE8-B3D6-4487E01AB727}"/>
                </a:ext>
              </a:extLst>
            </p:cNvPr>
            <p:cNvSpPr/>
            <p:nvPr/>
          </p:nvSpPr>
          <p:spPr>
            <a:xfrm>
              <a:off x="-3860535" y="2171747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01" name="Group 1300">
              <a:extLst>
                <a:ext uri="{FF2B5EF4-FFF2-40B4-BE49-F238E27FC236}">
                  <a16:creationId xmlns:a16="http://schemas.microsoft.com/office/drawing/2014/main" id="{75330F0B-B5CD-F6BD-2FC4-A51D49C327C3}"/>
                </a:ext>
              </a:extLst>
            </p:cNvPr>
            <p:cNvGrpSpPr/>
            <p:nvPr/>
          </p:nvGrpSpPr>
          <p:grpSpPr>
            <a:xfrm rot="16995439">
              <a:off x="-4618872" y="2113128"/>
              <a:ext cx="842563" cy="570539"/>
              <a:chOff x="8714428" y="3947702"/>
              <a:chExt cx="521689" cy="419893"/>
            </a:xfrm>
          </p:grpSpPr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6E7AD92A-84BB-290E-5286-B62165F533D3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BB421B5B-E732-6784-FB13-0B9E6B3F43BB}"/>
                  </a:ext>
                </a:extLst>
              </p:cNvPr>
              <p:cNvSpPr/>
              <p:nvPr/>
            </p:nvSpPr>
            <p:spPr>
              <a:xfrm rot="2190047">
                <a:off x="8767526" y="399083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A8153F79-9923-1AB5-DFFF-0CD83852E73C}"/>
                  </a:ext>
                </a:extLst>
              </p:cNvPr>
              <p:cNvSpPr/>
              <p:nvPr/>
            </p:nvSpPr>
            <p:spPr>
              <a:xfrm rot="1045018">
                <a:off x="8725239" y="4064202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21B6A223-4FDD-EF16-53ED-EE6292A11E39}"/>
                  </a:ext>
                </a:extLst>
              </p:cNvPr>
              <p:cNvSpPr/>
              <p:nvPr/>
            </p:nvSpPr>
            <p:spPr>
              <a:xfrm rot="21579248">
                <a:off x="8718213" y="4164448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3" name="Group 1352">
              <a:extLst>
                <a:ext uri="{FF2B5EF4-FFF2-40B4-BE49-F238E27FC236}">
                  <a16:creationId xmlns:a16="http://schemas.microsoft.com/office/drawing/2014/main" id="{D4514111-D31D-B9B6-53DC-3C1D3D03B5EB}"/>
                </a:ext>
              </a:extLst>
            </p:cNvPr>
            <p:cNvGrpSpPr/>
            <p:nvPr/>
          </p:nvGrpSpPr>
          <p:grpSpPr>
            <a:xfrm rot="1438342">
              <a:off x="-4615869" y="903444"/>
              <a:ext cx="619954" cy="957252"/>
              <a:chOff x="4915372" y="3241466"/>
              <a:chExt cx="958097" cy="1470949"/>
            </a:xfrm>
          </p:grpSpPr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B798D0F0-7079-B98C-DA2C-3FC9D6473533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55" name="Group 1354">
                <a:extLst>
                  <a:ext uri="{FF2B5EF4-FFF2-40B4-BE49-F238E27FC236}">
                    <a16:creationId xmlns:a16="http://schemas.microsoft.com/office/drawing/2014/main" id="{D18AD8A2-9B10-AA62-450C-031AAD5F3020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6A7186D9-3503-FDCC-052E-D8C82D035C79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71E1C184-7BFD-8707-DB9A-3D5395AC88D2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8" name="Arc 1357">
                  <a:extLst>
                    <a:ext uri="{FF2B5EF4-FFF2-40B4-BE49-F238E27FC236}">
                      <a16:creationId xmlns:a16="http://schemas.microsoft.com/office/drawing/2014/main" id="{18029180-1DE6-2E1F-5233-14D24DC7CA96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9" name="Arc 1358">
                  <a:extLst>
                    <a:ext uri="{FF2B5EF4-FFF2-40B4-BE49-F238E27FC236}">
                      <a16:creationId xmlns:a16="http://schemas.microsoft.com/office/drawing/2014/main" id="{DF20B59D-693F-17F0-4B56-040E9C59D4F7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60" name="Group 1359">
              <a:extLst>
                <a:ext uri="{FF2B5EF4-FFF2-40B4-BE49-F238E27FC236}">
                  <a16:creationId xmlns:a16="http://schemas.microsoft.com/office/drawing/2014/main" id="{3E7FD53B-FBCB-B93A-F4CF-66A75A757D6A}"/>
                </a:ext>
              </a:extLst>
            </p:cNvPr>
            <p:cNvGrpSpPr/>
            <p:nvPr/>
          </p:nvGrpSpPr>
          <p:grpSpPr>
            <a:xfrm rot="20471503" flipH="1">
              <a:off x="-3204918" y="872694"/>
              <a:ext cx="619954" cy="957252"/>
              <a:chOff x="4915372" y="3241466"/>
              <a:chExt cx="958097" cy="1470949"/>
            </a:xfrm>
          </p:grpSpPr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FB1CB8D7-DE73-C745-12CD-4F97EE761111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62" name="Group 1361">
                <a:extLst>
                  <a:ext uri="{FF2B5EF4-FFF2-40B4-BE49-F238E27FC236}">
                    <a16:creationId xmlns:a16="http://schemas.microsoft.com/office/drawing/2014/main" id="{0BC5E586-77B1-1511-A297-E75A9CA79A37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363" name="Freeform: Shape 1362">
                  <a:extLst>
                    <a:ext uri="{FF2B5EF4-FFF2-40B4-BE49-F238E27FC236}">
                      <a16:creationId xmlns:a16="http://schemas.microsoft.com/office/drawing/2014/main" id="{F0B116B3-43E9-DB7A-DF81-7F5EA68C4FE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4" name="Freeform: Shape 1363">
                  <a:extLst>
                    <a:ext uri="{FF2B5EF4-FFF2-40B4-BE49-F238E27FC236}">
                      <a16:creationId xmlns:a16="http://schemas.microsoft.com/office/drawing/2014/main" id="{D8303E9D-0523-A7A1-8DA8-27D4CD8F2671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5" name="Arc 1364">
                  <a:extLst>
                    <a:ext uri="{FF2B5EF4-FFF2-40B4-BE49-F238E27FC236}">
                      <a16:creationId xmlns:a16="http://schemas.microsoft.com/office/drawing/2014/main" id="{87FF3348-9B0D-FB27-845B-7DB0226CC123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6" name="Arc 1365">
                  <a:extLst>
                    <a:ext uri="{FF2B5EF4-FFF2-40B4-BE49-F238E27FC236}">
                      <a16:creationId xmlns:a16="http://schemas.microsoft.com/office/drawing/2014/main" id="{1635ED26-7356-FDF3-D8BA-164C300E643F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B72744B8-B58A-B679-9F06-BB11D8D5D75F}"/>
                </a:ext>
              </a:extLst>
            </p:cNvPr>
            <p:cNvSpPr/>
            <p:nvPr/>
          </p:nvSpPr>
          <p:spPr>
            <a:xfrm>
              <a:off x="-4153516" y="638616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30A4A28F-2A8B-F083-D65D-ADB18FAA4394}"/>
                </a:ext>
              </a:extLst>
            </p:cNvPr>
            <p:cNvSpPr/>
            <p:nvPr/>
          </p:nvSpPr>
          <p:spPr>
            <a:xfrm rot="20784289" flipH="1">
              <a:off x="-3892368" y="1212107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0569F4B9-CE3D-F775-EA19-F887931C2D95}"/>
                </a:ext>
              </a:extLst>
            </p:cNvPr>
            <p:cNvSpPr/>
            <p:nvPr/>
          </p:nvSpPr>
          <p:spPr>
            <a:xfrm rot="815711">
              <a:off x="-3399134" y="120105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BDCD943D-A7BC-92B3-8587-94D19D403A42}"/>
                </a:ext>
              </a:extLst>
            </p:cNvPr>
            <p:cNvGrpSpPr/>
            <p:nvPr/>
          </p:nvGrpSpPr>
          <p:grpSpPr>
            <a:xfrm>
              <a:off x="-3874518" y="1436965"/>
              <a:ext cx="210804" cy="110865"/>
              <a:chOff x="4044403" y="1587260"/>
              <a:chExt cx="485854" cy="255517"/>
            </a:xfrm>
          </p:grpSpPr>
          <p:sp>
            <p:nvSpPr>
              <p:cNvPr id="1371" name="Oval 1370">
                <a:extLst>
                  <a:ext uri="{FF2B5EF4-FFF2-40B4-BE49-F238E27FC236}">
                    <a16:creationId xmlns:a16="http://schemas.microsoft.com/office/drawing/2014/main" id="{BE5673D9-C1EE-C00D-2BA7-FAFCD5F80F60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2" name="Oval 1371">
                <a:extLst>
                  <a:ext uri="{FF2B5EF4-FFF2-40B4-BE49-F238E27FC236}">
                    <a16:creationId xmlns:a16="http://schemas.microsoft.com/office/drawing/2014/main" id="{FC30A0D2-13A2-0E35-370D-F5AEB7F0528C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3" name="Oval 1372">
                <a:extLst>
                  <a:ext uri="{FF2B5EF4-FFF2-40B4-BE49-F238E27FC236}">
                    <a16:creationId xmlns:a16="http://schemas.microsoft.com/office/drawing/2014/main" id="{2471CADC-E13B-8524-2B47-177F54BAF3CF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4" name="Group 1373">
              <a:extLst>
                <a:ext uri="{FF2B5EF4-FFF2-40B4-BE49-F238E27FC236}">
                  <a16:creationId xmlns:a16="http://schemas.microsoft.com/office/drawing/2014/main" id="{117D85B2-CD69-373E-D651-EAFFEB026FC2}"/>
                </a:ext>
              </a:extLst>
            </p:cNvPr>
            <p:cNvGrpSpPr/>
            <p:nvPr/>
          </p:nvGrpSpPr>
          <p:grpSpPr>
            <a:xfrm>
              <a:off x="-3452428" y="1426327"/>
              <a:ext cx="210804" cy="110865"/>
              <a:chOff x="4044403" y="1587260"/>
              <a:chExt cx="485854" cy="255517"/>
            </a:xfrm>
          </p:grpSpPr>
          <p:sp>
            <p:nvSpPr>
              <p:cNvPr id="1375" name="Oval 1374">
                <a:extLst>
                  <a:ext uri="{FF2B5EF4-FFF2-40B4-BE49-F238E27FC236}">
                    <a16:creationId xmlns:a16="http://schemas.microsoft.com/office/drawing/2014/main" id="{BB15D7D1-223F-300F-472E-5AD523721B6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Oval 1375">
                <a:extLst>
                  <a:ext uri="{FF2B5EF4-FFF2-40B4-BE49-F238E27FC236}">
                    <a16:creationId xmlns:a16="http://schemas.microsoft.com/office/drawing/2014/main" id="{9B0D8677-9B32-DDE4-6C9D-D014529E14BE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7" name="Oval 1376">
                <a:extLst>
                  <a:ext uri="{FF2B5EF4-FFF2-40B4-BE49-F238E27FC236}">
                    <a16:creationId xmlns:a16="http://schemas.microsoft.com/office/drawing/2014/main" id="{3E4BC3B9-1F7A-1FD8-6F15-599763163FFF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2CA3BC3D-17ED-BA5A-7186-0F71410D0FC1}"/>
                </a:ext>
              </a:extLst>
            </p:cNvPr>
            <p:cNvGrpSpPr/>
            <p:nvPr/>
          </p:nvGrpSpPr>
          <p:grpSpPr>
            <a:xfrm>
              <a:off x="-3869453" y="1302576"/>
              <a:ext cx="608648" cy="104167"/>
              <a:chOff x="311301" y="377824"/>
              <a:chExt cx="506290" cy="110159"/>
            </a:xfrm>
          </p:grpSpPr>
          <p:sp>
            <p:nvSpPr>
              <p:cNvPr id="1379" name="Moon 1378">
                <a:extLst>
                  <a:ext uri="{FF2B5EF4-FFF2-40B4-BE49-F238E27FC236}">
                    <a16:creationId xmlns:a16="http://schemas.microsoft.com/office/drawing/2014/main" id="{6B593CE0-789D-D61A-CB64-72887240004E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0" name="Moon 1379">
                <a:extLst>
                  <a:ext uri="{FF2B5EF4-FFF2-40B4-BE49-F238E27FC236}">
                    <a16:creationId xmlns:a16="http://schemas.microsoft.com/office/drawing/2014/main" id="{ADCD0BDE-61A8-B901-EC4C-E12BAA03B0ED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1" name="Moon 1380">
              <a:extLst>
                <a:ext uri="{FF2B5EF4-FFF2-40B4-BE49-F238E27FC236}">
                  <a16:creationId xmlns:a16="http://schemas.microsoft.com/office/drawing/2014/main" id="{82BA3A55-52F8-E35F-005D-A7B7243D67AF}"/>
                </a:ext>
              </a:extLst>
            </p:cNvPr>
            <p:cNvSpPr/>
            <p:nvPr/>
          </p:nvSpPr>
          <p:spPr>
            <a:xfrm rot="15963488">
              <a:off x="-3614655" y="1733099"/>
              <a:ext cx="107357" cy="20296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2" name="Group 1381">
              <a:extLst>
                <a:ext uri="{FF2B5EF4-FFF2-40B4-BE49-F238E27FC236}">
                  <a16:creationId xmlns:a16="http://schemas.microsoft.com/office/drawing/2014/main" id="{B90D9435-EDEC-4918-0805-DC9E54974324}"/>
                </a:ext>
              </a:extLst>
            </p:cNvPr>
            <p:cNvGrpSpPr/>
            <p:nvPr/>
          </p:nvGrpSpPr>
          <p:grpSpPr>
            <a:xfrm>
              <a:off x="-3732545" y="1111932"/>
              <a:ext cx="1469627" cy="726298"/>
              <a:chOff x="6786668" y="1842777"/>
              <a:chExt cx="2523085" cy="1532848"/>
            </a:xfrm>
          </p:grpSpPr>
          <p:grpSp>
            <p:nvGrpSpPr>
              <p:cNvPr id="1383" name="Group 1382">
                <a:extLst>
                  <a:ext uri="{FF2B5EF4-FFF2-40B4-BE49-F238E27FC236}">
                    <a16:creationId xmlns:a16="http://schemas.microsoft.com/office/drawing/2014/main" id="{B46739DC-3C03-2AD2-8001-9A087A28543E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389" name="Group 1388">
                  <a:extLst>
                    <a:ext uri="{FF2B5EF4-FFF2-40B4-BE49-F238E27FC236}">
                      <a16:creationId xmlns:a16="http://schemas.microsoft.com/office/drawing/2014/main" id="{4B5C1A9A-FBF0-B3CA-D94A-173E1E95F555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5AB81731-FAD7-CDEA-7C84-7A678E4E4303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29DCC96A-7CFB-1AEB-90B8-0B6F3AC7C49C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90" name="Oval 1389">
                  <a:extLst>
                    <a:ext uri="{FF2B5EF4-FFF2-40B4-BE49-F238E27FC236}">
                      <a16:creationId xmlns:a16="http://schemas.microsoft.com/office/drawing/2014/main" id="{C6018E90-C623-A6E3-734C-C0A6E9A6A69B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C049B02E-4292-DEC2-0097-DA3EC8263E65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F43CD71E-9BD1-5823-1176-CC5CB9EF34EC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A3F2478B-4236-E685-486C-E272612350E1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1D0614BA-17D3-B11A-36A4-22E2DF829378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E7C8970E-2AC5-B523-8780-47174F281EA0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50360681-B0C2-FCAE-F29F-BBAF9F74DA6C}"/>
                </a:ext>
              </a:extLst>
            </p:cNvPr>
            <p:cNvGrpSpPr/>
            <p:nvPr/>
          </p:nvGrpSpPr>
          <p:grpSpPr>
            <a:xfrm>
              <a:off x="-3891386" y="1295956"/>
              <a:ext cx="48322" cy="107791"/>
              <a:chOff x="6368459" y="2184645"/>
              <a:chExt cx="111370" cy="248433"/>
            </a:xfrm>
          </p:grpSpPr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C6C5413D-A374-35CD-D9AC-87A7B7F4BD41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07C66CBA-1DAE-1090-AA03-575B9EC2E3C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D51DF0C8-C5C5-A24C-00FB-93DE9F763BFB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7" name="Group 1396">
              <a:extLst>
                <a:ext uri="{FF2B5EF4-FFF2-40B4-BE49-F238E27FC236}">
                  <a16:creationId xmlns:a16="http://schemas.microsoft.com/office/drawing/2014/main" id="{EA0ACE14-F402-4002-A085-ED1EB91868E5}"/>
                </a:ext>
              </a:extLst>
            </p:cNvPr>
            <p:cNvGrpSpPr/>
            <p:nvPr/>
          </p:nvGrpSpPr>
          <p:grpSpPr>
            <a:xfrm rot="20901415" flipH="1">
              <a:off x="-3294673" y="1282204"/>
              <a:ext cx="48322" cy="107791"/>
              <a:chOff x="6368459" y="2184645"/>
              <a:chExt cx="111370" cy="248433"/>
            </a:xfrm>
          </p:grpSpPr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3C9AB4D0-631E-E539-ED1D-287336E5EE20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95C4B9A-F1C9-DFDA-AD76-F7CE10805B0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F3E8917-A864-94C5-C116-AC7C7D00E3F7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77" name="Group 1476">
            <a:extLst>
              <a:ext uri="{FF2B5EF4-FFF2-40B4-BE49-F238E27FC236}">
                <a16:creationId xmlns:a16="http://schemas.microsoft.com/office/drawing/2014/main" id="{BC7814FF-50EF-2C7D-5C05-58046EA6721F}"/>
              </a:ext>
            </a:extLst>
          </p:cNvPr>
          <p:cNvGrpSpPr/>
          <p:nvPr/>
        </p:nvGrpSpPr>
        <p:grpSpPr>
          <a:xfrm>
            <a:off x="23106" y="4631440"/>
            <a:ext cx="1799466" cy="2199872"/>
            <a:chOff x="-2489464" y="3557370"/>
            <a:chExt cx="2475051" cy="2877110"/>
          </a:xfrm>
        </p:grpSpPr>
        <p:grpSp>
          <p:nvGrpSpPr>
            <p:cNvPr id="1478" name="Group 1477">
              <a:extLst>
                <a:ext uri="{FF2B5EF4-FFF2-40B4-BE49-F238E27FC236}">
                  <a16:creationId xmlns:a16="http://schemas.microsoft.com/office/drawing/2014/main" id="{229D1592-1F6D-D7CC-C737-6C24BC6F359F}"/>
                </a:ext>
              </a:extLst>
            </p:cNvPr>
            <p:cNvGrpSpPr/>
            <p:nvPr/>
          </p:nvGrpSpPr>
          <p:grpSpPr>
            <a:xfrm rot="3276491" flipH="1">
              <a:off x="-1162852" y="5059531"/>
              <a:ext cx="844230" cy="484899"/>
              <a:chOff x="8714428" y="3947702"/>
              <a:chExt cx="521689" cy="419893"/>
            </a:xfrm>
          </p:grpSpPr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5E6AE4C3-D1D0-E4F3-E736-7B4E8987216B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76368BF1-9297-DA07-D427-7947FFA1AEF2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0BE278F9-6588-4E29-856E-BA05CF62A5B4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5D381F-12D6-8EFC-837C-3F629C81C395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9" name="Group 1478">
              <a:extLst>
                <a:ext uri="{FF2B5EF4-FFF2-40B4-BE49-F238E27FC236}">
                  <a16:creationId xmlns:a16="http://schemas.microsoft.com/office/drawing/2014/main" id="{75AF64B4-4C3E-6A52-A506-766668AF085E}"/>
                </a:ext>
              </a:extLst>
            </p:cNvPr>
            <p:cNvGrpSpPr/>
            <p:nvPr/>
          </p:nvGrpSpPr>
          <p:grpSpPr>
            <a:xfrm>
              <a:off x="-1229094" y="5567304"/>
              <a:ext cx="528478" cy="800141"/>
              <a:chOff x="4020641" y="4654716"/>
              <a:chExt cx="1218019" cy="1844138"/>
            </a:xfrm>
          </p:grpSpPr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DD941522-D3FC-88AD-9F21-F7BE141B599A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49C9C82D-27AA-6A00-E9C6-72EE0B1D3667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B63C469D-2B03-A05E-14CA-610D815A459C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8970DF33-2911-E95C-8D7F-474638F3A7E6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3A68E3D5-C361-C094-8B61-203DB0EBC616}"/>
                </a:ext>
              </a:extLst>
            </p:cNvPr>
            <p:cNvGrpSpPr/>
            <p:nvPr/>
          </p:nvGrpSpPr>
          <p:grpSpPr>
            <a:xfrm>
              <a:off x="-1857950" y="4815582"/>
              <a:ext cx="1026992" cy="1089780"/>
              <a:chOff x="2714712" y="2934710"/>
              <a:chExt cx="2366977" cy="2511688"/>
            </a:xfrm>
          </p:grpSpPr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434BC52D-DDF1-254B-0EFF-BB68F527380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4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EF2A791D-917C-C7F7-B6E0-ACD397000F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1" name="Group 1480">
              <a:extLst>
                <a:ext uri="{FF2B5EF4-FFF2-40B4-BE49-F238E27FC236}">
                  <a16:creationId xmlns:a16="http://schemas.microsoft.com/office/drawing/2014/main" id="{837D12C6-F43F-0D6E-3D5A-B8F06B001C89}"/>
                </a:ext>
              </a:extLst>
            </p:cNvPr>
            <p:cNvGrpSpPr/>
            <p:nvPr/>
          </p:nvGrpSpPr>
          <p:grpSpPr>
            <a:xfrm rot="1438342">
              <a:off x="-2367364" y="3822198"/>
              <a:ext cx="619954" cy="957252"/>
              <a:chOff x="4915372" y="3241466"/>
              <a:chExt cx="958097" cy="1470949"/>
            </a:xfrm>
          </p:grpSpPr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D03C6B91-C72A-5BA5-68C8-FB41A2D358B5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37" name="Group 1536">
                <a:extLst>
                  <a:ext uri="{FF2B5EF4-FFF2-40B4-BE49-F238E27FC236}">
                    <a16:creationId xmlns:a16="http://schemas.microsoft.com/office/drawing/2014/main" id="{504DE79F-29E0-66B0-0DB5-604731CD320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30"/>
                <a:chOff x="5000259" y="3300122"/>
                <a:chExt cx="826200" cy="1310030"/>
              </a:xfrm>
            </p:grpSpPr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48952227-4103-1006-BB06-9C21A8CDC6E0}"/>
                    </a:ext>
                  </a:extLst>
                </p:cNvPr>
                <p:cNvSpPr/>
                <p:nvPr/>
              </p:nvSpPr>
              <p:spPr>
                <a:xfrm>
                  <a:off x="5000259" y="3337447"/>
                  <a:ext cx="817751" cy="1272705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9" name="Freeform: Shape 1538">
                  <a:extLst>
                    <a:ext uri="{FF2B5EF4-FFF2-40B4-BE49-F238E27FC236}">
                      <a16:creationId xmlns:a16="http://schemas.microsoft.com/office/drawing/2014/main" id="{34088F8D-4756-9683-CBA0-E3818DEC87EE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0" name="Arc 1539">
                  <a:extLst>
                    <a:ext uri="{FF2B5EF4-FFF2-40B4-BE49-F238E27FC236}">
                      <a16:creationId xmlns:a16="http://schemas.microsoft.com/office/drawing/2014/main" id="{15FC4E72-BE6B-458F-2892-1CDDF9AC2B6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1" name="Arc 1540">
                  <a:extLst>
                    <a:ext uri="{FF2B5EF4-FFF2-40B4-BE49-F238E27FC236}">
                      <a16:creationId xmlns:a16="http://schemas.microsoft.com/office/drawing/2014/main" id="{063291F8-B927-DE1D-2736-03492C36EFE6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82" name="Group 1481">
              <a:extLst>
                <a:ext uri="{FF2B5EF4-FFF2-40B4-BE49-F238E27FC236}">
                  <a16:creationId xmlns:a16="http://schemas.microsoft.com/office/drawing/2014/main" id="{CA109E02-23C8-547A-DFDA-545BB92CA32A}"/>
                </a:ext>
              </a:extLst>
            </p:cNvPr>
            <p:cNvGrpSpPr/>
            <p:nvPr/>
          </p:nvGrpSpPr>
          <p:grpSpPr>
            <a:xfrm rot="20471503" flipH="1">
              <a:off x="-956413" y="3791448"/>
              <a:ext cx="619954" cy="957252"/>
              <a:chOff x="4915372" y="3241466"/>
              <a:chExt cx="958097" cy="1470949"/>
            </a:xfrm>
          </p:grpSpPr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81BF74D0-0A1C-3177-9A3C-878CBCA35678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31" name="Group 1530">
                <a:extLst>
                  <a:ext uri="{FF2B5EF4-FFF2-40B4-BE49-F238E27FC236}">
                    <a16:creationId xmlns:a16="http://schemas.microsoft.com/office/drawing/2014/main" id="{694836A3-9D12-D2A9-5CB3-0D5CBB5C70AB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46E2F504-B55E-DE21-6893-E9A02F68621D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3DEDB4B9-98AC-6885-9A74-66253E4BF156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4" name="Arc 1533">
                  <a:extLst>
                    <a:ext uri="{FF2B5EF4-FFF2-40B4-BE49-F238E27FC236}">
                      <a16:creationId xmlns:a16="http://schemas.microsoft.com/office/drawing/2014/main" id="{EBEEA2F3-A009-45CD-E6F6-BA6234B66585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5" name="Arc 1534">
                  <a:extLst>
                    <a:ext uri="{FF2B5EF4-FFF2-40B4-BE49-F238E27FC236}">
                      <a16:creationId xmlns:a16="http://schemas.microsoft.com/office/drawing/2014/main" id="{01456C76-8E43-7B20-DD00-AD3348972975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E7580378-E0E9-4531-4EC7-F24DB409B0D5}"/>
                </a:ext>
              </a:extLst>
            </p:cNvPr>
            <p:cNvSpPr/>
            <p:nvPr/>
          </p:nvSpPr>
          <p:spPr>
            <a:xfrm>
              <a:off x="-1905011" y="3557370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E4BEF1DC-F235-D462-2689-49C592FBAF75}"/>
                </a:ext>
              </a:extLst>
            </p:cNvPr>
            <p:cNvSpPr/>
            <p:nvPr/>
          </p:nvSpPr>
          <p:spPr>
            <a:xfrm rot="20784289" flipH="1">
              <a:off x="-1643863" y="413086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8480F6F9-9A1C-1358-159B-CFEFAABC3A74}"/>
                </a:ext>
              </a:extLst>
            </p:cNvPr>
            <p:cNvSpPr/>
            <p:nvPr/>
          </p:nvSpPr>
          <p:spPr>
            <a:xfrm rot="815711">
              <a:off x="-1150629" y="4119805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6" name="Group 1485">
              <a:extLst>
                <a:ext uri="{FF2B5EF4-FFF2-40B4-BE49-F238E27FC236}">
                  <a16:creationId xmlns:a16="http://schemas.microsoft.com/office/drawing/2014/main" id="{FFBC7CE9-3A9F-DB48-07A4-19DB2AAA445E}"/>
                </a:ext>
              </a:extLst>
            </p:cNvPr>
            <p:cNvGrpSpPr/>
            <p:nvPr/>
          </p:nvGrpSpPr>
          <p:grpSpPr>
            <a:xfrm>
              <a:off x="-1626013" y="4355719"/>
              <a:ext cx="210804" cy="110865"/>
              <a:chOff x="4044403" y="1587260"/>
              <a:chExt cx="485854" cy="255517"/>
            </a:xfrm>
          </p:grpSpPr>
          <p:sp>
            <p:nvSpPr>
              <p:cNvPr id="1527" name="Oval 1526">
                <a:extLst>
                  <a:ext uri="{FF2B5EF4-FFF2-40B4-BE49-F238E27FC236}">
                    <a16:creationId xmlns:a16="http://schemas.microsoft.com/office/drawing/2014/main" id="{1ABF4BA1-B87A-329E-D2E8-269F83A9B26B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8" name="Oval 1527">
                <a:extLst>
                  <a:ext uri="{FF2B5EF4-FFF2-40B4-BE49-F238E27FC236}">
                    <a16:creationId xmlns:a16="http://schemas.microsoft.com/office/drawing/2014/main" id="{25C165EF-EBB1-5965-4C66-145F7583B24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9" name="Oval 1528">
                <a:extLst>
                  <a:ext uri="{FF2B5EF4-FFF2-40B4-BE49-F238E27FC236}">
                    <a16:creationId xmlns:a16="http://schemas.microsoft.com/office/drawing/2014/main" id="{8865F65A-55C3-188F-ED20-2F5B4D08255C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7" name="Group 1486">
              <a:extLst>
                <a:ext uri="{FF2B5EF4-FFF2-40B4-BE49-F238E27FC236}">
                  <a16:creationId xmlns:a16="http://schemas.microsoft.com/office/drawing/2014/main" id="{B638C40E-392E-693E-C274-7B2B956CF280}"/>
                </a:ext>
              </a:extLst>
            </p:cNvPr>
            <p:cNvGrpSpPr/>
            <p:nvPr/>
          </p:nvGrpSpPr>
          <p:grpSpPr>
            <a:xfrm>
              <a:off x="-1203923" y="4345081"/>
              <a:ext cx="210804" cy="110865"/>
              <a:chOff x="4044403" y="1587260"/>
              <a:chExt cx="485854" cy="255517"/>
            </a:xfrm>
          </p:grpSpPr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8438C8EE-378F-E98D-2E54-068A9455127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5" name="Oval 1524">
                <a:extLst>
                  <a:ext uri="{FF2B5EF4-FFF2-40B4-BE49-F238E27FC236}">
                    <a16:creationId xmlns:a16="http://schemas.microsoft.com/office/drawing/2014/main" id="{1F4E0033-D006-CE8E-4765-A5CEB6DF025B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6" name="Oval 1525">
                <a:extLst>
                  <a:ext uri="{FF2B5EF4-FFF2-40B4-BE49-F238E27FC236}">
                    <a16:creationId xmlns:a16="http://schemas.microsoft.com/office/drawing/2014/main" id="{A0F10878-49D3-C4BF-7309-48CBC082734D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8" name="Group 1487">
              <a:extLst>
                <a:ext uri="{FF2B5EF4-FFF2-40B4-BE49-F238E27FC236}">
                  <a16:creationId xmlns:a16="http://schemas.microsoft.com/office/drawing/2014/main" id="{5FF45306-4D0F-5011-12D1-567517C7A987}"/>
                </a:ext>
              </a:extLst>
            </p:cNvPr>
            <p:cNvGrpSpPr/>
            <p:nvPr/>
          </p:nvGrpSpPr>
          <p:grpSpPr>
            <a:xfrm>
              <a:off x="-1620948" y="4221330"/>
              <a:ext cx="608648" cy="104167"/>
              <a:chOff x="311301" y="377824"/>
              <a:chExt cx="506290" cy="110159"/>
            </a:xfrm>
          </p:grpSpPr>
          <p:sp>
            <p:nvSpPr>
              <p:cNvPr id="1522" name="Moon 1521">
                <a:extLst>
                  <a:ext uri="{FF2B5EF4-FFF2-40B4-BE49-F238E27FC236}">
                    <a16:creationId xmlns:a16="http://schemas.microsoft.com/office/drawing/2014/main" id="{038050F3-1334-7934-AA90-84E69247D459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3" name="Moon 1522">
                <a:extLst>
                  <a:ext uri="{FF2B5EF4-FFF2-40B4-BE49-F238E27FC236}">
                    <a16:creationId xmlns:a16="http://schemas.microsoft.com/office/drawing/2014/main" id="{10AFF4DB-C1A2-0D6A-76E1-A62639C2C6C5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9" name="Group 1488">
              <a:extLst>
                <a:ext uri="{FF2B5EF4-FFF2-40B4-BE49-F238E27FC236}">
                  <a16:creationId xmlns:a16="http://schemas.microsoft.com/office/drawing/2014/main" id="{5385A4AB-287B-0B28-C941-6EB3E645932D}"/>
                </a:ext>
              </a:extLst>
            </p:cNvPr>
            <p:cNvGrpSpPr/>
            <p:nvPr/>
          </p:nvGrpSpPr>
          <p:grpSpPr>
            <a:xfrm>
              <a:off x="-1484040" y="4030686"/>
              <a:ext cx="1469627" cy="726298"/>
              <a:chOff x="6786668" y="1842777"/>
              <a:chExt cx="2523085" cy="1532848"/>
            </a:xfrm>
          </p:grpSpPr>
          <p:grpSp>
            <p:nvGrpSpPr>
              <p:cNvPr id="1512" name="Group 1511">
                <a:extLst>
                  <a:ext uri="{FF2B5EF4-FFF2-40B4-BE49-F238E27FC236}">
                    <a16:creationId xmlns:a16="http://schemas.microsoft.com/office/drawing/2014/main" id="{64816834-9062-4F76-F51A-9567D43E6FE9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518" name="Group 1517">
                  <a:extLst>
                    <a:ext uri="{FF2B5EF4-FFF2-40B4-BE49-F238E27FC236}">
                      <a16:creationId xmlns:a16="http://schemas.microsoft.com/office/drawing/2014/main" id="{DFC74470-7B4E-5D62-0E63-1DF12C0AF368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F34FF644-EF0C-EA03-E882-9F8CAB193BBD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31E92911-75AE-8552-C093-0ACE5AC95B61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43723F84-5517-9E7C-2C66-4455BD5E6A98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8E1DC018-31BC-3E9B-94F1-C2E623853950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F3AF544E-197B-17E3-A1D7-8987973625D4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1285F8E2-A96A-0750-895C-9CE1BEACB51C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BF5B6C72-692F-AF01-1D89-E29213DF2702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B6108328-B8BC-68AE-49D8-C7F0DDD1DBDA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0" name="Group 1489">
              <a:extLst>
                <a:ext uri="{FF2B5EF4-FFF2-40B4-BE49-F238E27FC236}">
                  <a16:creationId xmlns:a16="http://schemas.microsoft.com/office/drawing/2014/main" id="{229B2DC4-3138-28C4-8E70-D286A32D1D9A}"/>
                </a:ext>
              </a:extLst>
            </p:cNvPr>
            <p:cNvGrpSpPr/>
            <p:nvPr/>
          </p:nvGrpSpPr>
          <p:grpSpPr>
            <a:xfrm>
              <a:off x="-1642881" y="4214710"/>
              <a:ext cx="48322" cy="107791"/>
              <a:chOff x="6368459" y="2184645"/>
              <a:chExt cx="111370" cy="248433"/>
            </a:xfrm>
          </p:grpSpPr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404AAA40-AA85-B2BF-BADA-08FFCE8342F8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7B99B739-C519-B0E8-4B32-39B27984782A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EAF607A7-8305-A72B-6513-6B484C7386E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1" name="Group 1490">
              <a:extLst>
                <a:ext uri="{FF2B5EF4-FFF2-40B4-BE49-F238E27FC236}">
                  <a16:creationId xmlns:a16="http://schemas.microsoft.com/office/drawing/2014/main" id="{6466328A-A0CF-C60B-46B6-B205E929F9CF}"/>
                </a:ext>
              </a:extLst>
            </p:cNvPr>
            <p:cNvGrpSpPr/>
            <p:nvPr/>
          </p:nvGrpSpPr>
          <p:grpSpPr>
            <a:xfrm rot="20901415" flipH="1">
              <a:off x="-1046168" y="4200958"/>
              <a:ext cx="48322" cy="107791"/>
              <a:chOff x="6368459" y="2184645"/>
              <a:chExt cx="111370" cy="248433"/>
            </a:xfrm>
          </p:grpSpPr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4F09A796-BDF5-BF15-E789-F4B256C8781D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51B837B1-1C63-A9D0-C641-B176CB3EBC2E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818EF8DD-6E19-4626-0B69-FFF5A37B1AB8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2" name="Group 1491">
              <a:extLst>
                <a:ext uri="{FF2B5EF4-FFF2-40B4-BE49-F238E27FC236}">
                  <a16:creationId xmlns:a16="http://schemas.microsoft.com/office/drawing/2014/main" id="{04E5BC5B-C3F6-049C-CAEA-D7229D21A939}"/>
                </a:ext>
              </a:extLst>
            </p:cNvPr>
            <p:cNvGrpSpPr/>
            <p:nvPr/>
          </p:nvGrpSpPr>
          <p:grpSpPr>
            <a:xfrm rot="1002638">
              <a:off x="-2489464" y="4592506"/>
              <a:ext cx="842563" cy="589501"/>
              <a:chOff x="8714428" y="3933747"/>
              <a:chExt cx="521689" cy="433848"/>
            </a:xfrm>
          </p:grpSpPr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E257702D-9297-BA82-637D-98A099CE5B29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2" name="Oval 1501">
                <a:extLst>
                  <a:ext uri="{FF2B5EF4-FFF2-40B4-BE49-F238E27FC236}">
                    <a16:creationId xmlns:a16="http://schemas.microsoft.com/office/drawing/2014/main" id="{75B4130C-AC00-32BA-52F7-B31CF655EB59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AF161FD4-BD99-BD5F-DF9A-652744871C7F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5779CF44-78CC-8F94-CACF-DE6A6152B048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A58DF3AD-87D0-7640-05A6-E90CED55AD57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3" name="Group 1492">
              <a:extLst>
                <a:ext uri="{FF2B5EF4-FFF2-40B4-BE49-F238E27FC236}">
                  <a16:creationId xmlns:a16="http://schemas.microsoft.com/office/drawing/2014/main" id="{51C560BD-850F-9776-439A-B074223B172A}"/>
                </a:ext>
              </a:extLst>
            </p:cNvPr>
            <p:cNvGrpSpPr/>
            <p:nvPr/>
          </p:nvGrpSpPr>
          <p:grpSpPr>
            <a:xfrm>
              <a:off x="-1993384" y="5608336"/>
              <a:ext cx="595815" cy="826144"/>
              <a:chOff x="5534677" y="5602578"/>
              <a:chExt cx="1414370" cy="1672745"/>
            </a:xfrm>
          </p:grpSpPr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93143AF1-C160-6C87-48C8-37561498C056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B6656580-50D7-E795-F2E9-35EC80BFCA18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B2362A6-275D-984E-9B3A-F1BA3E709381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80160223-8525-AD3C-B5B6-ACB3CB8F889D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93B83B38-56AB-F729-6913-18C2C30EA694}"/>
                </a:ext>
              </a:extLst>
            </p:cNvPr>
            <p:cNvSpPr/>
            <p:nvPr/>
          </p:nvSpPr>
          <p:spPr>
            <a:xfrm rot="2412676">
              <a:off x="-1824176" y="5552949"/>
              <a:ext cx="475305" cy="289700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85641858-B972-1DBF-4A78-927291269050}"/>
                </a:ext>
              </a:extLst>
            </p:cNvPr>
            <p:cNvSpPr/>
            <p:nvPr/>
          </p:nvSpPr>
          <p:spPr>
            <a:xfrm>
              <a:off x="-1612030" y="5090501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6" name="Picture 1495">
              <a:extLst>
                <a:ext uri="{FF2B5EF4-FFF2-40B4-BE49-F238E27FC236}">
                  <a16:creationId xmlns:a16="http://schemas.microsoft.com/office/drawing/2014/main" id="{DFCB2BA4-5CCF-CF07-68B1-A45CD1B1F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-1481188" y="4724299"/>
              <a:ext cx="316002" cy="138741"/>
            </a:xfrm>
            <a:prstGeom prst="rect">
              <a:avLst/>
            </a:prstGeom>
          </p:spPr>
        </p:pic>
      </p:grpSp>
      <p:grpSp>
        <p:nvGrpSpPr>
          <p:cNvPr id="1552" name="Group 1551">
            <a:extLst>
              <a:ext uri="{FF2B5EF4-FFF2-40B4-BE49-F238E27FC236}">
                <a16:creationId xmlns:a16="http://schemas.microsoft.com/office/drawing/2014/main" id="{791512F2-71C8-AFDF-53D8-EED2278456B8}"/>
              </a:ext>
            </a:extLst>
          </p:cNvPr>
          <p:cNvGrpSpPr/>
          <p:nvPr/>
        </p:nvGrpSpPr>
        <p:grpSpPr>
          <a:xfrm>
            <a:off x="108449" y="4603319"/>
            <a:ext cx="1781627" cy="2201422"/>
            <a:chOff x="-4615869" y="638616"/>
            <a:chExt cx="2352951" cy="2907364"/>
          </a:xfrm>
        </p:grpSpPr>
        <p:grpSp>
          <p:nvGrpSpPr>
            <p:cNvPr id="1553" name="Group 1552">
              <a:extLst>
                <a:ext uri="{FF2B5EF4-FFF2-40B4-BE49-F238E27FC236}">
                  <a16:creationId xmlns:a16="http://schemas.microsoft.com/office/drawing/2014/main" id="{2B95666C-52D8-4CD5-BE37-83E3AD0B0B5D}"/>
                </a:ext>
              </a:extLst>
            </p:cNvPr>
            <p:cNvGrpSpPr/>
            <p:nvPr/>
          </p:nvGrpSpPr>
          <p:grpSpPr>
            <a:xfrm rot="20955538">
              <a:off x="-3502714" y="2695088"/>
              <a:ext cx="528478" cy="800141"/>
              <a:chOff x="4020641" y="4654716"/>
              <a:chExt cx="1218019" cy="1844138"/>
            </a:xfrm>
          </p:grpSpPr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A14A5074-BF72-08D8-1771-0FEC2CC6112E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53F428E-C9A7-3B29-671F-57EB71209728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A983AC2A-E76A-1C51-C508-236C79504D89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C492BBD3-B0B3-DB3F-1796-9254C6CFFD6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4" name="Group 1553">
              <a:extLst>
                <a:ext uri="{FF2B5EF4-FFF2-40B4-BE49-F238E27FC236}">
                  <a16:creationId xmlns:a16="http://schemas.microsoft.com/office/drawing/2014/main" id="{D3B9DC33-5132-BB46-818C-764755CA5BC3}"/>
                </a:ext>
              </a:extLst>
            </p:cNvPr>
            <p:cNvGrpSpPr/>
            <p:nvPr/>
          </p:nvGrpSpPr>
          <p:grpSpPr>
            <a:xfrm rot="21118364">
              <a:off x="-4095131" y="2719836"/>
              <a:ext cx="595815" cy="826144"/>
              <a:chOff x="5534677" y="5602578"/>
              <a:chExt cx="1414370" cy="1672745"/>
            </a:xfrm>
          </p:grpSpPr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A340F5A5-882A-1CEE-0CC0-7F79E546F388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699F948A-0A9B-CBC6-8901-F9D7771EB293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8E64B39A-88A6-26F6-CA6D-429D9E5C7156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868AD81F-506E-2433-7191-59712AFC29FA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FE6F8F0A-8F2B-7973-A199-FE7F6DEDC974}"/>
                </a:ext>
              </a:extLst>
            </p:cNvPr>
            <p:cNvSpPr/>
            <p:nvPr/>
          </p:nvSpPr>
          <p:spPr>
            <a:xfrm rot="1751027">
              <a:off x="-4003111" y="2651768"/>
              <a:ext cx="447700" cy="289700"/>
            </a:xfrm>
            <a:prstGeom prst="ellipse">
              <a:avLst/>
            </a:prstGeom>
            <a:solidFill>
              <a:srgbClr val="C1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6" name="Group 1555">
              <a:extLst>
                <a:ext uri="{FF2B5EF4-FFF2-40B4-BE49-F238E27FC236}">
                  <a16:creationId xmlns:a16="http://schemas.microsoft.com/office/drawing/2014/main" id="{8234A2BE-CE86-3B30-7FEF-F2130373D02E}"/>
                </a:ext>
              </a:extLst>
            </p:cNvPr>
            <p:cNvGrpSpPr/>
            <p:nvPr/>
          </p:nvGrpSpPr>
          <p:grpSpPr>
            <a:xfrm rot="4011431" flipH="1">
              <a:off x="-3433093" y="2053071"/>
              <a:ext cx="844230" cy="484899"/>
              <a:chOff x="8714428" y="3947702"/>
              <a:chExt cx="521689" cy="419893"/>
            </a:xfrm>
          </p:grpSpPr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8DC6867E-318C-F0BD-9433-1535F03F517D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877BA11C-A9F7-DD5E-CAE4-FA0F98E1C2D2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2C15EC10-E7FE-77A9-C608-C3BF165C6C84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129CB1A8-8E54-AA8B-72CC-4C5856AA238B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7" name="Group 1556">
              <a:extLst>
                <a:ext uri="{FF2B5EF4-FFF2-40B4-BE49-F238E27FC236}">
                  <a16:creationId xmlns:a16="http://schemas.microsoft.com/office/drawing/2014/main" id="{1D3A857A-7A3E-93B3-48B5-FBBBDD0873E1}"/>
                </a:ext>
              </a:extLst>
            </p:cNvPr>
            <p:cNvGrpSpPr/>
            <p:nvPr/>
          </p:nvGrpSpPr>
          <p:grpSpPr>
            <a:xfrm>
              <a:off x="-4106455" y="1896828"/>
              <a:ext cx="1026992" cy="1089780"/>
              <a:chOff x="2714712" y="2934710"/>
              <a:chExt cx="2366977" cy="2511688"/>
            </a:xfrm>
          </p:grpSpPr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E083EB07-C561-EB34-3614-58F527FEECE7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2206383B-8479-4D8B-09C2-0727EB022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hq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69B19C71-818B-0000-31DC-67D0B2E7D952}"/>
                </a:ext>
              </a:extLst>
            </p:cNvPr>
            <p:cNvSpPr/>
            <p:nvPr/>
          </p:nvSpPr>
          <p:spPr>
            <a:xfrm>
              <a:off x="-3860535" y="2171747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9" name="Group 1558">
              <a:extLst>
                <a:ext uri="{FF2B5EF4-FFF2-40B4-BE49-F238E27FC236}">
                  <a16:creationId xmlns:a16="http://schemas.microsoft.com/office/drawing/2014/main" id="{31660329-55BC-DB2F-E7EF-2D746B35A763}"/>
                </a:ext>
              </a:extLst>
            </p:cNvPr>
            <p:cNvGrpSpPr/>
            <p:nvPr/>
          </p:nvGrpSpPr>
          <p:grpSpPr>
            <a:xfrm rot="16995439">
              <a:off x="-4618872" y="2113128"/>
              <a:ext cx="842563" cy="570539"/>
              <a:chOff x="8714428" y="3947702"/>
              <a:chExt cx="521689" cy="419893"/>
            </a:xfrm>
          </p:grpSpPr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62984221-C0BE-B024-7BF8-D815C60AADBF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0A1F24AE-EC2B-9DBB-EDF3-233B745D592C}"/>
                  </a:ext>
                </a:extLst>
              </p:cNvPr>
              <p:cNvSpPr/>
              <p:nvPr/>
            </p:nvSpPr>
            <p:spPr>
              <a:xfrm rot="2190047">
                <a:off x="8767526" y="399083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4DBB89BD-658F-9D72-F74D-D6EC39A3C956}"/>
                  </a:ext>
                </a:extLst>
              </p:cNvPr>
              <p:cNvSpPr/>
              <p:nvPr/>
            </p:nvSpPr>
            <p:spPr>
              <a:xfrm rot="1045018">
                <a:off x="8725239" y="4064202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1731D0D2-2D35-59CB-6F0A-A74C3FEF3CD2}"/>
                  </a:ext>
                </a:extLst>
              </p:cNvPr>
              <p:cNvSpPr/>
              <p:nvPr/>
            </p:nvSpPr>
            <p:spPr>
              <a:xfrm rot="21579248">
                <a:off x="8718213" y="4164448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0" name="Group 1559">
              <a:extLst>
                <a:ext uri="{FF2B5EF4-FFF2-40B4-BE49-F238E27FC236}">
                  <a16:creationId xmlns:a16="http://schemas.microsoft.com/office/drawing/2014/main" id="{6D1915CE-0475-0CB1-5F54-432CB9FA82C2}"/>
                </a:ext>
              </a:extLst>
            </p:cNvPr>
            <p:cNvGrpSpPr/>
            <p:nvPr/>
          </p:nvGrpSpPr>
          <p:grpSpPr>
            <a:xfrm rot="1438342">
              <a:off x="-4615869" y="903444"/>
              <a:ext cx="619954" cy="957252"/>
              <a:chOff x="4915372" y="3241466"/>
              <a:chExt cx="958097" cy="1470949"/>
            </a:xfrm>
          </p:grpSpPr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4C2BB921-EBFA-16F5-0108-D6E3C5401915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03" name="Group 1602">
                <a:extLst>
                  <a:ext uri="{FF2B5EF4-FFF2-40B4-BE49-F238E27FC236}">
                    <a16:creationId xmlns:a16="http://schemas.microsoft.com/office/drawing/2014/main" id="{BB76A11F-2F7A-364E-36F6-8B8F821F1F48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604" name="Freeform: Shape 1603">
                  <a:extLst>
                    <a:ext uri="{FF2B5EF4-FFF2-40B4-BE49-F238E27FC236}">
                      <a16:creationId xmlns:a16="http://schemas.microsoft.com/office/drawing/2014/main" id="{56A345C8-3BBE-2D34-F962-F24D746FAFB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5" name="Freeform: Shape 1604">
                  <a:extLst>
                    <a:ext uri="{FF2B5EF4-FFF2-40B4-BE49-F238E27FC236}">
                      <a16:creationId xmlns:a16="http://schemas.microsoft.com/office/drawing/2014/main" id="{289CBC3F-0F49-6CCB-2827-8161E6048897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6" name="Arc 1605">
                  <a:extLst>
                    <a:ext uri="{FF2B5EF4-FFF2-40B4-BE49-F238E27FC236}">
                      <a16:creationId xmlns:a16="http://schemas.microsoft.com/office/drawing/2014/main" id="{9872850D-D112-325B-CE14-F95EEF7B0553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7" name="Arc 1606">
                  <a:extLst>
                    <a:ext uri="{FF2B5EF4-FFF2-40B4-BE49-F238E27FC236}">
                      <a16:creationId xmlns:a16="http://schemas.microsoft.com/office/drawing/2014/main" id="{2A8F83E0-F604-D76D-D094-D1D5696558F5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61" name="Group 1560">
              <a:extLst>
                <a:ext uri="{FF2B5EF4-FFF2-40B4-BE49-F238E27FC236}">
                  <a16:creationId xmlns:a16="http://schemas.microsoft.com/office/drawing/2014/main" id="{787638B7-6188-3985-FA78-6B1676720648}"/>
                </a:ext>
              </a:extLst>
            </p:cNvPr>
            <p:cNvGrpSpPr/>
            <p:nvPr/>
          </p:nvGrpSpPr>
          <p:grpSpPr>
            <a:xfrm rot="20471503" flipH="1">
              <a:off x="-3204918" y="872694"/>
              <a:ext cx="619954" cy="957252"/>
              <a:chOff x="4915372" y="3241466"/>
              <a:chExt cx="958097" cy="1470949"/>
            </a:xfrm>
          </p:grpSpPr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DA567987-C1D4-D04E-D20B-88DE568593AC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97" name="Group 1596">
                <a:extLst>
                  <a:ext uri="{FF2B5EF4-FFF2-40B4-BE49-F238E27FC236}">
                    <a16:creationId xmlns:a16="http://schemas.microsoft.com/office/drawing/2014/main" id="{CB20DF9B-C4FA-6AB9-221F-EC38A0B199E0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C036F4C8-377E-0069-9693-0681A5D2FBB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42CA812-FA3D-C93A-A826-512A4DBF0ED0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0" name="Arc 1599">
                  <a:extLst>
                    <a:ext uri="{FF2B5EF4-FFF2-40B4-BE49-F238E27FC236}">
                      <a16:creationId xmlns:a16="http://schemas.microsoft.com/office/drawing/2014/main" id="{33CF3E22-8983-0D28-EB7D-0E147F7460E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1" name="Arc 1600">
                  <a:extLst>
                    <a:ext uri="{FF2B5EF4-FFF2-40B4-BE49-F238E27FC236}">
                      <a16:creationId xmlns:a16="http://schemas.microsoft.com/office/drawing/2014/main" id="{CABE5718-8AC1-8A06-4AF2-01FAE0A6ED86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5E033D90-A6AC-F4E9-0807-A8E0D6CA10B1}"/>
                </a:ext>
              </a:extLst>
            </p:cNvPr>
            <p:cNvSpPr/>
            <p:nvPr/>
          </p:nvSpPr>
          <p:spPr>
            <a:xfrm>
              <a:off x="-4153516" y="638616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C5E5AF02-7068-1E68-D724-83A180E9FF23}"/>
                </a:ext>
              </a:extLst>
            </p:cNvPr>
            <p:cNvSpPr/>
            <p:nvPr/>
          </p:nvSpPr>
          <p:spPr>
            <a:xfrm rot="20784289" flipH="1">
              <a:off x="-3892368" y="1212107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0F599549-5971-2E75-633D-181E09B2863B}"/>
                </a:ext>
              </a:extLst>
            </p:cNvPr>
            <p:cNvSpPr/>
            <p:nvPr/>
          </p:nvSpPr>
          <p:spPr>
            <a:xfrm rot="815711">
              <a:off x="-3399134" y="120105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5" name="Group 1564">
              <a:extLst>
                <a:ext uri="{FF2B5EF4-FFF2-40B4-BE49-F238E27FC236}">
                  <a16:creationId xmlns:a16="http://schemas.microsoft.com/office/drawing/2014/main" id="{3BE1E11A-AF7A-88DF-4D10-7E461D80921F}"/>
                </a:ext>
              </a:extLst>
            </p:cNvPr>
            <p:cNvGrpSpPr/>
            <p:nvPr/>
          </p:nvGrpSpPr>
          <p:grpSpPr>
            <a:xfrm>
              <a:off x="-3874518" y="1436965"/>
              <a:ext cx="210804" cy="110865"/>
              <a:chOff x="4044403" y="1587260"/>
              <a:chExt cx="485854" cy="255517"/>
            </a:xfrm>
          </p:grpSpPr>
          <p:sp>
            <p:nvSpPr>
              <p:cNvPr id="1593" name="Oval 1592">
                <a:extLst>
                  <a:ext uri="{FF2B5EF4-FFF2-40B4-BE49-F238E27FC236}">
                    <a16:creationId xmlns:a16="http://schemas.microsoft.com/office/drawing/2014/main" id="{2C516D76-931A-587C-BF24-20FE83DF09A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4" name="Oval 1593">
                <a:extLst>
                  <a:ext uri="{FF2B5EF4-FFF2-40B4-BE49-F238E27FC236}">
                    <a16:creationId xmlns:a16="http://schemas.microsoft.com/office/drawing/2014/main" id="{44C63AC8-9F5E-DB9B-E0C6-EDBFCB9A3798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5" name="Oval 1594">
                <a:extLst>
                  <a:ext uri="{FF2B5EF4-FFF2-40B4-BE49-F238E27FC236}">
                    <a16:creationId xmlns:a16="http://schemas.microsoft.com/office/drawing/2014/main" id="{A83D057E-355D-775C-0741-62BCDFA54584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6" name="Group 1565">
              <a:extLst>
                <a:ext uri="{FF2B5EF4-FFF2-40B4-BE49-F238E27FC236}">
                  <a16:creationId xmlns:a16="http://schemas.microsoft.com/office/drawing/2014/main" id="{918DB7AD-4B8B-2538-4E6D-A77D8FE88528}"/>
                </a:ext>
              </a:extLst>
            </p:cNvPr>
            <p:cNvGrpSpPr/>
            <p:nvPr/>
          </p:nvGrpSpPr>
          <p:grpSpPr>
            <a:xfrm>
              <a:off x="-3452428" y="1426327"/>
              <a:ext cx="210804" cy="110865"/>
              <a:chOff x="4044403" y="1587260"/>
              <a:chExt cx="485854" cy="255517"/>
            </a:xfrm>
          </p:grpSpPr>
          <p:sp>
            <p:nvSpPr>
              <p:cNvPr id="1590" name="Oval 1589">
                <a:extLst>
                  <a:ext uri="{FF2B5EF4-FFF2-40B4-BE49-F238E27FC236}">
                    <a16:creationId xmlns:a16="http://schemas.microsoft.com/office/drawing/2014/main" id="{4DC703D9-04DD-13AF-AE4E-9307A263D3C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1" name="Oval 1590">
                <a:extLst>
                  <a:ext uri="{FF2B5EF4-FFF2-40B4-BE49-F238E27FC236}">
                    <a16:creationId xmlns:a16="http://schemas.microsoft.com/office/drawing/2014/main" id="{40D39988-0969-EC42-C65D-87F7D4DC81A7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2" name="Oval 1591">
                <a:extLst>
                  <a:ext uri="{FF2B5EF4-FFF2-40B4-BE49-F238E27FC236}">
                    <a16:creationId xmlns:a16="http://schemas.microsoft.com/office/drawing/2014/main" id="{AE2C13F3-5DBF-32B2-7269-FC75BF31489D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7" name="Group 1566">
              <a:extLst>
                <a:ext uri="{FF2B5EF4-FFF2-40B4-BE49-F238E27FC236}">
                  <a16:creationId xmlns:a16="http://schemas.microsoft.com/office/drawing/2014/main" id="{0CD14906-13DF-4CF1-7BCC-6491E3BAEEB4}"/>
                </a:ext>
              </a:extLst>
            </p:cNvPr>
            <p:cNvGrpSpPr/>
            <p:nvPr/>
          </p:nvGrpSpPr>
          <p:grpSpPr>
            <a:xfrm>
              <a:off x="-3869453" y="1302576"/>
              <a:ext cx="608648" cy="104167"/>
              <a:chOff x="311301" y="377824"/>
              <a:chExt cx="506290" cy="110159"/>
            </a:xfrm>
          </p:grpSpPr>
          <p:sp>
            <p:nvSpPr>
              <p:cNvPr id="1588" name="Moon 1587">
                <a:extLst>
                  <a:ext uri="{FF2B5EF4-FFF2-40B4-BE49-F238E27FC236}">
                    <a16:creationId xmlns:a16="http://schemas.microsoft.com/office/drawing/2014/main" id="{2690A934-0DF2-6264-8BC4-9A08A55BB024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9" name="Moon 1588">
                <a:extLst>
                  <a:ext uri="{FF2B5EF4-FFF2-40B4-BE49-F238E27FC236}">
                    <a16:creationId xmlns:a16="http://schemas.microsoft.com/office/drawing/2014/main" id="{7A523DDA-05E6-45BB-C067-9940D3E932A6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68" name="Moon 1567">
              <a:extLst>
                <a:ext uri="{FF2B5EF4-FFF2-40B4-BE49-F238E27FC236}">
                  <a16:creationId xmlns:a16="http://schemas.microsoft.com/office/drawing/2014/main" id="{2911D136-DB66-3F6C-7AFB-6BA0498387DE}"/>
                </a:ext>
              </a:extLst>
            </p:cNvPr>
            <p:cNvSpPr/>
            <p:nvPr/>
          </p:nvSpPr>
          <p:spPr>
            <a:xfrm rot="15963488">
              <a:off x="-3614655" y="1733099"/>
              <a:ext cx="107357" cy="20296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9" name="Group 1568">
              <a:extLst>
                <a:ext uri="{FF2B5EF4-FFF2-40B4-BE49-F238E27FC236}">
                  <a16:creationId xmlns:a16="http://schemas.microsoft.com/office/drawing/2014/main" id="{A711FDF3-5C52-43C3-AD9C-CF640E1A5908}"/>
                </a:ext>
              </a:extLst>
            </p:cNvPr>
            <p:cNvGrpSpPr/>
            <p:nvPr/>
          </p:nvGrpSpPr>
          <p:grpSpPr>
            <a:xfrm>
              <a:off x="-3732545" y="1111932"/>
              <a:ext cx="1469627" cy="726298"/>
              <a:chOff x="6786668" y="1842777"/>
              <a:chExt cx="2523085" cy="1532848"/>
            </a:xfrm>
          </p:grpSpPr>
          <p:grpSp>
            <p:nvGrpSpPr>
              <p:cNvPr id="1578" name="Group 1577">
                <a:extLst>
                  <a:ext uri="{FF2B5EF4-FFF2-40B4-BE49-F238E27FC236}">
                    <a16:creationId xmlns:a16="http://schemas.microsoft.com/office/drawing/2014/main" id="{55827CA4-286A-3A9F-F694-45D982E4F8D1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584" name="Group 1583">
                  <a:extLst>
                    <a:ext uri="{FF2B5EF4-FFF2-40B4-BE49-F238E27FC236}">
                      <a16:creationId xmlns:a16="http://schemas.microsoft.com/office/drawing/2014/main" id="{2D4844B8-DCA6-D484-23D8-A45F20A61504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0AF911AE-F7AB-0DAA-1A61-06C0764B149E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60EC1B4E-F96F-3FF4-7268-0E95600BE545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85" name="Oval 1584">
                  <a:extLst>
                    <a:ext uri="{FF2B5EF4-FFF2-40B4-BE49-F238E27FC236}">
                      <a16:creationId xmlns:a16="http://schemas.microsoft.com/office/drawing/2014/main" id="{B2017559-3CC0-AA8E-1062-63E481DB2357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01E17F67-A50C-6438-C46F-7B6C68963F4D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61504730-B3A4-AD6B-0D72-76F0F978CF7A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07EDE328-12D0-FDCA-F500-42A6FE2D04D8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E4F71254-A977-1E43-002D-C34BE6AD29A8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266E27AC-BF0B-42B6-CB30-C03CCBFE8D89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0" name="Group 1569">
              <a:extLst>
                <a:ext uri="{FF2B5EF4-FFF2-40B4-BE49-F238E27FC236}">
                  <a16:creationId xmlns:a16="http://schemas.microsoft.com/office/drawing/2014/main" id="{375DDA05-BED0-F327-68DE-C8D70F4DE481}"/>
                </a:ext>
              </a:extLst>
            </p:cNvPr>
            <p:cNvGrpSpPr/>
            <p:nvPr/>
          </p:nvGrpSpPr>
          <p:grpSpPr>
            <a:xfrm>
              <a:off x="-3891386" y="1295956"/>
              <a:ext cx="48322" cy="107791"/>
              <a:chOff x="6368459" y="2184645"/>
              <a:chExt cx="111370" cy="248433"/>
            </a:xfrm>
          </p:grpSpPr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A808A10A-C0D3-8249-FE34-D84498D28D3B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B9ADF9A2-00B8-B463-4779-021154844E3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EE11070D-E648-DBA7-28E7-0391A4F150BE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1" name="Group 1570">
              <a:extLst>
                <a:ext uri="{FF2B5EF4-FFF2-40B4-BE49-F238E27FC236}">
                  <a16:creationId xmlns:a16="http://schemas.microsoft.com/office/drawing/2014/main" id="{F56928B8-0A6E-D421-8358-450D4FA80134}"/>
                </a:ext>
              </a:extLst>
            </p:cNvPr>
            <p:cNvGrpSpPr/>
            <p:nvPr/>
          </p:nvGrpSpPr>
          <p:grpSpPr>
            <a:xfrm rot="20901415" flipH="1">
              <a:off x="-3294673" y="1282204"/>
              <a:ext cx="48322" cy="107791"/>
              <a:chOff x="6368459" y="2184645"/>
              <a:chExt cx="111370" cy="248433"/>
            </a:xfrm>
          </p:grpSpPr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6D739347-E5F5-1721-E2CD-91990DD85B65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A00C286E-D529-27CD-BA5B-941270AB4907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1CDF8360-8149-6EB9-BF4D-C24C70848CA1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Vo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99009" y="3269277"/>
            <a:ext cx="609600" cy="609600"/>
          </a:xfrm>
          <a:prstGeom prst="rect">
            <a:avLst/>
          </a:prstGeom>
        </p:spPr>
      </p:pic>
      <p:pic>
        <p:nvPicPr>
          <p:cNvPr id="336" name="Vo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33579" y="545502"/>
            <a:ext cx="609600" cy="609600"/>
          </a:xfrm>
          <a:prstGeom prst="rect">
            <a:avLst/>
          </a:prstGeom>
        </p:spPr>
      </p:pic>
      <p:pic>
        <p:nvPicPr>
          <p:cNvPr id="337" name="Ghi am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9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80411" y="1762511"/>
            <a:ext cx="609600" cy="609600"/>
          </a:xfrm>
          <a:prstGeom prst="rect">
            <a:avLst/>
          </a:prstGeom>
        </p:spPr>
      </p:pic>
      <p:pic>
        <p:nvPicPr>
          <p:cNvPr id="338" name="Ghi am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8817" y="2900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22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0.02929 0.52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26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9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21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53893 0.215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1076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60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881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6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244750-76E6-8816-B88F-E2AE5D829B67}"/>
              </a:ext>
            </a:extLst>
          </p:cNvPr>
          <p:cNvSpPr/>
          <p:nvPr/>
        </p:nvSpPr>
        <p:spPr>
          <a:xfrm>
            <a:off x="326211" y="283894"/>
            <a:ext cx="11648834" cy="605192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5" name="Group 1184">
            <a:extLst>
              <a:ext uri="{FF2B5EF4-FFF2-40B4-BE49-F238E27FC236}">
                <a16:creationId xmlns:a16="http://schemas.microsoft.com/office/drawing/2014/main" id="{C3BE1C89-33E4-C37E-573C-F29D8595170C}"/>
              </a:ext>
            </a:extLst>
          </p:cNvPr>
          <p:cNvGrpSpPr/>
          <p:nvPr/>
        </p:nvGrpSpPr>
        <p:grpSpPr>
          <a:xfrm>
            <a:off x="447577" y="-64201"/>
            <a:ext cx="1497687" cy="1630608"/>
            <a:chOff x="639296" y="-256624"/>
            <a:chExt cx="3404042" cy="3706154"/>
          </a:xfrm>
        </p:grpSpPr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ED881098-45BB-0DFC-FDEE-7CAAE1D87337}"/>
                </a:ext>
              </a:extLst>
            </p:cNvPr>
            <p:cNvGrpSpPr/>
            <p:nvPr/>
          </p:nvGrpSpPr>
          <p:grpSpPr>
            <a:xfrm rot="7167966">
              <a:off x="510124" y="-127452"/>
              <a:ext cx="2761030" cy="2502686"/>
              <a:chOff x="6226797" y="2518433"/>
              <a:chExt cx="2761030" cy="2502686"/>
            </a:xfrm>
          </p:grpSpPr>
          <p:pic>
            <p:nvPicPr>
              <p:cNvPr id="102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4EA46F8C-873C-B5C0-3F63-B785B2FF3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A0E3C2D7-6F9D-A602-259A-611630EEB43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2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ED66275-998E-DFEF-A915-A9EF8C226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69BDCE1-F903-2E42-DC92-64CE1F3C62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B4784BC-32F2-6416-4815-F2B3333717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C0DF76E-BBFA-2520-212E-08246B223B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F480E2B-DEE2-3F59-3269-ABA6CFFDE2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994AFEF-8F27-BE79-A3D5-34322D94FF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02E52E3B-9AED-6708-6B38-31ED171876FA}"/>
                </a:ext>
              </a:extLst>
            </p:cNvPr>
            <p:cNvGrpSpPr/>
            <p:nvPr/>
          </p:nvGrpSpPr>
          <p:grpSpPr>
            <a:xfrm rot="10349953">
              <a:off x="2605624" y="111167"/>
              <a:ext cx="1437714" cy="1303190"/>
              <a:chOff x="6226797" y="2518433"/>
              <a:chExt cx="2761030" cy="2502686"/>
            </a:xfrm>
          </p:grpSpPr>
          <p:pic>
            <p:nvPicPr>
              <p:cNvPr id="1066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3D6ABFEE-C64B-BC2F-9D93-75541932A0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7" name="Group 1066">
                <a:extLst>
                  <a:ext uri="{FF2B5EF4-FFF2-40B4-BE49-F238E27FC236}">
                    <a16:creationId xmlns:a16="http://schemas.microsoft.com/office/drawing/2014/main" id="{5ED0D3A8-22F1-AD62-891A-21638721078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6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C7303DF-D791-DA57-8EEA-F4E9C2ACE7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9C24B71-CDF2-E41E-53C5-B6724EC9F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E8208D4-34C0-D03F-53E8-EC603CC3A6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68E3888-9E5E-BE06-134F-5141152CB2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1D97BA2-90E6-3E3C-8C11-6071F1C61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57B2BC3-FECE-854B-4581-7FA1340058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0202B409-937E-501A-F2A3-F15DEB3833D8}"/>
                </a:ext>
              </a:extLst>
            </p:cNvPr>
            <p:cNvGrpSpPr/>
            <p:nvPr/>
          </p:nvGrpSpPr>
          <p:grpSpPr>
            <a:xfrm rot="1365833">
              <a:off x="881276" y="2146340"/>
              <a:ext cx="1437714" cy="1303190"/>
              <a:chOff x="6226797" y="2518433"/>
              <a:chExt cx="2761030" cy="2502686"/>
            </a:xfrm>
          </p:grpSpPr>
          <p:pic>
            <p:nvPicPr>
              <p:cNvPr id="1075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7585365F-759A-0C90-16FE-5A817F3D4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1538188B-1F96-78AB-93A1-720596879C3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7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76772B7-0883-414E-A890-8538BC0DF4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57E46AA-CB14-A880-C733-05A7ACD6E6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E0A0D79-403C-AB2A-57A3-FA1E3DB7B2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BBD3487-AE63-58F9-8F88-4DF31BAA19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05CD7D4-56E4-3E53-0D6E-57904E60EF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0E6D666-AA6D-61FB-CB55-4A0E0EC538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hq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B0C0877F-2549-85FA-0294-5B608BB50907}"/>
              </a:ext>
            </a:extLst>
          </p:cNvPr>
          <p:cNvSpPr/>
          <p:nvPr/>
        </p:nvSpPr>
        <p:spPr>
          <a:xfrm>
            <a:off x="1641309" y="233230"/>
            <a:ext cx="3906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Chặng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thứ</a:t>
            </a:r>
            <a:r>
              <a:rPr lang="en-US" sz="4800" cap="none" spc="0" dirty="0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800" cap="none" spc="0" dirty="0" err="1">
                <a:ln w="0"/>
                <a:solidFill>
                  <a:srgbClr val="5889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nhất</a:t>
            </a:r>
            <a:endParaRPr lang="en-US" sz="4800" cap="none" spc="0" dirty="0">
              <a:ln w="0"/>
              <a:solidFill>
                <a:srgbClr val="5889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CB2D5FFD-05DB-6741-3C64-90AA4F1888BF}"/>
              </a:ext>
            </a:extLst>
          </p:cNvPr>
          <p:cNvSpPr txBox="1"/>
          <p:nvPr/>
        </p:nvSpPr>
        <p:spPr>
          <a:xfrm>
            <a:off x="1257832" y="1099809"/>
            <a:ext cx="931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Xếp các từ ngữ dưới đây vào nhóm thích hợp:</a:t>
            </a:r>
            <a:endParaRPr lang="en-US" sz="3200" dirty="0"/>
          </a:p>
        </p:txBody>
      </p: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83099F51-41FF-3728-C6FB-53D1AF553CF3}"/>
              </a:ext>
            </a:extLst>
          </p:cNvPr>
          <p:cNvGrpSpPr/>
          <p:nvPr/>
        </p:nvGrpSpPr>
        <p:grpSpPr>
          <a:xfrm>
            <a:off x="365506" y="1788633"/>
            <a:ext cx="2871017" cy="1178669"/>
            <a:chOff x="2268381" y="2761539"/>
            <a:chExt cx="1865122" cy="1178669"/>
          </a:xfrm>
        </p:grpSpPr>
        <p:sp>
          <p:nvSpPr>
            <p:cNvPr id="1089" name="Cloud 1088">
              <a:extLst>
                <a:ext uri="{FF2B5EF4-FFF2-40B4-BE49-F238E27FC236}">
                  <a16:creationId xmlns:a16="http://schemas.microsoft.com/office/drawing/2014/main" id="{B705BEDE-F150-0BB6-730C-005F48A80864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0" name="Cloud 1089">
              <a:extLst>
                <a:ext uri="{FF2B5EF4-FFF2-40B4-BE49-F238E27FC236}">
                  <a16:creationId xmlns:a16="http://schemas.microsoft.com/office/drawing/2014/main" id="{D4BD9ABD-71BB-3B98-0D30-93C0B19CE20A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DB1DB00C-DCE0-3B1F-B7AE-3128C435E9E3}"/>
                </a:ext>
              </a:extLst>
            </p:cNvPr>
            <p:cNvSpPr txBox="1"/>
            <p:nvPr/>
          </p:nvSpPr>
          <p:spPr>
            <a:xfrm>
              <a:off x="2514649" y="2862990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mênh</a:t>
              </a:r>
              <a:r>
                <a:rPr lang="en-US" sz="3200" b="1" dirty="0"/>
                <a:t> </a:t>
              </a:r>
              <a:r>
                <a:rPr lang="en-US" sz="3200" b="1" dirty="0" err="1"/>
                <a:t>mông</a:t>
              </a:r>
              <a:endParaRPr lang="en-US" sz="3200" b="1" dirty="0"/>
            </a:p>
          </p:txBody>
        </p: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627B5FC2-EE03-FF3E-204F-4F178F7BC8A6}"/>
              </a:ext>
            </a:extLst>
          </p:cNvPr>
          <p:cNvGrpSpPr/>
          <p:nvPr/>
        </p:nvGrpSpPr>
        <p:grpSpPr>
          <a:xfrm>
            <a:off x="451559" y="2826524"/>
            <a:ext cx="2871017" cy="1164381"/>
            <a:chOff x="2268381" y="2761539"/>
            <a:chExt cx="1865122" cy="1164381"/>
          </a:xfrm>
        </p:grpSpPr>
        <p:sp>
          <p:nvSpPr>
            <p:cNvPr id="1094" name="Cloud 1093">
              <a:extLst>
                <a:ext uri="{FF2B5EF4-FFF2-40B4-BE49-F238E27FC236}">
                  <a16:creationId xmlns:a16="http://schemas.microsoft.com/office/drawing/2014/main" id="{FCB40B3C-BB9E-8A51-9639-5A767F92A61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5" name="Cloud 1094">
              <a:extLst>
                <a:ext uri="{FF2B5EF4-FFF2-40B4-BE49-F238E27FC236}">
                  <a16:creationId xmlns:a16="http://schemas.microsoft.com/office/drawing/2014/main" id="{E2083582-636A-6517-9E32-84BB7377F4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31598311-AA26-C3FB-071E-72691E897EC9}"/>
                </a:ext>
              </a:extLst>
            </p:cNvPr>
            <p:cNvSpPr txBox="1"/>
            <p:nvPr/>
          </p:nvSpPr>
          <p:spPr>
            <a:xfrm>
              <a:off x="2514649" y="2848702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thác</a:t>
              </a:r>
              <a:r>
                <a:rPr lang="en-US" sz="3200" b="1" dirty="0"/>
                <a:t> </a:t>
              </a:r>
              <a:r>
                <a:rPr lang="en-US" sz="3200" b="1" dirty="0" err="1"/>
                <a:t>nước</a:t>
              </a:r>
              <a:endParaRPr lang="en-US" sz="3200" b="1" dirty="0"/>
            </a:p>
          </p:txBody>
        </p: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DC134E40-B11B-8788-BB9C-A3BCAE1F1B5D}"/>
              </a:ext>
            </a:extLst>
          </p:cNvPr>
          <p:cNvGrpSpPr/>
          <p:nvPr/>
        </p:nvGrpSpPr>
        <p:grpSpPr>
          <a:xfrm>
            <a:off x="3309446" y="2711824"/>
            <a:ext cx="2871017" cy="1234233"/>
            <a:chOff x="2268381" y="2761539"/>
            <a:chExt cx="1865122" cy="1234233"/>
          </a:xfrm>
        </p:grpSpPr>
        <p:sp>
          <p:nvSpPr>
            <p:cNvPr id="1106" name="Cloud 1105">
              <a:extLst>
                <a:ext uri="{FF2B5EF4-FFF2-40B4-BE49-F238E27FC236}">
                  <a16:creationId xmlns:a16="http://schemas.microsoft.com/office/drawing/2014/main" id="{6DC35906-DE8B-AD8C-1B7D-C2350BDCE5BA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7" name="Cloud 1106">
              <a:extLst>
                <a:ext uri="{FF2B5EF4-FFF2-40B4-BE49-F238E27FC236}">
                  <a16:creationId xmlns:a16="http://schemas.microsoft.com/office/drawing/2014/main" id="{CA6E5D3C-2434-3F16-3496-4550C0D305AC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08" name="TextBox 1107">
              <a:extLst>
                <a:ext uri="{FF2B5EF4-FFF2-40B4-BE49-F238E27FC236}">
                  <a16:creationId xmlns:a16="http://schemas.microsoft.com/office/drawing/2014/main" id="{6806AA76-D41E-30FA-67B9-3C6CD0D40E31}"/>
                </a:ext>
              </a:extLst>
            </p:cNvPr>
            <p:cNvSpPr txBox="1"/>
            <p:nvPr/>
          </p:nvSpPr>
          <p:spPr>
            <a:xfrm>
              <a:off x="2425748" y="2918554"/>
              <a:ext cx="16262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ngoằn</a:t>
              </a:r>
              <a:r>
                <a:rPr lang="en-US" sz="3200" b="1" dirty="0"/>
                <a:t> </a:t>
              </a:r>
              <a:r>
                <a:rPr lang="en-US" sz="3200" b="1" dirty="0" err="1"/>
                <a:t>ngoèo</a:t>
              </a:r>
              <a:endParaRPr lang="en-US" sz="3200" b="1" dirty="0"/>
            </a:p>
          </p:txBody>
        </p: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DC4C9173-4ED5-AA2C-155F-4EC71AA9159E}"/>
              </a:ext>
            </a:extLst>
          </p:cNvPr>
          <p:cNvGrpSpPr/>
          <p:nvPr/>
        </p:nvGrpSpPr>
        <p:grpSpPr>
          <a:xfrm>
            <a:off x="3263819" y="3863879"/>
            <a:ext cx="2871017" cy="736034"/>
            <a:chOff x="2268381" y="2761539"/>
            <a:chExt cx="1865122" cy="736034"/>
          </a:xfrm>
        </p:grpSpPr>
        <p:sp>
          <p:nvSpPr>
            <p:cNvPr id="1110" name="Cloud 1109">
              <a:extLst>
                <a:ext uri="{FF2B5EF4-FFF2-40B4-BE49-F238E27FC236}">
                  <a16:creationId xmlns:a16="http://schemas.microsoft.com/office/drawing/2014/main" id="{EB8E69E6-111C-E107-6630-EA9BF0EE0A1B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1" name="Cloud 1110">
              <a:extLst>
                <a:ext uri="{FF2B5EF4-FFF2-40B4-BE49-F238E27FC236}">
                  <a16:creationId xmlns:a16="http://schemas.microsoft.com/office/drawing/2014/main" id="{042A12E3-F772-BF60-7C78-F9AEEFEE8D89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2" name="TextBox 1111">
              <a:extLst>
                <a:ext uri="{FF2B5EF4-FFF2-40B4-BE49-F238E27FC236}">
                  <a16:creationId xmlns:a16="http://schemas.microsoft.com/office/drawing/2014/main" id="{BF7DE59E-BAEA-DCC7-99A4-118289839947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rừng</a:t>
              </a:r>
              <a:endParaRPr lang="en-US" sz="3200" b="1" dirty="0"/>
            </a:p>
          </p:txBody>
        </p: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9E3F301E-25E5-D2E6-262B-BBDB294852A4}"/>
              </a:ext>
            </a:extLst>
          </p:cNvPr>
          <p:cNvGrpSpPr/>
          <p:nvPr/>
        </p:nvGrpSpPr>
        <p:grpSpPr>
          <a:xfrm>
            <a:off x="6253421" y="1719305"/>
            <a:ext cx="2871017" cy="1164381"/>
            <a:chOff x="2268381" y="2761539"/>
            <a:chExt cx="1865122" cy="1164381"/>
          </a:xfrm>
        </p:grpSpPr>
        <p:sp>
          <p:nvSpPr>
            <p:cNvPr id="1114" name="Cloud 1113">
              <a:extLst>
                <a:ext uri="{FF2B5EF4-FFF2-40B4-BE49-F238E27FC236}">
                  <a16:creationId xmlns:a16="http://schemas.microsoft.com/office/drawing/2014/main" id="{F801C350-B9D3-3722-7795-706B421E3AA0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5" name="Cloud 1114">
              <a:extLst>
                <a:ext uri="{FF2B5EF4-FFF2-40B4-BE49-F238E27FC236}">
                  <a16:creationId xmlns:a16="http://schemas.microsoft.com/office/drawing/2014/main" id="{F448EDBD-14C9-06FB-9D19-94AD63666C2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515FB01F-6911-612B-774C-DF5330A88AB2}"/>
                </a:ext>
              </a:extLst>
            </p:cNvPr>
            <p:cNvSpPr txBox="1"/>
            <p:nvPr/>
          </p:nvSpPr>
          <p:spPr>
            <a:xfrm>
              <a:off x="2496085" y="2848702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uốn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lượn</a:t>
              </a:r>
              <a:endParaRPr lang="en-US" sz="3200" b="1" dirty="0"/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0CD53F65-E47D-5C61-D923-F1D111F992F3}"/>
              </a:ext>
            </a:extLst>
          </p:cNvPr>
          <p:cNvGrpSpPr/>
          <p:nvPr/>
        </p:nvGrpSpPr>
        <p:grpSpPr>
          <a:xfrm>
            <a:off x="6152428" y="2794658"/>
            <a:ext cx="2871017" cy="1135805"/>
            <a:chOff x="2268381" y="2761539"/>
            <a:chExt cx="1865122" cy="1135805"/>
          </a:xfrm>
        </p:grpSpPr>
        <p:sp>
          <p:nvSpPr>
            <p:cNvPr id="1118" name="Cloud 1117">
              <a:extLst>
                <a:ext uri="{FF2B5EF4-FFF2-40B4-BE49-F238E27FC236}">
                  <a16:creationId xmlns:a16="http://schemas.microsoft.com/office/drawing/2014/main" id="{591941C5-CA00-A666-ACE2-09A643D38B3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9" name="Cloud 1118">
              <a:extLst>
                <a:ext uri="{FF2B5EF4-FFF2-40B4-BE49-F238E27FC236}">
                  <a16:creationId xmlns:a16="http://schemas.microsoft.com/office/drawing/2014/main" id="{BDCF838B-1E37-3A8B-BAFB-6C4D2807B047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0" name="TextBox 1119">
              <a:extLst>
                <a:ext uri="{FF2B5EF4-FFF2-40B4-BE49-F238E27FC236}">
                  <a16:creationId xmlns:a16="http://schemas.microsoft.com/office/drawing/2014/main" id="{34B9DB7C-0A18-D0C9-EE67-DF4435219DD5}"/>
                </a:ext>
              </a:extLst>
            </p:cNvPr>
            <p:cNvSpPr txBox="1"/>
            <p:nvPr/>
          </p:nvSpPr>
          <p:spPr>
            <a:xfrm>
              <a:off x="2635315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trắng</a:t>
              </a:r>
              <a:r>
                <a:rPr lang="en-US" sz="3200" b="1" dirty="0"/>
                <a:t> </a:t>
              </a:r>
              <a:r>
                <a:rPr lang="en-US" sz="3200" b="1" dirty="0" err="1"/>
                <a:t>xoá</a:t>
              </a:r>
              <a:endParaRPr lang="en-US" sz="3200" b="1" dirty="0"/>
            </a:p>
          </p:txBody>
        </p:sp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BECA7B05-B2C1-73BA-B43C-EE29F9BFF12E}"/>
              </a:ext>
            </a:extLst>
          </p:cNvPr>
          <p:cNvGrpSpPr/>
          <p:nvPr/>
        </p:nvGrpSpPr>
        <p:grpSpPr>
          <a:xfrm>
            <a:off x="6191909" y="3848711"/>
            <a:ext cx="2871017" cy="1121517"/>
            <a:chOff x="2268381" y="2761539"/>
            <a:chExt cx="1865122" cy="1121517"/>
          </a:xfrm>
        </p:grpSpPr>
        <p:sp>
          <p:nvSpPr>
            <p:cNvPr id="1122" name="Cloud 1121">
              <a:extLst>
                <a:ext uri="{FF2B5EF4-FFF2-40B4-BE49-F238E27FC236}">
                  <a16:creationId xmlns:a16="http://schemas.microsoft.com/office/drawing/2014/main" id="{24BFC7BE-1791-B892-20B7-ADE755915D1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3" name="Cloud 1122">
              <a:extLst>
                <a:ext uri="{FF2B5EF4-FFF2-40B4-BE49-F238E27FC236}">
                  <a16:creationId xmlns:a16="http://schemas.microsoft.com/office/drawing/2014/main" id="{CD3B1968-9B0A-03CF-D103-BCD5524C4352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4" name="TextBox 1123">
              <a:extLst>
                <a:ext uri="{FF2B5EF4-FFF2-40B4-BE49-F238E27FC236}">
                  <a16:creationId xmlns:a16="http://schemas.microsoft.com/office/drawing/2014/main" id="{2C92C7D8-5B87-02BB-F366-0CA7DCCD901D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gập</a:t>
              </a:r>
              <a:r>
                <a:rPr lang="en-US" sz="3200" b="1" dirty="0"/>
                <a:t> </a:t>
              </a:r>
              <a:r>
                <a:rPr lang="en-US" sz="3200" b="1" dirty="0" err="1"/>
                <a:t>ghềnh</a:t>
              </a:r>
              <a:endParaRPr lang="en-US" sz="3200" b="1" dirty="0"/>
            </a:p>
          </p:txBody>
        </p:sp>
      </p:grp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EE0AA2C1-707E-8C9D-A528-933405AFAE20}"/>
              </a:ext>
            </a:extLst>
          </p:cNvPr>
          <p:cNvGrpSpPr/>
          <p:nvPr/>
        </p:nvGrpSpPr>
        <p:grpSpPr>
          <a:xfrm>
            <a:off x="9203968" y="1484358"/>
            <a:ext cx="2871017" cy="1569660"/>
            <a:chOff x="2268381" y="2556623"/>
            <a:chExt cx="1865122" cy="1569660"/>
          </a:xfrm>
        </p:grpSpPr>
        <p:sp>
          <p:nvSpPr>
            <p:cNvPr id="1126" name="Cloud 1125">
              <a:extLst>
                <a:ext uri="{FF2B5EF4-FFF2-40B4-BE49-F238E27FC236}">
                  <a16:creationId xmlns:a16="http://schemas.microsoft.com/office/drawing/2014/main" id="{5035B4F5-5903-022F-B0D2-4C039CC5AB76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7" name="Cloud 1126">
              <a:extLst>
                <a:ext uri="{FF2B5EF4-FFF2-40B4-BE49-F238E27FC236}">
                  <a16:creationId xmlns:a16="http://schemas.microsoft.com/office/drawing/2014/main" id="{3286ACDD-ABCF-E212-F259-EDE2AD8CCB7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50330669-B1E1-8502-4240-C0B31B0DAE95}"/>
                </a:ext>
              </a:extLst>
            </p:cNvPr>
            <p:cNvSpPr txBox="1"/>
            <p:nvPr/>
          </p:nvSpPr>
          <p:spPr>
            <a:xfrm>
              <a:off x="2495050" y="2556623"/>
              <a:ext cx="14745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ruộng</a:t>
              </a:r>
              <a:r>
                <a:rPr lang="en-US" sz="3200" b="1" dirty="0"/>
                <a:t> </a:t>
              </a:r>
            </a:p>
            <a:p>
              <a:pPr algn="ctr"/>
              <a:r>
                <a:rPr lang="en-US" sz="3200" b="1" dirty="0" err="1"/>
                <a:t>bậc</a:t>
              </a:r>
              <a:r>
                <a:rPr lang="en-US" sz="3200" b="1" dirty="0"/>
                <a:t> thang</a:t>
              </a:r>
            </a:p>
          </p:txBody>
        </p: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392688B-F876-660E-A0DF-09EC6D61A7B6}"/>
              </a:ext>
            </a:extLst>
          </p:cNvPr>
          <p:cNvGrpSpPr/>
          <p:nvPr/>
        </p:nvGrpSpPr>
        <p:grpSpPr>
          <a:xfrm>
            <a:off x="9121371" y="2773949"/>
            <a:ext cx="2871017" cy="736034"/>
            <a:chOff x="2268381" y="2761539"/>
            <a:chExt cx="1865122" cy="736034"/>
          </a:xfrm>
        </p:grpSpPr>
        <p:sp>
          <p:nvSpPr>
            <p:cNvPr id="1130" name="Cloud 1129">
              <a:extLst>
                <a:ext uri="{FF2B5EF4-FFF2-40B4-BE49-F238E27FC236}">
                  <a16:creationId xmlns:a16="http://schemas.microsoft.com/office/drawing/2014/main" id="{3C59C2D4-169A-3B45-FEB9-F130B52F34CC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1" name="Cloud 1130">
              <a:extLst>
                <a:ext uri="{FF2B5EF4-FFF2-40B4-BE49-F238E27FC236}">
                  <a16:creationId xmlns:a16="http://schemas.microsoft.com/office/drawing/2014/main" id="{E91BC609-D728-8163-6F8D-C073323CFD14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77401231-A2C4-D1CE-762F-F8ABEDE9865F}"/>
                </a:ext>
              </a:extLst>
            </p:cNvPr>
            <p:cNvSpPr txBox="1"/>
            <p:nvPr/>
          </p:nvSpPr>
          <p:spPr>
            <a:xfrm>
              <a:off x="2514649" y="2805838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suối</a:t>
              </a:r>
              <a:endParaRPr lang="en-US" sz="3200" b="1" dirty="0"/>
            </a:p>
          </p:txBody>
        </p: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5B9569A1-25FF-D151-DDEA-A99518F3762D}"/>
              </a:ext>
            </a:extLst>
          </p:cNvPr>
          <p:cNvGrpSpPr/>
          <p:nvPr/>
        </p:nvGrpSpPr>
        <p:grpSpPr>
          <a:xfrm rot="1084381">
            <a:off x="10546800" y="4915075"/>
            <a:ext cx="1527048" cy="1716426"/>
            <a:chOff x="9305982" y="3712567"/>
            <a:chExt cx="2893076" cy="3251863"/>
          </a:xfrm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24EB51D8-F068-ECAE-6DAA-751EC844E710}"/>
                </a:ext>
              </a:extLst>
            </p:cNvPr>
            <p:cNvGrpSpPr/>
            <p:nvPr/>
          </p:nvGrpSpPr>
          <p:grpSpPr>
            <a:xfrm rot="16926353">
              <a:off x="10219341" y="4918637"/>
              <a:ext cx="2076882" cy="1882552"/>
              <a:chOff x="6226797" y="2518433"/>
              <a:chExt cx="2761030" cy="2502686"/>
            </a:xfrm>
          </p:grpSpPr>
          <p:pic>
            <p:nvPicPr>
              <p:cNvPr id="1048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05472C2A-A6C6-73AC-570E-FE11F5CDB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16F5FAD3-23E3-1B88-F967-B07074E80740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E5C79FA-7A84-5290-B6C8-7C8275D3D0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4E34D63-C3A9-1A4E-0AE6-A3E1B8025F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A0BA124-78A9-48BA-A11B-8DB84753D7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DD8D6C0-E1FF-8DCF-9A83-3A8AF75E22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9D599A4B-3C59-6CC3-6DDB-8485A23414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99EE490-51EF-3045-4AB1-46C82CD65F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8F649127-3B32-9D7C-D3E7-51524256C24C}"/>
                </a:ext>
              </a:extLst>
            </p:cNvPr>
            <p:cNvGrpSpPr/>
            <p:nvPr/>
          </p:nvGrpSpPr>
          <p:grpSpPr>
            <a:xfrm rot="20438382">
              <a:off x="9305982" y="5661240"/>
              <a:ext cx="1437714" cy="1303190"/>
              <a:chOff x="6226797" y="2518433"/>
              <a:chExt cx="2761030" cy="2502686"/>
            </a:xfrm>
          </p:grpSpPr>
          <p:pic>
            <p:nvPicPr>
              <p:cNvPr id="1057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83725861-BF84-D395-21BA-D17D05184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18102A06-88F4-6432-BA10-E06CF1915BA2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5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7E35E62-2040-0B91-C9AC-3DF2683031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14F5A67F-CD70-9104-53FB-B8F4123113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E2EE8A1-B9AD-2FCC-F03E-9AABAB58E8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9CC2BBF-9568-9A0C-A243-93BE2FFD3C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3AD5EB1C-BF00-EACE-BCD7-B252B27A1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D3A7DA29-038E-26C8-D64E-D092114E62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33" name="Group 1132">
              <a:extLst>
                <a:ext uri="{FF2B5EF4-FFF2-40B4-BE49-F238E27FC236}">
                  <a16:creationId xmlns:a16="http://schemas.microsoft.com/office/drawing/2014/main" id="{5B73209C-EDD4-84DC-4F9C-00F56A909A8F}"/>
                </a:ext>
              </a:extLst>
            </p:cNvPr>
            <p:cNvGrpSpPr/>
            <p:nvPr/>
          </p:nvGrpSpPr>
          <p:grpSpPr>
            <a:xfrm rot="13697128">
              <a:off x="10560371" y="3779829"/>
              <a:ext cx="1437714" cy="1303190"/>
              <a:chOff x="6226797" y="2518433"/>
              <a:chExt cx="2761030" cy="2502686"/>
            </a:xfrm>
          </p:grpSpPr>
          <p:pic>
            <p:nvPicPr>
              <p:cNvPr id="1134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2BE7BA79-7D87-62FA-E5B8-464F5511F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029BA44F-8B03-B0DA-BC2C-97A46CED635E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136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3E64E3B-6AF2-2E0C-6E10-7748209352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2C2A937-47DF-095E-6ACB-494419349D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F761187F-3432-89D0-93A5-789738F937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8CF18B5-1441-F842-F7F8-349B721EAC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22CA6F54-E063-A735-7F1E-14E852EE0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FFB77D3-C7F6-1FFD-CEDD-6CFBCB985B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332420AF-1DF5-5147-70FC-4D4724DBA1F0}"/>
              </a:ext>
            </a:extLst>
          </p:cNvPr>
          <p:cNvGrpSpPr/>
          <p:nvPr/>
        </p:nvGrpSpPr>
        <p:grpSpPr>
          <a:xfrm>
            <a:off x="9170873" y="3844286"/>
            <a:ext cx="2871017" cy="1135805"/>
            <a:chOff x="2268381" y="2761539"/>
            <a:chExt cx="1865122" cy="1135805"/>
          </a:xfrm>
        </p:grpSpPr>
        <p:sp>
          <p:nvSpPr>
            <p:cNvPr id="1152" name="Cloud 1151">
              <a:extLst>
                <a:ext uri="{FF2B5EF4-FFF2-40B4-BE49-F238E27FC236}">
                  <a16:creationId xmlns:a16="http://schemas.microsoft.com/office/drawing/2014/main" id="{36613D21-ABF2-15B8-CD9D-2EA5AAFE1763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3" name="Cloud 1152">
              <a:extLst>
                <a:ext uri="{FF2B5EF4-FFF2-40B4-BE49-F238E27FC236}">
                  <a16:creationId xmlns:a16="http://schemas.microsoft.com/office/drawing/2014/main" id="{604EB772-F4FE-5A76-37B3-2E306754E2D0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54" name="TextBox 1153">
              <a:extLst>
                <a:ext uri="{FF2B5EF4-FFF2-40B4-BE49-F238E27FC236}">
                  <a16:creationId xmlns:a16="http://schemas.microsoft.com/office/drawing/2014/main" id="{80FB108C-AB5C-0914-6C8E-FF34C3BC14E3}"/>
                </a:ext>
              </a:extLst>
            </p:cNvPr>
            <p:cNvSpPr txBox="1"/>
            <p:nvPr/>
          </p:nvSpPr>
          <p:spPr>
            <a:xfrm>
              <a:off x="2514649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quanh</a:t>
              </a:r>
              <a:r>
                <a:rPr lang="en-US" sz="3200" b="1" dirty="0"/>
                <a:t> co</a:t>
              </a:r>
            </a:p>
          </p:txBody>
        </p:sp>
      </p:grpSp>
      <p:graphicFrame>
        <p:nvGraphicFramePr>
          <p:cNvPr id="1187" name="Table 1187">
            <a:extLst>
              <a:ext uri="{FF2B5EF4-FFF2-40B4-BE49-F238E27FC236}">
                <a16:creationId xmlns:a16="http://schemas.microsoft.com/office/drawing/2014/main" id="{BF860B05-EAD6-2F1D-F0C8-E599729BE884}"/>
              </a:ext>
            </a:extLst>
          </p:cNvPr>
          <p:cNvGraphicFramePr>
            <a:graphicFrameLocks noGrp="1"/>
          </p:cNvGraphicFramePr>
          <p:nvPr/>
        </p:nvGraphicFramePr>
        <p:xfrm>
          <a:off x="2513969" y="4782691"/>
          <a:ext cx="7803668" cy="146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1834">
                  <a:extLst>
                    <a:ext uri="{9D8B030D-6E8A-4147-A177-3AD203B41FA5}">
                      <a16:colId xmlns:a16="http://schemas.microsoft.com/office/drawing/2014/main" val="3257132399"/>
                    </a:ext>
                  </a:extLst>
                </a:gridCol>
                <a:gridCol w="3901834">
                  <a:extLst>
                    <a:ext uri="{9D8B030D-6E8A-4147-A177-3AD203B41FA5}">
                      <a16:colId xmlns:a16="http://schemas.microsoft.com/office/drawing/2014/main" val="3814143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vật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điểm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4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54799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36024C25-806F-7515-AB3C-15E78DA6ACDA}"/>
              </a:ext>
            </a:extLst>
          </p:cNvPr>
          <p:cNvGrpSpPr/>
          <p:nvPr/>
        </p:nvGrpSpPr>
        <p:grpSpPr>
          <a:xfrm>
            <a:off x="3166711" y="5382014"/>
            <a:ext cx="2871017" cy="736034"/>
            <a:chOff x="2268381" y="2761539"/>
            <a:chExt cx="1865122" cy="736034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8E09FD03-25EA-01C3-75CC-211CF0B16399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CDD7E414-9035-4474-92FB-1745AB102BBB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7941D6-E00B-0641-E175-0E4052443B91}"/>
                </a:ext>
              </a:extLst>
            </p:cNvPr>
            <p:cNvSpPr txBox="1"/>
            <p:nvPr/>
          </p:nvSpPr>
          <p:spPr>
            <a:xfrm>
              <a:off x="2505367" y="2848702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núi</a:t>
              </a:r>
              <a:endParaRPr lang="en-US" sz="32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3CF08-7E24-ABE1-E608-FFB90868C9F1}"/>
              </a:ext>
            </a:extLst>
          </p:cNvPr>
          <p:cNvGrpSpPr/>
          <p:nvPr/>
        </p:nvGrpSpPr>
        <p:grpSpPr>
          <a:xfrm>
            <a:off x="7030017" y="5382482"/>
            <a:ext cx="2871017" cy="1135805"/>
            <a:chOff x="2268381" y="2761539"/>
            <a:chExt cx="1865122" cy="1135805"/>
          </a:xfrm>
        </p:grpSpPr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CF17B53A-AD4E-1D39-98B0-5991EA83F3E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CDA512F-B74E-5771-7304-791B6D0242E5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564A0D-4F14-02CD-EDBC-A11BDCB91362}"/>
                </a:ext>
              </a:extLst>
            </p:cNvPr>
            <p:cNvSpPr txBox="1"/>
            <p:nvPr/>
          </p:nvSpPr>
          <p:spPr>
            <a:xfrm>
              <a:off x="2514649" y="2820126"/>
              <a:ext cx="14745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/>
                <a:t>sừng</a:t>
              </a:r>
              <a:r>
                <a:rPr lang="en-US" sz="3200" b="1" dirty="0"/>
                <a:t> </a:t>
              </a:r>
              <a:r>
                <a:rPr lang="en-US" sz="3200" b="1" dirty="0" err="1"/>
                <a:t>sững</a:t>
              </a:r>
              <a:endParaRPr lang="en-US" sz="3200" b="1" dirty="0"/>
            </a:p>
          </p:txBody>
        </p:sp>
      </p:grpSp>
      <p:grpSp>
        <p:nvGrpSpPr>
          <p:cNvPr id="1401" name="Group 1400">
            <a:extLst>
              <a:ext uri="{FF2B5EF4-FFF2-40B4-BE49-F238E27FC236}">
                <a16:creationId xmlns:a16="http://schemas.microsoft.com/office/drawing/2014/main" id="{5FF6B1D8-1BD6-C057-BB50-95A05644ABEE}"/>
              </a:ext>
            </a:extLst>
          </p:cNvPr>
          <p:cNvGrpSpPr/>
          <p:nvPr/>
        </p:nvGrpSpPr>
        <p:grpSpPr>
          <a:xfrm>
            <a:off x="70796" y="4660683"/>
            <a:ext cx="1781627" cy="2201422"/>
            <a:chOff x="-4615869" y="638616"/>
            <a:chExt cx="2352951" cy="29073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497133-3AC5-E9C8-3509-0DB8CB5B1A8B}"/>
                </a:ext>
              </a:extLst>
            </p:cNvPr>
            <p:cNvGrpSpPr/>
            <p:nvPr/>
          </p:nvGrpSpPr>
          <p:grpSpPr>
            <a:xfrm rot="20955538">
              <a:off x="-3502714" y="2695088"/>
              <a:ext cx="528478" cy="800141"/>
              <a:chOff x="4020641" y="4654716"/>
              <a:chExt cx="1218019" cy="1844138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C8331CAB-9F38-FB99-E457-1B0391AABA38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58DB50D8-AF8B-A056-8649-07403715AD4E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EAA3ED17-3F10-4EA6-DEAC-93F3DFFE6A16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56CA3C4A-0A37-C52C-1A67-67FB1431393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45" name="Group 1144">
              <a:extLst>
                <a:ext uri="{FF2B5EF4-FFF2-40B4-BE49-F238E27FC236}">
                  <a16:creationId xmlns:a16="http://schemas.microsoft.com/office/drawing/2014/main" id="{CA7CB661-471C-4510-0B8B-A893DA615C96}"/>
                </a:ext>
              </a:extLst>
            </p:cNvPr>
            <p:cNvGrpSpPr/>
            <p:nvPr/>
          </p:nvGrpSpPr>
          <p:grpSpPr>
            <a:xfrm rot="21118364">
              <a:off x="-4095131" y="2719836"/>
              <a:ext cx="595815" cy="826144"/>
              <a:chOff x="5534677" y="5602578"/>
              <a:chExt cx="1414370" cy="1672745"/>
            </a:xfrm>
          </p:grpSpPr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CB2882D6-71B1-A1D4-3E2D-9FE06253B4F3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0BB6C88F-64F6-A1D3-347F-7FAA3887F659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D9917AD4-7295-DECA-3FC8-10906D1B9827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4EA4C370-D085-1BBF-DF83-621ED9D57C07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8C67B154-E489-8781-A0A3-866E881AD1F6}"/>
                </a:ext>
              </a:extLst>
            </p:cNvPr>
            <p:cNvSpPr/>
            <p:nvPr/>
          </p:nvSpPr>
          <p:spPr>
            <a:xfrm rot="1751027">
              <a:off x="-4003111" y="2651768"/>
              <a:ext cx="447700" cy="289700"/>
            </a:xfrm>
            <a:prstGeom prst="ellipse">
              <a:avLst/>
            </a:prstGeom>
            <a:solidFill>
              <a:srgbClr val="C1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9" name="Group 1238">
              <a:extLst>
                <a:ext uri="{FF2B5EF4-FFF2-40B4-BE49-F238E27FC236}">
                  <a16:creationId xmlns:a16="http://schemas.microsoft.com/office/drawing/2014/main" id="{EBE0FBA6-B384-4ADD-1775-D5A406EB6381}"/>
                </a:ext>
              </a:extLst>
            </p:cNvPr>
            <p:cNvGrpSpPr/>
            <p:nvPr/>
          </p:nvGrpSpPr>
          <p:grpSpPr>
            <a:xfrm rot="4011431" flipH="1">
              <a:off x="-3433093" y="2053071"/>
              <a:ext cx="844230" cy="484899"/>
              <a:chOff x="8714428" y="3947702"/>
              <a:chExt cx="521689" cy="419893"/>
            </a:xfrm>
          </p:grpSpPr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D5563C40-0E10-E6D1-3794-FD456C7A30DC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2506C81B-CE6F-E3AC-4E27-349F127A3877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1D8EBE5D-A1D8-67BA-07D5-8D0BDF25EBFB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2D66FAA0-915C-5B86-4123-7869022CF547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7" name="Group 1296">
              <a:extLst>
                <a:ext uri="{FF2B5EF4-FFF2-40B4-BE49-F238E27FC236}">
                  <a16:creationId xmlns:a16="http://schemas.microsoft.com/office/drawing/2014/main" id="{BF705052-AC42-1DA3-58F7-FEB921CBDB29}"/>
                </a:ext>
              </a:extLst>
            </p:cNvPr>
            <p:cNvGrpSpPr/>
            <p:nvPr/>
          </p:nvGrpSpPr>
          <p:grpSpPr>
            <a:xfrm>
              <a:off x="-4106455" y="1896828"/>
              <a:ext cx="1026992" cy="1089780"/>
              <a:chOff x="2714712" y="2934710"/>
              <a:chExt cx="2366977" cy="2511688"/>
            </a:xfrm>
          </p:grpSpPr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B79E2E7C-8F9F-FD52-B450-22D6AF6F57AD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99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D4E74AAE-E731-9C74-1F84-B5DA76F32E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5669D937-5E80-5FE8-B3D6-4487E01AB727}"/>
                </a:ext>
              </a:extLst>
            </p:cNvPr>
            <p:cNvSpPr/>
            <p:nvPr/>
          </p:nvSpPr>
          <p:spPr>
            <a:xfrm>
              <a:off x="-3860535" y="2171747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01" name="Group 1300">
              <a:extLst>
                <a:ext uri="{FF2B5EF4-FFF2-40B4-BE49-F238E27FC236}">
                  <a16:creationId xmlns:a16="http://schemas.microsoft.com/office/drawing/2014/main" id="{75330F0B-B5CD-F6BD-2FC4-A51D49C327C3}"/>
                </a:ext>
              </a:extLst>
            </p:cNvPr>
            <p:cNvGrpSpPr/>
            <p:nvPr/>
          </p:nvGrpSpPr>
          <p:grpSpPr>
            <a:xfrm rot="16995439">
              <a:off x="-4618872" y="2113128"/>
              <a:ext cx="842563" cy="570539"/>
              <a:chOff x="8714428" y="3947702"/>
              <a:chExt cx="521689" cy="419893"/>
            </a:xfrm>
          </p:grpSpPr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6E7AD92A-84BB-290E-5286-B62165F533D3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BB421B5B-E732-6784-FB13-0B9E6B3F43BB}"/>
                  </a:ext>
                </a:extLst>
              </p:cNvPr>
              <p:cNvSpPr/>
              <p:nvPr/>
            </p:nvSpPr>
            <p:spPr>
              <a:xfrm rot="2190047">
                <a:off x="8767526" y="399083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A8153F79-9923-1AB5-DFFF-0CD83852E73C}"/>
                  </a:ext>
                </a:extLst>
              </p:cNvPr>
              <p:cNvSpPr/>
              <p:nvPr/>
            </p:nvSpPr>
            <p:spPr>
              <a:xfrm rot="1045018">
                <a:off x="8725239" y="4064202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21B6A223-4FDD-EF16-53ED-EE6292A11E39}"/>
                  </a:ext>
                </a:extLst>
              </p:cNvPr>
              <p:cNvSpPr/>
              <p:nvPr/>
            </p:nvSpPr>
            <p:spPr>
              <a:xfrm rot="21579248">
                <a:off x="8718213" y="4164448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3" name="Group 1352">
              <a:extLst>
                <a:ext uri="{FF2B5EF4-FFF2-40B4-BE49-F238E27FC236}">
                  <a16:creationId xmlns:a16="http://schemas.microsoft.com/office/drawing/2014/main" id="{D4514111-D31D-B9B6-53DC-3C1D3D03B5EB}"/>
                </a:ext>
              </a:extLst>
            </p:cNvPr>
            <p:cNvGrpSpPr/>
            <p:nvPr/>
          </p:nvGrpSpPr>
          <p:grpSpPr>
            <a:xfrm rot="1438342">
              <a:off x="-4615869" y="903444"/>
              <a:ext cx="619954" cy="957252"/>
              <a:chOff x="4915372" y="3241466"/>
              <a:chExt cx="958097" cy="1470949"/>
            </a:xfrm>
          </p:grpSpPr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B798D0F0-7079-B98C-DA2C-3FC9D6473533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55" name="Group 1354">
                <a:extLst>
                  <a:ext uri="{FF2B5EF4-FFF2-40B4-BE49-F238E27FC236}">
                    <a16:creationId xmlns:a16="http://schemas.microsoft.com/office/drawing/2014/main" id="{D18AD8A2-9B10-AA62-450C-031AAD5F3020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6A7186D9-3503-FDCC-052E-D8C82D035C79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71E1C184-7BFD-8707-DB9A-3D5395AC88D2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8" name="Arc 1357">
                  <a:extLst>
                    <a:ext uri="{FF2B5EF4-FFF2-40B4-BE49-F238E27FC236}">
                      <a16:creationId xmlns:a16="http://schemas.microsoft.com/office/drawing/2014/main" id="{18029180-1DE6-2E1F-5233-14D24DC7CA96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9" name="Arc 1358">
                  <a:extLst>
                    <a:ext uri="{FF2B5EF4-FFF2-40B4-BE49-F238E27FC236}">
                      <a16:creationId xmlns:a16="http://schemas.microsoft.com/office/drawing/2014/main" id="{DF20B59D-693F-17F0-4B56-040E9C59D4F7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60" name="Group 1359">
              <a:extLst>
                <a:ext uri="{FF2B5EF4-FFF2-40B4-BE49-F238E27FC236}">
                  <a16:creationId xmlns:a16="http://schemas.microsoft.com/office/drawing/2014/main" id="{3E7FD53B-FBCB-B93A-F4CF-66A75A757D6A}"/>
                </a:ext>
              </a:extLst>
            </p:cNvPr>
            <p:cNvGrpSpPr/>
            <p:nvPr/>
          </p:nvGrpSpPr>
          <p:grpSpPr>
            <a:xfrm rot="20471503" flipH="1">
              <a:off x="-3204918" y="872694"/>
              <a:ext cx="619954" cy="957252"/>
              <a:chOff x="4915372" y="3241466"/>
              <a:chExt cx="958097" cy="1470949"/>
            </a:xfrm>
          </p:grpSpPr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FB1CB8D7-DE73-C745-12CD-4F97EE761111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62" name="Group 1361">
                <a:extLst>
                  <a:ext uri="{FF2B5EF4-FFF2-40B4-BE49-F238E27FC236}">
                    <a16:creationId xmlns:a16="http://schemas.microsoft.com/office/drawing/2014/main" id="{0BC5E586-77B1-1511-A297-E75A9CA79A37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363" name="Freeform: Shape 1362">
                  <a:extLst>
                    <a:ext uri="{FF2B5EF4-FFF2-40B4-BE49-F238E27FC236}">
                      <a16:creationId xmlns:a16="http://schemas.microsoft.com/office/drawing/2014/main" id="{F0B116B3-43E9-DB7A-DF81-7F5EA68C4FE3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4" name="Freeform: Shape 1363">
                  <a:extLst>
                    <a:ext uri="{FF2B5EF4-FFF2-40B4-BE49-F238E27FC236}">
                      <a16:creationId xmlns:a16="http://schemas.microsoft.com/office/drawing/2014/main" id="{D8303E9D-0523-A7A1-8DA8-27D4CD8F2671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5" name="Arc 1364">
                  <a:extLst>
                    <a:ext uri="{FF2B5EF4-FFF2-40B4-BE49-F238E27FC236}">
                      <a16:creationId xmlns:a16="http://schemas.microsoft.com/office/drawing/2014/main" id="{87FF3348-9B0D-FB27-845B-7DB0226CC123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6" name="Arc 1365">
                  <a:extLst>
                    <a:ext uri="{FF2B5EF4-FFF2-40B4-BE49-F238E27FC236}">
                      <a16:creationId xmlns:a16="http://schemas.microsoft.com/office/drawing/2014/main" id="{1635ED26-7356-FDF3-D8BA-164C300E643F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67" name="Freeform: Shape 1366">
              <a:extLst>
                <a:ext uri="{FF2B5EF4-FFF2-40B4-BE49-F238E27FC236}">
                  <a16:creationId xmlns:a16="http://schemas.microsoft.com/office/drawing/2014/main" id="{B72744B8-B58A-B679-9F06-BB11D8D5D75F}"/>
                </a:ext>
              </a:extLst>
            </p:cNvPr>
            <p:cNvSpPr/>
            <p:nvPr/>
          </p:nvSpPr>
          <p:spPr>
            <a:xfrm>
              <a:off x="-4153516" y="638616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Freeform: Shape 1367">
              <a:extLst>
                <a:ext uri="{FF2B5EF4-FFF2-40B4-BE49-F238E27FC236}">
                  <a16:creationId xmlns:a16="http://schemas.microsoft.com/office/drawing/2014/main" id="{30A4A28F-2A8B-F083-D65D-ADB18FAA4394}"/>
                </a:ext>
              </a:extLst>
            </p:cNvPr>
            <p:cNvSpPr/>
            <p:nvPr/>
          </p:nvSpPr>
          <p:spPr>
            <a:xfrm rot="20784289" flipH="1">
              <a:off x="-3892368" y="1212107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Freeform: Shape 1368">
              <a:extLst>
                <a:ext uri="{FF2B5EF4-FFF2-40B4-BE49-F238E27FC236}">
                  <a16:creationId xmlns:a16="http://schemas.microsoft.com/office/drawing/2014/main" id="{0569F4B9-CE3D-F775-EA19-F887931C2D95}"/>
                </a:ext>
              </a:extLst>
            </p:cNvPr>
            <p:cNvSpPr/>
            <p:nvPr/>
          </p:nvSpPr>
          <p:spPr>
            <a:xfrm rot="815711">
              <a:off x="-3399134" y="120105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BDCD943D-A7BC-92B3-8587-94D19D403A42}"/>
                </a:ext>
              </a:extLst>
            </p:cNvPr>
            <p:cNvGrpSpPr/>
            <p:nvPr/>
          </p:nvGrpSpPr>
          <p:grpSpPr>
            <a:xfrm>
              <a:off x="-3874518" y="1436965"/>
              <a:ext cx="210804" cy="110865"/>
              <a:chOff x="4044403" y="1587260"/>
              <a:chExt cx="485854" cy="255517"/>
            </a:xfrm>
          </p:grpSpPr>
          <p:sp>
            <p:nvSpPr>
              <p:cNvPr id="1371" name="Oval 1370">
                <a:extLst>
                  <a:ext uri="{FF2B5EF4-FFF2-40B4-BE49-F238E27FC236}">
                    <a16:creationId xmlns:a16="http://schemas.microsoft.com/office/drawing/2014/main" id="{BE5673D9-C1EE-C00D-2BA7-FAFCD5F80F60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2" name="Oval 1371">
                <a:extLst>
                  <a:ext uri="{FF2B5EF4-FFF2-40B4-BE49-F238E27FC236}">
                    <a16:creationId xmlns:a16="http://schemas.microsoft.com/office/drawing/2014/main" id="{FC30A0D2-13A2-0E35-370D-F5AEB7F0528C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3" name="Oval 1372">
                <a:extLst>
                  <a:ext uri="{FF2B5EF4-FFF2-40B4-BE49-F238E27FC236}">
                    <a16:creationId xmlns:a16="http://schemas.microsoft.com/office/drawing/2014/main" id="{2471CADC-E13B-8524-2B47-177F54BAF3CF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4" name="Group 1373">
              <a:extLst>
                <a:ext uri="{FF2B5EF4-FFF2-40B4-BE49-F238E27FC236}">
                  <a16:creationId xmlns:a16="http://schemas.microsoft.com/office/drawing/2014/main" id="{117D85B2-CD69-373E-D651-EAFFEB026FC2}"/>
                </a:ext>
              </a:extLst>
            </p:cNvPr>
            <p:cNvGrpSpPr/>
            <p:nvPr/>
          </p:nvGrpSpPr>
          <p:grpSpPr>
            <a:xfrm>
              <a:off x="-3452428" y="1426327"/>
              <a:ext cx="210804" cy="110865"/>
              <a:chOff x="4044403" y="1587260"/>
              <a:chExt cx="485854" cy="255517"/>
            </a:xfrm>
          </p:grpSpPr>
          <p:sp>
            <p:nvSpPr>
              <p:cNvPr id="1375" name="Oval 1374">
                <a:extLst>
                  <a:ext uri="{FF2B5EF4-FFF2-40B4-BE49-F238E27FC236}">
                    <a16:creationId xmlns:a16="http://schemas.microsoft.com/office/drawing/2014/main" id="{BB15D7D1-223F-300F-472E-5AD523721B6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Oval 1375">
                <a:extLst>
                  <a:ext uri="{FF2B5EF4-FFF2-40B4-BE49-F238E27FC236}">
                    <a16:creationId xmlns:a16="http://schemas.microsoft.com/office/drawing/2014/main" id="{9B0D8677-9B32-DDE4-6C9D-D014529E14BE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7" name="Oval 1376">
                <a:extLst>
                  <a:ext uri="{FF2B5EF4-FFF2-40B4-BE49-F238E27FC236}">
                    <a16:creationId xmlns:a16="http://schemas.microsoft.com/office/drawing/2014/main" id="{3E4BC3B9-1F7A-1FD8-6F15-599763163FFF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2CA3BC3D-17ED-BA5A-7186-0F71410D0FC1}"/>
                </a:ext>
              </a:extLst>
            </p:cNvPr>
            <p:cNvGrpSpPr/>
            <p:nvPr/>
          </p:nvGrpSpPr>
          <p:grpSpPr>
            <a:xfrm>
              <a:off x="-3869453" y="1302576"/>
              <a:ext cx="608648" cy="104167"/>
              <a:chOff x="311301" y="377824"/>
              <a:chExt cx="506290" cy="110159"/>
            </a:xfrm>
          </p:grpSpPr>
          <p:sp>
            <p:nvSpPr>
              <p:cNvPr id="1379" name="Moon 1378">
                <a:extLst>
                  <a:ext uri="{FF2B5EF4-FFF2-40B4-BE49-F238E27FC236}">
                    <a16:creationId xmlns:a16="http://schemas.microsoft.com/office/drawing/2014/main" id="{6B593CE0-789D-D61A-CB64-72887240004E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0" name="Moon 1379">
                <a:extLst>
                  <a:ext uri="{FF2B5EF4-FFF2-40B4-BE49-F238E27FC236}">
                    <a16:creationId xmlns:a16="http://schemas.microsoft.com/office/drawing/2014/main" id="{ADCD0BDE-61A8-B901-EC4C-E12BAA03B0ED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1" name="Moon 1380">
              <a:extLst>
                <a:ext uri="{FF2B5EF4-FFF2-40B4-BE49-F238E27FC236}">
                  <a16:creationId xmlns:a16="http://schemas.microsoft.com/office/drawing/2014/main" id="{82BA3A55-52F8-E35F-005D-A7B7243D67AF}"/>
                </a:ext>
              </a:extLst>
            </p:cNvPr>
            <p:cNvSpPr/>
            <p:nvPr/>
          </p:nvSpPr>
          <p:spPr>
            <a:xfrm rot="15963488">
              <a:off x="-3614655" y="1733099"/>
              <a:ext cx="107357" cy="20296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2" name="Group 1381">
              <a:extLst>
                <a:ext uri="{FF2B5EF4-FFF2-40B4-BE49-F238E27FC236}">
                  <a16:creationId xmlns:a16="http://schemas.microsoft.com/office/drawing/2014/main" id="{B90D9435-EDEC-4918-0805-DC9E54974324}"/>
                </a:ext>
              </a:extLst>
            </p:cNvPr>
            <p:cNvGrpSpPr/>
            <p:nvPr/>
          </p:nvGrpSpPr>
          <p:grpSpPr>
            <a:xfrm>
              <a:off x="-3732545" y="1111932"/>
              <a:ext cx="1469627" cy="726298"/>
              <a:chOff x="6786668" y="1842777"/>
              <a:chExt cx="2523085" cy="1532848"/>
            </a:xfrm>
          </p:grpSpPr>
          <p:grpSp>
            <p:nvGrpSpPr>
              <p:cNvPr id="1383" name="Group 1382">
                <a:extLst>
                  <a:ext uri="{FF2B5EF4-FFF2-40B4-BE49-F238E27FC236}">
                    <a16:creationId xmlns:a16="http://schemas.microsoft.com/office/drawing/2014/main" id="{B46739DC-3C03-2AD2-8001-9A087A28543E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389" name="Group 1388">
                  <a:extLst>
                    <a:ext uri="{FF2B5EF4-FFF2-40B4-BE49-F238E27FC236}">
                      <a16:creationId xmlns:a16="http://schemas.microsoft.com/office/drawing/2014/main" id="{4B5C1A9A-FBF0-B3CA-D94A-173E1E95F555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5AB81731-FAD7-CDEA-7C84-7A678E4E4303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29DCC96A-7CFB-1AEB-90B8-0B6F3AC7C49C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90" name="Oval 1389">
                  <a:extLst>
                    <a:ext uri="{FF2B5EF4-FFF2-40B4-BE49-F238E27FC236}">
                      <a16:creationId xmlns:a16="http://schemas.microsoft.com/office/drawing/2014/main" id="{C6018E90-C623-A6E3-734C-C0A6E9A6A69B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C049B02E-4292-DEC2-0097-DA3EC8263E65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F43CD71E-9BD1-5823-1176-CC5CB9EF34EC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A3F2478B-4236-E685-486C-E272612350E1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1D0614BA-17D3-B11A-36A4-22E2DF829378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E7C8970E-2AC5-B523-8780-47174F281EA0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50360681-B0C2-FCAE-F29F-BBAF9F74DA6C}"/>
                </a:ext>
              </a:extLst>
            </p:cNvPr>
            <p:cNvGrpSpPr/>
            <p:nvPr/>
          </p:nvGrpSpPr>
          <p:grpSpPr>
            <a:xfrm>
              <a:off x="-3891386" y="1295956"/>
              <a:ext cx="48322" cy="107791"/>
              <a:chOff x="6368459" y="2184645"/>
              <a:chExt cx="111370" cy="248433"/>
            </a:xfrm>
          </p:grpSpPr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C6C5413D-A374-35CD-D9AC-87A7B7F4BD41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07C66CBA-1DAE-1090-AA03-575B9EC2E3C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D51DF0C8-C5C5-A24C-00FB-93DE9F763BFB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7" name="Group 1396">
              <a:extLst>
                <a:ext uri="{FF2B5EF4-FFF2-40B4-BE49-F238E27FC236}">
                  <a16:creationId xmlns:a16="http://schemas.microsoft.com/office/drawing/2014/main" id="{EA0ACE14-F402-4002-A085-ED1EB91868E5}"/>
                </a:ext>
              </a:extLst>
            </p:cNvPr>
            <p:cNvGrpSpPr/>
            <p:nvPr/>
          </p:nvGrpSpPr>
          <p:grpSpPr>
            <a:xfrm rot="20901415" flipH="1">
              <a:off x="-3294673" y="1282204"/>
              <a:ext cx="48322" cy="107791"/>
              <a:chOff x="6368459" y="2184645"/>
              <a:chExt cx="111370" cy="248433"/>
            </a:xfrm>
          </p:grpSpPr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3C9AB4D0-631E-E539-ED1D-287336E5EE20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95C4B9A-F1C9-DFDA-AD76-F7CE10805B0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F3E8917-A864-94C5-C116-AC7C7D00E3F7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77" name="Group 1476">
            <a:extLst>
              <a:ext uri="{FF2B5EF4-FFF2-40B4-BE49-F238E27FC236}">
                <a16:creationId xmlns:a16="http://schemas.microsoft.com/office/drawing/2014/main" id="{BC7814FF-50EF-2C7D-5C05-58046EA6721F}"/>
              </a:ext>
            </a:extLst>
          </p:cNvPr>
          <p:cNvGrpSpPr/>
          <p:nvPr/>
        </p:nvGrpSpPr>
        <p:grpSpPr>
          <a:xfrm>
            <a:off x="23106" y="4631440"/>
            <a:ext cx="1799466" cy="2199872"/>
            <a:chOff x="-2489464" y="3557370"/>
            <a:chExt cx="2475051" cy="2877110"/>
          </a:xfrm>
        </p:grpSpPr>
        <p:grpSp>
          <p:nvGrpSpPr>
            <p:cNvPr id="1478" name="Group 1477">
              <a:extLst>
                <a:ext uri="{FF2B5EF4-FFF2-40B4-BE49-F238E27FC236}">
                  <a16:creationId xmlns:a16="http://schemas.microsoft.com/office/drawing/2014/main" id="{229D1592-1F6D-D7CC-C737-6C24BC6F359F}"/>
                </a:ext>
              </a:extLst>
            </p:cNvPr>
            <p:cNvGrpSpPr/>
            <p:nvPr/>
          </p:nvGrpSpPr>
          <p:grpSpPr>
            <a:xfrm rot="3276491" flipH="1">
              <a:off x="-1162852" y="5059531"/>
              <a:ext cx="844230" cy="484899"/>
              <a:chOff x="8714428" y="3947702"/>
              <a:chExt cx="521689" cy="419893"/>
            </a:xfrm>
          </p:grpSpPr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5E6AE4C3-D1D0-E4F3-E736-7B4E8987216B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76368BF1-9297-DA07-D427-7947FFA1AEF2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0BE278F9-6588-4E29-856E-BA05CF62A5B4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5D381F-12D6-8EFC-837C-3F629C81C395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9" name="Group 1478">
              <a:extLst>
                <a:ext uri="{FF2B5EF4-FFF2-40B4-BE49-F238E27FC236}">
                  <a16:creationId xmlns:a16="http://schemas.microsoft.com/office/drawing/2014/main" id="{75AF64B4-4C3E-6A52-A506-766668AF085E}"/>
                </a:ext>
              </a:extLst>
            </p:cNvPr>
            <p:cNvGrpSpPr/>
            <p:nvPr/>
          </p:nvGrpSpPr>
          <p:grpSpPr>
            <a:xfrm>
              <a:off x="-1229094" y="5567304"/>
              <a:ext cx="528478" cy="800141"/>
              <a:chOff x="4020641" y="4654716"/>
              <a:chExt cx="1218019" cy="1844138"/>
            </a:xfrm>
          </p:grpSpPr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DD941522-D3FC-88AD-9F21-F7BE141B599A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49C9C82D-27AA-6A00-E9C6-72EE0B1D3667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B63C469D-2B03-A05E-14CA-610D815A459C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8970DF33-2911-E95C-8D7F-474638F3A7E6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3A68E3D5-C361-C094-8B61-203DB0EBC616}"/>
                </a:ext>
              </a:extLst>
            </p:cNvPr>
            <p:cNvGrpSpPr/>
            <p:nvPr/>
          </p:nvGrpSpPr>
          <p:grpSpPr>
            <a:xfrm>
              <a:off x="-1857950" y="4815582"/>
              <a:ext cx="1026992" cy="1089780"/>
              <a:chOff x="2714712" y="2934710"/>
              <a:chExt cx="2366977" cy="2511688"/>
            </a:xfrm>
          </p:grpSpPr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434BC52D-DDF1-254B-0EFF-BB68F527380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4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EF2A791D-917C-C7F7-B6E0-ACD397000F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1" name="Group 1480">
              <a:extLst>
                <a:ext uri="{FF2B5EF4-FFF2-40B4-BE49-F238E27FC236}">
                  <a16:creationId xmlns:a16="http://schemas.microsoft.com/office/drawing/2014/main" id="{837D12C6-F43F-0D6E-3D5A-B8F06B001C89}"/>
                </a:ext>
              </a:extLst>
            </p:cNvPr>
            <p:cNvGrpSpPr/>
            <p:nvPr/>
          </p:nvGrpSpPr>
          <p:grpSpPr>
            <a:xfrm rot="1438342">
              <a:off x="-2367364" y="3822198"/>
              <a:ext cx="619954" cy="957252"/>
              <a:chOff x="4915372" y="3241466"/>
              <a:chExt cx="958097" cy="1470949"/>
            </a:xfrm>
          </p:grpSpPr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D03C6B91-C72A-5BA5-68C8-FB41A2D358B5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37" name="Group 1536">
                <a:extLst>
                  <a:ext uri="{FF2B5EF4-FFF2-40B4-BE49-F238E27FC236}">
                    <a16:creationId xmlns:a16="http://schemas.microsoft.com/office/drawing/2014/main" id="{504DE79F-29E0-66B0-0DB5-604731CD320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30"/>
                <a:chOff x="5000259" y="3300122"/>
                <a:chExt cx="826200" cy="1310030"/>
              </a:xfrm>
            </p:grpSpPr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id="{48952227-4103-1006-BB06-9C21A8CDC6E0}"/>
                    </a:ext>
                  </a:extLst>
                </p:cNvPr>
                <p:cNvSpPr/>
                <p:nvPr/>
              </p:nvSpPr>
              <p:spPr>
                <a:xfrm>
                  <a:off x="5000259" y="3337447"/>
                  <a:ext cx="817751" cy="1272705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9" name="Freeform: Shape 1538">
                  <a:extLst>
                    <a:ext uri="{FF2B5EF4-FFF2-40B4-BE49-F238E27FC236}">
                      <a16:creationId xmlns:a16="http://schemas.microsoft.com/office/drawing/2014/main" id="{34088F8D-4756-9683-CBA0-E3818DEC87EE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0" name="Arc 1539">
                  <a:extLst>
                    <a:ext uri="{FF2B5EF4-FFF2-40B4-BE49-F238E27FC236}">
                      <a16:creationId xmlns:a16="http://schemas.microsoft.com/office/drawing/2014/main" id="{15FC4E72-BE6B-458F-2892-1CDDF9AC2B6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1" name="Arc 1540">
                  <a:extLst>
                    <a:ext uri="{FF2B5EF4-FFF2-40B4-BE49-F238E27FC236}">
                      <a16:creationId xmlns:a16="http://schemas.microsoft.com/office/drawing/2014/main" id="{063291F8-B927-DE1D-2736-03492C36EFE6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82" name="Group 1481">
              <a:extLst>
                <a:ext uri="{FF2B5EF4-FFF2-40B4-BE49-F238E27FC236}">
                  <a16:creationId xmlns:a16="http://schemas.microsoft.com/office/drawing/2014/main" id="{CA109E02-23C8-547A-DFDA-545BB92CA32A}"/>
                </a:ext>
              </a:extLst>
            </p:cNvPr>
            <p:cNvGrpSpPr/>
            <p:nvPr/>
          </p:nvGrpSpPr>
          <p:grpSpPr>
            <a:xfrm rot="20471503" flipH="1">
              <a:off x="-956413" y="3791448"/>
              <a:ext cx="619954" cy="957252"/>
              <a:chOff x="4915372" y="3241466"/>
              <a:chExt cx="958097" cy="1470949"/>
            </a:xfrm>
          </p:grpSpPr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81BF74D0-0A1C-3177-9A3C-878CBCA35678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31" name="Group 1530">
                <a:extLst>
                  <a:ext uri="{FF2B5EF4-FFF2-40B4-BE49-F238E27FC236}">
                    <a16:creationId xmlns:a16="http://schemas.microsoft.com/office/drawing/2014/main" id="{694836A3-9D12-D2A9-5CB3-0D5CBB5C70AB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id="{46E2F504-B55E-DE21-6893-E9A02F68621D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id="{3DEDB4B9-98AC-6885-9A74-66253E4BF156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4" name="Arc 1533">
                  <a:extLst>
                    <a:ext uri="{FF2B5EF4-FFF2-40B4-BE49-F238E27FC236}">
                      <a16:creationId xmlns:a16="http://schemas.microsoft.com/office/drawing/2014/main" id="{EBEEA2F3-A009-45CD-E6F6-BA6234B66585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5" name="Arc 1534">
                  <a:extLst>
                    <a:ext uri="{FF2B5EF4-FFF2-40B4-BE49-F238E27FC236}">
                      <a16:creationId xmlns:a16="http://schemas.microsoft.com/office/drawing/2014/main" id="{01456C76-8E43-7B20-DD00-AD3348972975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83" name="Freeform: Shape 1482">
              <a:extLst>
                <a:ext uri="{FF2B5EF4-FFF2-40B4-BE49-F238E27FC236}">
                  <a16:creationId xmlns:a16="http://schemas.microsoft.com/office/drawing/2014/main" id="{E7580378-E0E9-4531-4EC7-F24DB409B0D5}"/>
                </a:ext>
              </a:extLst>
            </p:cNvPr>
            <p:cNvSpPr/>
            <p:nvPr/>
          </p:nvSpPr>
          <p:spPr>
            <a:xfrm>
              <a:off x="-1905011" y="3557370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Freeform: Shape 1483">
              <a:extLst>
                <a:ext uri="{FF2B5EF4-FFF2-40B4-BE49-F238E27FC236}">
                  <a16:creationId xmlns:a16="http://schemas.microsoft.com/office/drawing/2014/main" id="{E4BEF1DC-F235-D462-2689-49C592FBAF75}"/>
                </a:ext>
              </a:extLst>
            </p:cNvPr>
            <p:cNvSpPr/>
            <p:nvPr/>
          </p:nvSpPr>
          <p:spPr>
            <a:xfrm rot="20784289" flipH="1">
              <a:off x="-1643863" y="413086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Freeform: Shape 1484">
              <a:extLst>
                <a:ext uri="{FF2B5EF4-FFF2-40B4-BE49-F238E27FC236}">
                  <a16:creationId xmlns:a16="http://schemas.microsoft.com/office/drawing/2014/main" id="{8480F6F9-9A1C-1358-159B-CFEFAABC3A74}"/>
                </a:ext>
              </a:extLst>
            </p:cNvPr>
            <p:cNvSpPr/>
            <p:nvPr/>
          </p:nvSpPr>
          <p:spPr>
            <a:xfrm rot="815711">
              <a:off x="-1150629" y="4119805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6" name="Group 1485">
              <a:extLst>
                <a:ext uri="{FF2B5EF4-FFF2-40B4-BE49-F238E27FC236}">
                  <a16:creationId xmlns:a16="http://schemas.microsoft.com/office/drawing/2014/main" id="{FFBC7CE9-3A9F-DB48-07A4-19DB2AAA445E}"/>
                </a:ext>
              </a:extLst>
            </p:cNvPr>
            <p:cNvGrpSpPr/>
            <p:nvPr/>
          </p:nvGrpSpPr>
          <p:grpSpPr>
            <a:xfrm>
              <a:off x="-1626013" y="4355719"/>
              <a:ext cx="210804" cy="110865"/>
              <a:chOff x="4044403" y="1587260"/>
              <a:chExt cx="485854" cy="255517"/>
            </a:xfrm>
          </p:grpSpPr>
          <p:sp>
            <p:nvSpPr>
              <p:cNvPr id="1527" name="Oval 1526">
                <a:extLst>
                  <a:ext uri="{FF2B5EF4-FFF2-40B4-BE49-F238E27FC236}">
                    <a16:creationId xmlns:a16="http://schemas.microsoft.com/office/drawing/2014/main" id="{1ABF4BA1-B87A-329E-D2E8-269F83A9B26B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8" name="Oval 1527">
                <a:extLst>
                  <a:ext uri="{FF2B5EF4-FFF2-40B4-BE49-F238E27FC236}">
                    <a16:creationId xmlns:a16="http://schemas.microsoft.com/office/drawing/2014/main" id="{25C165EF-EBB1-5965-4C66-145F7583B24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9" name="Oval 1528">
                <a:extLst>
                  <a:ext uri="{FF2B5EF4-FFF2-40B4-BE49-F238E27FC236}">
                    <a16:creationId xmlns:a16="http://schemas.microsoft.com/office/drawing/2014/main" id="{8865F65A-55C3-188F-ED20-2F5B4D08255C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7" name="Group 1486">
              <a:extLst>
                <a:ext uri="{FF2B5EF4-FFF2-40B4-BE49-F238E27FC236}">
                  <a16:creationId xmlns:a16="http://schemas.microsoft.com/office/drawing/2014/main" id="{B638C40E-392E-693E-C274-7B2B956CF280}"/>
                </a:ext>
              </a:extLst>
            </p:cNvPr>
            <p:cNvGrpSpPr/>
            <p:nvPr/>
          </p:nvGrpSpPr>
          <p:grpSpPr>
            <a:xfrm>
              <a:off x="-1203923" y="4345081"/>
              <a:ext cx="210804" cy="110865"/>
              <a:chOff x="4044403" y="1587260"/>
              <a:chExt cx="485854" cy="255517"/>
            </a:xfrm>
          </p:grpSpPr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8438C8EE-378F-E98D-2E54-068A9455127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5" name="Oval 1524">
                <a:extLst>
                  <a:ext uri="{FF2B5EF4-FFF2-40B4-BE49-F238E27FC236}">
                    <a16:creationId xmlns:a16="http://schemas.microsoft.com/office/drawing/2014/main" id="{1F4E0033-D006-CE8E-4765-A5CEB6DF025B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6" name="Oval 1525">
                <a:extLst>
                  <a:ext uri="{FF2B5EF4-FFF2-40B4-BE49-F238E27FC236}">
                    <a16:creationId xmlns:a16="http://schemas.microsoft.com/office/drawing/2014/main" id="{A0F10878-49D3-C4BF-7309-48CBC082734D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8" name="Group 1487">
              <a:extLst>
                <a:ext uri="{FF2B5EF4-FFF2-40B4-BE49-F238E27FC236}">
                  <a16:creationId xmlns:a16="http://schemas.microsoft.com/office/drawing/2014/main" id="{5FF45306-4D0F-5011-12D1-567517C7A987}"/>
                </a:ext>
              </a:extLst>
            </p:cNvPr>
            <p:cNvGrpSpPr/>
            <p:nvPr/>
          </p:nvGrpSpPr>
          <p:grpSpPr>
            <a:xfrm>
              <a:off x="-1620948" y="4221330"/>
              <a:ext cx="608648" cy="104167"/>
              <a:chOff x="311301" y="377824"/>
              <a:chExt cx="506290" cy="110159"/>
            </a:xfrm>
          </p:grpSpPr>
          <p:sp>
            <p:nvSpPr>
              <p:cNvPr id="1522" name="Moon 1521">
                <a:extLst>
                  <a:ext uri="{FF2B5EF4-FFF2-40B4-BE49-F238E27FC236}">
                    <a16:creationId xmlns:a16="http://schemas.microsoft.com/office/drawing/2014/main" id="{038050F3-1334-7934-AA90-84E69247D459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3" name="Moon 1522">
                <a:extLst>
                  <a:ext uri="{FF2B5EF4-FFF2-40B4-BE49-F238E27FC236}">
                    <a16:creationId xmlns:a16="http://schemas.microsoft.com/office/drawing/2014/main" id="{10AFF4DB-C1A2-0D6A-76E1-A62639C2C6C5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9" name="Group 1488">
              <a:extLst>
                <a:ext uri="{FF2B5EF4-FFF2-40B4-BE49-F238E27FC236}">
                  <a16:creationId xmlns:a16="http://schemas.microsoft.com/office/drawing/2014/main" id="{5385A4AB-287B-0B28-C941-6EB3E645932D}"/>
                </a:ext>
              </a:extLst>
            </p:cNvPr>
            <p:cNvGrpSpPr/>
            <p:nvPr/>
          </p:nvGrpSpPr>
          <p:grpSpPr>
            <a:xfrm>
              <a:off x="-1484040" y="4030686"/>
              <a:ext cx="1469627" cy="726298"/>
              <a:chOff x="6786668" y="1842777"/>
              <a:chExt cx="2523085" cy="1532848"/>
            </a:xfrm>
          </p:grpSpPr>
          <p:grpSp>
            <p:nvGrpSpPr>
              <p:cNvPr id="1512" name="Group 1511">
                <a:extLst>
                  <a:ext uri="{FF2B5EF4-FFF2-40B4-BE49-F238E27FC236}">
                    <a16:creationId xmlns:a16="http://schemas.microsoft.com/office/drawing/2014/main" id="{64816834-9062-4F76-F51A-9567D43E6FE9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518" name="Group 1517">
                  <a:extLst>
                    <a:ext uri="{FF2B5EF4-FFF2-40B4-BE49-F238E27FC236}">
                      <a16:creationId xmlns:a16="http://schemas.microsoft.com/office/drawing/2014/main" id="{DFC74470-7B4E-5D62-0E63-1DF12C0AF368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F34FF644-EF0C-EA03-E882-9F8CAB193BBD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31E92911-75AE-8552-C093-0ACE5AC95B61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43723F84-5517-9E7C-2C66-4455BD5E6A98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8E1DC018-31BC-3E9B-94F1-C2E623853950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F3AF544E-197B-17E3-A1D7-8987973625D4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1285F8E2-A96A-0750-895C-9CE1BEACB51C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BF5B6C72-692F-AF01-1D89-E29213DF2702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B6108328-B8BC-68AE-49D8-C7F0DDD1DBDA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0" name="Group 1489">
              <a:extLst>
                <a:ext uri="{FF2B5EF4-FFF2-40B4-BE49-F238E27FC236}">
                  <a16:creationId xmlns:a16="http://schemas.microsoft.com/office/drawing/2014/main" id="{229B2DC4-3138-28C4-8E70-D286A32D1D9A}"/>
                </a:ext>
              </a:extLst>
            </p:cNvPr>
            <p:cNvGrpSpPr/>
            <p:nvPr/>
          </p:nvGrpSpPr>
          <p:grpSpPr>
            <a:xfrm>
              <a:off x="-1642881" y="4214710"/>
              <a:ext cx="48322" cy="107791"/>
              <a:chOff x="6368459" y="2184645"/>
              <a:chExt cx="111370" cy="248433"/>
            </a:xfrm>
          </p:grpSpPr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404AAA40-AA85-B2BF-BADA-08FFCE8342F8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7B99B739-C519-B0E8-4B32-39B27984782A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EAF607A7-8305-A72B-6513-6B484C7386E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1" name="Group 1490">
              <a:extLst>
                <a:ext uri="{FF2B5EF4-FFF2-40B4-BE49-F238E27FC236}">
                  <a16:creationId xmlns:a16="http://schemas.microsoft.com/office/drawing/2014/main" id="{6466328A-A0CF-C60B-46B6-B205E929F9CF}"/>
                </a:ext>
              </a:extLst>
            </p:cNvPr>
            <p:cNvGrpSpPr/>
            <p:nvPr/>
          </p:nvGrpSpPr>
          <p:grpSpPr>
            <a:xfrm rot="20901415" flipH="1">
              <a:off x="-1046168" y="4200958"/>
              <a:ext cx="48322" cy="107791"/>
              <a:chOff x="6368459" y="2184645"/>
              <a:chExt cx="111370" cy="248433"/>
            </a:xfrm>
          </p:grpSpPr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4F09A796-BDF5-BF15-E789-F4B256C8781D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51B837B1-1C63-A9D0-C641-B176CB3EBC2E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818EF8DD-6E19-4626-0B69-FFF5A37B1AB8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2" name="Group 1491">
              <a:extLst>
                <a:ext uri="{FF2B5EF4-FFF2-40B4-BE49-F238E27FC236}">
                  <a16:creationId xmlns:a16="http://schemas.microsoft.com/office/drawing/2014/main" id="{04E5BC5B-C3F6-049C-CAEA-D7229D21A939}"/>
                </a:ext>
              </a:extLst>
            </p:cNvPr>
            <p:cNvGrpSpPr/>
            <p:nvPr/>
          </p:nvGrpSpPr>
          <p:grpSpPr>
            <a:xfrm rot="1002638">
              <a:off x="-2489464" y="4592506"/>
              <a:ext cx="842563" cy="589501"/>
              <a:chOff x="8714428" y="3933747"/>
              <a:chExt cx="521689" cy="433848"/>
            </a:xfrm>
          </p:grpSpPr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E257702D-9297-BA82-637D-98A099CE5B29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2" name="Oval 1501">
                <a:extLst>
                  <a:ext uri="{FF2B5EF4-FFF2-40B4-BE49-F238E27FC236}">
                    <a16:creationId xmlns:a16="http://schemas.microsoft.com/office/drawing/2014/main" id="{75B4130C-AC00-32BA-52F7-B31CF655EB59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AF161FD4-BD99-BD5F-DF9A-652744871C7F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5779CF44-78CC-8F94-CACF-DE6A6152B048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A58DF3AD-87D0-7640-05A6-E90CED55AD57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3" name="Group 1492">
              <a:extLst>
                <a:ext uri="{FF2B5EF4-FFF2-40B4-BE49-F238E27FC236}">
                  <a16:creationId xmlns:a16="http://schemas.microsoft.com/office/drawing/2014/main" id="{51C560BD-850F-9776-439A-B074223B172A}"/>
                </a:ext>
              </a:extLst>
            </p:cNvPr>
            <p:cNvGrpSpPr/>
            <p:nvPr/>
          </p:nvGrpSpPr>
          <p:grpSpPr>
            <a:xfrm>
              <a:off x="-1993384" y="5608336"/>
              <a:ext cx="595815" cy="826144"/>
              <a:chOff x="5534677" y="5602578"/>
              <a:chExt cx="1414370" cy="1672745"/>
            </a:xfrm>
          </p:grpSpPr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93143AF1-C160-6C87-48C8-37561498C056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B6656580-50D7-E795-F2E9-35EC80BFCA18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B2362A6-275D-984E-9B3A-F1BA3E709381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80160223-8525-AD3C-B5B6-ACB3CB8F889D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93B83B38-56AB-F729-6913-18C2C30EA694}"/>
                </a:ext>
              </a:extLst>
            </p:cNvPr>
            <p:cNvSpPr/>
            <p:nvPr/>
          </p:nvSpPr>
          <p:spPr>
            <a:xfrm rot="2412676">
              <a:off x="-1824176" y="5552949"/>
              <a:ext cx="475305" cy="289700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Freeform: Shape 1494">
              <a:extLst>
                <a:ext uri="{FF2B5EF4-FFF2-40B4-BE49-F238E27FC236}">
                  <a16:creationId xmlns:a16="http://schemas.microsoft.com/office/drawing/2014/main" id="{85641858-B972-1DBF-4A78-927291269050}"/>
                </a:ext>
              </a:extLst>
            </p:cNvPr>
            <p:cNvSpPr/>
            <p:nvPr/>
          </p:nvSpPr>
          <p:spPr>
            <a:xfrm>
              <a:off x="-1612030" y="5090501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6" name="Picture 1495">
              <a:extLst>
                <a:ext uri="{FF2B5EF4-FFF2-40B4-BE49-F238E27FC236}">
                  <a16:creationId xmlns:a16="http://schemas.microsoft.com/office/drawing/2014/main" id="{DFCB2BA4-5CCF-CF07-68B1-A45CD1B1F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33023" b="32390"/>
            <a:stretch/>
          </p:blipFill>
          <p:spPr>
            <a:xfrm rot="21407707">
              <a:off x="-1481188" y="4724299"/>
              <a:ext cx="316002" cy="138741"/>
            </a:xfrm>
            <a:prstGeom prst="rect">
              <a:avLst/>
            </a:prstGeom>
          </p:spPr>
        </p:pic>
      </p:grpSp>
      <p:grpSp>
        <p:nvGrpSpPr>
          <p:cNvPr id="1552" name="Group 1551">
            <a:extLst>
              <a:ext uri="{FF2B5EF4-FFF2-40B4-BE49-F238E27FC236}">
                <a16:creationId xmlns:a16="http://schemas.microsoft.com/office/drawing/2014/main" id="{791512F2-71C8-AFDF-53D8-EED2278456B8}"/>
              </a:ext>
            </a:extLst>
          </p:cNvPr>
          <p:cNvGrpSpPr/>
          <p:nvPr/>
        </p:nvGrpSpPr>
        <p:grpSpPr>
          <a:xfrm>
            <a:off x="108449" y="4603319"/>
            <a:ext cx="1781627" cy="2201422"/>
            <a:chOff x="-4615869" y="638616"/>
            <a:chExt cx="2352951" cy="2907364"/>
          </a:xfrm>
        </p:grpSpPr>
        <p:grpSp>
          <p:nvGrpSpPr>
            <p:cNvPr id="1553" name="Group 1552">
              <a:extLst>
                <a:ext uri="{FF2B5EF4-FFF2-40B4-BE49-F238E27FC236}">
                  <a16:creationId xmlns:a16="http://schemas.microsoft.com/office/drawing/2014/main" id="{2B95666C-52D8-4CD5-BE37-83E3AD0B0B5D}"/>
                </a:ext>
              </a:extLst>
            </p:cNvPr>
            <p:cNvGrpSpPr/>
            <p:nvPr/>
          </p:nvGrpSpPr>
          <p:grpSpPr>
            <a:xfrm rot="20955538">
              <a:off x="-3502714" y="2695088"/>
              <a:ext cx="528478" cy="800141"/>
              <a:chOff x="4020641" y="4654716"/>
              <a:chExt cx="1218019" cy="1844138"/>
            </a:xfrm>
          </p:grpSpPr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A14A5074-BF72-08D8-1771-0FEC2CC6112E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53F428E-C9A7-3B29-671F-57EB71209728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A983AC2A-E76A-1C51-C508-236C79504D89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C492BBD3-B0B3-DB3F-1796-9254C6CFFD64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4" name="Group 1553">
              <a:extLst>
                <a:ext uri="{FF2B5EF4-FFF2-40B4-BE49-F238E27FC236}">
                  <a16:creationId xmlns:a16="http://schemas.microsoft.com/office/drawing/2014/main" id="{D3B9DC33-5132-BB46-818C-764755CA5BC3}"/>
                </a:ext>
              </a:extLst>
            </p:cNvPr>
            <p:cNvGrpSpPr/>
            <p:nvPr/>
          </p:nvGrpSpPr>
          <p:grpSpPr>
            <a:xfrm rot="21118364">
              <a:off x="-4095131" y="2719836"/>
              <a:ext cx="595815" cy="826144"/>
              <a:chOff x="5534677" y="5602578"/>
              <a:chExt cx="1414370" cy="1672745"/>
            </a:xfrm>
          </p:grpSpPr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A340F5A5-882A-1CEE-0CC0-7F79E546F388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699F948A-0A9B-CBC6-8901-F9D7771EB293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8E64B39A-88A6-26F6-CA6D-429D9E5C7156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868AD81F-506E-2433-7191-59712AFC29FA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FE6F8F0A-8F2B-7973-A199-FE7F6DEDC974}"/>
                </a:ext>
              </a:extLst>
            </p:cNvPr>
            <p:cNvSpPr/>
            <p:nvPr/>
          </p:nvSpPr>
          <p:spPr>
            <a:xfrm rot="1751027">
              <a:off x="-4003111" y="2651768"/>
              <a:ext cx="447700" cy="289700"/>
            </a:xfrm>
            <a:prstGeom prst="ellipse">
              <a:avLst/>
            </a:prstGeom>
            <a:solidFill>
              <a:srgbClr val="C1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6" name="Group 1555">
              <a:extLst>
                <a:ext uri="{FF2B5EF4-FFF2-40B4-BE49-F238E27FC236}">
                  <a16:creationId xmlns:a16="http://schemas.microsoft.com/office/drawing/2014/main" id="{8234A2BE-CE86-3B30-7FEF-F2130373D02E}"/>
                </a:ext>
              </a:extLst>
            </p:cNvPr>
            <p:cNvGrpSpPr/>
            <p:nvPr/>
          </p:nvGrpSpPr>
          <p:grpSpPr>
            <a:xfrm rot="4011431" flipH="1">
              <a:off x="-3433093" y="2053071"/>
              <a:ext cx="844230" cy="484899"/>
              <a:chOff x="8714428" y="3947702"/>
              <a:chExt cx="521689" cy="419893"/>
            </a:xfrm>
          </p:grpSpPr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8DC6867E-318C-F0BD-9433-1535F03F517D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877BA11C-A9F7-DD5E-CAE4-FA0F98E1C2D2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2C15EC10-E7FE-77A9-C608-C3BF165C6C84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129CB1A8-8E54-AA8B-72CC-4C5856AA238B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7" name="Group 1556">
              <a:extLst>
                <a:ext uri="{FF2B5EF4-FFF2-40B4-BE49-F238E27FC236}">
                  <a16:creationId xmlns:a16="http://schemas.microsoft.com/office/drawing/2014/main" id="{1D3A857A-7A3E-93B3-48B5-FBBBDD0873E1}"/>
                </a:ext>
              </a:extLst>
            </p:cNvPr>
            <p:cNvGrpSpPr/>
            <p:nvPr/>
          </p:nvGrpSpPr>
          <p:grpSpPr>
            <a:xfrm>
              <a:off x="-4106455" y="1896828"/>
              <a:ext cx="1026992" cy="1089780"/>
              <a:chOff x="2714712" y="2934710"/>
              <a:chExt cx="2366977" cy="2511688"/>
            </a:xfrm>
          </p:grpSpPr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E083EB07-C561-EB34-3614-58F527FEECE7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2206383B-8479-4D8B-09C2-0727EB022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58" name="Freeform: Shape 1557">
              <a:extLst>
                <a:ext uri="{FF2B5EF4-FFF2-40B4-BE49-F238E27FC236}">
                  <a16:creationId xmlns:a16="http://schemas.microsoft.com/office/drawing/2014/main" id="{69B19C71-818B-0000-31DC-67D0B2E7D952}"/>
                </a:ext>
              </a:extLst>
            </p:cNvPr>
            <p:cNvSpPr/>
            <p:nvPr/>
          </p:nvSpPr>
          <p:spPr>
            <a:xfrm>
              <a:off x="-3860535" y="2171747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9" name="Group 1558">
              <a:extLst>
                <a:ext uri="{FF2B5EF4-FFF2-40B4-BE49-F238E27FC236}">
                  <a16:creationId xmlns:a16="http://schemas.microsoft.com/office/drawing/2014/main" id="{31660329-55BC-DB2F-E7EF-2D746B35A763}"/>
                </a:ext>
              </a:extLst>
            </p:cNvPr>
            <p:cNvGrpSpPr/>
            <p:nvPr/>
          </p:nvGrpSpPr>
          <p:grpSpPr>
            <a:xfrm rot="16995439">
              <a:off x="-4618872" y="2113128"/>
              <a:ext cx="842563" cy="570539"/>
              <a:chOff x="8714428" y="3947702"/>
              <a:chExt cx="521689" cy="419893"/>
            </a:xfrm>
          </p:grpSpPr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62984221-C0BE-B024-7BF8-D815C60AADBF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0A1F24AE-EC2B-9DBB-EDF3-233B745D592C}"/>
                  </a:ext>
                </a:extLst>
              </p:cNvPr>
              <p:cNvSpPr/>
              <p:nvPr/>
            </p:nvSpPr>
            <p:spPr>
              <a:xfrm rot="2190047">
                <a:off x="8767526" y="399083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4DBB89BD-658F-9D72-F74D-D6EC39A3C956}"/>
                  </a:ext>
                </a:extLst>
              </p:cNvPr>
              <p:cNvSpPr/>
              <p:nvPr/>
            </p:nvSpPr>
            <p:spPr>
              <a:xfrm rot="1045018">
                <a:off x="8725239" y="4064202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1731D0D2-2D35-59CB-6F0A-A74C3FEF3CD2}"/>
                  </a:ext>
                </a:extLst>
              </p:cNvPr>
              <p:cNvSpPr/>
              <p:nvPr/>
            </p:nvSpPr>
            <p:spPr>
              <a:xfrm rot="21579248">
                <a:off x="8718213" y="4164448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0" name="Group 1559">
              <a:extLst>
                <a:ext uri="{FF2B5EF4-FFF2-40B4-BE49-F238E27FC236}">
                  <a16:creationId xmlns:a16="http://schemas.microsoft.com/office/drawing/2014/main" id="{6D1915CE-0475-0CB1-5F54-432CB9FA82C2}"/>
                </a:ext>
              </a:extLst>
            </p:cNvPr>
            <p:cNvGrpSpPr/>
            <p:nvPr/>
          </p:nvGrpSpPr>
          <p:grpSpPr>
            <a:xfrm rot="1438342">
              <a:off x="-4615869" y="903444"/>
              <a:ext cx="619954" cy="957252"/>
              <a:chOff x="4915372" y="3241466"/>
              <a:chExt cx="958097" cy="1470949"/>
            </a:xfrm>
          </p:grpSpPr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4C2BB921-EBFA-16F5-0108-D6E3C5401915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03" name="Group 1602">
                <a:extLst>
                  <a:ext uri="{FF2B5EF4-FFF2-40B4-BE49-F238E27FC236}">
                    <a16:creationId xmlns:a16="http://schemas.microsoft.com/office/drawing/2014/main" id="{BB76A11F-2F7A-364E-36F6-8B8F821F1F48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604" name="Freeform: Shape 1603">
                  <a:extLst>
                    <a:ext uri="{FF2B5EF4-FFF2-40B4-BE49-F238E27FC236}">
                      <a16:creationId xmlns:a16="http://schemas.microsoft.com/office/drawing/2014/main" id="{56A345C8-3BBE-2D34-F962-F24D746FAFB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5" name="Freeform: Shape 1604">
                  <a:extLst>
                    <a:ext uri="{FF2B5EF4-FFF2-40B4-BE49-F238E27FC236}">
                      <a16:creationId xmlns:a16="http://schemas.microsoft.com/office/drawing/2014/main" id="{289CBC3F-0F49-6CCB-2827-8161E6048897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6" name="Arc 1605">
                  <a:extLst>
                    <a:ext uri="{FF2B5EF4-FFF2-40B4-BE49-F238E27FC236}">
                      <a16:creationId xmlns:a16="http://schemas.microsoft.com/office/drawing/2014/main" id="{9872850D-D112-325B-CE14-F95EEF7B0553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7" name="Arc 1606">
                  <a:extLst>
                    <a:ext uri="{FF2B5EF4-FFF2-40B4-BE49-F238E27FC236}">
                      <a16:creationId xmlns:a16="http://schemas.microsoft.com/office/drawing/2014/main" id="{2A8F83E0-F604-D76D-D094-D1D5696558F5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61" name="Group 1560">
              <a:extLst>
                <a:ext uri="{FF2B5EF4-FFF2-40B4-BE49-F238E27FC236}">
                  <a16:creationId xmlns:a16="http://schemas.microsoft.com/office/drawing/2014/main" id="{787638B7-6188-3985-FA78-6B1676720648}"/>
                </a:ext>
              </a:extLst>
            </p:cNvPr>
            <p:cNvGrpSpPr/>
            <p:nvPr/>
          </p:nvGrpSpPr>
          <p:grpSpPr>
            <a:xfrm rot="20471503" flipH="1">
              <a:off x="-3204918" y="872694"/>
              <a:ext cx="619954" cy="957252"/>
              <a:chOff x="4915372" y="3241466"/>
              <a:chExt cx="958097" cy="1470949"/>
            </a:xfrm>
          </p:grpSpPr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DA567987-C1D4-D04E-D20B-88DE568593AC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97" name="Group 1596">
                <a:extLst>
                  <a:ext uri="{FF2B5EF4-FFF2-40B4-BE49-F238E27FC236}">
                    <a16:creationId xmlns:a16="http://schemas.microsoft.com/office/drawing/2014/main" id="{CB20DF9B-C4FA-6AB9-221F-EC38A0B199E0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C036F4C8-377E-0069-9693-0681A5D2FBB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42CA812-FA3D-C93A-A826-512A4DBF0ED0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0" name="Arc 1599">
                  <a:extLst>
                    <a:ext uri="{FF2B5EF4-FFF2-40B4-BE49-F238E27FC236}">
                      <a16:creationId xmlns:a16="http://schemas.microsoft.com/office/drawing/2014/main" id="{33CF3E22-8983-0D28-EB7D-0E147F7460E7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1" name="Arc 1600">
                  <a:extLst>
                    <a:ext uri="{FF2B5EF4-FFF2-40B4-BE49-F238E27FC236}">
                      <a16:creationId xmlns:a16="http://schemas.microsoft.com/office/drawing/2014/main" id="{CABE5718-8AC1-8A06-4AF2-01FAE0A6ED86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62" name="Freeform: Shape 1561">
              <a:extLst>
                <a:ext uri="{FF2B5EF4-FFF2-40B4-BE49-F238E27FC236}">
                  <a16:creationId xmlns:a16="http://schemas.microsoft.com/office/drawing/2014/main" id="{5E033D90-A6AC-F4E9-0807-A8E0D6CA10B1}"/>
                </a:ext>
              </a:extLst>
            </p:cNvPr>
            <p:cNvSpPr/>
            <p:nvPr/>
          </p:nvSpPr>
          <p:spPr>
            <a:xfrm>
              <a:off x="-4153516" y="638616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C5E5AF02-7068-1E68-D724-83A180E9FF23}"/>
                </a:ext>
              </a:extLst>
            </p:cNvPr>
            <p:cNvSpPr/>
            <p:nvPr/>
          </p:nvSpPr>
          <p:spPr>
            <a:xfrm rot="20784289" flipH="1">
              <a:off x="-3892368" y="1212107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0F599549-5971-2E75-633D-181E09B2863B}"/>
                </a:ext>
              </a:extLst>
            </p:cNvPr>
            <p:cNvSpPr/>
            <p:nvPr/>
          </p:nvSpPr>
          <p:spPr>
            <a:xfrm rot="815711">
              <a:off x="-3399134" y="120105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5" name="Group 1564">
              <a:extLst>
                <a:ext uri="{FF2B5EF4-FFF2-40B4-BE49-F238E27FC236}">
                  <a16:creationId xmlns:a16="http://schemas.microsoft.com/office/drawing/2014/main" id="{3BE1E11A-AF7A-88DF-4D10-7E461D80921F}"/>
                </a:ext>
              </a:extLst>
            </p:cNvPr>
            <p:cNvGrpSpPr/>
            <p:nvPr/>
          </p:nvGrpSpPr>
          <p:grpSpPr>
            <a:xfrm>
              <a:off x="-3874518" y="1436965"/>
              <a:ext cx="210804" cy="110865"/>
              <a:chOff x="4044403" y="1587260"/>
              <a:chExt cx="485854" cy="255517"/>
            </a:xfrm>
          </p:grpSpPr>
          <p:sp>
            <p:nvSpPr>
              <p:cNvPr id="1593" name="Oval 1592">
                <a:extLst>
                  <a:ext uri="{FF2B5EF4-FFF2-40B4-BE49-F238E27FC236}">
                    <a16:creationId xmlns:a16="http://schemas.microsoft.com/office/drawing/2014/main" id="{2C516D76-931A-587C-BF24-20FE83DF09A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4" name="Oval 1593">
                <a:extLst>
                  <a:ext uri="{FF2B5EF4-FFF2-40B4-BE49-F238E27FC236}">
                    <a16:creationId xmlns:a16="http://schemas.microsoft.com/office/drawing/2014/main" id="{44C63AC8-9F5E-DB9B-E0C6-EDBFCB9A3798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5" name="Oval 1594">
                <a:extLst>
                  <a:ext uri="{FF2B5EF4-FFF2-40B4-BE49-F238E27FC236}">
                    <a16:creationId xmlns:a16="http://schemas.microsoft.com/office/drawing/2014/main" id="{A83D057E-355D-775C-0741-62BCDFA54584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6" name="Group 1565">
              <a:extLst>
                <a:ext uri="{FF2B5EF4-FFF2-40B4-BE49-F238E27FC236}">
                  <a16:creationId xmlns:a16="http://schemas.microsoft.com/office/drawing/2014/main" id="{918DB7AD-4B8B-2538-4E6D-A77D8FE88528}"/>
                </a:ext>
              </a:extLst>
            </p:cNvPr>
            <p:cNvGrpSpPr/>
            <p:nvPr/>
          </p:nvGrpSpPr>
          <p:grpSpPr>
            <a:xfrm>
              <a:off x="-3452428" y="1426327"/>
              <a:ext cx="210804" cy="110865"/>
              <a:chOff x="4044403" y="1587260"/>
              <a:chExt cx="485854" cy="255517"/>
            </a:xfrm>
          </p:grpSpPr>
          <p:sp>
            <p:nvSpPr>
              <p:cNvPr id="1590" name="Oval 1589">
                <a:extLst>
                  <a:ext uri="{FF2B5EF4-FFF2-40B4-BE49-F238E27FC236}">
                    <a16:creationId xmlns:a16="http://schemas.microsoft.com/office/drawing/2014/main" id="{4DC703D9-04DD-13AF-AE4E-9307A263D3C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1" name="Oval 1590">
                <a:extLst>
                  <a:ext uri="{FF2B5EF4-FFF2-40B4-BE49-F238E27FC236}">
                    <a16:creationId xmlns:a16="http://schemas.microsoft.com/office/drawing/2014/main" id="{40D39988-0969-EC42-C65D-87F7D4DC81A7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2" name="Oval 1591">
                <a:extLst>
                  <a:ext uri="{FF2B5EF4-FFF2-40B4-BE49-F238E27FC236}">
                    <a16:creationId xmlns:a16="http://schemas.microsoft.com/office/drawing/2014/main" id="{AE2C13F3-5DBF-32B2-7269-FC75BF31489D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7" name="Group 1566">
              <a:extLst>
                <a:ext uri="{FF2B5EF4-FFF2-40B4-BE49-F238E27FC236}">
                  <a16:creationId xmlns:a16="http://schemas.microsoft.com/office/drawing/2014/main" id="{0CD14906-13DF-4CF1-7BCC-6491E3BAEEB4}"/>
                </a:ext>
              </a:extLst>
            </p:cNvPr>
            <p:cNvGrpSpPr/>
            <p:nvPr/>
          </p:nvGrpSpPr>
          <p:grpSpPr>
            <a:xfrm>
              <a:off x="-3869453" y="1302576"/>
              <a:ext cx="608648" cy="104167"/>
              <a:chOff x="311301" y="377824"/>
              <a:chExt cx="506290" cy="110159"/>
            </a:xfrm>
          </p:grpSpPr>
          <p:sp>
            <p:nvSpPr>
              <p:cNvPr id="1588" name="Moon 1587">
                <a:extLst>
                  <a:ext uri="{FF2B5EF4-FFF2-40B4-BE49-F238E27FC236}">
                    <a16:creationId xmlns:a16="http://schemas.microsoft.com/office/drawing/2014/main" id="{2690A934-0DF2-6264-8BC4-9A08A55BB024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9" name="Moon 1588">
                <a:extLst>
                  <a:ext uri="{FF2B5EF4-FFF2-40B4-BE49-F238E27FC236}">
                    <a16:creationId xmlns:a16="http://schemas.microsoft.com/office/drawing/2014/main" id="{7A523DDA-05E6-45BB-C067-9940D3E932A6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68" name="Moon 1567">
              <a:extLst>
                <a:ext uri="{FF2B5EF4-FFF2-40B4-BE49-F238E27FC236}">
                  <a16:creationId xmlns:a16="http://schemas.microsoft.com/office/drawing/2014/main" id="{2911D136-DB66-3F6C-7AFB-6BA0498387DE}"/>
                </a:ext>
              </a:extLst>
            </p:cNvPr>
            <p:cNvSpPr/>
            <p:nvPr/>
          </p:nvSpPr>
          <p:spPr>
            <a:xfrm rot="15963488">
              <a:off x="-3614655" y="1733099"/>
              <a:ext cx="107357" cy="20296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9" name="Group 1568">
              <a:extLst>
                <a:ext uri="{FF2B5EF4-FFF2-40B4-BE49-F238E27FC236}">
                  <a16:creationId xmlns:a16="http://schemas.microsoft.com/office/drawing/2014/main" id="{A711FDF3-5C52-43C3-AD9C-CF640E1A5908}"/>
                </a:ext>
              </a:extLst>
            </p:cNvPr>
            <p:cNvGrpSpPr/>
            <p:nvPr/>
          </p:nvGrpSpPr>
          <p:grpSpPr>
            <a:xfrm>
              <a:off x="-3732545" y="1111932"/>
              <a:ext cx="1469627" cy="726298"/>
              <a:chOff x="6786668" y="1842777"/>
              <a:chExt cx="2523085" cy="1532848"/>
            </a:xfrm>
          </p:grpSpPr>
          <p:grpSp>
            <p:nvGrpSpPr>
              <p:cNvPr id="1578" name="Group 1577">
                <a:extLst>
                  <a:ext uri="{FF2B5EF4-FFF2-40B4-BE49-F238E27FC236}">
                    <a16:creationId xmlns:a16="http://schemas.microsoft.com/office/drawing/2014/main" id="{55827CA4-286A-3A9F-F694-45D982E4F8D1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584" name="Group 1583">
                  <a:extLst>
                    <a:ext uri="{FF2B5EF4-FFF2-40B4-BE49-F238E27FC236}">
                      <a16:creationId xmlns:a16="http://schemas.microsoft.com/office/drawing/2014/main" id="{2D4844B8-DCA6-D484-23D8-A45F20A61504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0AF911AE-F7AB-0DAA-1A61-06C0764B149E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60EC1B4E-F96F-3FF4-7268-0E95600BE545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85" name="Oval 1584">
                  <a:extLst>
                    <a:ext uri="{FF2B5EF4-FFF2-40B4-BE49-F238E27FC236}">
                      <a16:creationId xmlns:a16="http://schemas.microsoft.com/office/drawing/2014/main" id="{B2017559-3CC0-AA8E-1062-63E481DB2357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01E17F67-A50C-6438-C46F-7B6C68963F4D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61504730-B3A4-AD6B-0D72-76F0F978CF7A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07EDE328-12D0-FDCA-F500-42A6FE2D04D8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E4F71254-A977-1E43-002D-C34BE6AD29A8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266E27AC-BF0B-42B6-CB30-C03CCBFE8D89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0" name="Group 1569">
              <a:extLst>
                <a:ext uri="{FF2B5EF4-FFF2-40B4-BE49-F238E27FC236}">
                  <a16:creationId xmlns:a16="http://schemas.microsoft.com/office/drawing/2014/main" id="{375DDA05-BED0-F327-68DE-C8D70F4DE481}"/>
                </a:ext>
              </a:extLst>
            </p:cNvPr>
            <p:cNvGrpSpPr/>
            <p:nvPr/>
          </p:nvGrpSpPr>
          <p:grpSpPr>
            <a:xfrm>
              <a:off x="-3891386" y="1295956"/>
              <a:ext cx="48322" cy="107791"/>
              <a:chOff x="6368459" y="2184645"/>
              <a:chExt cx="111370" cy="248433"/>
            </a:xfrm>
          </p:grpSpPr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A808A10A-C0D3-8249-FE34-D84498D28D3B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B9ADF9A2-00B8-B463-4779-021154844E3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EE11070D-E648-DBA7-28E7-0391A4F150BE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1" name="Group 1570">
              <a:extLst>
                <a:ext uri="{FF2B5EF4-FFF2-40B4-BE49-F238E27FC236}">
                  <a16:creationId xmlns:a16="http://schemas.microsoft.com/office/drawing/2014/main" id="{F56928B8-0A6E-D421-8358-450D4FA80134}"/>
                </a:ext>
              </a:extLst>
            </p:cNvPr>
            <p:cNvGrpSpPr/>
            <p:nvPr/>
          </p:nvGrpSpPr>
          <p:grpSpPr>
            <a:xfrm rot="20901415" flipH="1">
              <a:off x="-3294673" y="1282204"/>
              <a:ext cx="48322" cy="107791"/>
              <a:chOff x="6368459" y="2184645"/>
              <a:chExt cx="111370" cy="248433"/>
            </a:xfrm>
          </p:grpSpPr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6D739347-E5F5-1721-E2CD-91990DD85B65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A00C286E-D529-27CD-BA5B-941270AB4907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1CDF8360-8149-6EB9-BF4D-C24C70848CA1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8522A9D3-029D-3BB3-B549-E8A26DBE2785}"/>
              </a:ext>
            </a:extLst>
          </p:cNvPr>
          <p:cNvGrpSpPr/>
          <p:nvPr/>
        </p:nvGrpSpPr>
        <p:grpSpPr>
          <a:xfrm>
            <a:off x="9288616" y="4597298"/>
            <a:ext cx="2919487" cy="2269239"/>
            <a:chOff x="9288616" y="4597298"/>
            <a:chExt cx="2919487" cy="2269239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1FE22B0D-513B-716C-AF7D-18A032B78484}"/>
                </a:ext>
              </a:extLst>
            </p:cNvPr>
            <p:cNvGrpSpPr/>
            <p:nvPr/>
          </p:nvGrpSpPr>
          <p:grpSpPr>
            <a:xfrm>
              <a:off x="9288616" y="5337270"/>
              <a:ext cx="2919487" cy="1529267"/>
              <a:chOff x="9327269" y="5346504"/>
              <a:chExt cx="2919487" cy="1529267"/>
            </a:xfrm>
          </p:grpSpPr>
          <p:pic>
            <p:nvPicPr>
              <p:cNvPr id="339" name="Picture 2" descr="Giáo Dục, Học Tập, Học Sinh, Kiến Thức, Học Nhóm, Tải hình PNG 187 -  Free.Vector6.com">
                <a:extLst>
                  <a:ext uri="{FF2B5EF4-FFF2-40B4-BE49-F238E27FC236}">
                    <a16:creationId xmlns:a16="http://schemas.microsoft.com/office/drawing/2014/main" id="{D37C8CAC-71BC-8481-D1BC-ECDDDDACB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32"/>
              <a:stretch/>
            </p:blipFill>
            <p:spPr bwMode="auto">
              <a:xfrm>
                <a:off x="9327269" y="5346504"/>
                <a:ext cx="2919487" cy="1529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71E32A55-3D6A-06DF-4F2B-3495AB835D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24" b="39949" l="26860" r="82025">
                            <a14:foregroundMark x1="29752" y1="37150" x2="29752" y2="37150"/>
                            <a14:foregroundMark x1="26860" y1="36641" x2="26860" y2="36641"/>
                            <a14:foregroundMark x1="34504" y1="38677" x2="34504" y2="38677"/>
                            <a14:foregroundMark x1="40496" y1="39440" x2="40496" y2="39440"/>
                            <a14:foregroundMark x1="44215" y1="39440" x2="44215" y2="39440"/>
                            <a14:foregroundMark x1="39050" y1="39695" x2="39050" y2="39695"/>
                            <a14:foregroundMark x1="60744" y1="38931" x2="60744" y2="38931"/>
                            <a14:foregroundMark x1="65702" y1="38931" x2="65702" y2="38931"/>
                            <a14:foregroundMark x1="70455" y1="39949" x2="70455" y2="39949"/>
                            <a14:foregroundMark x1="78926" y1="33842" x2="78926" y2="33842"/>
                            <a14:foregroundMark x1="82025" y1="26972" x2="82025" y2="26972"/>
                            <a14:foregroundMark x1="81198" y1="30534" x2="81198" y2="30534"/>
                            <a14:foregroundMark x1="66322" y1="38677" x2="66322" y2="38677"/>
                            <a14:foregroundMark x1="67769" y1="38677" x2="67769" y2="38677"/>
                            <a14:foregroundMark x1="36777" y1="39949" x2="36777" y2="39949"/>
                            <a14:foregroundMark x1="63223" y1="39949" x2="63223" y2="39949"/>
                          </a14:backgroundRemoval>
                        </a14:imgEffect>
                      </a14:imgLayer>
                    </a14:imgProps>
                  </a:ext>
                </a:extLst>
              </a:blip>
              <a:srcRect l="25435" t="6754" r="16606" b="59221"/>
              <a:stretch/>
            </p:blipFill>
            <p:spPr>
              <a:xfrm>
                <a:off x="9905660" y="6039665"/>
                <a:ext cx="1740219" cy="829557"/>
              </a:xfrm>
              <a:prstGeom prst="rect">
                <a:avLst/>
              </a:prstGeom>
            </p:spPr>
          </p:pic>
        </p:grpSp>
        <p:sp>
          <p:nvSpPr>
            <p:cNvPr id="338" name="Thought Bubble: Cloud 8">
              <a:extLst>
                <a:ext uri="{FF2B5EF4-FFF2-40B4-BE49-F238E27FC236}">
                  <a16:creationId xmlns:a16="http://schemas.microsoft.com/office/drawing/2014/main" id="{8D18D5C4-E3D3-ECE5-4B13-5C2CC7111D92}"/>
                </a:ext>
              </a:extLst>
            </p:cNvPr>
            <p:cNvSpPr/>
            <p:nvPr/>
          </p:nvSpPr>
          <p:spPr>
            <a:xfrm>
              <a:off x="10301577" y="4597298"/>
              <a:ext cx="1637525" cy="837739"/>
            </a:xfrm>
            <a:prstGeom prst="cloudCallo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THẢO LUẬN NHÓM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3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Minute-Timer-_Break-Me-Down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22A9D3-029D-3BB3-B549-E8A26DBE2785}"/>
              </a:ext>
            </a:extLst>
          </p:cNvPr>
          <p:cNvGrpSpPr/>
          <p:nvPr/>
        </p:nvGrpSpPr>
        <p:grpSpPr>
          <a:xfrm>
            <a:off x="9288616" y="4597298"/>
            <a:ext cx="2919487" cy="2269239"/>
            <a:chOff x="9288616" y="4597298"/>
            <a:chExt cx="2919487" cy="2269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E22B0D-513B-716C-AF7D-18A032B78484}"/>
                </a:ext>
              </a:extLst>
            </p:cNvPr>
            <p:cNvGrpSpPr/>
            <p:nvPr/>
          </p:nvGrpSpPr>
          <p:grpSpPr>
            <a:xfrm>
              <a:off x="9288616" y="5337270"/>
              <a:ext cx="2919487" cy="1529267"/>
              <a:chOff x="9327269" y="5346504"/>
              <a:chExt cx="2919487" cy="1529267"/>
            </a:xfrm>
          </p:grpSpPr>
          <p:pic>
            <p:nvPicPr>
              <p:cNvPr id="13" name="Picture 2" descr="Giáo Dục, Học Tập, Học Sinh, Kiến Thức, Học Nhóm, Tải hình PNG 187 -  Free.Vector6.com">
                <a:extLst>
                  <a:ext uri="{FF2B5EF4-FFF2-40B4-BE49-F238E27FC236}">
                    <a16:creationId xmlns:a16="http://schemas.microsoft.com/office/drawing/2014/main" id="{D37C8CAC-71BC-8481-D1BC-ECDDDDACB8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32"/>
              <a:stretch/>
            </p:blipFill>
            <p:spPr bwMode="auto">
              <a:xfrm>
                <a:off x="9327269" y="5346504"/>
                <a:ext cx="2919487" cy="1529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1E32A55-3D6A-06DF-4F2B-3495AB835D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24" b="39949" l="26860" r="82025">
                            <a14:foregroundMark x1="29752" y1="37150" x2="29752" y2="37150"/>
                            <a14:foregroundMark x1="26860" y1="36641" x2="26860" y2="36641"/>
                            <a14:foregroundMark x1="34504" y1="38677" x2="34504" y2="38677"/>
                            <a14:foregroundMark x1="40496" y1="39440" x2="40496" y2="39440"/>
                            <a14:foregroundMark x1="44215" y1="39440" x2="44215" y2="39440"/>
                            <a14:foregroundMark x1="39050" y1="39695" x2="39050" y2="39695"/>
                            <a14:foregroundMark x1="60744" y1="38931" x2="60744" y2="38931"/>
                            <a14:foregroundMark x1="65702" y1="38931" x2="65702" y2="38931"/>
                            <a14:foregroundMark x1="70455" y1="39949" x2="70455" y2="39949"/>
                            <a14:foregroundMark x1="78926" y1="33842" x2="78926" y2="33842"/>
                            <a14:foregroundMark x1="82025" y1="26972" x2="82025" y2="26972"/>
                            <a14:foregroundMark x1="81198" y1="30534" x2="81198" y2="30534"/>
                            <a14:foregroundMark x1="66322" y1="38677" x2="66322" y2="38677"/>
                            <a14:foregroundMark x1="67769" y1="38677" x2="67769" y2="38677"/>
                            <a14:foregroundMark x1="36777" y1="39949" x2="36777" y2="39949"/>
                            <a14:foregroundMark x1="63223" y1="39949" x2="63223" y2="39949"/>
                          </a14:backgroundRemoval>
                        </a14:imgEffect>
                      </a14:imgLayer>
                    </a14:imgProps>
                  </a:ext>
                </a:extLst>
              </a:blip>
              <a:srcRect l="25435" t="6754" r="16606" b="59221"/>
              <a:stretch/>
            </p:blipFill>
            <p:spPr>
              <a:xfrm>
                <a:off x="9905660" y="6039665"/>
                <a:ext cx="1740219" cy="829557"/>
              </a:xfrm>
              <a:prstGeom prst="rect">
                <a:avLst/>
              </a:prstGeom>
            </p:spPr>
          </p:pic>
        </p:grpSp>
        <p:sp>
          <p:nvSpPr>
            <p:cNvPr id="12" name="Thought Bubble: Cloud 8">
              <a:extLst>
                <a:ext uri="{FF2B5EF4-FFF2-40B4-BE49-F238E27FC236}">
                  <a16:creationId xmlns:a16="http://schemas.microsoft.com/office/drawing/2014/main" id="{8D18D5C4-E3D3-ECE5-4B13-5C2CC7111D92}"/>
                </a:ext>
              </a:extLst>
            </p:cNvPr>
            <p:cNvSpPr/>
            <p:nvPr/>
          </p:nvSpPr>
          <p:spPr>
            <a:xfrm>
              <a:off x="10301577" y="4597298"/>
              <a:ext cx="1637525" cy="837739"/>
            </a:xfrm>
            <a:prstGeom prst="cloudCallou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THẢO LUẬN NHÓM 6</a:t>
              </a:r>
            </a:p>
          </p:txBody>
        </p:sp>
      </p:grp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39646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973394" y="2300748"/>
            <a:ext cx="560439" cy="560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3030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244750-76E6-8816-B88F-E2AE5D829B67}"/>
              </a:ext>
            </a:extLst>
          </p:cNvPr>
          <p:cNvSpPr/>
          <p:nvPr/>
        </p:nvSpPr>
        <p:spPr>
          <a:xfrm>
            <a:off x="160489" y="438150"/>
            <a:ext cx="11926014" cy="598170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VN Banh Mi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B04258-FC99-B4BB-DE43-63399A67D133}"/>
              </a:ext>
            </a:extLst>
          </p:cNvPr>
          <p:cNvSpPr/>
          <p:nvPr/>
        </p:nvSpPr>
        <p:spPr>
          <a:xfrm>
            <a:off x="5169535" y="1094949"/>
            <a:ext cx="4344411" cy="7562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Họa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sĩ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nhí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tài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năng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7" name="Vo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4056" y="1542544"/>
            <a:ext cx="609600" cy="609600"/>
          </a:xfrm>
          <a:prstGeom prst="rect">
            <a:avLst/>
          </a:prstGeom>
        </p:spPr>
      </p:pic>
      <p:pic>
        <p:nvPicPr>
          <p:cNvPr id="10" name="Voi 7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1238" y="4945323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5895" y="2521269"/>
            <a:ext cx="11963702" cy="3740778"/>
            <a:chOff x="235535" y="1840409"/>
            <a:chExt cx="11963702" cy="374077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099F51-41FF-3728-C6FB-53D1AF553CF3}"/>
                </a:ext>
              </a:extLst>
            </p:cNvPr>
            <p:cNvGrpSpPr/>
            <p:nvPr/>
          </p:nvGrpSpPr>
          <p:grpSpPr>
            <a:xfrm>
              <a:off x="251750" y="2146917"/>
              <a:ext cx="2854355" cy="1250109"/>
              <a:chOff x="2268381" y="2761539"/>
              <a:chExt cx="1865122" cy="1250109"/>
            </a:xfrm>
          </p:grpSpPr>
          <p:sp>
            <p:nvSpPr>
              <p:cNvPr id="41" name="Cloud 40">
                <a:extLst>
                  <a:ext uri="{FF2B5EF4-FFF2-40B4-BE49-F238E27FC236}">
                    <a16:creationId xmlns:a16="http://schemas.microsoft.com/office/drawing/2014/main" id="{B705BEDE-F150-0BB6-730C-005F48A80864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2" name="Cloud 41">
                <a:extLst>
                  <a:ext uri="{FF2B5EF4-FFF2-40B4-BE49-F238E27FC236}">
                    <a16:creationId xmlns:a16="http://schemas.microsoft.com/office/drawing/2014/main" id="{D4BD9ABD-71BB-3B98-0D30-93C0B19CE20A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1DB00C-DCE0-3B1F-B7AE-3128C435E9E3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mênh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mông</a:t>
                </a:r>
                <a:endParaRPr lang="en-US" sz="3200" b="1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27B5FC2-EE03-FF3E-204F-4F178F7BC8A6}"/>
                </a:ext>
              </a:extLst>
            </p:cNvPr>
            <p:cNvGrpSpPr/>
            <p:nvPr/>
          </p:nvGrpSpPr>
          <p:grpSpPr>
            <a:xfrm>
              <a:off x="268219" y="3252002"/>
              <a:ext cx="2969953" cy="1166979"/>
              <a:chOff x="2268381" y="2761539"/>
              <a:chExt cx="1865122" cy="1166979"/>
            </a:xfrm>
          </p:grpSpPr>
          <p:sp>
            <p:nvSpPr>
              <p:cNvPr id="45" name="Cloud 44">
                <a:extLst>
                  <a:ext uri="{FF2B5EF4-FFF2-40B4-BE49-F238E27FC236}">
                    <a16:creationId xmlns:a16="http://schemas.microsoft.com/office/drawing/2014/main" id="{FCB40B3C-BB9E-8A51-9639-5A767F92A616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6" name="Cloud 45">
                <a:extLst>
                  <a:ext uri="{FF2B5EF4-FFF2-40B4-BE49-F238E27FC236}">
                    <a16:creationId xmlns:a16="http://schemas.microsoft.com/office/drawing/2014/main" id="{E2083582-636A-6517-9E32-84BB7377F452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1598311-AA26-C3FB-071E-72691E897EC9}"/>
                  </a:ext>
                </a:extLst>
              </p:cNvPr>
              <p:cNvSpPr txBox="1"/>
              <p:nvPr/>
            </p:nvSpPr>
            <p:spPr>
              <a:xfrm>
                <a:off x="2514649" y="285130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thác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nước</a:t>
                </a:r>
                <a:endParaRPr lang="en-US" sz="3200" b="1" dirty="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69386D3-FF20-BAAB-6EB1-5683B9F12E4D}"/>
                </a:ext>
              </a:extLst>
            </p:cNvPr>
            <p:cNvGrpSpPr/>
            <p:nvPr/>
          </p:nvGrpSpPr>
          <p:grpSpPr>
            <a:xfrm>
              <a:off x="235535" y="4331078"/>
              <a:ext cx="2969953" cy="1250109"/>
              <a:chOff x="2268381" y="2761539"/>
              <a:chExt cx="1865122" cy="1250109"/>
            </a:xfrm>
          </p:grpSpPr>
          <p:sp>
            <p:nvSpPr>
              <p:cNvPr id="49" name="Cloud 48">
                <a:extLst>
                  <a:ext uri="{FF2B5EF4-FFF2-40B4-BE49-F238E27FC236}">
                    <a16:creationId xmlns:a16="http://schemas.microsoft.com/office/drawing/2014/main" id="{B63D6754-085D-263D-2BCD-8B6303A18EF8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0" name="Cloud 49">
                <a:extLst>
                  <a:ext uri="{FF2B5EF4-FFF2-40B4-BE49-F238E27FC236}">
                    <a16:creationId xmlns:a16="http://schemas.microsoft.com/office/drawing/2014/main" id="{CC3A9B50-A85C-A428-3EE5-122DFC16E2C4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248BF1-33C2-6E74-05F6-54A5EFC2209A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sừng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sững</a:t>
                </a:r>
                <a:endParaRPr lang="en-US" sz="3200" b="1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096BDDE-B0D9-36FB-3474-4DE853BA342E}"/>
                </a:ext>
              </a:extLst>
            </p:cNvPr>
            <p:cNvGrpSpPr/>
            <p:nvPr/>
          </p:nvGrpSpPr>
          <p:grpSpPr>
            <a:xfrm>
              <a:off x="3296727" y="2133836"/>
              <a:ext cx="2661700" cy="757666"/>
              <a:chOff x="2268381" y="2761539"/>
              <a:chExt cx="1865122" cy="757666"/>
            </a:xfrm>
          </p:grpSpPr>
          <p:sp>
            <p:nvSpPr>
              <p:cNvPr id="53" name="Cloud 52">
                <a:extLst>
                  <a:ext uri="{FF2B5EF4-FFF2-40B4-BE49-F238E27FC236}">
                    <a16:creationId xmlns:a16="http://schemas.microsoft.com/office/drawing/2014/main" id="{5B9CD1EE-DC24-E822-2778-16D18DF0B367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4" name="Cloud 53">
                <a:extLst>
                  <a:ext uri="{FF2B5EF4-FFF2-40B4-BE49-F238E27FC236}">
                    <a16:creationId xmlns:a16="http://schemas.microsoft.com/office/drawing/2014/main" id="{2E0D5892-1BB3-C0ED-C527-C18C0EF93A22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50BAAFE-CF7A-0DAA-1AB8-92F2770FA73B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núi</a:t>
                </a:r>
                <a:endParaRPr lang="en-US" sz="3200" b="1" dirty="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C134E40-B11B-8788-BB9C-A3BCAE1F1B5D}"/>
                </a:ext>
              </a:extLst>
            </p:cNvPr>
            <p:cNvGrpSpPr/>
            <p:nvPr/>
          </p:nvGrpSpPr>
          <p:grpSpPr>
            <a:xfrm>
              <a:off x="3122745" y="3279528"/>
              <a:ext cx="2969953" cy="1138114"/>
              <a:chOff x="2268381" y="2761539"/>
              <a:chExt cx="1865122" cy="1138114"/>
            </a:xfrm>
          </p:grpSpPr>
          <p:sp>
            <p:nvSpPr>
              <p:cNvPr id="57" name="Cloud 56">
                <a:extLst>
                  <a:ext uri="{FF2B5EF4-FFF2-40B4-BE49-F238E27FC236}">
                    <a16:creationId xmlns:a16="http://schemas.microsoft.com/office/drawing/2014/main" id="{6DC35906-DE8B-AD8C-1B7D-C2350BDCE5BA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8" name="Cloud 57">
                <a:extLst>
                  <a:ext uri="{FF2B5EF4-FFF2-40B4-BE49-F238E27FC236}">
                    <a16:creationId xmlns:a16="http://schemas.microsoft.com/office/drawing/2014/main" id="{CA6E5D3C-2434-3F16-3496-4550C0D305AC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06AA76-D41E-30FA-67B9-3C6CD0D40E31}"/>
                  </a:ext>
                </a:extLst>
              </p:cNvPr>
              <p:cNvSpPr txBox="1"/>
              <p:nvPr/>
            </p:nvSpPr>
            <p:spPr>
              <a:xfrm>
                <a:off x="2425748" y="2822435"/>
                <a:ext cx="16262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ngoằn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ngoèo</a:t>
                </a:r>
                <a:endParaRPr lang="en-US" sz="3200" b="1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C4C9173-4ED5-AA2C-155F-4EC71AA9159E}"/>
                </a:ext>
              </a:extLst>
            </p:cNvPr>
            <p:cNvGrpSpPr/>
            <p:nvPr/>
          </p:nvGrpSpPr>
          <p:grpSpPr>
            <a:xfrm>
              <a:off x="3231746" y="4224465"/>
              <a:ext cx="2969953" cy="757666"/>
              <a:chOff x="2268381" y="2761539"/>
              <a:chExt cx="1865122" cy="757666"/>
            </a:xfrm>
          </p:grpSpPr>
          <p:sp>
            <p:nvSpPr>
              <p:cNvPr id="61" name="Cloud 60">
                <a:extLst>
                  <a:ext uri="{FF2B5EF4-FFF2-40B4-BE49-F238E27FC236}">
                    <a16:creationId xmlns:a16="http://schemas.microsoft.com/office/drawing/2014/main" id="{EB8E69E6-111C-E107-6630-EA9BF0EE0A1B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2" name="Cloud 61">
                <a:extLst>
                  <a:ext uri="{FF2B5EF4-FFF2-40B4-BE49-F238E27FC236}">
                    <a16:creationId xmlns:a16="http://schemas.microsoft.com/office/drawing/2014/main" id="{042A12E3-F772-BF60-7C78-F9AEEFEE8D89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F7DE59E-BAEA-DCC7-99A4-118289839947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rừng</a:t>
                </a:r>
                <a:endParaRPr lang="en-US" sz="3200" b="1" dirty="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E3F301E-25E5-D2E6-262B-BBDB294852A4}"/>
                </a:ext>
              </a:extLst>
            </p:cNvPr>
            <p:cNvGrpSpPr/>
            <p:nvPr/>
          </p:nvGrpSpPr>
          <p:grpSpPr>
            <a:xfrm>
              <a:off x="6065241" y="2081607"/>
              <a:ext cx="2969953" cy="1250109"/>
              <a:chOff x="2268381" y="2761539"/>
              <a:chExt cx="1865122" cy="1250109"/>
            </a:xfrm>
          </p:grpSpPr>
          <p:sp>
            <p:nvSpPr>
              <p:cNvPr id="65" name="Cloud 64">
                <a:extLst>
                  <a:ext uri="{FF2B5EF4-FFF2-40B4-BE49-F238E27FC236}">
                    <a16:creationId xmlns:a16="http://schemas.microsoft.com/office/drawing/2014/main" id="{F801C350-B9D3-3722-7795-706B421E3AA0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6" name="Cloud 65">
                <a:extLst>
                  <a:ext uri="{FF2B5EF4-FFF2-40B4-BE49-F238E27FC236}">
                    <a16:creationId xmlns:a16="http://schemas.microsoft.com/office/drawing/2014/main" id="{F448EDBD-14C9-06FB-9D19-94AD63666C25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15FB01F-6911-612B-774C-DF5330A88AB2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uốn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lượn</a:t>
                </a:r>
                <a:endParaRPr lang="en-US" sz="3200" b="1" dirty="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CD53F65-E47D-5C61-D923-F1D111F992F3}"/>
                </a:ext>
              </a:extLst>
            </p:cNvPr>
            <p:cNvGrpSpPr/>
            <p:nvPr/>
          </p:nvGrpSpPr>
          <p:grpSpPr>
            <a:xfrm>
              <a:off x="6180018" y="3098529"/>
              <a:ext cx="2969953" cy="1180834"/>
              <a:chOff x="2268381" y="2761539"/>
              <a:chExt cx="1865122" cy="1180834"/>
            </a:xfrm>
          </p:grpSpPr>
          <p:sp>
            <p:nvSpPr>
              <p:cNvPr id="69" name="Cloud 68">
                <a:extLst>
                  <a:ext uri="{FF2B5EF4-FFF2-40B4-BE49-F238E27FC236}">
                    <a16:creationId xmlns:a16="http://schemas.microsoft.com/office/drawing/2014/main" id="{591941C5-CA00-A666-ACE2-09A643D38B36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0" name="Cloud 69">
                <a:extLst>
                  <a:ext uri="{FF2B5EF4-FFF2-40B4-BE49-F238E27FC236}">
                    <a16:creationId xmlns:a16="http://schemas.microsoft.com/office/drawing/2014/main" id="{BDCF838B-1E37-3A8B-BAFB-6C4D2807B047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4B9DB7C-0A18-D0C9-EE67-DF4435219DD5}"/>
                  </a:ext>
                </a:extLst>
              </p:cNvPr>
              <p:cNvSpPr txBox="1"/>
              <p:nvPr/>
            </p:nvSpPr>
            <p:spPr>
              <a:xfrm>
                <a:off x="2584257" y="2865155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trắng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xoá</a:t>
                </a:r>
                <a:endParaRPr lang="en-US" sz="3200" b="1" dirty="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ECA7B05-B2C1-73BA-B43C-EE29F9BFF12E}"/>
                </a:ext>
              </a:extLst>
            </p:cNvPr>
            <p:cNvGrpSpPr/>
            <p:nvPr/>
          </p:nvGrpSpPr>
          <p:grpSpPr>
            <a:xfrm>
              <a:off x="6219660" y="4165916"/>
              <a:ext cx="2969953" cy="1250109"/>
              <a:chOff x="2268381" y="2761539"/>
              <a:chExt cx="1865122" cy="1250109"/>
            </a:xfrm>
          </p:grpSpPr>
          <p:sp>
            <p:nvSpPr>
              <p:cNvPr id="73" name="Cloud 72">
                <a:extLst>
                  <a:ext uri="{FF2B5EF4-FFF2-40B4-BE49-F238E27FC236}">
                    <a16:creationId xmlns:a16="http://schemas.microsoft.com/office/drawing/2014/main" id="{24BFC7BE-1791-B892-20B7-ADE755915D1D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4" name="Cloud 73">
                <a:extLst>
                  <a:ext uri="{FF2B5EF4-FFF2-40B4-BE49-F238E27FC236}">
                    <a16:creationId xmlns:a16="http://schemas.microsoft.com/office/drawing/2014/main" id="{CD3B1968-9B0A-03CF-D103-BCD5524C4352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C92C7D8-5B87-02BB-F366-0CA7DCCD901D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gập</a:t>
                </a:r>
                <a:r>
                  <a:rPr lang="en-US" sz="3200" b="1" dirty="0"/>
                  <a:t> </a:t>
                </a:r>
                <a:r>
                  <a:rPr lang="en-US" sz="3200" b="1" dirty="0" err="1"/>
                  <a:t>ghềnh</a:t>
                </a:r>
                <a:endParaRPr lang="en-US" sz="3200" b="1" dirty="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E0AA2C1-707E-8C9D-A528-933405AFAE20}"/>
                </a:ext>
              </a:extLst>
            </p:cNvPr>
            <p:cNvGrpSpPr/>
            <p:nvPr/>
          </p:nvGrpSpPr>
          <p:grpSpPr>
            <a:xfrm>
              <a:off x="9076494" y="1840409"/>
              <a:ext cx="2969953" cy="1569660"/>
              <a:chOff x="2268381" y="2564142"/>
              <a:chExt cx="1865122" cy="1569660"/>
            </a:xfrm>
          </p:grpSpPr>
          <p:sp>
            <p:nvSpPr>
              <p:cNvPr id="77" name="Cloud 76">
                <a:extLst>
                  <a:ext uri="{FF2B5EF4-FFF2-40B4-BE49-F238E27FC236}">
                    <a16:creationId xmlns:a16="http://schemas.microsoft.com/office/drawing/2014/main" id="{5035B4F5-5903-022F-B0D2-4C039CC5AB76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8" name="Cloud 77">
                <a:extLst>
                  <a:ext uri="{FF2B5EF4-FFF2-40B4-BE49-F238E27FC236}">
                    <a16:creationId xmlns:a16="http://schemas.microsoft.com/office/drawing/2014/main" id="{3286ACDD-ABCF-E212-F259-EDE2AD8CCB75}"/>
                  </a:ext>
                </a:extLst>
              </p:cNvPr>
              <p:cNvSpPr/>
              <p:nvPr/>
            </p:nvSpPr>
            <p:spPr>
              <a:xfrm>
                <a:off x="2427194" y="2882354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0330669-B1E1-8502-4240-C0B31B0DAE95}"/>
                  </a:ext>
                </a:extLst>
              </p:cNvPr>
              <p:cNvSpPr txBox="1"/>
              <p:nvPr/>
            </p:nvSpPr>
            <p:spPr>
              <a:xfrm>
                <a:off x="2486354" y="2564142"/>
                <a:ext cx="147458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ruộng</a:t>
                </a:r>
                <a:r>
                  <a:rPr lang="en-US" sz="3200" b="1" dirty="0"/>
                  <a:t> </a:t>
                </a:r>
              </a:p>
              <a:p>
                <a:pPr algn="ctr"/>
                <a:r>
                  <a:rPr lang="en-US" sz="3200" b="1" dirty="0" err="1"/>
                  <a:t>bậc</a:t>
                </a:r>
                <a:r>
                  <a:rPr lang="en-US" sz="3200" b="1" dirty="0"/>
                  <a:t> thang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392688B-F876-660E-A0DF-09EC6D61A7B6}"/>
                </a:ext>
              </a:extLst>
            </p:cNvPr>
            <p:cNvGrpSpPr/>
            <p:nvPr/>
          </p:nvGrpSpPr>
          <p:grpSpPr>
            <a:xfrm>
              <a:off x="9183951" y="3131211"/>
              <a:ext cx="2969953" cy="736034"/>
              <a:chOff x="2268381" y="2761539"/>
              <a:chExt cx="1865122" cy="736034"/>
            </a:xfrm>
          </p:grpSpPr>
          <p:sp>
            <p:nvSpPr>
              <p:cNvPr id="81" name="Cloud 80">
                <a:extLst>
                  <a:ext uri="{FF2B5EF4-FFF2-40B4-BE49-F238E27FC236}">
                    <a16:creationId xmlns:a16="http://schemas.microsoft.com/office/drawing/2014/main" id="{3C59C2D4-169A-3B45-FEB9-F130B52F34CC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2" name="Cloud 81">
                <a:extLst>
                  <a:ext uri="{FF2B5EF4-FFF2-40B4-BE49-F238E27FC236}">
                    <a16:creationId xmlns:a16="http://schemas.microsoft.com/office/drawing/2014/main" id="{E91BC609-D728-8163-6F8D-C073323CFD14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7401231-A2C4-D1CE-762F-F8ABEDE9865F}"/>
                  </a:ext>
                </a:extLst>
              </p:cNvPr>
              <p:cNvSpPr txBox="1"/>
              <p:nvPr/>
            </p:nvSpPr>
            <p:spPr>
              <a:xfrm>
                <a:off x="2514649" y="2809735"/>
                <a:ext cx="14745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suối</a:t>
                </a:r>
                <a:endParaRPr lang="en-US" sz="3200" b="1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2420AF-1DF5-5147-70FC-4D4724DBA1F0}"/>
                </a:ext>
              </a:extLst>
            </p:cNvPr>
            <p:cNvGrpSpPr/>
            <p:nvPr/>
          </p:nvGrpSpPr>
          <p:grpSpPr>
            <a:xfrm>
              <a:off x="9229284" y="4200709"/>
              <a:ext cx="2969953" cy="1250109"/>
              <a:chOff x="2268381" y="2761539"/>
              <a:chExt cx="1865122" cy="1250109"/>
            </a:xfrm>
          </p:grpSpPr>
          <p:sp>
            <p:nvSpPr>
              <p:cNvPr id="85" name="Cloud 84">
                <a:extLst>
                  <a:ext uri="{FF2B5EF4-FFF2-40B4-BE49-F238E27FC236}">
                    <a16:creationId xmlns:a16="http://schemas.microsoft.com/office/drawing/2014/main" id="{36613D21-ABF2-15B8-CD9D-2EA5AAFE1763}"/>
                  </a:ext>
                </a:extLst>
              </p:cNvPr>
              <p:cNvSpPr/>
              <p:nvPr/>
            </p:nvSpPr>
            <p:spPr>
              <a:xfrm>
                <a:off x="2268381" y="2761539"/>
                <a:ext cx="1865122" cy="736034"/>
              </a:xfrm>
              <a:prstGeom prst="cloud">
                <a:avLst/>
              </a:prstGeom>
              <a:solidFill>
                <a:srgbClr val="C3EC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6" name="Cloud 85">
                <a:extLst>
                  <a:ext uri="{FF2B5EF4-FFF2-40B4-BE49-F238E27FC236}">
                    <a16:creationId xmlns:a16="http://schemas.microsoft.com/office/drawing/2014/main" id="{604EB772-F4FE-5A76-37B3-2E306754E2D0}"/>
                  </a:ext>
                </a:extLst>
              </p:cNvPr>
              <p:cNvSpPr/>
              <p:nvPr/>
            </p:nvSpPr>
            <p:spPr>
              <a:xfrm>
                <a:off x="2419447" y="2866277"/>
                <a:ext cx="1528394" cy="603151"/>
              </a:xfrm>
              <a:prstGeom prst="cloud">
                <a:avLst/>
              </a:prstGeom>
              <a:solidFill>
                <a:srgbClr val="ABE2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0FB108C-AB5C-0914-6C8E-FF34C3BC14E3}"/>
                  </a:ext>
                </a:extLst>
              </p:cNvPr>
              <p:cNvSpPr txBox="1"/>
              <p:nvPr/>
            </p:nvSpPr>
            <p:spPr>
              <a:xfrm>
                <a:off x="2514649" y="2934430"/>
                <a:ext cx="14745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/>
                  <a:t>quanh</a:t>
                </a:r>
                <a:r>
                  <a:rPr lang="en-US" sz="3200" b="1" dirty="0"/>
                  <a:t> co</a:t>
                </a:r>
              </a:p>
            </p:txBody>
          </p:sp>
        </p:grpSp>
      </p:grpSp>
      <p:pic>
        <p:nvPicPr>
          <p:cNvPr id="89" name="Voi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793" y="2306727"/>
            <a:ext cx="609600" cy="609600"/>
          </a:xfrm>
          <a:prstGeom prst="rect">
            <a:avLst/>
          </a:prstGeom>
        </p:spPr>
      </p:pic>
      <p:pic>
        <p:nvPicPr>
          <p:cNvPr id="2" name="Voi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7199" y="337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81481E-6 L -3.333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522</Words>
  <Application>Microsoft Office PowerPoint</Application>
  <PresentationFormat>Widescreen</PresentationFormat>
  <Paragraphs>123</Paragraphs>
  <Slides>18</Slides>
  <Notes>5</Notes>
  <HiddenSlides>0</HiddenSlides>
  <MMClips>54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Times New Roman</vt:lpstr>
      <vt:lpstr>UTM Cookies</vt:lpstr>
      <vt:lpstr>UTM Fleur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Hương Giang Lương</cp:lastModifiedBy>
  <cp:revision>284</cp:revision>
  <dcterms:created xsi:type="dcterms:W3CDTF">2023-02-15T14:32:25Z</dcterms:created>
  <dcterms:modified xsi:type="dcterms:W3CDTF">2025-10-28T13:20:29Z</dcterms:modified>
</cp:coreProperties>
</file>