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2" r:id="rId2"/>
    <p:sldId id="278" r:id="rId3"/>
    <p:sldId id="277" r:id="rId4"/>
    <p:sldId id="257" r:id="rId5"/>
    <p:sldId id="274" r:id="rId6"/>
    <p:sldId id="288" r:id="rId7"/>
    <p:sldId id="266" r:id="rId8"/>
    <p:sldId id="258" r:id="rId9"/>
    <p:sldId id="280" r:id="rId10"/>
    <p:sldId id="2632" r:id="rId11"/>
    <p:sldId id="283" r:id="rId12"/>
    <p:sldId id="275" r:id="rId13"/>
    <p:sldId id="265" r:id="rId14"/>
    <p:sldId id="2634" r:id="rId15"/>
    <p:sldId id="2635" r:id="rId16"/>
    <p:sldId id="263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60" autoAdjust="0"/>
  </p:normalViewPr>
  <p:slideViewPr>
    <p:cSldViewPr snapToGrid="0">
      <p:cViewPr varScale="1">
        <p:scale>
          <a:sx n="57" d="100"/>
          <a:sy n="57" d="100"/>
        </p:scale>
        <p:origin x="10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2287125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3111500" y="709733"/>
            <a:ext cx="654049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Bảng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nhân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7, </a:t>
            </a:r>
            <a:r>
              <a:rPr lang="en-US" sz="6600" dirty="0" err="1">
                <a:solidFill>
                  <a:srgbClr val="17375E"/>
                </a:solidFill>
                <a:latin typeface="Coiny" panose="02000903060500060000" pitchFamily="2" charset="0"/>
              </a:rPr>
              <a:t>bảng</a:t>
            </a:r>
            <a:r>
              <a:rPr lang="en-US" sz="6600" dirty="0">
                <a:solidFill>
                  <a:srgbClr val="17375E"/>
                </a:solidFill>
                <a:latin typeface="Coiny" panose="02000903060500060000" pitchFamily="2" charset="0"/>
              </a:rPr>
              <a:t> chia 7</a:t>
            </a: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7CB024CF-64CF-4F01-9EDC-F33DEFD6393F}"/>
              </a:ext>
            </a:extLst>
          </p:cNvPr>
          <p:cNvSpPr/>
          <p:nvPr/>
        </p:nvSpPr>
        <p:spPr>
          <a:xfrm>
            <a:off x="5435600" y="166825"/>
            <a:ext cx="1625601" cy="49627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59132" y="62425"/>
            <a:ext cx="978538" cy="652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dirty="0" err="1">
                <a:solidFill>
                  <a:srgbClr val="2A5474"/>
                </a:solidFill>
                <a:latin typeface="Calibri"/>
              </a:rPr>
              <a:t>Toán</a:t>
            </a:r>
            <a:endParaRPr lang="en-US" sz="3200" dirty="0">
              <a:solidFill>
                <a:srgbClr val="2A547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h-TH" sz="4800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2</a:t>
            </a: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64512"/>
              </p:ext>
            </p:extLst>
          </p:nvPr>
        </p:nvGraphicFramePr>
        <p:xfrm>
          <a:off x="861572" y="1960291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37092" y="1304693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917688" y="3429000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516235" y="3434576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890390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9056751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428134" y="3428998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</a:t>
            </a: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51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mừng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bạn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nhỏ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đã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thử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“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</p:sp>
      </p:grpSp>
      <p:sp>
        <p:nvSpPr>
          <p:cNvPr id="15" name="Cloud Callout 14"/>
          <p:cNvSpPr/>
          <p:nvPr/>
        </p:nvSpPr>
        <p:spPr>
          <a:xfrm flipH="1">
            <a:off x="1895707" y="61430"/>
            <a:ext cx="9177454" cy="1373059"/>
          </a:xfrm>
          <a:prstGeom prst="roundRec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996069" y="279400"/>
            <a:ext cx="8954430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920"/>
              </a:lnSpc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42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7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35" name="Rectangle: Rounded Corners 52">
            <a:extLst>
              <a:ext uri="{FF2B5EF4-FFF2-40B4-BE49-F238E27FC236}">
                <a16:creationId xmlns:a16="http://schemas.microsoft.com/office/drawing/2014/main" id="{178EE2BE-66E0-4FD0-A32D-82E75F2B9C29}"/>
              </a:ext>
            </a:extLst>
          </p:cNvPr>
          <p:cNvSpPr/>
          <p:nvPr/>
        </p:nvSpPr>
        <p:spPr>
          <a:xfrm>
            <a:off x="2720899" y="1846465"/>
            <a:ext cx="8040028" cy="216797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09630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7 = 6 (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8B5C2-58A4-40D3-873D-36C5FD62A7E2}"/>
              </a:ext>
            </a:extLst>
          </p:cNvPr>
          <p:cNvCxnSpPr/>
          <p:nvPr/>
        </p:nvCxnSpPr>
        <p:spPr>
          <a:xfrm>
            <a:off x="3222702" y="702527"/>
            <a:ext cx="1862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1FD471-B90D-4EC3-8B2F-EBF64C686A1F}"/>
              </a:ext>
            </a:extLst>
          </p:cNvPr>
          <p:cNvCxnSpPr>
            <a:cxnSpLocks/>
          </p:cNvCxnSpPr>
          <p:nvPr/>
        </p:nvCxnSpPr>
        <p:spPr>
          <a:xfrm>
            <a:off x="5386038" y="691376"/>
            <a:ext cx="3622722" cy="11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91B88A7-5BB2-4C60-B56A-429EAA7CF6E1}"/>
              </a:ext>
            </a:extLst>
          </p:cNvPr>
          <p:cNvSpPr/>
          <p:nvPr/>
        </p:nvSpPr>
        <p:spPr>
          <a:xfrm>
            <a:off x="2141317" y="1551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26D867F-4327-4423-BAA4-9A672235E602}"/>
              </a:ext>
            </a:extLst>
          </p:cNvPr>
          <p:cNvSpPr/>
          <p:nvPr/>
        </p:nvSpPr>
        <p:spPr>
          <a:xfrm>
            <a:off x="4716252" y="1467776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1313F3D-14E6-45E6-8A27-0398E4296FF5}"/>
              </a:ext>
            </a:extLst>
          </p:cNvPr>
          <p:cNvSpPr/>
          <p:nvPr/>
        </p:nvSpPr>
        <p:spPr>
          <a:xfrm>
            <a:off x="2033102" y="448259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43FD991-ED6B-4529-BA08-F638F61372CB}"/>
              </a:ext>
            </a:extLst>
          </p:cNvPr>
          <p:cNvSpPr/>
          <p:nvPr/>
        </p:nvSpPr>
        <p:spPr>
          <a:xfrm>
            <a:off x="4488432" y="4415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5C604E-C7B6-4942-9966-A246653176A5}"/>
              </a:ext>
            </a:extLst>
          </p:cNvPr>
          <p:cNvSpPr/>
          <p:nvPr/>
        </p:nvSpPr>
        <p:spPr>
          <a:xfrm>
            <a:off x="8014956" y="1326740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A64005-BDA0-4A2D-B071-A30C294EFBE1}"/>
              </a:ext>
            </a:extLst>
          </p:cNvPr>
          <p:cNvSpPr/>
          <p:nvPr/>
        </p:nvSpPr>
        <p:spPr>
          <a:xfrm>
            <a:off x="10719446" y="131533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6012E-E14B-4FA8-BC0E-4D692BAEC4AE}"/>
              </a:ext>
            </a:extLst>
          </p:cNvPr>
          <p:cNvSpPr txBox="1"/>
          <p:nvPr/>
        </p:nvSpPr>
        <p:spPr>
          <a:xfrm>
            <a:off x="7147932" y="3538440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A08246-3AFC-4099-BBBC-A523845BBAFF}"/>
              </a:ext>
            </a:extLst>
          </p:cNvPr>
          <p:cNvSpPr txBox="1"/>
          <p:nvPr/>
        </p:nvSpPr>
        <p:spPr>
          <a:xfrm>
            <a:off x="9585767" y="3474412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D7724FE-7A8A-484A-9D83-42495AB91F12}"/>
              </a:ext>
            </a:extLst>
          </p:cNvPr>
          <p:cNvSpPr/>
          <p:nvPr/>
        </p:nvSpPr>
        <p:spPr>
          <a:xfrm>
            <a:off x="6640082" y="4465889"/>
            <a:ext cx="886457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CB13163-EF31-4C43-9BA5-35E77656DA0C}"/>
              </a:ext>
            </a:extLst>
          </p:cNvPr>
          <p:cNvSpPr/>
          <p:nvPr/>
        </p:nvSpPr>
        <p:spPr>
          <a:xfrm>
            <a:off x="9632037" y="4518739"/>
            <a:ext cx="693992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Cảm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ơn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các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bạn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Hẹn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gặp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lại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các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bạn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  <a:p>
            <a:pPr algn="ctr" defTabSz="609630"/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trong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chuyến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đi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câu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sắp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tới</a:t>
            </a:r>
            <a:r>
              <a:rPr lang="en-US" sz="4000" dirty="0">
                <a:solidFill>
                  <a:srgbClr val="2A5474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2A5474"/>
                </a:solidFill>
                <a:latin typeface="Coiny" panose="02000903060500060000" pitchFamily="2" charset="0"/>
              </a:rPr>
              <a:t>nhé</a:t>
            </a:r>
            <a:endParaRPr lang="en-US" sz="4000" dirty="0">
              <a:solidFill>
                <a:srgbClr val="2A5474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92367" y="1569427"/>
            <a:ext cx="7054867" cy="40759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70153" y="3338546"/>
            <a:ext cx="6899293" cy="1804282"/>
            <a:chOff x="3855229" y="5007818"/>
            <a:chExt cx="10348939" cy="2706423"/>
          </a:xfrm>
        </p:grpSpPr>
        <p:sp>
          <p:nvSpPr>
            <p:cNvPr id="4" name="Rectangle 3"/>
            <p:cNvSpPr/>
            <p:nvPr/>
          </p:nvSpPr>
          <p:spPr>
            <a:xfrm>
              <a:off x="3855229" y="6609131"/>
              <a:ext cx="10348939" cy="110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ts val="4333"/>
                </a:lnSpc>
                <a:defRPr/>
              </a:pPr>
              <a:r>
                <a:rPr lang="en-US" sz="6000" dirty="0" err="1">
                  <a:solidFill>
                    <a:srgbClr val="17375E"/>
                  </a:solidFill>
                  <a:latin typeface="Coiny" panose="02000903060500060000" pitchFamily="2" charset="0"/>
                </a:rPr>
                <a:t>Luyện</a:t>
              </a:r>
              <a:r>
                <a:rPr lang="en-US" sz="6000" dirty="0">
                  <a:solidFill>
                    <a:srgbClr val="17375E"/>
                  </a:solidFill>
                  <a:latin typeface="Coiny" panose="02000903060500060000" pitchFamily="2" charset="0"/>
                </a:rPr>
                <a:t> </a:t>
              </a:r>
              <a:r>
                <a:rPr lang="en-US" sz="6000" dirty="0" err="1">
                  <a:solidFill>
                    <a:srgbClr val="17375E"/>
                  </a:solidFill>
                  <a:latin typeface="Coiny" panose="02000903060500060000" pitchFamily="2" charset="0"/>
                </a:rPr>
                <a:t>Tập</a:t>
              </a:r>
              <a:endParaRPr lang="en-US" sz="6000" dirty="0">
                <a:solidFill>
                  <a:srgbClr val="17375E"/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8210550" y="5007818"/>
              <a:ext cx="1638300" cy="847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</a:pPr>
              <a:r>
                <a:rPr lang="en-US" sz="3334" dirty="0" err="1">
                  <a:solidFill>
                    <a:srgbClr val="2A5474"/>
                  </a:solidFill>
                  <a:latin typeface="Calibri"/>
                </a:rPr>
                <a:t>Toán</a:t>
              </a:r>
              <a:endParaRPr lang="en-US" sz="3334" dirty="0">
                <a:solidFill>
                  <a:srgbClr val="2A5474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0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240157" y="2824317"/>
            <a:ext cx="58939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465462"/>
                </a:solidFill>
                <a:latin typeface="Coiny" panose="02000903060500060000" pitchFamily="2" charset="0"/>
              </a:rPr>
              <a:t>Khởi</a:t>
            </a:r>
            <a:r>
              <a:rPr lang="en-US" sz="6667" dirty="0">
                <a:solidFill>
                  <a:srgbClr val="465462"/>
                </a:solidFill>
                <a:latin typeface="Coiny" panose="02000903060500060000" pitchFamily="2" charset="0"/>
              </a:rPr>
              <a:t> </a:t>
            </a:r>
            <a:r>
              <a:rPr lang="en-US" sz="6667" dirty="0" err="1">
                <a:solidFill>
                  <a:srgbClr val="465462"/>
                </a:solidFill>
                <a:latin typeface="Coiny" panose="02000903060500060000" pitchFamily="2" charset="0"/>
              </a:rPr>
              <a:t>động</a:t>
            </a:r>
            <a:endParaRPr lang="en-US" sz="6667" dirty="0">
              <a:solidFill>
                <a:srgbClr val="465462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Hộp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quà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may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mắn</a:t>
              </a:r>
              <a:endParaRPr lang="en-US" sz="5334" dirty="0">
                <a:solidFill>
                  <a:srgbClr val="1F497D">
                    <a:lumMod val="75000"/>
                  </a:srgbClr>
                </a:solidFill>
                <a:latin typeface="#9Slide03 SFU Futura_05" panose="000008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459310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sp>
        <p:nvSpPr>
          <p:cNvPr id="43" name="Cloud Callout 42"/>
          <p:cNvSpPr/>
          <p:nvPr/>
        </p:nvSpPr>
        <p:spPr>
          <a:xfrm flipH="1">
            <a:off x="6204030" y="889001"/>
            <a:ext cx="3651170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628629" y="1744454"/>
            <a:ext cx="3031343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Sẽ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thích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hợp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  <p:bldP spid="37" grpId="0"/>
      <p:bldP spid="43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379568" y="2824317"/>
            <a:ext cx="343286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Luyện</a:t>
            </a:r>
            <a:r>
              <a:rPr lang="en-US" sz="6667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tập</a:t>
            </a:r>
            <a:endParaRPr lang="en-US" sz="6667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67158" y="1701800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53112" y="2469183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6585995" y="228600"/>
            <a:ext cx="3853405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774" y="736600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Bằng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bài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tập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sau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đây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C215A-95DD-4554-9981-6FE89195C2E1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A1CC47D-074A-43BD-AB6E-3546601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0024E-3797-4889-B351-F36FF796383A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  <a:endParaRPr kumimoji="0" lang="en-US" sz="4800" b="1" i="0" u="none" strike="noStrike" kern="1200" cap="none" spc="0" normalizeH="0" baseline="0" noProof="0" dirty="0" err="1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213188" y="1541532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365340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11438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857536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5103634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35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3497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615409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8455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10075655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1305778" y="1541532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D81D506-D790-472D-9518-8B157BD7C5AE}"/>
              </a:ext>
            </a:extLst>
          </p:cNvPr>
          <p:cNvSpPr/>
          <p:nvPr/>
        </p:nvSpPr>
        <p:spPr>
          <a:xfrm rot="5400000">
            <a:off x="1276838" y="2091884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A6FE76-5EC5-46DF-8724-709BCE34941C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AE770-D7BE-41EC-ADAF-F8947B006894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417451-01AD-4FF7-B16F-B1E4E88F8B3D}"/>
              </a:ext>
            </a:extLst>
          </p:cNvPr>
          <p:cNvSpPr/>
          <p:nvPr/>
        </p:nvSpPr>
        <p:spPr>
          <a:xfrm>
            <a:off x="4085757" y="180333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9E8D5C-AA85-40CE-B5B4-49CD6C60BEB9}"/>
              </a:ext>
            </a:extLst>
          </p:cNvPr>
          <p:cNvSpPr/>
          <p:nvPr/>
        </p:nvSpPr>
        <p:spPr>
          <a:xfrm>
            <a:off x="7917439" y="1849813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ADEE35-49E1-4FAE-93E5-DA1C3356789E}"/>
              </a:ext>
            </a:extLst>
          </p:cNvPr>
          <p:cNvSpPr/>
          <p:nvPr/>
        </p:nvSpPr>
        <p:spPr>
          <a:xfrm>
            <a:off x="10448613" y="1849813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06FDF-4613-4191-9004-DD3DB92EE7BE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127C0A96-B3FC-45FB-8FEF-9900365181D5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3FFC43C4-A674-4858-8320-33D1C2C5F13F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14462A-33F0-4F83-AB3F-E31A3C05B07E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94AA1F-0ACA-48F1-885F-F298505561BC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30" grpId="0" animBg="1"/>
      <p:bldP spid="32" grpId="0" animBg="1"/>
      <p:bldP spid="33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1130699" y="362276"/>
            <a:ext cx="4278703" cy="303674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591390" y="1203969"/>
            <a:ext cx="3338547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>
                <a:solidFill>
                  <a:srgbClr val="412704"/>
                </a:solidFill>
                <a:latin typeface="#9Slide05 FS Blonde Script"/>
              </a:rPr>
              <a:t>Chúng ta đã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có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endParaRPr lang="en-US" sz="4000" dirty="0">
              <a:solidFill>
                <a:srgbClr val="412704"/>
              </a:solidFill>
              <a:latin typeface="#9Slide05 FS Blonde Scrip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620000" y="635000"/>
            <a:ext cx="3657600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873" y="1498600"/>
            <a:ext cx="2612036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Bắt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thôi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392</Words>
  <Application>Microsoft Office PowerPoint</Application>
  <PresentationFormat>Màn hình rộng</PresentationFormat>
  <Paragraphs>127</Paragraphs>
  <Slides>17</Slides>
  <Notes>8</Notes>
  <HiddenSlides>0</HiddenSlides>
  <MMClips>9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18" baseType="lpstr"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17</cp:revision>
  <dcterms:created xsi:type="dcterms:W3CDTF">2022-06-22T00:14:52Z</dcterms:created>
  <dcterms:modified xsi:type="dcterms:W3CDTF">2025-10-31T01:16:25Z</dcterms:modified>
</cp:coreProperties>
</file>