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8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2025/10/30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2025/10/30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318</Words>
  <Application>Microsoft Office PowerPoint</Application>
  <PresentationFormat>Màn hình rộng</PresentationFormat>
  <Paragraphs>63</Paragraphs>
  <Slides>17</Slides>
  <Notes>7</Notes>
  <HiddenSlides>0</HiddenSlides>
  <MMClips>0</MMClips>
  <ScaleCrop>false</ScaleCrop>
  <HeadingPairs>
    <vt:vector size="4" baseType="variant">
      <vt:variant>
        <vt:lpstr>Chủ đề</vt:lpstr>
      </vt:variant>
      <vt:variant>
        <vt:i4>6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35</cp:revision>
  <dcterms:created xsi:type="dcterms:W3CDTF">2022-07-01T08:54:55Z</dcterms:created>
  <dcterms:modified xsi:type="dcterms:W3CDTF">2025-10-31T01:18:49Z</dcterms:modified>
</cp:coreProperties>
</file>