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9" r:id="rId2"/>
    <p:sldId id="266" r:id="rId3"/>
    <p:sldId id="394" r:id="rId4"/>
    <p:sldId id="257" r:id="rId5"/>
    <p:sldId id="393" r:id="rId6"/>
    <p:sldId id="269" r:id="rId7"/>
    <p:sldId id="263" r:id="rId8"/>
    <p:sldId id="392" r:id="rId9"/>
    <p:sldId id="391" r:id="rId10"/>
    <p:sldId id="39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3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64F2-B15B-4E0A-8373-EF4654218EF4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4E74-957F-469C-A573-EC9A82C3CD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8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39722-12F5-4B98-8A13-FAA3A1A0586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505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39722-12F5-4B98-8A13-FAA3A1A0586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33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E3B0-5BC5-475C-AB5C-FFA6A07C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8C5BA-D2A6-41D8-AB48-DD491F991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F64E8-E3AF-4F8A-9F4E-5078FDB0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8B55F-CA02-4FD9-B8E9-C177051F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CD436-6CA4-4862-91ED-B6A0FFC2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45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C2D7-EF2D-4FD4-998B-0D338AAF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5F467-1E54-40FA-9ED0-FAA9D4225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8A5D2-77EF-4DF1-B3F3-91F9197B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0A5B1-CC8A-4586-B480-8F91C0A8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DF97-EC2F-4EE9-8D63-3A9F3912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15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C7811-E1E2-43CD-BB83-76DD00E55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9DC0-55AE-4D35-AED0-00725F173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4308-A9DD-460F-8DC9-ED6576871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929E1-4250-41A0-B8EC-0A826D7EE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EC3F8-6F4E-4837-99EC-C5F6A1B4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2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9A54-AF68-42D8-ACF0-3F7823E6C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5398-ED86-430F-B1B9-C7E88251D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9A67-7107-49E0-8064-240C3230C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4772-A7CA-4B31-B26A-D73809F78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BE93B-A554-48F7-BD97-B8B3AAA0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31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4FB12-0575-413D-86C3-786CBBFB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BE526-BE32-4026-81E1-FEAC7B6AD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D9CA8-33B5-4A86-BB41-320279E6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0F2A2-00EA-4EF9-A5D4-7F7AEB52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59072-72BD-4C56-98CB-8D3EF7DD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40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FAB6-8667-43B1-9443-8A1667D4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984C-1651-4D71-89A3-9E08ED969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5AFD7-95F1-44F4-97C1-5EB9FF77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70B6-C137-4B57-B58D-322130A72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FA9BA-9ECA-4282-9F56-96E0F006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3364F-1BE8-464A-8C91-3DECA3AE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80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6B49-AD08-4752-8B55-F42B0570C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A49EBC-A34B-4D00-A19C-6E5F45CFD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66236-00F5-432C-A6F1-5520C4D6A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49168-03B6-4B7F-B57C-CE2F5427B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268113-6948-44A3-9B6A-7CEF4AAAA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A4FD8-6095-409E-A750-EBD5286F2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E0262-D40F-4C5F-B8BE-6A6135AB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35DD8-5128-4A98-91E0-CD64F1EB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18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EDA57-E7B7-4478-86D9-DE88B328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50808-9343-4A36-AA75-0BC9B36B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39041-A6D6-44A3-AFBA-AFC9A697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35204-3DD0-421F-9E6F-C5A6C085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41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93867A-BCF0-406A-BE1C-704B55AB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D7D6C-877C-4F8A-A212-38CF003E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A72BD-7C0F-4AF5-80D0-110DF5DD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870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272E-953D-4F91-B652-C9C76A42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B80D-ACF3-4E80-8AD7-78D6BBC4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B420A-E905-47B6-B8E0-6476DF86A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DF94F-02EF-4F46-8879-6EA16B36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7B63D-C2B4-4E7B-BF2E-029D34742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1E6F8-9C59-4708-91E8-0A7005E0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5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91ED-729E-4BB1-9C15-3F866D7F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D260A-0F2E-45DA-AED3-521647F4A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989C5-E702-4299-AB79-ADB1DE14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B0D17-4353-47D8-92F6-D6CC4881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4696D-3714-4C15-8DC4-7E461990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D9524-E800-43D7-8DB4-A3D28F94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84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1B568-6596-4AA0-90D5-BAD6439F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64A88-23CD-488D-91C3-3DC4E0EF9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324C-E9DE-43CB-88D7-86D9DDAE7D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1AB33-E028-4D20-8B25-D720345DD999}" type="datetimeFigureOut">
              <a:rPr lang="vi-VN" smtClean="0"/>
              <a:t>10/03/2025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9F47D-30AD-4E7B-BC08-67A13528C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FE570-3053-40CC-87F0-9D630C20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EA9B-94C7-4B75-B209-093FAE99E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5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4798622" y="16841"/>
            <a:ext cx="1278329" cy="715864"/>
          </a:xfrm>
          <a:custGeom>
            <a:avLst/>
            <a:gdLst/>
            <a:ahLst/>
            <a:cxnLst/>
            <a:rect l="l" t="t" r="r" b="b"/>
            <a:pathLst>
              <a:path w="1917493" h="1073796">
                <a:moveTo>
                  <a:pt x="0" y="0"/>
                </a:moveTo>
                <a:lnTo>
                  <a:pt x="1917492" y="0"/>
                </a:lnTo>
                <a:lnTo>
                  <a:pt x="1917492" y="1073797"/>
                </a:lnTo>
                <a:lnTo>
                  <a:pt x="0" y="10737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-471109" y="5043907"/>
            <a:ext cx="12981581" cy="2150075"/>
          </a:xfrm>
          <a:custGeom>
            <a:avLst/>
            <a:gdLst/>
            <a:ahLst/>
            <a:cxnLst/>
            <a:rect l="l" t="t" r="r" b="b"/>
            <a:pathLst>
              <a:path w="19472372" h="3225112">
                <a:moveTo>
                  <a:pt x="19472372" y="0"/>
                </a:moveTo>
                <a:lnTo>
                  <a:pt x="0" y="0"/>
                </a:lnTo>
                <a:lnTo>
                  <a:pt x="0" y="3225111"/>
                </a:lnTo>
                <a:lnTo>
                  <a:pt x="19472372" y="3225111"/>
                </a:lnTo>
                <a:lnTo>
                  <a:pt x="19472372" y="0"/>
                </a:lnTo>
                <a:close/>
              </a:path>
            </a:pathLst>
          </a:custGeom>
          <a:blipFill>
            <a:blip r:embed="rId5"/>
            <a:stretch>
              <a:fillRect b="-9999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0734" y="415128"/>
            <a:ext cx="10527720" cy="6430622"/>
          </a:xfrm>
          <a:custGeom>
            <a:avLst/>
            <a:gdLst/>
            <a:ahLst/>
            <a:cxnLst/>
            <a:rect l="l" t="t" r="r" b="b"/>
            <a:pathLst>
              <a:path w="13807118" h="7315604">
                <a:moveTo>
                  <a:pt x="0" y="0"/>
                </a:moveTo>
                <a:lnTo>
                  <a:pt x="13807118" y="0"/>
                </a:lnTo>
                <a:lnTo>
                  <a:pt x="13807118" y="7315604"/>
                </a:lnTo>
                <a:lnTo>
                  <a:pt x="0" y="73156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6398" t="-59104" r="-8011" b="-75995"/>
            </a:stretch>
          </a:blipFill>
          <a:ln w="38100" cap="sq">
            <a:solidFill>
              <a:srgbClr val="4E4845"/>
            </a:solidFill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830854" y="1517646"/>
            <a:ext cx="1397487" cy="862948"/>
          </a:xfrm>
          <a:custGeom>
            <a:avLst/>
            <a:gdLst/>
            <a:ahLst/>
            <a:cxnLst/>
            <a:rect l="l" t="t" r="r" b="b"/>
            <a:pathLst>
              <a:path w="2096230" h="1294422">
                <a:moveTo>
                  <a:pt x="0" y="0"/>
                </a:moveTo>
                <a:lnTo>
                  <a:pt x="2096229" y="0"/>
                </a:lnTo>
                <a:lnTo>
                  <a:pt x="2096229" y="1294422"/>
                </a:lnTo>
                <a:lnTo>
                  <a:pt x="0" y="12944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4538" y="218909"/>
            <a:ext cx="1346137" cy="918739"/>
          </a:xfrm>
          <a:custGeom>
            <a:avLst/>
            <a:gdLst/>
            <a:ahLst/>
            <a:cxnLst/>
            <a:rect l="l" t="t" r="r" b="b"/>
            <a:pathLst>
              <a:path w="2019206" h="1378108">
                <a:moveTo>
                  <a:pt x="0" y="0"/>
                </a:moveTo>
                <a:lnTo>
                  <a:pt x="2019206" y="0"/>
                </a:lnTo>
                <a:lnTo>
                  <a:pt x="2019206" y="1378108"/>
                </a:lnTo>
                <a:lnTo>
                  <a:pt x="0" y="137810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03311" y="5894775"/>
            <a:ext cx="507080" cy="945604"/>
          </a:xfrm>
          <a:custGeom>
            <a:avLst/>
            <a:gdLst/>
            <a:ahLst/>
            <a:cxnLst/>
            <a:rect l="l" t="t" r="r" b="b"/>
            <a:pathLst>
              <a:path w="760620" h="1418406">
                <a:moveTo>
                  <a:pt x="0" y="0"/>
                </a:moveTo>
                <a:lnTo>
                  <a:pt x="760620" y="0"/>
                </a:lnTo>
                <a:lnTo>
                  <a:pt x="760620" y="1418406"/>
                </a:lnTo>
                <a:lnTo>
                  <a:pt x="0" y="14184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6988">
            <a:off x="10385619" y="5754867"/>
            <a:ext cx="471981" cy="1041136"/>
          </a:xfrm>
          <a:custGeom>
            <a:avLst/>
            <a:gdLst/>
            <a:ahLst/>
            <a:cxnLst/>
            <a:rect l="l" t="t" r="r" b="b"/>
            <a:pathLst>
              <a:path w="707972" h="1561704">
                <a:moveTo>
                  <a:pt x="0" y="0"/>
                </a:moveTo>
                <a:lnTo>
                  <a:pt x="707972" y="0"/>
                </a:lnTo>
                <a:lnTo>
                  <a:pt x="707972" y="1561703"/>
                </a:lnTo>
                <a:lnTo>
                  <a:pt x="0" y="1561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549EEB-2860-40DA-BD7C-34E096D65213}"/>
              </a:ext>
            </a:extLst>
          </p:cNvPr>
          <p:cNvSpPr/>
          <p:nvPr/>
        </p:nvSpPr>
        <p:spPr>
          <a:xfrm>
            <a:off x="1476980" y="4058762"/>
            <a:ext cx="914462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vi-VN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i="1" dirty="0">
                <a:ln w="11430"/>
                <a:solidFill>
                  <a:srgbClr val="C866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Hương Giang</a:t>
            </a:r>
            <a:endParaRPr lang="en-US" sz="3200" b="1" i="1" dirty="0">
              <a:ln w="11430"/>
              <a:solidFill>
                <a:srgbClr val="C866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800" b="1" dirty="0">
              <a:ln w="11430"/>
              <a:solidFill>
                <a:srgbClr val="5998A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2ADCD9-3FBB-4F92-9556-41F028ABC45C}"/>
              </a:ext>
            </a:extLst>
          </p:cNvPr>
          <p:cNvSpPr/>
          <p:nvPr/>
        </p:nvSpPr>
        <p:spPr>
          <a:xfrm>
            <a:off x="568720" y="2489512"/>
            <a:ext cx="10864128" cy="15285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90175" algn="ctr"/>
            <a:r>
              <a:rPr lang="vi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 Toán lớp 3</a:t>
            </a:r>
          </a:p>
          <a:p>
            <a:pPr indent="90175" algn="ctr"/>
            <a:r>
              <a:rPr lang="vi-VN" sz="32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Bài 37: Chia số có bốn chữ số cho số có một chữ số (Tiết 1)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90175" algn="ctr"/>
            <a:endParaRPr lang="vi-VN" sz="293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4673D0-5059-416D-B6F4-4362A1D7183A}"/>
              </a:ext>
            </a:extLst>
          </p:cNvPr>
          <p:cNvSpPr txBox="1"/>
          <p:nvPr/>
        </p:nvSpPr>
        <p:spPr>
          <a:xfrm>
            <a:off x="1440133" y="1167894"/>
            <a:ext cx="85702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vi-VN" sz="2800" spc="50" dirty="0">
                <a:ln w="12700" cmpd="sng">
                  <a:solidFill>
                    <a:srgbClr val="70AD47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rgbClr val="70AD47">
                      <a:satMod val="180000"/>
                      <a:alpha val="30000"/>
                    </a:srgbClr>
                  </a:glo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CHÀO MỪNG CÁC THẦY CÔ GIÁO VỀ DỰ GIỜ LỚP 3 A</a:t>
            </a:r>
            <a:endParaRPr lang="en-US" sz="2800" b="1" spc="50" dirty="0">
              <a:ln w="12700" cmpd="sng">
                <a:solidFill>
                  <a:srgbClr val="70AD47">
                    <a:satMod val="120000"/>
                    <a:shade val="8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rgbClr val="70AD47">
                    <a:satMod val="180000"/>
                    <a:alpha val="30000"/>
                  </a:srgbClr>
                </a:glo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EF7E2609-B819-44CD-BF12-826FD23106D5}"/>
              </a:ext>
            </a:extLst>
          </p:cNvPr>
          <p:cNvSpPr/>
          <p:nvPr/>
        </p:nvSpPr>
        <p:spPr>
          <a:xfrm>
            <a:off x="0" y="5418820"/>
            <a:ext cx="3860800" cy="1713230"/>
          </a:xfrm>
          <a:custGeom>
            <a:avLst/>
            <a:gdLst/>
            <a:ahLst/>
            <a:cxnLst/>
            <a:rect l="l" t="t" r="r" b="b"/>
            <a:pathLst>
              <a:path w="16230600" h="7202329">
                <a:moveTo>
                  <a:pt x="0" y="0"/>
                </a:moveTo>
                <a:lnTo>
                  <a:pt x="16230600" y="0"/>
                </a:lnTo>
                <a:lnTo>
                  <a:pt x="16230600" y="7202329"/>
                </a:lnTo>
                <a:lnTo>
                  <a:pt x="0" y="72023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8F2D-3380-4AE8-839F-78BA0B3F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D1DD4-174A-4DBE-8027-668E07DA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75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BC89694-A4C4-45BD-8C62-C78A684BCAFA}"/>
              </a:ext>
            </a:extLst>
          </p:cNvPr>
          <p:cNvSpPr txBox="1"/>
          <p:nvPr/>
        </p:nvSpPr>
        <p:spPr>
          <a:xfrm>
            <a:off x="355600" y="1699846"/>
            <a:ext cx="11988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và tính:</a:t>
            </a:r>
          </a:p>
          <a:p>
            <a:pPr algn="ctr"/>
            <a:r>
              <a:rPr lang="vi-VN" sz="9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231 : 2</a:t>
            </a:r>
          </a:p>
          <a:p>
            <a:endParaRPr lang="vi-V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CBD801-F964-477F-B3AF-95746B598B54}"/>
              </a:ext>
            </a:extLst>
          </p:cNvPr>
          <p:cNvSpPr/>
          <p:nvPr/>
        </p:nvSpPr>
        <p:spPr>
          <a:xfrm>
            <a:off x="918700" y="330200"/>
            <a:ext cx="1110717" cy="1369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867" dirty="0"/>
              <a:t>B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4E1260-DED5-4572-AACD-84F1F38D3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838200"/>
            <a:ext cx="11269851" cy="44196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2C1B5A-3246-42DF-AD22-E41A7AF35889}"/>
              </a:ext>
            </a:extLst>
          </p:cNvPr>
          <p:cNvSpPr/>
          <p:nvPr/>
        </p:nvSpPr>
        <p:spPr>
          <a:xfrm>
            <a:off x="4737420" y="5867400"/>
            <a:ext cx="2513961" cy="324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6408 :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43282" y="1312011"/>
            <a:ext cx="3793677" cy="5306749"/>
            <a:chOff x="0" y="0"/>
            <a:chExt cx="5179499" cy="1931914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156639" cy="1903974"/>
            </a:xfrm>
            <a:custGeom>
              <a:avLst/>
              <a:gdLst/>
              <a:ahLst/>
              <a:cxnLst/>
              <a:rect l="l" t="t" r="r" b="b"/>
              <a:pathLst>
                <a:path w="5156639" h="1903974">
                  <a:moveTo>
                    <a:pt x="5156639" y="1903974"/>
                  </a:moveTo>
                  <a:lnTo>
                    <a:pt x="0" y="1896354"/>
                  </a:lnTo>
                  <a:lnTo>
                    <a:pt x="0" y="673575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5185849" cy="1930644"/>
            </a:xfrm>
            <a:custGeom>
              <a:avLst/>
              <a:gdLst/>
              <a:ahLst/>
              <a:cxnLst/>
              <a:rect l="l" t="t" r="r" b="b"/>
              <a:pathLst>
                <a:path w="5185849" h="1930644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92264"/>
                    <a:pt x="5157909" y="132696"/>
                    <a:pt x="5160449" y="171685"/>
                  </a:cubicBezTo>
                  <a:cubicBezTo>
                    <a:pt x="5160449" y="228001"/>
                    <a:pt x="5173149" y="1338446"/>
                    <a:pt x="5179499" y="1394763"/>
                  </a:cubicBezTo>
                  <a:cubicBezTo>
                    <a:pt x="5185849" y="1479959"/>
                    <a:pt x="5182039" y="1566600"/>
                    <a:pt x="5182039" y="1651797"/>
                  </a:cubicBezTo>
                  <a:cubicBezTo>
                    <a:pt x="5182039" y="1726885"/>
                    <a:pt x="5183309" y="1796198"/>
                    <a:pt x="5184579" y="1869684"/>
                  </a:cubicBezTo>
                  <a:cubicBezTo>
                    <a:pt x="5184579" y="1891274"/>
                    <a:pt x="5184579" y="1905244"/>
                    <a:pt x="5184579" y="1929374"/>
                  </a:cubicBezTo>
                  <a:cubicBezTo>
                    <a:pt x="5161719" y="1929374"/>
                    <a:pt x="5141399" y="1930644"/>
                    <a:pt x="5109820" y="1929374"/>
                  </a:cubicBezTo>
                  <a:cubicBezTo>
                    <a:pt x="4848325" y="1924294"/>
                    <a:pt x="4582808" y="1930644"/>
                    <a:pt x="4321313" y="1925564"/>
                  </a:cubicBezTo>
                  <a:cubicBezTo>
                    <a:pt x="4164417" y="1921754"/>
                    <a:pt x="4011543" y="1924294"/>
                    <a:pt x="3854646" y="1921754"/>
                  </a:cubicBezTo>
                  <a:cubicBezTo>
                    <a:pt x="3782232" y="1920484"/>
                    <a:pt x="3709819" y="1919214"/>
                    <a:pt x="3637405" y="1917944"/>
                  </a:cubicBezTo>
                  <a:cubicBezTo>
                    <a:pt x="3593152" y="1917944"/>
                    <a:pt x="3552922" y="1919214"/>
                    <a:pt x="3508669" y="1919214"/>
                  </a:cubicBezTo>
                  <a:cubicBezTo>
                    <a:pt x="3396025" y="1917944"/>
                    <a:pt x="3086255" y="1919214"/>
                    <a:pt x="2973611" y="1917944"/>
                  </a:cubicBezTo>
                  <a:cubicBezTo>
                    <a:pt x="2893152" y="1916674"/>
                    <a:pt x="1283956" y="1925564"/>
                    <a:pt x="1203496" y="1924294"/>
                  </a:cubicBezTo>
                  <a:cubicBezTo>
                    <a:pt x="1183381" y="1924294"/>
                    <a:pt x="1159243" y="1925564"/>
                    <a:pt x="1139128" y="1925564"/>
                  </a:cubicBezTo>
                  <a:cubicBezTo>
                    <a:pt x="1090852" y="1925564"/>
                    <a:pt x="1046599" y="1926834"/>
                    <a:pt x="998323" y="1926834"/>
                  </a:cubicBezTo>
                  <a:cubicBezTo>
                    <a:pt x="877634" y="1926834"/>
                    <a:pt x="760967" y="1925564"/>
                    <a:pt x="640277" y="1924294"/>
                  </a:cubicBezTo>
                  <a:cubicBezTo>
                    <a:pt x="567863" y="1923024"/>
                    <a:pt x="495449" y="1921754"/>
                    <a:pt x="427059" y="1920484"/>
                  </a:cubicBezTo>
                  <a:cubicBezTo>
                    <a:pt x="298323" y="1919214"/>
                    <a:pt x="169587" y="1917944"/>
                    <a:pt x="48260" y="1917944"/>
                  </a:cubicBezTo>
                  <a:cubicBezTo>
                    <a:pt x="38100" y="1917944"/>
                    <a:pt x="29210" y="1917944"/>
                    <a:pt x="19050" y="1916674"/>
                  </a:cubicBezTo>
                  <a:cubicBezTo>
                    <a:pt x="10160" y="1915404"/>
                    <a:pt x="5080" y="1909054"/>
                    <a:pt x="7620" y="1900164"/>
                  </a:cubicBezTo>
                  <a:cubicBezTo>
                    <a:pt x="16510" y="1868399"/>
                    <a:pt x="12700" y="1832298"/>
                    <a:pt x="11430" y="1794754"/>
                  </a:cubicBezTo>
                  <a:cubicBezTo>
                    <a:pt x="10160" y="1718221"/>
                    <a:pt x="6350" y="1643133"/>
                    <a:pt x="7620" y="1566600"/>
                  </a:cubicBezTo>
                  <a:cubicBezTo>
                    <a:pt x="5080" y="1471295"/>
                    <a:pt x="0" y="291538"/>
                    <a:pt x="7620" y="194789"/>
                  </a:cubicBezTo>
                  <a:cubicBezTo>
                    <a:pt x="8890" y="176017"/>
                    <a:pt x="7620" y="155800"/>
                    <a:pt x="8890" y="137028"/>
                  </a:cubicBezTo>
                  <a:cubicBezTo>
                    <a:pt x="10160" y="106704"/>
                    <a:pt x="12700" y="734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912864"/>
                  </a:moveTo>
                  <a:cubicBezTo>
                    <a:pt x="5162989" y="1896354"/>
                    <a:pt x="5164259" y="1883654"/>
                    <a:pt x="5164259" y="1870954"/>
                  </a:cubicBezTo>
                  <a:cubicBezTo>
                    <a:pt x="5162989" y="1788978"/>
                    <a:pt x="5161719" y="1712445"/>
                    <a:pt x="5161719" y="1630137"/>
                  </a:cubicBezTo>
                  <a:cubicBezTo>
                    <a:pt x="5161719" y="1592592"/>
                    <a:pt x="5164259" y="1555048"/>
                    <a:pt x="5162989" y="1517504"/>
                  </a:cubicBezTo>
                  <a:cubicBezTo>
                    <a:pt x="5162989" y="1482847"/>
                    <a:pt x="5161719" y="1446747"/>
                    <a:pt x="5160449" y="1412091"/>
                  </a:cubicBezTo>
                  <a:cubicBezTo>
                    <a:pt x="5155369" y="1358662"/>
                    <a:pt x="5143939" y="252549"/>
                    <a:pt x="5143939" y="199121"/>
                  </a:cubicBezTo>
                  <a:cubicBezTo>
                    <a:pt x="5141399" y="154357"/>
                    <a:pt x="5138859" y="108148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9160"/>
                  </a:cubicBezTo>
                  <a:cubicBezTo>
                    <a:pt x="31750" y="95152"/>
                    <a:pt x="31750" y="121144"/>
                    <a:pt x="30480" y="147136"/>
                  </a:cubicBezTo>
                  <a:cubicBezTo>
                    <a:pt x="29210" y="190457"/>
                    <a:pt x="26670" y="232333"/>
                    <a:pt x="25400" y="275654"/>
                  </a:cubicBezTo>
                  <a:cubicBezTo>
                    <a:pt x="20320" y="321862"/>
                    <a:pt x="26670" y="1451079"/>
                    <a:pt x="29210" y="1497287"/>
                  </a:cubicBezTo>
                  <a:cubicBezTo>
                    <a:pt x="29210" y="1546384"/>
                    <a:pt x="29210" y="1596924"/>
                    <a:pt x="30480" y="1646021"/>
                  </a:cubicBezTo>
                  <a:cubicBezTo>
                    <a:pt x="30480" y="1682121"/>
                    <a:pt x="33020" y="1718221"/>
                    <a:pt x="33020" y="1754322"/>
                  </a:cubicBezTo>
                  <a:cubicBezTo>
                    <a:pt x="33020" y="1793310"/>
                    <a:pt x="33020" y="1832298"/>
                    <a:pt x="31750" y="1870954"/>
                  </a:cubicBezTo>
                  <a:cubicBezTo>
                    <a:pt x="31750" y="1874764"/>
                    <a:pt x="31750" y="1877304"/>
                    <a:pt x="31750" y="1881114"/>
                  </a:cubicBezTo>
                  <a:cubicBezTo>
                    <a:pt x="31750" y="1891274"/>
                    <a:pt x="35560" y="1895084"/>
                    <a:pt x="44450" y="1895084"/>
                  </a:cubicBezTo>
                  <a:cubicBezTo>
                    <a:pt x="77058" y="1895084"/>
                    <a:pt x="133380" y="1896354"/>
                    <a:pt x="185679" y="1896354"/>
                  </a:cubicBezTo>
                  <a:cubicBezTo>
                    <a:pt x="262116" y="1896354"/>
                    <a:pt x="342576" y="1893814"/>
                    <a:pt x="419013" y="1896354"/>
                  </a:cubicBezTo>
                  <a:cubicBezTo>
                    <a:pt x="543725" y="1900164"/>
                    <a:pt x="668438" y="1902704"/>
                    <a:pt x="793151" y="1901434"/>
                  </a:cubicBezTo>
                  <a:cubicBezTo>
                    <a:pt x="873610" y="1900164"/>
                    <a:pt x="950047" y="1902704"/>
                    <a:pt x="1030507" y="1902704"/>
                  </a:cubicBezTo>
                  <a:cubicBezTo>
                    <a:pt x="1147174" y="1902704"/>
                    <a:pt x="1263841" y="1901434"/>
                    <a:pt x="1380507" y="1902704"/>
                  </a:cubicBezTo>
                  <a:cubicBezTo>
                    <a:pt x="1553496" y="1903974"/>
                    <a:pt x="3452348" y="1893814"/>
                    <a:pt x="3629359" y="1896354"/>
                  </a:cubicBezTo>
                  <a:cubicBezTo>
                    <a:pt x="3705796" y="1897624"/>
                    <a:pt x="3782232" y="1898894"/>
                    <a:pt x="3854646" y="1898894"/>
                  </a:cubicBezTo>
                  <a:cubicBezTo>
                    <a:pt x="3987405" y="1901434"/>
                    <a:pt x="4116141" y="1897624"/>
                    <a:pt x="4248900" y="1901434"/>
                  </a:cubicBezTo>
                  <a:cubicBezTo>
                    <a:pt x="4357520" y="1903974"/>
                    <a:pt x="4466141" y="1903974"/>
                    <a:pt x="4574762" y="1906514"/>
                  </a:cubicBezTo>
                  <a:cubicBezTo>
                    <a:pt x="4735681" y="1910324"/>
                    <a:pt x="4896601" y="1912864"/>
                    <a:pt x="5057521" y="1914134"/>
                  </a:cubicBezTo>
                  <a:cubicBezTo>
                    <a:pt x="5117866" y="1914134"/>
                    <a:pt x="5141399" y="1912864"/>
                    <a:pt x="5161719" y="191286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5426683" y="1118613"/>
            <a:ext cx="6465125" cy="5310239"/>
            <a:chOff x="0" y="0"/>
            <a:chExt cx="5179499" cy="1931914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5156639" cy="1903974"/>
            </a:xfrm>
            <a:custGeom>
              <a:avLst/>
              <a:gdLst/>
              <a:ahLst/>
              <a:cxnLst/>
              <a:rect l="l" t="t" r="r" b="b"/>
              <a:pathLst>
                <a:path w="5156639" h="1903974">
                  <a:moveTo>
                    <a:pt x="5156639" y="1903974"/>
                  </a:moveTo>
                  <a:lnTo>
                    <a:pt x="0" y="1896354"/>
                  </a:lnTo>
                  <a:lnTo>
                    <a:pt x="0" y="673575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5185849" cy="1930644"/>
            </a:xfrm>
            <a:custGeom>
              <a:avLst/>
              <a:gdLst/>
              <a:ahLst/>
              <a:cxnLst/>
              <a:rect l="l" t="t" r="r" b="b"/>
              <a:pathLst>
                <a:path w="5185849" h="1930644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92264"/>
                    <a:pt x="5157909" y="132696"/>
                    <a:pt x="5160449" y="171685"/>
                  </a:cubicBezTo>
                  <a:cubicBezTo>
                    <a:pt x="5160449" y="228001"/>
                    <a:pt x="5173149" y="1338446"/>
                    <a:pt x="5179499" y="1394763"/>
                  </a:cubicBezTo>
                  <a:cubicBezTo>
                    <a:pt x="5185849" y="1479959"/>
                    <a:pt x="5182039" y="1566600"/>
                    <a:pt x="5182039" y="1651797"/>
                  </a:cubicBezTo>
                  <a:cubicBezTo>
                    <a:pt x="5182039" y="1726885"/>
                    <a:pt x="5183309" y="1796198"/>
                    <a:pt x="5184579" y="1869684"/>
                  </a:cubicBezTo>
                  <a:cubicBezTo>
                    <a:pt x="5184579" y="1891274"/>
                    <a:pt x="5184579" y="1905244"/>
                    <a:pt x="5184579" y="1929374"/>
                  </a:cubicBezTo>
                  <a:cubicBezTo>
                    <a:pt x="5161719" y="1929374"/>
                    <a:pt x="5141399" y="1930644"/>
                    <a:pt x="5109820" y="1929374"/>
                  </a:cubicBezTo>
                  <a:cubicBezTo>
                    <a:pt x="4848325" y="1924294"/>
                    <a:pt x="4582808" y="1930644"/>
                    <a:pt x="4321313" y="1925564"/>
                  </a:cubicBezTo>
                  <a:cubicBezTo>
                    <a:pt x="4164417" y="1921754"/>
                    <a:pt x="4011543" y="1924294"/>
                    <a:pt x="3854646" y="1921754"/>
                  </a:cubicBezTo>
                  <a:cubicBezTo>
                    <a:pt x="3782232" y="1920484"/>
                    <a:pt x="3709819" y="1919214"/>
                    <a:pt x="3637405" y="1917944"/>
                  </a:cubicBezTo>
                  <a:cubicBezTo>
                    <a:pt x="3593152" y="1917944"/>
                    <a:pt x="3552922" y="1919214"/>
                    <a:pt x="3508669" y="1919214"/>
                  </a:cubicBezTo>
                  <a:cubicBezTo>
                    <a:pt x="3396025" y="1917944"/>
                    <a:pt x="3086255" y="1919214"/>
                    <a:pt x="2973611" y="1917944"/>
                  </a:cubicBezTo>
                  <a:cubicBezTo>
                    <a:pt x="2893152" y="1916674"/>
                    <a:pt x="1283956" y="1925564"/>
                    <a:pt x="1203496" y="1924294"/>
                  </a:cubicBezTo>
                  <a:cubicBezTo>
                    <a:pt x="1183381" y="1924294"/>
                    <a:pt x="1159243" y="1925564"/>
                    <a:pt x="1139128" y="1925564"/>
                  </a:cubicBezTo>
                  <a:cubicBezTo>
                    <a:pt x="1090852" y="1925564"/>
                    <a:pt x="1046599" y="1926834"/>
                    <a:pt x="998323" y="1926834"/>
                  </a:cubicBezTo>
                  <a:cubicBezTo>
                    <a:pt x="877634" y="1926834"/>
                    <a:pt x="760967" y="1925564"/>
                    <a:pt x="640277" y="1924294"/>
                  </a:cubicBezTo>
                  <a:cubicBezTo>
                    <a:pt x="567863" y="1923024"/>
                    <a:pt x="495449" y="1921754"/>
                    <a:pt x="427059" y="1920484"/>
                  </a:cubicBezTo>
                  <a:cubicBezTo>
                    <a:pt x="298323" y="1919214"/>
                    <a:pt x="169587" y="1917944"/>
                    <a:pt x="48260" y="1917944"/>
                  </a:cubicBezTo>
                  <a:cubicBezTo>
                    <a:pt x="38100" y="1917944"/>
                    <a:pt x="29210" y="1917944"/>
                    <a:pt x="19050" y="1916674"/>
                  </a:cubicBezTo>
                  <a:cubicBezTo>
                    <a:pt x="10160" y="1915404"/>
                    <a:pt x="5080" y="1909054"/>
                    <a:pt x="7620" y="1900164"/>
                  </a:cubicBezTo>
                  <a:cubicBezTo>
                    <a:pt x="16510" y="1868399"/>
                    <a:pt x="12700" y="1832298"/>
                    <a:pt x="11430" y="1794754"/>
                  </a:cubicBezTo>
                  <a:cubicBezTo>
                    <a:pt x="10160" y="1718221"/>
                    <a:pt x="6350" y="1643133"/>
                    <a:pt x="7620" y="1566600"/>
                  </a:cubicBezTo>
                  <a:cubicBezTo>
                    <a:pt x="5080" y="1471295"/>
                    <a:pt x="0" y="291538"/>
                    <a:pt x="7620" y="194789"/>
                  </a:cubicBezTo>
                  <a:cubicBezTo>
                    <a:pt x="8890" y="176017"/>
                    <a:pt x="7620" y="155800"/>
                    <a:pt x="8890" y="137028"/>
                  </a:cubicBezTo>
                  <a:cubicBezTo>
                    <a:pt x="10160" y="106704"/>
                    <a:pt x="12700" y="734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912864"/>
                  </a:moveTo>
                  <a:cubicBezTo>
                    <a:pt x="5162989" y="1896354"/>
                    <a:pt x="5164259" y="1883654"/>
                    <a:pt x="5164259" y="1870954"/>
                  </a:cubicBezTo>
                  <a:cubicBezTo>
                    <a:pt x="5162989" y="1788978"/>
                    <a:pt x="5161719" y="1712445"/>
                    <a:pt x="5161719" y="1630137"/>
                  </a:cubicBezTo>
                  <a:cubicBezTo>
                    <a:pt x="5161719" y="1592592"/>
                    <a:pt x="5164259" y="1555048"/>
                    <a:pt x="5162989" y="1517504"/>
                  </a:cubicBezTo>
                  <a:cubicBezTo>
                    <a:pt x="5162989" y="1482847"/>
                    <a:pt x="5161719" y="1446747"/>
                    <a:pt x="5160449" y="1412091"/>
                  </a:cubicBezTo>
                  <a:cubicBezTo>
                    <a:pt x="5155369" y="1358662"/>
                    <a:pt x="5143939" y="252549"/>
                    <a:pt x="5143939" y="199121"/>
                  </a:cubicBezTo>
                  <a:cubicBezTo>
                    <a:pt x="5141399" y="154357"/>
                    <a:pt x="5138859" y="108148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9160"/>
                  </a:cubicBezTo>
                  <a:cubicBezTo>
                    <a:pt x="31750" y="95152"/>
                    <a:pt x="31750" y="121144"/>
                    <a:pt x="30480" y="147136"/>
                  </a:cubicBezTo>
                  <a:cubicBezTo>
                    <a:pt x="29210" y="190457"/>
                    <a:pt x="26670" y="232333"/>
                    <a:pt x="25400" y="275654"/>
                  </a:cubicBezTo>
                  <a:cubicBezTo>
                    <a:pt x="20320" y="321862"/>
                    <a:pt x="26670" y="1451079"/>
                    <a:pt x="29210" y="1497287"/>
                  </a:cubicBezTo>
                  <a:cubicBezTo>
                    <a:pt x="29210" y="1546384"/>
                    <a:pt x="29210" y="1596924"/>
                    <a:pt x="30480" y="1646021"/>
                  </a:cubicBezTo>
                  <a:cubicBezTo>
                    <a:pt x="30480" y="1682121"/>
                    <a:pt x="33020" y="1718221"/>
                    <a:pt x="33020" y="1754322"/>
                  </a:cubicBezTo>
                  <a:cubicBezTo>
                    <a:pt x="33020" y="1793310"/>
                    <a:pt x="33020" y="1832298"/>
                    <a:pt x="31750" y="1870954"/>
                  </a:cubicBezTo>
                  <a:cubicBezTo>
                    <a:pt x="31750" y="1874764"/>
                    <a:pt x="31750" y="1877304"/>
                    <a:pt x="31750" y="1881114"/>
                  </a:cubicBezTo>
                  <a:cubicBezTo>
                    <a:pt x="31750" y="1891274"/>
                    <a:pt x="35560" y="1895084"/>
                    <a:pt x="44450" y="1895084"/>
                  </a:cubicBezTo>
                  <a:cubicBezTo>
                    <a:pt x="77058" y="1895084"/>
                    <a:pt x="133380" y="1896354"/>
                    <a:pt x="185679" y="1896354"/>
                  </a:cubicBezTo>
                  <a:cubicBezTo>
                    <a:pt x="262116" y="1896354"/>
                    <a:pt x="342576" y="1893814"/>
                    <a:pt x="419013" y="1896354"/>
                  </a:cubicBezTo>
                  <a:cubicBezTo>
                    <a:pt x="543725" y="1900164"/>
                    <a:pt x="668438" y="1902704"/>
                    <a:pt x="793151" y="1901434"/>
                  </a:cubicBezTo>
                  <a:cubicBezTo>
                    <a:pt x="873610" y="1900164"/>
                    <a:pt x="950047" y="1902704"/>
                    <a:pt x="1030507" y="1902704"/>
                  </a:cubicBezTo>
                  <a:cubicBezTo>
                    <a:pt x="1147174" y="1902704"/>
                    <a:pt x="1263841" y="1901434"/>
                    <a:pt x="1380507" y="1902704"/>
                  </a:cubicBezTo>
                  <a:cubicBezTo>
                    <a:pt x="1553496" y="1903974"/>
                    <a:pt x="3452348" y="1893814"/>
                    <a:pt x="3629359" y="1896354"/>
                  </a:cubicBezTo>
                  <a:cubicBezTo>
                    <a:pt x="3705796" y="1897624"/>
                    <a:pt x="3782232" y="1898894"/>
                    <a:pt x="3854646" y="1898894"/>
                  </a:cubicBezTo>
                  <a:cubicBezTo>
                    <a:pt x="3987405" y="1901434"/>
                    <a:pt x="4116141" y="1897624"/>
                    <a:pt x="4248900" y="1901434"/>
                  </a:cubicBezTo>
                  <a:cubicBezTo>
                    <a:pt x="4357520" y="1903974"/>
                    <a:pt x="4466141" y="1903974"/>
                    <a:pt x="4574762" y="1906514"/>
                  </a:cubicBezTo>
                  <a:cubicBezTo>
                    <a:pt x="4735681" y="1910324"/>
                    <a:pt x="4896601" y="1912864"/>
                    <a:pt x="5057521" y="1914134"/>
                  </a:cubicBezTo>
                  <a:cubicBezTo>
                    <a:pt x="5117866" y="1914134"/>
                    <a:pt x="5141399" y="1912864"/>
                    <a:pt x="5161719" y="191286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34798" y="239957"/>
            <a:ext cx="4220001" cy="1188032"/>
            <a:chOff x="0" y="0"/>
            <a:chExt cx="5179499" cy="1086183"/>
          </a:xfrm>
        </p:grpSpPr>
        <p:sp>
          <p:nvSpPr>
            <p:cNvPr id="18" name="Freeform 18"/>
            <p:cNvSpPr/>
            <p:nvPr/>
          </p:nvSpPr>
          <p:spPr>
            <a:xfrm>
              <a:off x="10160" y="16510"/>
              <a:ext cx="5156639" cy="1058244"/>
            </a:xfrm>
            <a:custGeom>
              <a:avLst/>
              <a:gdLst/>
              <a:ahLst/>
              <a:cxnLst/>
              <a:rect l="l" t="t" r="r" b="b"/>
              <a:pathLst>
                <a:path w="5156639" h="1058244">
                  <a:moveTo>
                    <a:pt x="5156639" y="1058244"/>
                  </a:moveTo>
                  <a:lnTo>
                    <a:pt x="0" y="1050624"/>
                  </a:lnTo>
                  <a:lnTo>
                    <a:pt x="0" y="380253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3810" y="0"/>
              <a:ext cx="5185849" cy="1084913"/>
            </a:xfrm>
            <a:custGeom>
              <a:avLst/>
              <a:gdLst/>
              <a:ahLst/>
              <a:cxnLst/>
              <a:rect l="l" t="t" r="r" b="b"/>
              <a:pathLst>
                <a:path w="5185849" h="1084913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79178"/>
                    <a:pt x="5157909" y="100657"/>
                    <a:pt x="5160449" y="121369"/>
                  </a:cubicBezTo>
                  <a:cubicBezTo>
                    <a:pt x="5160449" y="151287"/>
                    <a:pt x="5173149" y="741198"/>
                    <a:pt x="5179499" y="771115"/>
                  </a:cubicBezTo>
                  <a:cubicBezTo>
                    <a:pt x="5185849" y="816375"/>
                    <a:pt x="5182039" y="862402"/>
                    <a:pt x="5182039" y="907661"/>
                  </a:cubicBezTo>
                  <a:cubicBezTo>
                    <a:pt x="5182039" y="947551"/>
                    <a:pt x="5183309" y="984373"/>
                    <a:pt x="5184579" y="1023953"/>
                  </a:cubicBezTo>
                  <a:cubicBezTo>
                    <a:pt x="5184579" y="1045544"/>
                    <a:pt x="5184579" y="1059513"/>
                    <a:pt x="5184579" y="1083644"/>
                  </a:cubicBezTo>
                  <a:cubicBezTo>
                    <a:pt x="5161719" y="1083644"/>
                    <a:pt x="5141399" y="1084913"/>
                    <a:pt x="5109820" y="1083644"/>
                  </a:cubicBezTo>
                  <a:cubicBezTo>
                    <a:pt x="4848325" y="1078563"/>
                    <a:pt x="4582808" y="1084913"/>
                    <a:pt x="4321313" y="1079834"/>
                  </a:cubicBezTo>
                  <a:cubicBezTo>
                    <a:pt x="4164417" y="1076023"/>
                    <a:pt x="4011543" y="1078563"/>
                    <a:pt x="3854646" y="1076023"/>
                  </a:cubicBezTo>
                  <a:cubicBezTo>
                    <a:pt x="3782232" y="1074753"/>
                    <a:pt x="3709819" y="1073484"/>
                    <a:pt x="3637405" y="1072213"/>
                  </a:cubicBezTo>
                  <a:cubicBezTo>
                    <a:pt x="3593152" y="1072213"/>
                    <a:pt x="3552922" y="1073484"/>
                    <a:pt x="3508669" y="1073484"/>
                  </a:cubicBezTo>
                  <a:cubicBezTo>
                    <a:pt x="3396025" y="1072213"/>
                    <a:pt x="3086255" y="1073484"/>
                    <a:pt x="2973611" y="1072213"/>
                  </a:cubicBezTo>
                  <a:cubicBezTo>
                    <a:pt x="2893152" y="1070944"/>
                    <a:pt x="1283956" y="1079834"/>
                    <a:pt x="1203496" y="1078563"/>
                  </a:cubicBezTo>
                  <a:cubicBezTo>
                    <a:pt x="1183381" y="1078563"/>
                    <a:pt x="1159243" y="1079834"/>
                    <a:pt x="1139128" y="1079834"/>
                  </a:cubicBezTo>
                  <a:cubicBezTo>
                    <a:pt x="1090852" y="1079834"/>
                    <a:pt x="1046599" y="1081103"/>
                    <a:pt x="998323" y="1081103"/>
                  </a:cubicBezTo>
                  <a:cubicBezTo>
                    <a:pt x="877634" y="1081103"/>
                    <a:pt x="760967" y="1079834"/>
                    <a:pt x="640277" y="1078563"/>
                  </a:cubicBezTo>
                  <a:cubicBezTo>
                    <a:pt x="567863" y="1077294"/>
                    <a:pt x="495449" y="1076023"/>
                    <a:pt x="427059" y="1074753"/>
                  </a:cubicBezTo>
                  <a:cubicBezTo>
                    <a:pt x="298323" y="1073484"/>
                    <a:pt x="169587" y="1072213"/>
                    <a:pt x="48260" y="1072213"/>
                  </a:cubicBezTo>
                  <a:cubicBezTo>
                    <a:pt x="38100" y="1072213"/>
                    <a:pt x="29210" y="1072213"/>
                    <a:pt x="19050" y="1070944"/>
                  </a:cubicBezTo>
                  <a:cubicBezTo>
                    <a:pt x="10160" y="1069673"/>
                    <a:pt x="5080" y="1063323"/>
                    <a:pt x="7620" y="1054434"/>
                  </a:cubicBezTo>
                  <a:cubicBezTo>
                    <a:pt x="16510" y="1022729"/>
                    <a:pt x="12700" y="1003551"/>
                    <a:pt x="11430" y="983606"/>
                  </a:cubicBezTo>
                  <a:cubicBezTo>
                    <a:pt x="10160" y="942949"/>
                    <a:pt x="6350" y="903059"/>
                    <a:pt x="7620" y="862402"/>
                  </a:cubicBezTo>
                  <a:cubicBezTo>
                    <a:pt x="5080" y="811772"/>
                    <a:pt x="0" y="185040"/>
                    <a:pt x="7620" y="133643"/>
                  </a:cubicBezTo>
                  <a:cubicBezTo>
                    <a:pt x="8890" y="123671"/>
                    <a:pt x="7620" y="112931"/>
                    <a:pt x="8890" y="102959"/>
                  </a:cubicBezTo>
                  <a:cubicBezTo>
                    <a:pt x="10160" y="86849"/>
                    <a:pt x="12700" y="69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067134"/>
                  </a:moveTo>
                  <a:cubicBezTo>
                    <a:pt x="5162989" y="1050623"/>
                    <a:pt x="5164259" y="1037923"/>
                    <a:pt x="5164259" y="1025223"/>
                  </a:cubicBezTo>
                  <a:cubicBezTo>
                    <a:pt x="5162989" y="980537"/>
                    <a:pt x="5161719" y="939880"/>
                    <a:pt x="5161719" y="896155"/>
                  </a:cubicBezTo>
                  <a:cubicBezTo>
                    <a:pt x="5161719" y="876210"/>
                    <a:pt x="5164259" y="856265"/>
                    <a:pt x="5162989" y="836320"/>
                  </a:cubicBezTo>
                  <a:cubicBezTo>
                    <a:pt x="5162989" y="817909"/>
                    <a:pt x="5161719" y="798731"/>
                    <a:pt x="5160449" y="780321"/>
                  </a:cubicBezTo>
                  <a:cubicBezTo>
                    <a:pt x="5155369" y="751937"/>
                    <a:pt x="5143939" y="164328"/>
                    <a:pt x="5143939" y="135945"/>
                  </a:cubicBezTo>
                  <a:cubicBezTo>
                    <a:pt x="5141399" y="112164"/>
                    <a:pt x="5138859" y="87616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6904"/>
                  </a:cubicBezTo>
                  <a:cubicBezTo>
                    <a:pt x="31750" y="80712"/>
                    <a:pt x="31750" y="94520"/>
                    <a:pt x="30480" y="108328"/>
                  </a:cubicBezTo>
                  <a:cubicBezTo>
                    <a:pt x="29210" y="131342"/>
                    <a:pt x="26670" y="153588"/>
                    <a:pt x="25400" y="176602"/>
                  </a:cubicBezTo>
                  <a:cubicBezTo>
                    <a:pt x="20320" y="201149"/>
                    <a:pt x="26670" y="801033"/>
                    <a:pt x="29210" y="825580"/>
                  </a:cubicBezTo>
                  <a:cubicBezTo>
                    <a:pt x="29210" y="851662"/>
                    <a:pt x="29210" y="878511"/>
                    <a:pt x="30480" y="904593"/>
                  </a:cubicBezTo>
                  <a:cubicBezTo>
                    <a:pt x="30480" y="923771"/>
                    <a:pt x="33020" y="942949"/>
                    <a:pt x="33020" y="962127"/>
                  </a:cubicBezTo>
                  <a:cubicBezTo>
                    <a:pt x="33020" y="982839"/>
                    <a:pt x="33020" y="1003551"/>
                    <a:pt x="31750" y="1025223"/>
                  </a:cubicBezTo>
                  <a:cubicBezTo>
                    <a:pt x="31750" y="1029034"/>
                    <a:pt x="31750" y="1031573"/>
                    <a:pt x="31750" y="1035384"/>
                  </a:cubicBezTo>
                  <a:cubicBezTo>
                    <a:pt x="31750" y="1045544"/>
                    <a:pt x="35560" y="1049354"/>
                    <a:pt x="44450" y="1049354"/>
                  </a:cubicBezTo>
                  <a:cubicBezTo>
                    <a:pt x="77058" y="1049354"/>
                    <a:pt x="133380" y="1050623"/>
                    <a:pt x="185679" y="1050623"/>
                  </a:cubicBezTo>
                  <a:cubicBezTo>
                    <a:pt x="262116" y="1050623"/>
                    <a:pt x="342576" y="1048084"/>
                    <a:pt x="419013" y="1050623"/>
                  </a:cubicBezTo>
                  <a:cubicBezTo>
                    <a:pt x="543725" y="1054434"/>
                    <a:pt x="668438" y="1056973"/>
                    <a:pt x="793151" y="1055704"/>
                  </a:cubicBezTo>
                  <a:cubicBezTo>
                    <a:pt x="873610" y="1054434"/>
                    <a:pt x="950047" y="1056973"/>
                    <a:pt x="1030507" y="1056973"/>
                  </a:cubicBezTo>
                  <a:cubicBezTo>
                    <a:pt x="1147174" y="1056973"/>
                    <a:pt x="1263841" y="1055704"/>
                    <a:pt x="1380507" y="1056973"/>
                  </a:cubicBezTo>
                  <a:cubicBezTo>
                    <a:pt x="1553496" y="1058244"/>
                    <a:pt x="3452348" y="1048084"/>
                    <a:pt x="3629359" y="1050623"/>
                  </a:cubicBezTo>
                  <a:cubicBezTo>
                    <a:pt x="3705796" y="1051894"/>
                    <a:pt x="3782232" y="1053163"/>
                    <a:pt x="3854646" y="1053163"/>
                  </a:cubicBezTo>
                  <a:cubicBezTo>
                    <a:pt x="3987405" y="1055704"/>
                    <a:pt x="4116141" y="1051894"/>
                    <a:pt x="4248900" y="1055704"/>
                  </a:cubicBezTo>
                  <a:cubicBezTo>
                    <a:pt x="4357520" y="1058244"/>
                    <a:pt x="4466141" y="1058244"/>
                    <a:pt x="4574762" y="1060784"/>
                  </a:cubicBezTo>
                  <a:cubicBezTo>
                    <a:pt x="4735681" y="1064594"/>
                    <a:pt x="4896601" y="1067134"/>
                    <a:pt x="5057521" y="1068404"/>
                  </a:cubicBezTo>
                  <a:cubicBezTo>
                    <a:pt x="5117866" y="1068404"/>
                    <a:pt x="5141399" y="1067134"/>
                    <a:pt x="5161719" y="106713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sp>
        <p:nvSpPr>
          <p:cNvPr id="20" name="Freeform 20"/>
          <p:cNvSpPr/>
          <p:nvPr/>
        </p:nvSpPr>
        <p:spPr>
          <a:xfrm rot="519467">
            <a:off x="10144378" y="4873923"/>
            <a:ext cx="2030409" cy="1841749"/>
          </a:xfrm>
          <a:custGeom>
            <a:avLst/>
            <a:gdLst/>
            <a:ahLst/>
            <a:cxnLst/>
            <a:rect l="l" t="t" r="r" b="b"/>
            <a:pathLst>
              <a:path w="3045613" h="2762624">
                <a:moveTo>
                  <a:pt x="0" y="0"/>
                </a:moveTo>
                <a:lnTo>
                  <a:pt x="3045613" y="0"/>
                </a:lnTo>
                <a:lnTo>
                  <a:pt x="3045613" y="2762624"/>
                </a:lnTo>
                <a:lnTo>
                  <a:pt x="0" y="276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8835" y="80383"/>
            <a:ext cx="1003777" cy="1231628"/>
          </a:xfrm>
          <a:custGeom>
            <a:avLst/>
            <a:gdLst/>
            <a:ahLst/>
            <a:cxnLst/>
            <a:rect l="l" t="t" r="r" b="b"/>
            <a:pathLst>
              <a:path w="1505666" h="1847442">
                <a:moveTo>
                  <a:pt x="0" y="0"/>
                </a:moveTo>
                <a:lnTo>
                  <a:pt x="1505665" y="0"/>
                </a:lnTo>
                <a:lnTo>
                  <a:pt x="1505665" y="1847442"/>
                </a:lnTo>
                <a:lnTo>
                  <a:pt x="0" y="184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5F3853-5BF3-4CAA-BF8F-F84F4C37FBD2}"/>
              </a:ext>
            </a:extLst>
          </p:cNvPr>
          <p:cNvSpPr txBox="1"/>
          <p:nvPr/>
        </p:nvSpPr>
        <p:spPr>
          <a:xfrm>
            <a:off x="1247878" y="459285"/>
            <a:ext cx="61595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BA0620-7D15-4F1D-B50E-C871F6BA7CEC}"/>
              </a:ext>
            </a:extLst>
          </p:cNvPr>
          <p:cNvSpPr txBox="1"/>
          <p:nvPr/>
        </p:nvSpPr>
        <p:spPr>
          <a:xfrm>
            <a:off x="6336654" y="1630754"/>
            <a:ext cx="4567983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chia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FD9075-A16F-4989-B117-4AACA61076A4}"/>
              </a:ext>
            </a:extLst>
          </p:cNvPr>
          <p:cNvSpPr txBox="1"/>
          <p:nvPr/>
        </p:nvSpPr>
        <p:spPr>
          <a:xfrm>
            <a:off x="6345656" y="2477200"/>
            <a:ext cx="101332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8208CD82-0E13-4A59-974C-6BC16A24FFFA}"/>
              </a:ext>
            </a:extLst>
          </p:cNvPr>
          <p:cNvSpPr/>
          <p:nvPr/>
        </p:nvSpPr>
        <p:spPr>
          <a:xfrm>
            <a:off x="7065737" y="5345904"/>
            <a:ext cx="2544725" cy="468235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6408 : 2 = 3204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EAD8C93-4FD8-48AB-B250-EF383563123D}"/>
              </a:ext>
            </a:extLst>
          </p:cNvPr>
          <p:cNvSpPr txBox="1"/>
          <p:nvPr/>
        </p:nvSpPr>
        <p:spPr>
          <a:xfrm>
            <a:off x="6336654" y="3373188"/>
            <a:ext cx="233702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D8A431F-0033-42DC-BDA3-D1997F59A58A}"/>
              </a:ext>
            </a:extLst>
          </p:cNvPr>
          <p:cNvSpPr txBox="1"/>
          <p:nvPr/>
        </p:nvSpPr>
        <p:spPr>
          <a:xfrm>
            <a:off x="6342583" y="2040751"/>
            <a:ext cx="233110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BB5D596-3F5E-4C71-9ADC-EFB4FB86E558}"/>
              </a:ext>
            </a:extLst>
          </p:cNvPr>
          <p:cNvSpPr txBox="1"/>
          <p:nvPr/>
        </p:nvSpPr>
        <p:spPr>
          <a:xfrm>
            <a:off x="8673684" y="2040750"/>
            <a:ext cx="2170103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94D40F8-4D85-4E53-A7B2-8D20B8F197FC}"/>
              </a:ext>
            </a:extLst>
          </p:cNvPr>
          <p:cNvSpPr txBox="1"/>
          <p:nvPr/>
        </p:nvSpPr>
        <p:spPr>
          <a:xfrm>
            <a:off x="7401321" y="2474253"/>
            <a:ext cx="3442466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chia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1EC2276-F093-480F-8794-8E99CEF2E428}"/>
              </a:ext>
            </a:extLst>
          </p:cNvPr>
          <p:cNvSpPr txBox="1"/>
          <p:nvPr/>
        </p:nvSpPr>
        <p:spPr>
          <a:xfrm>
            <a:off x="6336654" y="2884622"/>
            <a:ext cx="2512094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45958A1-2EF0-433F-8DDD-3BD18319FB44}"/>
              </a:ext>
            </a:extLst>
          </p:cNvPr>
          <p:cNvSpPr txBox="1"/>
          <p:nvPr/>
        </p:nvSpPr>
        <p:spPr>
          <a:xfrm>
            <a:off x="8773873" y="2882561"/>
            <a:ext cx="242902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1D2A94-FAC5-4D74-8913-B789E4FC4C3D}"/>
              </a:ext>
            </a:extLst>
          </p:cNvPr>
          <p:cNvSpPr txBox="1"/>
          <p:nvPr/>
        </p:nvSpPr>
        <p:spPr>
          <a:xfrm>
            <a:off x="6334850" y="3808287"/>
            <a:ext cx="254164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9324F78-EA4A-41F9-A3E6-7A6F7DF35A45}"/>
              </a:ext>
            </a:extLst>
          </p:cNvPr>
          <p:cNvSpPr txBox="1"/>
          <p:nvPr/>
        </p:nvSpPr>
        <p:spPr>
          <a:xfrm>
            <a:off x="7358985" y="3378556"/>
            <a:ext cx="336907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chia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0CC7C72-9373-4ECB-8214-9578FED940B7}"/>
              </a:ext>
            </a:extLst>
          </p:cNvPr>
          <p:cNvSpPr txBox="1"/>
          <p:nvPr/>
        </p:nvSpPr>
        <p:spPr>
          <a:xfrm>
            <a:off x="8741576" y="3801290"/>
            <a:ext cx="2427697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FFDCD35-B3F8-4096-8EF4-2A955D450E30}"/>
              </a:ext>
            </a:extLst>
          </p:cNvPr>
          <p:cNvSpPr/>
          <p:nvPr/>
        </p:nvSpPr>
        <p:spPr>
          <a:xfrm>
            <a:off x="1702439" y="545753"/>
            <a:ext cx="2513961" cy="324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6408 : 2 = ?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56D3943-D7E8-4BED-A1F1-6D9889C07180}"/>
              </a:ext>
            </a:extLst>
          </p:cNvPr>
          <p:cNvCxnSpPr/>
          <p:nvPr/>
        </p:nvCxnSpPr>
        <p:spPr>
          <a:xfrm>
            <a:off x="2286000" y="2176369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004DE90-9EDF-403E-A347-C0ADB2A8CEB0}"/>
              </a:ext>
            </a:extLst>
          </p:cNvPr>
          <p:cNvCxnSpPr/>
          <p:nvPr/>
        </p:nvCxnSpPr>
        <p:spPr>
          <a:xfrm>
            <a:off x="2286000" y="2717800"/>
            <a:ext cx="81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ECBC8B83-C4C6-4127-A3E5-8FC79916DD16}"/>
              </a:ext>
            </a:extLst>
          </p:cNvPr>
          <p:cNvSpPr txBox="1"/>
          <p:nvPr/>
        </p:nvSpPr>
        <p:spPr>
          <a:xfrm>
            <a:off x="1230645" y="2217721"/>
            <a:ext cx="125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6408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F8D49DE-E5F5-4554-9192-B33051FDD7B5}"/>
              </a:ext>
            </a:extLst>
          </p:cNvPr>
          <p:cNvSpPr txBox="1"/>
          <p:nvPr/>
        </p:nvSpPr>
        <p:spPr>
          <a:xfrm>
            <a:off x="2493908" y="2190161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8974AE7-D102-4F67-B7F9-A1AC6C9EE4CF}"/>
              </a:ext>
            </a:extLst>
          </p:cNvPr>
          <p:cNvSpPr txBox="1"/>
          <p:nvPr/>
        </p:nvSpPr>
        <p:spPr>
          <a:xfrm>
            <a:off x="2387600" y="2882561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7434E38-490B-4D92-B374-CAB35C0793E8}"/>
              </a:ext>
            </a:extLst>
          </p:cNvPr>
          <p:cNvSpPr txBox="1"/>
          <p:nvPr/>
        </p:nvSpPr>
        <p:spPr>
          <a:xfrm>
            <a:off x="1244097" y="2835636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4605288-9140-493C-B370-3F3B6151CA27}"/>
              </a:ext>
            </a:extLst>
          </p:cNvPr>
          <p:cNvSpPr txBox="1"/>
          <p:nvPr/>
        </p:nvSpPr>
        <p:spPr>
          <a:xfrm>
            <a:off x="2593024" y="2882561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7BD20E6-34E0-42E2-B1AC-ED0F7F4DD2E6}"/>
              </a:ext>
            </a:extLst>
          </p:cNvPr>
          <p:cNvSpPr txBox="1"/>
          <p:nvPr/>
        </p:nvSpPr>
        <p:spPr>
          <a:xfrm>
            <a:off x="1463936" y="3477935"/>
            <a:ext cx="70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680F2B4-3760-4D1B-907F-C950027C649A}"/>
              </a:ext>
            </a:extLst>
          </p:cNvPr>
          <p:cNvSpPr txBox="1"/>
          <p:nvPr/>
        </p:nvSpPr>
        <p:spPr>
          <a:xfrm>
            <a:off x="2794000" y="2890855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F993BE8-B79E-42DF-A88B-0ACCB6C2A2BB}"/>
              </a:ext>
            </a:extLst>
          </p:cNvPr>
          <p:cNvSpPr txBox="1"/>
          <p:nvPr/>
        </p:nvSpPr>
        <p:spPr>
          <a:xfrm>
            <a:off x="1711188" y="4088776"/>
            <a:ext cx="41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E757886-6773-4ED6-9386-8DD1589D48B8}"/>
              </a:ext>
            </a:extLst>
          </p:cNvPr>
          <p:cNvSpPr txBox="1"/>
          <p:nvPr/>
        </p:nvSpPr>
        <p:spPr>
          <a:xfrm>
            <a:off x="1939786" y="4652765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5A04A8-740C-443C-BE89-2439A91BD740}"/>
              </a:ext>
            </a:extLst>
          </p:cNvPr>
          <p:cNvSpPr txBox="1"/>
          <p:nvPr/>
        </p:nvSpPr>
        <p:spPr>
          <a:xfrm>
            <a:off x="1922626" y="2215965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56A57E-1E50-42B8-874B-0F6720499824}"/>
              </a:ext>
            </a:extLst>
          </p:cNvPr>
          <p:cNvSpPr txBox="1"/>
          <p:nvPr/>
        </p:nvSpPr>
        <p:spPr>
          <a:xfrm>
            <a:off x="1682249" y="2223710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B59AAF-3877-4FEC-9BEA-D3E45F1C68C3}"/>
              </a:ext>
            </a:extLst>
          </p:cNvPr>
          <p:cNvSpPr txBox="1"/>
          <p:nvPr/>
        </p:nvSpPr>
        <p:spPr>
          <a:xfrm>
            <a:off x="1465982" y="2211731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8F9CFF0-C478-4C33-9252-32DA1FFF2B73}"/>
              </a:ext>
            </a:extLst>
          </p:cNvPr>
          <p:cNvSpPr txBox="1"/>
          <p:nvPr/>
        </p:nvSpPr>
        <p:spPr>
          <a:xfrm>
            <a:off x="3040037" y="2893367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6F8130D-1171-45F0-A2E4-3275F6804EBD}"/>
              </a:ext>
            </a:extLst>
          </p:cNvPr>
          <p:cNvSpPr txBox="1"/>
          <p:nvPr/>
        </p:nvSpPr>
        <p:spPr>
          <a:xfrm>
            <a:off x="6343381" y="4310732"/>
            <a:ext cx="233702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875175-AE8C-4EA1-A946-08703A985179}"/>
              </a:ext>
            </a:extLst>
          </p:cNvPr>
          <p:cNvSpPr txBox="1"/>
          <p:nvPr/>
        </p:nvSpPr>
        <p:spPr>
          <a:xfrm>
            <a:off x="6341577" y="4745832"/>
            <a:ext cx="254164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B0A66D4-B703-4861-B436-F84577C71513}"/>
              </a:ext>
            </a:extLst>
          </p:cNvPr>
          <p:cNvSpPr txBox="1"/>
          <p:nvPr/>
        </p:nvSpPr>
        <p:spPr>
          <a:xfrm>
            <a:off x="7365712" y="4316101"/>
            <a:ext cx="336907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chia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C56FA18-82D6-478C-9246-C7A2F8078B99}"/>
              </a:ext>
            </a:extLst>
          </p:cNvPr>
          <p:cNvSpPr txBox="1"/>
          <p:nvPr/>
        </p:nvSpPr>
        <p:spPr>
          <a:xfrm>
            <a:off x="8748303" y="4738835"/>
            <a:ext cx="2427697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95062E-6 L -0.00096 0.089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49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00096 0.182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912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1.23457E-6 L -0.00018 0.272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364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9" grpId="0"/>
      <p:bldP spid="100" grpId="0"/>
      <p:bldP spid="101" grpId="0"/>
      <p:bldP spid="102" grpId="0"/>
      <p:bldP spid="109" grpId="0"/>
      <p:bldP spid="110" grpId="0"/>
      <p:bldP spid="114" grpId="0"/>
      <p:bldP spid="115" grpId="0"/>
      <p:bldP spid="117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9" grpId="0"/>
      <p:bldP spid="5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593E0107-0638-47FB-A300-30311349A8AB}"/>
              </a:ext>
            </a:extLst>
          </p:cNvPr>
          <p:cNvGrpSpPr/>
          <p:nvPr/>
        </p:nvGrpSpPr>
        <p:grpSpPr>
          <a:xfrm>
            <a:off x="462308" y="1304754"/>
            <a:ext cx="3793677" cy="5306749"/>
            <a:chOff x="0" y="0"/>
            <a:chExt cx="5179499" cy="1931914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57B0CA8C-C354-4B8C-8314-38ACE2E9B6DB}"/>
                </a:ext>
              </a:extLst>
            </p:cNvPr>
            <p:cNvSpPr/>
            <p:nvPr/>
          </p:nvSpPr>
          <p:spPr>
            <a:xfrm>
              <a:off x="10160" y="16510"/>
              <a:ext cx="5156639" cy="1903974"/>
            </a:xfrm>
            <a:custGeom>
              <a:avLst/>
              <a:gdLst/>
              <a:ahLst/>
              <a:cxnLst/>
              <a:rect l="l" t="t" r="r" b="b"/>
              <a:pathLst>
                <a:path w="5156639" h="1903974">
                  <a:moveTo>
                    <a:pt x="5156639" y="1903974"/>
                  </a:moveTo>
                  <a:lnTo>
                    <a:pt x="0" y="1896354"/>
                  </a:lnTo>
                  <a:lnTo>
                    <a:pt x="0" y="673575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 sz="1200" dirty="0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CA320678-6D39-444B-8C84-DE69BC25BEA1}"/>
                </a:ext>
              </a:extLst>
            </p:cNvPr>
            <p:cNvSpPr/>
            <p:nvPr/>
          </p:nvSpPr>
          <p:spPr>
            <a:xfrm>
              <a:off x="-3810" y="0"/>
              <a:ext cx="5185849" cy="1930644"/>
            </a:xfrm>
            <a:custGeom>
              <a:avLst/>
              <a:gdLst/>
              <a:ahLst/>
              <a:cxnLst/>
              <a:rect l="l" t="t" r="r" b="b"/>
              <a:pathLst>
                <a:path w="5185849" h="1930644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92264"/>
                    <a:pt x="5157909" y="132696"/>
                    <a:pt x="5160449" y="171685"/>
                  </a:cubicBezTo>
                  <a:cubicBezTo>
                    <a:pt x="5160449" y="228001"/>
                    <a:pt x="5173149" y="1338446"/>
                    <a:pt x="5179499" y="1394763"/>
                  </a:cubicBezTo>
                  <a:cubicBezTo>
                    <a:pt x="5185849" y="1479959"/>
                    <a:pt x="5182039" y="1566600"/>
                    <a:pt x="5182039" y="1651797"/>
                  </a:cubicBezTo>
                  <a:cubicBezTo>
                    <a:pt x="5182039" y="1726885"/>
                    <a:pt x="5183309" y="1796198"/>
                    <a:pt x="5184579" y="1869684"/>
                  </a:cubicBezTo>
                  <a:cubicBezTo>
                    <a:pt x="5184579" y="1891274"/>
                    <a:pt x="5184579" y="1905244"/>
                    <a:pt x="5184579" y="1929374"/>
                  </a:cubicBezTo>
                  <a:cubicBezTo>
                    <a:pt x="5161719" y="1929374"/>
                    <a:pt x="5141399" y="1930644"/>
                    <a:pt x="5109820" y="1929374"/>
                  </a:cubicBezTo>
                  <a:cubicBezTo>
                    <a:pt x="4848325" y="1924294"/>
                    <a:pt x="4582808" y="1930644"/>
                    <a:pt x="4321313" y="1925564"/>
                  </a:cubicBezTo>
                  <a:cubicBezTo>
                    <a:pt x="4164417" y="1921754"/>
                    <a:pt x="4011543" y="1924294"/>
                    <a:pt x="3854646" y="1921754"/>
                  </a:cubicBezTo>
                  <a:cubicBezTo>
                    <a:pt x="3782232" y="1920484"/>
                    <a:pt x="3709819" y="1919214"/>
                    <a:pt x="3637405" y="1917944"/>
                  </a:cubicBezTo>
                  <a:cubicBezTo>
                    <a:pt x="3593152" y="1917944"/>
                    <a:pt x="3552922" y="1919214"/>
                    <a:pt x="3508669" y="1919214"/>
                  </a:cubicBezTo>
                  <a:cubicBezTo>
                    <a:pt x="3396025" y="1917944"/>
                    <a:pt x="3086255" y="1919214"/>
                    <a:pt x="2973611" y="1917944"/>
                  </a:cubicBezTo>
                  <a:cubicBezTo>
                    <a:pt x="2893152" y="1916674"/>
                    <a:pt x="1283956" y="1925564"/>
                    <a:pt x="1203496" y="1924294"/>
                  </a:cubicBezTo>
                  <a:cubicBezTo>
                    <a:pt x="1183381" y="1924294"/>
                    <a:pt x="1159243" y="1925564"/>
                    <a:pt x="1139128" y="1925564"/>
                  </a:cubicBezTo>
                  <a:cubicBezTo>
                    <a:pt x="1090852" y="1925564"/>
                    <a:pt x="1046599" y="1926834"/>
                    <a:pt x="998323" y="1926834"/>
                  </a:cubicBezTo>
                  <a:cubicBezTo>
                    <a:pt x="877634" y="1926834"/>
                    <a:pt x="760967" y="1925564"/>
                    <a:pt x="640277" y="1924294"/>
                  </a:cubicBezTo>
                  <a:cubicBezTo>
                    <a:pt x="567863" y="1923024"/>
                    <a:pt x="495449" y="1921754"/>
                    <a:pt x="427059" y="1920484"/>
                  </a:cubicBezTo>
                  <a:cubicBezTo>
                    <a:pt x="298323" y="1919214"/>
                    <a:pt x="169587" y="1917944"/>
                    <a:pt x="48260" y="1917944"/>
                  </a:cubicBezTo>
                  <a:cubicBezTo>
                    <a:pt x="38100" y="1917944"/>
                    <a:pt x="29210" y="1917944"/>
                    <a:pt x="19050" y="1916674"/>
                  </a:cubicBezTo>
                  <a:cubicBezTo>
                    <a:pt x="10160" y="1915404"/>
                    <a:pt x="5080" y="1909054"/>
                    <a:pt x="7620" y="1900164"/>
                  </a:cubicBezTo>
                  <a:cubicBezTo>
                    <a:pt x="16510" y="1868399"/>
                    <a:pt x="12700" y="1832298"/>
                    <a:pt x="11430" y="1794754"/>
                  </a:cubicBezTo>
                  <a:cubicBezTo>
                    <a:pt x="10160" y="1718221"/>
                    <a:pt x="6350" y="1643133"/>
                    <a:pt x="7620" y="1566600"/>
                  </a:cubicBezTo>
                  <a:cubicBezTo>
                    <a:pt x="5080" y="1471295"/>
                    <a:pt x="0" y="291538"/>
                    <a:pt x="7620" y="194789"/>
                  </a:cubicBezTo>
                  <a:cubicBezTo>
                    <a:pt x="8890" y="176017"/>
                    <a:pt x="7620" y="155800"/>
                    <a:pt x="8890" y="137028"/>
                  </a:cubicBezTo>
                  <a:cubicBezTo>
                    <a:pt x="10160" y="106704"/>
                    <a:pt x="12700" y="734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912864"/>
                  </a:moveTo>
                  <a:cubicBezTo>
                    <a:pt x="5162989" y="1896354"/>
                    <a:pt x="5164259" y="1883654"/>
                    <a:pt x="5164259" y="1870954"/>
                  </a:cubicBezTo>
                  <a:cubicBezTo>
                    <a:pt x="5162989" y="1788978"/>
                    <a:pt x="5161719" y="1712445"/>
                    <a:pt x="5161719" y="1630137"/>
                  </a:cubicBezTo>
                  <a:cubicBezTo>
                    <a:pt x="5161719" y="1592592"/>
                    <a:pt x="5164259" y="1555048"/>
                    <a:pt x="5162989" y="1517504"/>
                  </a:cubicBezTo>
                  <a:cubicBezTo>
                    <a:pt x="5162989" y="1482847"/>
                    <a:pt x="5161719" y="1446747"/>
                    <a:pt x="5160449" y="1412091"/>
                  </a:cubicBezTo>
                  <a:cubicBezTo>
                    <a:pt x="5155369" y="1358662"/>
                    <a:pt x="5143939" y="252549"/>
                    <a:pt x="5143939" y="199121"/>
                  </a:cubicBezTo>
                  <a:cubicBezTo>
                    <a:pt x="5141399" y="154357"/>
                    <a:pt x="5138859" y="108148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9160"/>
                  </a:cubicBezTo>
                  <a:cubicBezTo>
                    <a:pt x="31750" y="95152"/>
                    <a:pt x="31750" y="121144"/>
                    <a:pt x="30480" y="147136"/>
                  </a:cubicBezTo>
                  <a:cubicBezTo>
                    <a:pt x="29210" y="190457"/>
                    <a:pt x="26670" y="232333"/>
                    <a:pt x="25400" y="275654"/>
                  </a:cubicBezTo>
                  <a:cubicBezTo>
                    <a:pt x="20320" y="321862"/>
                    <a:pt x="26670" y="1451079"/>
                    <a:pt x="29210" y="1497287"/>
                  </a:cubicBezTo>
                  <a:cubicBezTo>
                    <a:pt x="29210" y="1546384"/>
                    <a:pt x="29210" y="1596924"/>
                    <a:pt x="30480" y="1646021"/>
                  </a:cubicBezTo>
                  <a:cubicBezTo>
                    <a:pt x="30480" y="1682121"/>
                    <a:pt x="33020" y="1718221"/>
                    <a:pt x="33020" y="1754322"/>
                  </a:cubicBezTo>
                  <a:cubicBezTo>
                    <a:pt x="33020" y="1793310"/>
                    <a:pt x="33020" y="1832298"/>
                    <a:pt x="31750" y="1870954"/>
                  </a:cubicBezTo>
                  <a:cubicBezTo>
                    <a:pt x="31750" y="1874764"/>
                    <a:pt x="31750" y="1877304"/>
                    <a:pt x="31750" y="1881114"/>
                  </a:cubicBezTo>
                  <a:cubicBezTo>
                    <a:pt x="31750" y="1891274"/>
                    <a:pt x="35560" y="1895084"/>
                    <a:pt x="44450" y="1895084"/>
                  </a:cubicBezTo>
                  <a:cubicBezTo>
                    <a:pt x="77058" y="1895084"/>
                    <a:pt x="133380" y="1896354"/>
                    <a:pt x="185679" y="1896354"/>
                  </a:cubicBezTo>
                  <a:cubicBezTo>
                    <a:pt x="262116" y="1896354"/>
                    <a:pt x="342576" y="1893814"/>
                    <a:pt x="419013" y="1896354"/>
                  </a:cubicBezTo>
                  <a:cubicBezTo>
                    <a:pt x="543725" y="1900164"/>
                    <a:pt x="668438" y="1902704"/>
                    <a:pt x="793151" y="1901434"/>
                  </a:cubicBezTo>
                  <a:cubicBezTo>
                    <a:pt x="873610" y="1900164"/>
                    <a:pt x="950047" y="1902704"/>
                    <a:pt x="1030507" y="1902704"/>
                  </a:cubicBezTo>
                  <a:cubicBezTo>
                    <a:pt x="1147174" y="1902704"/>
                    <a:pt x="1263841" y="1901434"/>
                    <a:pt x="1380507" y="1902704"/>
                  </a:cubicBezTo>
                  <a:cubicBezTo>
                    <a:pt x="1553496" y="1903974"/>
                    <a:pt x="3452348" y="1893814"/>
                    <a:pt x="3629359" y="1896354"/>
                  </a:cubicBezTo>
                  <a:cubicBezTo>
                    <a:pt x="3705796" y="1897624"/>
                    <a:pt x="3782232" y="1898894"/>
                    <a:pt x="3854646" y="1898894"/>
                  </a:cubicBezTo>
                  <a:cubicBezTo>
                    <a:pt x="3987405" y="1901434"/>
                    <a:pt x="4116141" y="1897624"/>
                    <a:pt x="4248900" y="1901434"/>
                  </a:cubicBezTo>
                  <a:cubicBezTo>
                    <a:pt x="4357520" y="1903974"/>
                    <a:pt x="4466141" y="1903974"/>
                    <a:pt x="4574762" y="1906514"/>
                  </a:cubicBezTo>
                  <a:cubicBezTo>
                    <a:pt x="4735681" y="1910324"/>
                    <a:pt x="4896601" y="1912864"/>
                    <a:pt x="5057521" y="1914134"/>
                  </a:cubicBezTo>
                  <a:cubicBezTo>
                    <a:pt x="5117866" y="1914134"/>
                    <a:pt x="5141399" y="1912864"/>
                    <a:pt x="5161719" y="191286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ADAB7BB9-994C-47CE-9869-E57976AE34E2}"/>
              </a:ext>
            </a:extLst>
          </p:cNvPr>
          <p:cNvGrpSpPr/>
          <p:nvPr/>
        </p:nvGrpSpPr>
        <p:grpSpPr>
          <a:xfrm>
            <a:off x="5405602" y="1121202"/>
            <a:ext cx="6465125" cy="5310239"/>
            <a:chOff x="0" y="0"/>
            <a:chExt cx="5179499" cy="1931914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5D4A2CF-B213-498D-AC5A-F3CFA70D833B}"/>
                </a:ext>
              </a:extLst>
            </p:cNvPr>
            <p:cNvSpPr/>
            <p:nvPr/>
          </p:nvSpPr>
          <p:spPr>
            <a:xfrm>
              <a:off x="10160" y="16510"/>
              <a:ext cx="5156639" cy="1903974"/>
            </a:xfrm>
            <a:custGeom>
              <a:avLst/>
              <a:gdLst/>
              <a:ahLst/>
              <a:cxnLst/>
              <a:rect l="l" t="t" r="r" b="b"/>
              <a:pathLst>
                <a:path w="5156639" h="1903974">
                  <a:moveTo>
                    <a:pt x="5156639" y="1903974"/>
                  </a:moveTo>
                  <a:lnTo>
                    <a:pt x="0" y="1896354"/>
                  </a:lnTo>
                  <a:lnTo>
                    <a:pt x="0" y="673575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34DAA77-144F-4CCE-B76E-D9A1C315923F}"/>
                </a:ext>
              </a:extLst>
            </p:cNvPr>
            <p:cNvSpPr/>
            <p:nvPr/>
          </p:nvSpPr>
          <p:spPr>
            <a:xfrm>
              <a:off x="-3810" y="0"/>
              <a:ext cx="5185849" cy="1930644"/>
            </a:xfrm>
            <a:custGeom>
              <a:avLst/>
              <a:gdLst/>
              <a:ahLst/>
              <a:cxnLst/>
              <a:rect l="l" t="t" r="r" b="b"/>
              <a:pathLst>
                <a:path w="5185849" h="1930644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92264"/>
                    <a:pt x="5157909" y="132696"/>
                    <a:pt x="5160449" y="171685"/>
                  </a:cubicBezTo>
                  <a:cubicBezTo>
                    <a:pt x="5160449" y="228001"/>
                    <a:pt x="5173149" y="1338446"/>
                    <a:pt x="5179499" y="1394763"/>
                  </a:cubicBezTo>
                  <a:cubicBezTo>
                    <a:pt x="5185849" y="1479959"/>
                    <a:pt x="5182039" y="1566600"/>
                    <a:pt x="5182039" y="1651797"/>
                  </a:cubicBezTo>
                  <a:cubicBezTo>
                    <a:pt x="5182039" y="1726885"/>
                    <a:pt x="5183309" y="1796198"/>
                    <a:pt x="5184579" y="1869684"/>
                  </a:cubicBezTo>
                  <a:cubicBezTo>
                    <a:pt x="5184579" y="1891274"/>
                    <a:pt x="5184579" y="1905244"/>
                    <a:pt x="5184579" y="1929374"/>
                  </a:cubicBezTo>
                  <a:cubicBezTo>
                    <a:pt x="5161719" y="1929374"/>
                    <a:pt x="5141399" y="1930644"/>
                    <a:pt x="5109820" y="1929374"/>
                  </a:cubicBezTo>
                  <a:cubicBezTo>
                    <a:pt x="4848325" y="1924294"/>
                    <a:pt x="4582808" y="1930644"/>
                    <a:pt x="4321313" y="1925564"/>
                  </a:cubicBezTo>
                  <a:cubicBezTo>
                    <a:pt x="4164417" y="1921754"/>
                    <a:pt x="4011543" y="1924294"/>
                    <a:pt x="3854646" y="1921754"/>
                  </a:cubicBezTo>
                  <a:cubicBezTo>
                    <a:pt x="3782232" y="1920484"/>
                    <a:pt x="3709819" y="1919214"/>
                    <a:pt x="3637405" y="1917944"/>
                  </a:cubicBezTo>
                  <a:cubicBezTo>
                    <a:pt x="3593152" y="1917944"/>
                    <a:pt x="3552922" y="1919214"/>
                    <a:pt x="3508669" y="1919214"/>
                  </a:cubicBezTo>
                  <a:cubicBezTo>
                    <a:pt x="3396025" y="1917944"/>
                    <a:pt x="3086255" y="1919214"/>
                    <a:pt x="2973611" y="1917944"/>
                  </a:cubicBezTo>
                  <a:cubicBezTo>
                    <a:pt x="2893152" y="1916674"/>
                    <a:pt x="1283956" y="1925564"/>
                    <a:pt x="1203496" y="1924294"/>
                  </a:cubicBezTo>
                  <a:cubicBezTo>
                    <a:pt x="1183381" y="1924294"/>
                    <a:pt x="1159243" y="1925564"/>
                    <a:pt x="1139128" y="1925564"/>
                  </a:cubicBezTo>
                  <a:cubicBezTo>
                    <a:pt x="1090852" y="1925564"/>
                    <a:pt x="1046599" y="1926834"/>
                    <a:pt x="998323" y="1926834"/>
                  </a:cubicBezTo>
                  <a:cubicBezTo>
                    <a:pt x="877634" y="1926834"/>
                    <a:pt x="760967" y="1925564"/>
                    <a:pt x="640277" y="1924294"/>
                  </a:cubicBezTo>
                  <a:cubicBezTo>
                    <a:pt x="567863" y="1923024"/>
                    <a:pt x="495449" y="1921754"/>
                    <a:pt x="427059" y="1920484"/>
                  </a:cubicBezTo>
                  <a:cubicBezTo>
                    <a:pt x="298323" y="1919214"/>
                    <a:pt x="169587" y="1917944"/>
                    <a:pt x="48260" y="1917944"/>
                  </a:cubicBezTo>
                  <a:cubicBezTo>
                    <a:pt x="38100" y="1917944"/>
                    <a:pt x="29210" y="1917944"/>
                    <a:pt x="19050" y="1916674"/>
                  </a:cubicBezTo>
                  <a:cubicBezTo>
                    <a:pt x="10160" y="1915404"/>
                    <a:pt x="5080" y="1909054"/>
                    <a:pt x="7620" y="1900164"/>
                  </a:cubicBezTo>
                  <a:cubicBezTo>
                    <a:pt x="16510" y="1868399"/>
                    <a:pt x="12700" y="1832298"/>
                    <a:pt x="11430" y="1794754"/>
                  </a:cubicBezTo>
                  <a:cubicBezTo>
                    <a:pt x="10160" y="1718221"/>
                    <a:pt x="6350" y="1643133"/>
                    <a:pt x="7620" y="1566600"/>
                  </a:cubicBezTo>
                  <a:cubicBezTo>
                    <a:pt x="5080" y="1471295"/>
                    <a:pt x="0" y="291538"/>
                    <a:pt x="7620" y="194789"/>
                  </a:cubicBezTo>
                  <a:cubicBezTo>
                    <a:pt x="8890" y="176017"/>
                    <a:pt x="7620" y="155800"/>
                    <a:pt x="8890" y="137028"/>
                  </a:cubicBezTo>
                  <a:cubicBezTo>
                    <a:pt x="10160" y="106704"/>
                    <a:pt x="12700" y="734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912864"/>
                  </a:moveTo>
                  <a:cubicBezTo>
                    <a:pt x="5162989" y="1896354"/>
                    <a:pt x="5164259" y="1883654"/>
                    <a:pt x="5164259" y="1870954"/>
                  </a:cubicBezTo>
                  <a:cubicBezTo>
                    <a:pt x="5162989" y="1788978"/>
                    <a:pt x="5161719" y="1712445"/>
                    <a:pt x="5161719" y="1630137"/>
                  </a:cubicBezTo>
                  <a:cubicBezTo>
                    <a:pt x="5161719" y="1592592"/>
                    <a:pt x="5164259" y="1555048"/>
                    <a:pt x="5162989" y="1517504"/>
                  </a:cubicBezTo>
                  <a:cubicBezTo>
                    <a:pt x="5162989" y="1482847"/>
                    <a:pt x="5161719" y="1446747"/>
                    <a:pt x="5160449" y="1412091"/>
                  </a:cubicBezTo>
                  <a:cubicBezTo>
                    <a:pt x="5155369" y="1358662"/>
                    <a:pt x="5143939" y="252549"/>
                    <a:pt x="5143939" y="199121"/>
                  </a:cubicBezTo>
                  <a:cubicBezTo>
                    <a:pt x="5141399" y="154357"/>
                    <a:pt x="5138859" y="108148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9160"/>
                  </a:cubicBezTo>
                  <a:cubicBezTo>
                    <a:pt x="31750" y="95152"/>
                    <a:pt x="31750" y="121144"/>
                    <a:pt x="30480" y="147136"/>
                  </a:cubicBezTo>
                  <a:cubicBezTo>
                    <a:pt x="29210" y="190457"/>
                    <a:pt x="26670" y="232333"/>
                    <a:pt x="25400" y="275654"/>
                  </a:cubicBezTo>
                  <a:cubicBezTo>
                    <a:pt x="20320" y="321862"/>
                    <a:pt x="26670" y="1451079"/>
                    <a:pt x="29210" y="1497287"/>
                  </a:cubicBezTo>
                  <a:cubicBezTo>
                    <a:pt x="29210" y="1546384"/>
                    <a:pt x="29210" y="1596924"/>
                    <a:pt x="30480" y="1646021"/>
                  </a:cubicBezTo>
                  <a:cubicBezTo>
                    <a:pt x="30480" y="1682121"/>
                    <a:pt x="33020" y="1718221"/>
                    <a:pt x="33020" y="1754322"/>
                  </a:cubicBezTo>
                  <a:cubicBezTo>
                    <a:pt x="33020" y="1793310"/>
                    <a:pt x="33020" y="1832298"/>
                    <a:pt x="31750" y="1870954"/>
                  </a:cubicBezTo>
                  <a:cubicBezTo>
                    <a:pt x="31750" y="1874764"/>
                    <a:pt x="31750" y="1877304"/>
                    <a:pt x="31750" y="1881114"/>
                  </a:cubicBezTo>
                  <a:cubicBezTo>
                    <a:pt x="31750" y="1891274"/>
                    <a:pt x="35560" y="1895084"/>
                    <a:pt x="44450" y="1895084"/>
                  </a:cubicBezTo>
                  <a:cubicBezTo>
                    <a:pt x="77058" y="1895084"/>
                    <a:pt x="133380" y="1896354"/>
                    <a:pt x="185679" y="1896354"/>
                  </a:cubicBezTo>
                  <a:cubicBezTo>
                    <a:pt x="262116" y="1896354"/>
                    <a:pt x="342576" y="1893814"/>
                    <a:pt x="419013" y="1896354"/>
                  </a:cubicBezTo>
                  <a:cubicBezTo>
                    <a:pt x="543725" y="1900164"/>
                    <a:pt x="668438" y="1902704"/>
                    <a:pt x="793151" y="1901434"/>
                  </a:cubicBezTo>
                  <a:cubicBezTo>
                    <a:pt x="873610" y="1900164"/>
                    <a:pt x="950047" y="1902704"/>
                    <a:pt x="1030507" y="1902704"/>
                  </a:cubicBezTo>
                  <a:cubicBezTo>
                    <a:pt x="1147174" y="1902704"/>
                    <a:pt x="1263841" y="1901434"/>
                    <a:pt x="1380507" y="1902704"/>
                  </a:cubicBezTo>
                  <a:cubicBezTo>
                    <a:pt x="1553496" y="1903974"/>
                    <a:pt x="3452348" y="1893814"/>
                    <a:pt x="3629359" y="1896354"/>
                  </a:cubicBezTo>
                  <a:cubicBezTo>
                    <a:pt x="3705796" y="1897624"/>
                    <a:pt x="3782232" y="1898894"/>
                    <a:pt x="3854646" y="1898894"/>
                  </a:cubicBezTo>
                  <a:cubicBezTo>
                    <a:pt x="3987405" y="1901434"/>
                    <a:pt x="4116141" y="1897624"/>
                    <a:pt x="4248900" y="1901434"/>
                  </a:cubicBezTo>
                  <a:cubicBezTo>
                    <a:pt x="4357520" y="1903974"/>
                    <a:pt x="4466141" y="1903974"/>
                    <a:pt x="4574762" y="1906514"/>
                  </a:cubicBezTo>
                  <a:cubicBezTo>
                    <a:pt x="4735681" y="1910324"/>
                    <a:pt x="4896601" y="1912864"/>
                    <a:pt x="5057521" y="1914134"/>
                  </a:cubicBezTo>
                  <a:cubicBezTo>
                    <a:pt x="5117866" y="1914134"/>
                    <a:pt x="5141399" y="1912864"/>
                    <a:pt x="5161719" y="191286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D8C7546D-A5EB-408A-9B4E-0B06393636C5}"/>
              </a:ext>
            </a:extLst>
          </p:cNvPr>
          <p:cNvGrpSpPr/>
          <p:nvPr/>
        </p:nvGrpSpPr>
        <p:grpSpPr>
          <a:xfrm>
            <a:off x="696612" y="246498"/>
            <a:ext cx="4220001" cy="1188032"/>
            <a:chOff x="0" y="0"/>
            <a:chExt cx="5179499" cy="1086183"/>
          </a:xfrm>
        </p:grpSpPr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D9766B2D-CE6B-4E38-ADC1-15E37FD39F3C}"/>
                </a:ext>
              </a:extLst>
            </p:cNvPr>
            <p:cNvSpPr/>
            <p:nvPr/>
          </p:nvSpPr>
          <p:spPr>
            <a:xfrm>
              <a:off x="10160" y="16510"/>
              <a:ext cx="5156639" cy="1058244"/>
            </a:xfrm>
            <a:custGeom>
              <a:avLst/>
              <a:gdLst/>
              <a:ahLst/>
              <a:cxnLst/>
              <a:rect l="l" t="t" r="r" b="b"/>
              <a:pathLst>
                <a:path w="5156639" h="1058244">
                  <a:moveTo>
                    <a:pt x="5156639" y="1058244"/>
                  </a:moveTo>
                  <a:lnTo>
                    <a:pt x="0" y="1050624"/>
                  </a:lnTo>
                  <a:lnTo>
                    <a:pt x="0" y="380253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A3901152-B100-4FE6-997C-A96CAE17298A}"/>
                </a:ext>
              </a:extLst>
            </p:cNvPr>
            <p:cNvSpPr/>
            <p:nvPr/>
          </p:nvSpPr>
          <p:spPr>
            <a:xfrm>
              <a:off x="-3810" y="0"/>
              <a:ext cx="5185849" cy="1084913"/>
            </a:xfrm>
            <a:custGeom>
              <a:avLst/>
              <a:gdLst/>
              <a:ahLst/>
              <a:cxnLst/>
              <a:rect l="l" t="t" r="r" b="b"/>
              <a:pathLst>
                <a:path w="5185849" h="1084913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79178"/>
                    <a:pt x="5157909" y="100657"/>
                    <a:pt x="5160449" y="121369"/>
                  </a:cubicBezTo>
                  <a:cubicBezTo>
                    <a:pt x="5160449" y="151287"/>
                    <a:pt x="5173149" y="741198"/>
                    <a:pt x="5179499" y="771115"/>
                  </a:cubicBezTo>
                  <a:cubicBezTo>
                    <a:pt x="5185849" y="816375"/>
                    <a:pt x="5182039" y="862402"/>
                    <a:pt x="5182039" y="907661"/>
                  </a:cubicBezTo>
                  <a:cubicBezTo>
                    <a:pt x="5182039" y="947551"/>
                    <a:pt x="5183309" y="984373"/>
                    <a:pt x="5184579" y="1023953"/>
                  </a:cubicBezTo>
                  <a:cubicBezTo>
                    <a:pt x="5184579" y="1045544"/>
                    <a:pt x="5184579" y="1059513"/>
                    <a:pt x="5184579" y="1083644"/>
                  </a:cubicBezTo>
                  <a:cubicBezTo>
                    <a:pt x="5161719" y="1083644"/>
                    <a:pt x="5141399" y="1084913"/>
                    <a:pt x="5109820" y="1083644"/>
                  </a:cubicBezTo>
                  <a:cubicBezTo>
                    <a:pt x="4848325" y="1078563"/>
                    <a:pt x="4582808" y="1084913"/>
                    <a:pt x="4321313" y="1079834"/>
                  </a:cubicBezTo>
                  <a:cubicBezTo>
                    <a:pt x="4164417" y="1076023"/>
                    <a:pt x="4011543" y="1078563"/>
                    <a:pt x="3854646" y="1076023"/>
                  </a:cubicBezTo>
                  <a:cubicBezTo>
                    <a:pt x="3782232" y="1074753"/>
                    <a:pt x="3709819" y="1073484"/>
                    <a:pt x="3637405" y="1072213"/>
                  </a:cubicBezTo>
                  <a:cubicBezTo>
                    <a:pt x="3593152" y="1072213"/>
                    <a:pt x="3552922" y="1073484"/>
                    <a:pt x="3508669" y="1073484"/>
                  </a:cubicBezTo>
                  <a:cubicBezTo>
                    <a:pt x="3396025" y="1072213"/>
                    <a:pt x="3086255" y="1073484"/>
                    <a:pt x="2973611" y="1072213"/>
                  </a:cubicBezTo>
                  <a:cubicBezTo>
                    <a:pt x="2893152" y="1070944"/>
                    <a:pt x="1283956" y="1079834"/>
                    <a:pt x="1203496" y="1078563"/>
                  </a:cubicBezTo>
                  <a:cubicBezTo>
                    <a:pt x="1183381" y="1078563"/>
                    <a:pt x="1159243" y="1079834"/>
                    <a:pt x="1139128" y="1079834"/>
                  </a:cubicBezTo>
                  <a:cubicBezTo>
                    <a:pt x="1090852" y="1079834"/>
                    <a:pt x="1046599" y="1081103"/>
                    <a:pt x="998323" y="1081103"/>
                  </a:cubicBezTo>
                  <a:cubicBezTo>
                    <a:pt x="877634" y="1081103"/>
                    <a:pt x="760967" y="1079834"/>
                    <a:pt x="640277" y="1078563"/>
                  </a:cubicBezTo>
                  <a:cubicBezTo>
                    <a:pt x="567863" y="1077294"/>
                    <a:pt x="495449" y="1076023"/>
                    <a:pt x="427059" y="1074753"/>
                  </a:cubicBezTo>
                  <a:cubicBezTo>
                    <a:pt x="298323" y="1073484"/>
                    <a:pt x="169587" y="1072213"/>
                    <a:pt x="48260" y="1072213"/>
                  </a:cubicBezTo>
                  <a:cubicBezTo>
                    <a:pt x="38100" y="1072213"/>
                    <a:pt x="29210" y="1072213"/>
                    <a:pt x="19050" y="1070944"/>
                  </a:cubicBezTo>
                  <a:cubicBezTo>
                    <a:pt x="10160" y="1069673"/>
                    <a:pt x="5080" y="1063323"/>
                    <a:pt x="7620" y="1054434"/>
                  </a:cubicBezTo>
                  <a:cubicBezTo>
                    <a:pt x="16510" y="1022729"/>
                    <a:pt x="12700" y="1003551"/>
                    <a:pt x="11430" y="983606"/>
                  </a:cubicBezTo>
                  <a:cubicBezTo>
                    <a:pt x="10160" y="942949"/>
                    <a:pt x="6350" y="903059"/>
                    <a:pt x="7620" y="862402"/>
                  </a:cubicBezTo>
                  <a:cubicBezTo>
                    <a:pt x="5080" y="811772"/>
                    <a:pt x="0" y="185040"/>
                    <a:pt x="7620" y="133643"/>
                  </a:cubicBezTo>
                  <a:cubicBezTo>
                    <a:pt x="8890" y="123671"/>
                    <a:pt x="7620" y="112931"/>
                    <a:pt x="8890" y="102959"/>
                  </a:cubicBezTo>
                  <a:cubicBezTo>
                    <a:pt x="10160" y="86849"/>
                    <a:pt x="12700" y="69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067134"/>
                  </a:moveTo>
                  <a:cubicBezTo>
                    <a:pt x="5162989" y="1050623"/>
                    <a:pt x="5164259" y="1037923"/>
                    <a:pt x="5164259" y="1025223"/>
                  </a:cubicBezTo>
                  <a:cubicBezTo>
                    <a:pt x="5162989" y="980537"/>
                    <a:pt x="5161719" y="939880"/>
                    <a:pt x="5161719" y="896155"/>
                  </a:cubicBezTo>
                  <a:cubicBezTo>
                    <a:pt x="5161719" y="876210"/>
                    <a:pt x="5164259" y="856265"/>
                    <a:pt x="5162989" y="836320"/>
                  </a:cubicBezTo>
                  <a:cubicBezTo>
                    <a:pt x="5162989" y="817909"/>
                    <a:pt x="5161719" y="798731"/>
                    <a:pt x="5160449" y="780321"/>
                  </a:cubicBezTo>
                  <a:cubicBezTo>
                    <a:pt x="5155369" y="751937"/>
                    <a:pt x="5143939" y="164328"/>
                    <a:pt x="5143939" y="135945"/>
                  </a:cubicBezTo>
                  <a:cubicBezTo>
                    <a:pt x="5141399" y="112164"/>
                    <a:pt x="5138859" y="87616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6904"/>
                  </a:cubicBezTo>
                  <a:cubicBezTo>
                    <a:pt x="31750" y="80712"/>
                    <a:pt x="31750" y="94520"/>
                    <a:pt x="30480" y="108328"/>
                  </a:cubicBezTo>
                  <a:cubicBezTo>
                    <a:pt x="29210" y="131342"/>
                    <a:pt x="26670" y="153588"/>
                    <a:pt x="25400" y="176602"/>
                  </a:cubicBezTo>
                  <a:cubicBezTo>
                    <a:pt x="20320" y="201149"/>
                    <a:pt x="26670" y="801033"/>
                    <a:pt x="29210" y="825580"/>
                  </a:cubicBezTo>
                  <a:cubicBezTo>
                    <a:pt x="29210" y="851662"/>
                    <a:pt x="29210" y="878511"/>
                    <a:pt x="30480" y="904593"/>
                  </a:cubicBezTo>
                  <a:cubicBezTo>
                    <a:pt x="30480" y="923771"/>
                    <a:pt x="33020" y="942949"/>
                    <a:pt x="33020" y="962127"/>
                  </a:cubicBezTo>
                  <a:cubicBezTo>
                    <a:pt x="33020" y="982839"/>
                    <a:pt x="33020" y="1003551"/>
                    <a:pt x="31750" y="1025223"/>
                  </a:cubicBezTo>
                  <a:cubicBezTo>
                    <a:pt x="31750" y="1029034"/>
                    <a:pt x="31750" y="1031573"/>
                    <a:pt x="31750" y="1035384"/>
                  </a:cubicBezTo>
                  <a:cubicBezTo>
                    <a:pt x="31750" y="1045544"/>
                    <a:pt x="35560" y="1049354"/>
                    <a:pt x="44450" y="1049354"/>
                  </a:cubicBezTo>
                  <a:cubicBezTo>
                    <a:pt x="77058" y="1049354"/>
                    <a:pt x="133380" y="1050623"/>
                    <a:pt x="185679" y="1050623"/>
                  </a:cubicBezTo>
                  <a:cubicBezTo>
                    <a:pt x="262116" y="1050623"/>
                    <a:pt x="342576" y="1048084"/>
                    <a:pt x="419013" y="1050623"/>
                  </a:cubicBezTo>
                  <a:cubicBezTo>
                    <a:pt x="543725" y="1054434"/>
                    <a:pt x="668438" y="1056973"/>
                    <a:pt x="793151" y="1055704"/>
                  </a:cubicBezTo>
                  <a:cubicBezTo>
                    <a:pt x="873610" y="1054434"/>
                    <a:pt x="950047" y="1056973"/>
                    <a:pt x="1030507" y="1056973"/>
                  </a:cubicBezTo>
                  <a:cubicBezTo>
                    <a:pt x="1147174" y="1056973"/>
                    <a:pt x="1263841" y="1055704"/>
                    <a:pt x="1380507" y="1056973"/>
                  </a:cubicBezTo>
                  <a:cubicBezTo>
                    <a:pt x="1553496" y="1058244"/>
                    <a:pt x="3452348" y="1048084"/>
                    <a:pt x="3629359" y="1050623"/>
                  </a:cubicBezTo>
                  <a:cubicBezTo>
                    <a:pt x="3705796" y="1051894"/>
                    <a:pt x="3782232" y="1053163"/>
                    <a:pt x="3854646" y="1053163"/>
                  </a:cubicBezTo>
                  <a:cubicBezTo>
                    <a:pt x="3987405" y="1055704"/>
                    <a:pt x="4116141" y="1051894"/>
                    <a:pt x="4248900" y="1055704"/>
                  </a:cubicBezTo>
                  <a:cubicBezTo>
                    <a:pt x="4357520" y="1058244"/>
                    <a:pt x="4466141" y="1058244"/>
                    <a:pt x="4574762" y="1060784"/>
                  </a:cubicBezTo>
                  <a:cubicBezTo>
                    <a:pt x="4735681" y="1064594"/>
                    <a:pt x="4896601" y="1067134"/>
                    <a:pt x="5057521" y="1068404"/>
                  </a:cubicBezTo>
                  <a:cubicBezTo>
                    <a:pt x="5117866" y="1068404"/>
                    <a:pt x="5141399" y="1067134"/>
                    <a:pt x="5161719" y="106713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sp>
        <p:nvSpPr>
          <p:cNvPr id="11" name="Freeform 20">
            <a:extLst>
              <a:ext uri="{FF2B5EF4-FFF2-40B4-BE49-F238E27FC236}">
                <a16:creationId xmlns:a16="http://schemas.microsoft.com/office/drawing/2014/main" id="{FA9A7D33-A831-49E6-808D-21A7B574B30B}"/>
              </a:ext>
            </a:extLst>
          </p:cNvPr>
          <p:cNvSpPr/>
          <p:nvPr/>
        </p:nvSpPr>
        <p:spPr>
          <a:xfrm rot="519467">
            <a:off x="10144378" y="4873923"/>
            <a:ext cx="2030409" cy="1841749"/>
          </a:xfrm>
          <a:custGeom>
            <a:avLst/>
            <a:gdLst/>
            <a:ahLst/>
            <a:cxnLst/>
            <a:rect l="l" t="t" r="r" b="b"/>
            <a:pathLst>
              <a:path w="3045613" h="2762624">
                <a:moveTo>
                  <a:pt x="0" y="0"/>
                </a:moveTo>
                <a:lnTo>
                  <a:pt x="3045613" y="0"/>
                </a:lnTo>
                <a:lnTo>
                  <a:pt x="3045613" y="2762624"/>
                </a:lnTo>
                <a:lnTo>
                  <a:pt x="0" y="276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A35C4C25-C69E-4839-8FE2-6A3332C82205}"/>
              </a:ext>
            </a:extLst>
          </p:cNvPr>
          <p:cNvSpPr/>
          <p:nvPr/>
        </p:nvSpPr>
        <p:spPr>
          <a:xfrm>
            <a:off x="101600" y="102631"/>
            <a:ext cx="1003777" cy="1231628"/>
          </a:xfrm>
          <a:custGeom>
            <a:avLst/>
            <a:gdLst/>
            <a:ahLst/>
            <a:cxnLst/>
            <a:rect l="l" t="t" r="r" b="b"/>
            <a:pathLst>
              <a:path w="1505666" h="1847442">
                <a:moveTo>
                  <a:pt x="0" y="0"/>
                </a:moveTo>
                <a:lnTo>
                  <a:pt x="1505665" y="0"/>
                </a:lnTo>
                <a:lnTo>
                  <a:pt x="1505665" y="1847442"/>
                </a:lnTo>
                <a:lnTo>
                  <a:pt x="0" y="18474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0E677-1519-4D3A-A661-AEE78237D80F}"/>
              </a:ext>
            </a:extLst>
          </p:cNvPr>
          <p:cNvSpPr txBox="1"/>
          <p:nvPr/>
        </p:nvSpPr>
        <p:spPr>
          <a:xfrm>
            <a:off x="1247878" y="459285"/>
            <a:ext cx="61595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C4717D-254F-475C-849B-B5E0295223DC}"/>
              </a:ext>
            </a:extLst>
          </p:cNvPr>
          <p:cNvSpPr txBox="1"/>
          <p:nvPr/>
        </p:nvSpPr>
        <p:spPr>
          <a:xfrm>
            <a:off x="6336654" y="1630754"/>
            <a:ext cx="4567983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chia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1A1F70-68B8-4A42-B665-C442CFF3DF96}"/>
              </a:ext>
            </a:extLst>
          </p:cNvPr>
          <p:cNvSpPr txBox="1"/>
          <p:nvPr/>
        </p:nvSpPr>
        <p:spPr>
          <a:xfrm>
            <a:off x="6345656" y="2477200"/>
            <a:ext cx="101332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E19B955-F1DB-41A7-BCA6-C7BD8BE07AB6}"/>
              </a:ext>
            </a:extLst>
          </p:cNvPr>
          <p:cNvSpPr/>
          <p:nvPr/>
        </p:nvSpPr>
        <p:spPr>
          <a:xfrm>
            <a:off x="6959600" y="4685417"/>
            <a:ext cx="2544725" cy="468235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1275 : 3 = 425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14AE09-9C12-498D-B226-4450A2F8F8A8}"/>
              </a:ext>
            </a:extLst>
          </p:cNvPr>
          <p:cNvSpPr txBox="1"/>
          <p:nvPr/>
        </p:nvSpPr>
        <p:spPr>
          <a:xfrm>
            <a:off x="6336654" y="3373188"/>
            <a:ext cx="2756546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10" indent="-190510">
              <a:buFont typeface="Arial" panose="020B0604020202020204" pitchFamily="34" charset="0"/>
              <a:buChar char="•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15;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A214E8-D86C-4833-B1AD-034C3ED53F31}"/>
              </a:ext>
            </a:extLst>
          </p:cNvPr>
          <p:cNvSpPr txBox="1"/>
          <p:nvPr/>
        </p:nvSpPr>
        <p:spPr>
          <a:xfrm>
            <a:off x="6342583" y="2040751"/>
            <a:ext cx="2506165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E7111-A181-4EFC-8676-A7E60F2E0F3B}"/>
              </a:ext>
            </a:extLst>
          </p:cNvPr>
          <p:cNvSpPr txBox="1"/>
          <p:nvPr/>
        </p:nvSpPr>
        <p:spPr>
          <a:xfrm>
            <a:off x="8791252" y="2032124"/>
            <a:ext cx="2506165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0C398-A599-4761-ACE6-61488A90F755}"/>
              </a:ext>
            </a:extLst>
          </p:cNvPr>
          <p:cNvSpPr txBox="1"/>
          <p:nvPr/>
        </p:nvSpPr>
        <p:spPr>
          <a:xfrm>
            <a:off x="7401321" y="2474253"/>
            <a:ext cx="3442466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chia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EBFE93-A2A4-467D-8DBD-305EF9B9E319}"/>
              </a:ext>
            </a:extLst>
          </p:cNvPr>
          <p:cNvSpPr txBox="1"/>
          <p:nvPr/>
        </p:nvSpPr>
        <p:spPr>
          <a:xfrm>
            <a:off x="6336654" y="2884622"/>
            <a:ext cx="2512094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21F2F4-ECD4-4CB4-B3C0-A214A8D755A5}"/>
              </a:ext>
            </a:extLst>
          </p:cNvPr>
          <p:cNvSpPr txBox="1"/>
          <p:nvPr/>
        </p:nvSpPr>
        <p:spPr>
          <a:xfrm>
            <a:off x="8773873" y="2882561"/>
            <a:ext cx="242902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D8B399-3F3D-4F63-A407-76789C0D49B1}"/>
              </a:ext>
            </a:extLst>
          </p:cNvPr>
          <p:cNvSpPr txBox="1"/>
          <p:nvPr/>
        </p:nvSpPr>
        <p:spPr>
          <a:xfrm>
            <a:off x="6334850" y="3808287"/>
            <a:ext cx="2541641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E8C831-38F5-4D9B-849C-ABAE92396BD2}"/>
              </a:ext>
            </a:extLst>
          </p:cNvPr>
          <p:cNvSpPr txBox="1"/>
          <p:nvPr/>
        </p:nvSpPr>
        <p:spPr>
          <a:xfrm>
            <a:off x="8621726" y="3378313"/>
            <a:ext cx="3369079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chia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EB060E-8B6E-4AE8-9E01-F99256D003BC}"/>
              </a:ext>
            </a:extLst>
          </p:cNvPr>
          <p:cNvSpPr txBox="1"/>
          <p:nvPr/>
        </p:nvSpPr>
        <p:spPr>
          <a:xfrm>
            <a:off x="8863522" y="3801264"/>
            <a:ext cx="2427697" cy="410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7FFDCD-EAF6-4DE5-9026-AE5ABE46B3A8}"/>
              </a:ext>
            </a:extLst>
          </p:cNvPr>
          <p:cNvSpPr/>
          <p:nvPr/>
        </p:nvSpPr>
        <p:spPr>
          <a:xfrm>
            <a:off x="1702439" y="545753"/>
            <a:ext cx="2513961" cy="324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1275 : 3 = 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36A828D-F2EB-4E56-ABE1-64D6FCD936DF}"/>
              </a:ext>
            </a:extLst>
          </p:cNvPr>
          <p:cNvCxnSpPr/>
          <p:nvPr/>
        </p:nvCxnSpPr>
        <p:spPr>
          <a:xfrm>
            <a:off x="2286000" y="2176369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ED66F9-4851-49CB-A607-493E58963B33}"/>
              </a:ext>
            </a:extLst>
          </p:cNvPr>
          <p:cNvCxnSpPr/>
          <p:nvPr/>
        </p:nvCxnSpPr>
        <p:spPr>
          <a:xfrm>
            <a:off x="2286000" y="2717800"/>
            <a:ext cx="81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238932-BA18-4B54-ABD7-2D9DAC5AAB9C}"/>
              </a:ext>
            </a:extLst>
          </p:cNvPr>
          <p:cNvSpPr txBox="1"/>
          <p:nvPr/>
        </p:nvSpPr>
        <p:spPr>
          <a:xfrm>
            <a:off x="1230645" y="2217721"/>
            <a:ext cx="125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657E2F-8F42-4C37-95AB-CAEAF41F426D}"/>
              </a:ext>
            </a:extLst>
          </p:cNvPr>
          <p:cNvSpPr txBox="1"/>
          <p:nvPr/>
        </p:nvSpPr>
        <p:spPr>
          <a:xfrm flipH="1">
            <a:off x="2424363" y="2134716"/>
            <a:ext cx="5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C99DC-D24F-44E5-8C01-525F38A939A6}"/>
              </a:ext>
            </a:extLst>
          </p:cNvPr>
          <p:cNvSpPr txBox="1"/>
          <p:nvPr/>
        </p:nvSpPr>
        <p:spPr>
          <a:xfrm>
            <a:off x="2387600" y="2882561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FDA000-437F-460E-A45C-2E6E334C1530}"/>
              </a:ext>
            </a:extLst>
          </p:cNvPr>
          <p:cNvSpPr txBox="1"/>
          <p:nvPr/>
        </p:nvSpPr>
        <p:spPr>
          <a:xfrm>
            <a:off x="1437694" y="2815011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7B500C-08AD-4610-99F7-A654D9CA9406}"/>
              </a:ext>
            </a:extLst>
          </p:cNvPr>
          <p:cNvSpPr txBox="1"/>
          <p:nvPr/>
        </p:nvSpPr>
        <p:spPr>
          <a:xfrm>
            <a:off x="2625201" y="2890855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156522-743A-4FB4-8F30-0A9194B42846}"/>
              </a:ext>
            </a:extLst>
          </p:cNvPr>
          <p:cNvSpPr txBox="1"/>
          <p:nvPr/>
        </p:nvSpPr>
        <p:spPr>
          <a:xfrm>
            <a:off x="1664129" y="3468545"/>
            <a:ext cx="70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20E8D3-F976-491C-966A-BC2C801EC1F4}"/>
              </a:ext>
            </a:extLst>
          </p:cNvPr>
          <p:cNvSpPr txBox="1"/>
          <p:nvPr/>
        </p:nvSpPr>
        <p:spPr>
          <a:xfrm>
            <a:off x="2839182" y="2890855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03A902-EE12-45CC-BFFE-311831F67B3D}"/>
              </a:ext>
            </a:extLst>
          </p:cNvPr>
          <p:cNvSpPr txBox="1"/>
          <p:nvPr/>
        </p:nvSpPr>
        <p:spPr>
          <a:xfrm>
            <a:off x="1910848" y="4002461"/>
            <a:ext cx="41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04802-3494-4C56-BAAE-C87DB93FF800}"/>
              </a:ext>
            </a:extLst>
          </p:cNvPr>
          <p:cNvSpPr txBox="1"/>
          <p:nvPr/>
        </p:nvSpPr>
        <p:spPr>
          <a:xfrm>
            <a:off x="1922626" y="2215965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61791E2-8FC3-46E3-8A4E-D5E5954B339D}"/>
              </a:ext>
            </a:extLst>
          </p:cNvPr>
          <p:cNvSpPr txBox="1"/>
          <p:nvPr/>
        </p:nvSpPr>
        <p:spPr>
          <a:xfrm>
            <a:off x="1682249" y="2223710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78 L -0.002 0.08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432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5 -0.00309 L 8.43056E-5 0.180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9" grpId="0"/>
      <p:bldP spid="39" grpId="1"/>
      <p:bldP spid="40" grpId="0"/>
      <p:bldP spid="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705214" y="1508498"/>
            <a:ext cx="3793677" cy="5306749"/>
            <a:chOff x="0" y="0"/>
            <a:chExt cx="5179499" cy="1931914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156639" cy="1903974"/>
            </a:xfrm>
            <a:custGeom>
              <a:avLst/>
              <a:gdLst/>
              <a:ahLst/>
              <a:cxnLst/>
              <a:rect l="l" t="t" r="r" b="b"/>
              <a:pathLst>
                <a:path w="5156639" h="1903974">
                  <a:moveTo>
                    <a:pt x="5156639" y="1903974"/>
                  </a:moveTo>
                  <a:lnTo>
                    <a:pt x="0" y="1896354"/>
                  </a:lnTo>
                  <a:lnTo>
                    <a:pt x="0" y="673575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5185849" cy="1930644"/>
            </a:xfrm>
            <a:custGeom>
              <a:avLst/>
              <a:gdLst/>
              <a:ahLst/>
              <a:cxnLst/>
              <a:rect l="l" t="t" r="r" b="b"/>
              <a:pathLst>
                <a:path w="5185849" h="1930644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92264"/>
                    <a:pt x="5157909" y="132696"/>
                    <a:pt x="5160449" y="171685"/>
                  </a:cubicBezTo>
                  <a:cubicBezTo>
                    <a:pt x="5160449" y="228001"/>
                    <a:pt x="5173149" y="1338446"/>
                    <a:pt x="5179499" y="1394763"/>
                  </a:cubicBezTo>
                  <a:cubicBezTo>
                    <a:pt x="5185849" y="1479959"/>
                    <a:pt x="5182039" y="1566600"/>
                    <a:pt x="5182039" y="1651797"/>
                  </a:cubicBezTo>
                  <a:cubicBezTo>
                    <a:pt x="5182039" y="1726885"/>
                    <a:pt x="5183309" y="1796198"/>
                    <a:pt x="5184579" y="1869684"/>
                  </a:cubicBezTo>
                  <a:cubicBezTo>
                    <a:pt x="5184579" y="1891274"/>
                    <a:pt x="5184579" y="1905244"/>
                    <a:pt x="5184579" y="1929374"/>
                  </a:cubicBezTo>
                  <a:cubicBezTo>
                    <a:pt x="5161719" y="1929374"/>
                    <a:pt x="5141399" y="1930644"/>
                    <a:pt x="5109820" y="1929374"/>
                  </a:cubicBezTo>
                  <a:cubicBezTo>
                    <a:pt x="4848325" y="1924294"/>
                    <a:pt x="4582808" y="1930644"/>
                    <a:pt x="4321313" y="1925564"/>
                  </a:cubicBezTo>
                  <a:cubicBezTo>
                    <a:pt x="4164417" y="1921754"/>
                    <a:pt x="4011543" y="1924294"/>
                    <a:pt x="3854646" y="1921754"/>
                  </a:cubicBezTo>
                  <a:cubicBezTo>
                    <a:pt x="3782232" y="1920484"/>
                    <a:pt x="3709819" y="1919214"/>
                    <a:pt x="3637405" y="1917944"/>
                  </a:cubicBezTo>
                  <a:cubicBezTo>
                    <a:pt x="3593152" y="1917944"/>
                    <a:pt x="3552922" y="1919214"/>
                    <a:pt x="3508669" y="1919214"/>
                  </a:cubicBezTo>
                  <a:cubicBezTo>
                    <a:pt x="3396025" y="1917944"/>
                    <a:pt x="3086255" y="1919214"/>
                    <a:pt x="2973611" y="1917944"/>
                  </a:cubicBezTo>
                  <a:cubicBezTo>
                    <a:pt x="2893152" y="1916674"/>
                    <a:pt x="1283956" y="1925564"/>
                    <a:pt x="1203496" y="1924294"/>
                  </a:cubicBezTo>
                  <a:cubicBezTo>
                    <a:pt x="1183381" y="1924294"/>
                    <a:pt x="1159243" y="1925564"/>
                    <a:pt x="1139128" y="1925564"/>
                  </a:cubicBezTo>
                  <a:cubicBezTo>
                    <a:pt x="1090852" y="1925564"/>
                    <a:pt x="1046599" y="1926834"/>
                    <a:pt x="998323" y="1926834"/>
                  </a:cubicBezTo>
                  <a:cubicBezTo>
                    <a:pt x="877634" y="1926834"/>
                    <a:pt x="760967" y="1925564"/>
                    <a:pt x="640277" y="1924294"/>
                  </a:cubicBezTo>
                  <a:cubicBezTo>
                    <a:pt x="567863" y="1923024"/>
                    <a:pt x="495449" y="1921754"/>
                    <a:pt x="427059" y="1920484"/>
                  </a:cubicBezTo>
                  <a:cubicBezTo>
                    <a:pt x="298323" y="1919214"/>
                    <a:pt x="169587" y="1917944"/>
                    <a:pt x="48260" y="1917944"/>
                  </a:cubicBezTo>
                  <a:cubicBezTo>
                    <a:pt x="38100" y="1917944"/>
                    <a:pt x="29210" y="1917944"/>
                    <a:pt x="19050" y="1916674"/>
                  </a:cubicBezTo>
                  <a:cubicBezTo>
                    <a:pt x="10160" y="1915404"/>
                    <a:pt x="5080" y="1909054"/>
                    <a:pt x="7620" y="1900164"/>
                  </a:cubicBezTo>
                  <a:cubicBezTo>
                    <a:pt x="16510" y="1868399"/>
                    <a:pt x="12700" y="1832298"/>
                    <a:pt x="11430" y="1794754"/>
                  </a:cubicBezTo>
                  <a:cubicBezTo>
                    <a:pt x="10160" y="1718221"/>
                    <a:pt x="6350" y="1643133"/>
                    <a:pt x="7620" y="1566600"/>
                  </a:cubicBezTo>
                  <a:cubicBezTo>
                    <a:pt x="5080" y="1471295"/>
                    <a:pt x="0" y="291538"/>
                    <a:pt x="7620" y="194789"/>
                  </a:cubicBezTo>
                  <a:cubicBezTo>
                    <a:pt x="8890" y="176017"/>
                    <a:pt x="7620" y="155800"/>
                    <a:pt x="8890" y="137028"/>
                  </a:cubicBezTo>
                  <a:cubicBezTo>
                    <a:pt x="10160" y="106704"/>
                    <a:pt x="12700" y="734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912864"/>
                  </a:moveTo>
                  <a:cubicBezTo>
                    <a:pt x="5162989" y="1896354"/>
                    <a:pt x="5164259" y="1883654"/>
                    <a:pt x="5164259" y="1870954"/>
                  </a:cubicBezTo>
                  <a:cubicBezTo>
                    <a:pt x="5162989" y="1788978"/>
                    <a:pt x="5161719" y="1712445"/>
                    <a:pt x="5161719" y="1630137"/>
                  </a:cubicBezTo>
                  <a:cubicBezTo>
                    <a:pt x="5161719" y="1592592"/>
                    <a:pt x="5164259" y="1555048"/>
                    <a:pt x="5162989" y="1517504"/>
                  </a:cubicBezTo>
                  <a:cubicBezTo>
                    <a:pt x="5162989" y="1482847"/>
                    <a:pt x="5161719" y="1446747"/>
                    <a:pt x="5160449" y="1412091"/>
                  </a:cubicBezTo>
                  <a:cubicBezTo>
                    <a:pt x="5155369" y="1358662"/>
                    <a:pt x="5143939" y="252549"/>
                    <a:pt x="5143939" y="199121"/>
                  </a:cubicBezTo>
                  <a:cubicBezTo>
                    <a:pt x="5141399" y="154357"/>
                    <a:pt x="5138859" y="108148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9160"/>
                  </a:cubicBezTo>
                  <a:cubicBezTo>
                    <a:pt x="31750" y="95152"/>
                    <a:pt x="31750" y="121144"/>
                    <a:pt x="30480" y="147136"/>
                  </a:cubicBezTo>
                  <a:cubicBezTo>
                    <a:pt x="29210" y="190457"/>
                    <a:pt x="26670" y="232333"/>
                    <a:pt x="25400" y="275654"/>
                  </a:cubicBezTo>
                  <a:cubicBezTo>
                    <a:pt x="20320" y="321862"/>
                    <a:pt x="26670" y="1451079"/>
                    <a:pt x="29210" y="1497287"/>
                  </a:cubicBezTo>
                  <a:cubicBezTo>
                    <a:pt x="29210" y="1546384"/>
                    <a:pt x="29210" y="1596924"/>
                    <a:pt x="30480" y="1646021"/>
                  </a:cubicBezTo>
                  <a:cubicBezTo>
                    <a:pt x="30480" y="1682121"/>
                    <a:pt x="33020" y="1718221"/>
                    <a:pt x="33020" y="1754322"/>
                  </a:cubicBezTo>
                  <a:cubicBezTo>
                    <a:pt x="33020" y="1793310"/>
                    <a:pt x="33020" y="1832298"/>
                    <a:pt x="31750" y="1870954"/>
                  </a:cubicBezTo>
                  <a:cubicBezTo>
                    <a:pt x="31750" y="1874764"/>
                    <a:pt x="31750" y="1877304"/>
                    <a:pt x="31750" y="1881114"/>
                  </a:cubicBezTo>
                  <a:cubicBezTo>
                    <a:pt x="31750" y="1891274"/>
                    <a:pt x="35560" y="1895084"/>
                    <a:pt x="44450" y="1895084"/>
                  </a:cubicBezTo>
                  <a:cubicBezTo>
                    <a:pt x="77058" y="1895084"/>
                    <a:pt x="133380" y="1896354"/>
                    <a:pt x="185679" y="1896354"/>
                  </a:cubicBezTo>
                  <a:cubicBezTo>
                    <a:pt x="262116" y="1896354"/>
                    <a:pt x="342576" y="1893814"/>
                    <a:pt x="419013" y="1896354"/>
                  </a:cubicBezTo>
                  <a:cubicBezTo>
                    <a:pt x="543725" y="1900164"/>
                    <a:pt x="668438" y="1902704"/>
                    <a:pt x="793151" y="1901434"/>
                  </a:cubicBezTo>
                  <a:cubicBezTo>
                    <a:pt x="873610" y="1900164"/>
                    <a:pt x="950047" y="1902704"/>
                    <a:pt x="1030507" y="1902704"/>
                  </a:cubicBezTo>
                  <a:cubicBezTo>
                    <a:pt x="1147174" y="1902704"/>
                    <a:pt x="1263841" y="1901434"/>
                    <a:pt x="1380507" y="1902704"/>
                  </a:cubicBezTo>
                  <a:cubicBezTo>
                    <a:pt x="1553496" y="1903974"/>
                    <a:pt x="3452348" y="1893814"/>
                    <a:pt x="3629359" y="1896354"/>
                  </a:cubicBezTo>
                  <a:cubicBezTo>
                    <a:pt x="3705796" y="1897624"/>
                    <a:pt x="3782232" y="1898894"/>
                    <a:pt x="3854646" y="1898894"/>
                  </a:cubicBezTo>
                  <a:cubicBezTo>
                    <a:pt x="3987405" y="1901434"/>
                    <a:pt x="4116141" y="1897624"/>
                    <a:pt x="4248900" y="1901434"/>
                  </a:cubicBezTo>
                  <a:cubicBezTo>
                    <a:pt x="4357520" y="1903974"/>
                    <a:pt x="4466141" y="1903974"/>
                    <a:pt x="4574762" y="1906514"/>
                  </a:cubicBezTo>
                  <a:cubicBezTo>
                    <a:pt x="4735681" y="1910324"/>
                    <a:pt x="4896601" y="1912864"/>
                    <a:pt x="5057521" y="1914134"/>
                  </a:cubicBezTo>
                  <a:cubicBezTo>
                    <a:pt x="5117866" y="1914134"/>
                    <a:pt x="5141399" y="1912864"/>
                    <a:pt x="5161719" y="191286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696612" y="246498"/>
            <a:ext cx="4220001" cy="1188032"/>
            <a:chOff x="0" y="0"/>
            <a:chExt cx="5179499" cy="1086183"/>
          </a:xfrm>
        </p:grpSpPr>
        <p:sp>
          <p:nvSpPr>
            <p:cNvPr id="18" name="Freeform 18"/>
            <p:cNvSpPr/>
            <p:nvPr/>
          </p:nvSpPr>
          <p:spPr>
            <a:xfrm>
              <a:off x="10160" y="16510"/>
              <a:ext cx="5156639" cy="1058244"/>
            </a:xfrm>
            <a:custGeom>
              <a:avLst/>
              <a:gdLst/>
              <a:ahLst/>
              <a:cxnLst/>
              <a:rect l="l" t="t" r="r" b="b"/>
              <a:pathLst>
                <a:path w="5156639" h="1058244">
                  <a:moveTo>
                    <a:pt x="5156639" y="1058244"/>
                  </a:moveTo>
                  <a:lnTo>
                    <a:pt x="0" y="1050624"/>
                  </a:lnTo>
                  <a:lnTo>
                    <a:pt x="0" y="380253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-3810" y="0"/>
              <a:ext cx="5185849" cy="1084913"/>
            </a:xfrm>
            <a:custGeom>
              <a:avLst/>
              <a:gdLst/>
              <a:ahLst/>
              <a:cxnLst/>
              <a:rect l="l" t="t" r="r" b="b"/>
              <a:pathLst>
                <a:path w="5185849" h="1084913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79178"/>
                    <a:pt x="5157909" y="100657"/>
                    <a:pt x="5160449" y="121369"/>
                  </a:cubicBezTo>
                  <a:cubicBezTo>
                    <a:pt x="5160449" y="151287"/>
                    <a:pt x="5173149" y="741198"/>
                    <a:pt x="5179499" y="771115"/>
                  </a:cubicBezTo>
                  <a:cubicBezTo>
                    <a:pt x="5185849" y="816375"/>
                    <a:pt x="5182039" y="862402"/>
                    <a:pt x="5182039" y="907661"/>
                  </a:cubicBezTo>
                  <a:cubicBezTo>
                    <a:pt x="5182039" y="947551"/>
                    <a:pt x="5183309" y="984373"/>
                    <a:pt x="5184579" y="1023953"/>
                  </a:cubicBezTo>
                  <a:cubicBezTo>
                    <a:pt x="5184579" y="1045544"/>
                    <a:pt x="5184579" y="1059513"/>
                    <a:pt x="5184579" y="1083644"/>
                  </a:cubicBezTo>
                  <a:cubicBezTo>
                    <a:pt x="5161719" y="1083644"/>
                    <a:pt x="5141399" y="1084913"/>
                    <a:pt x="5109820" y="1083644"/>
                  </a:cubicBezTo>
                  <a:cubicBezTo>
                    <a:pt x="4848325" y="1078563"/>
                    <a:pt x="4582808" y="1084913"/>
                    <a:pt x="4321313" y="1079834"/>
                  </a:cubicBezTo>
                  <a:cubicBezTo>
                    <a:pt x="4164417" y="1076023"/>
                    <a:pt x="4011543" y="1078563"/>
                    <a:pt x="3854646" y="1076023"/>
                  </a:cubicBezTo>
                  <a:cubicBezTo>
                    <a:pt x="3782232" y="1074753"/>
                    <a:pt x="3709819" y="1073484"/>
                    <a:pt x="3637405" y="1072213"/>
                  </a:cubicBezTo>
                  <a:cubicBezTo>
                    <a:pt x="3593152" y="1072213"/>
                    <a:pt x="3552922" y="1073484"/>
                    <a:pt x="3508669" y="1073484"/>
                  </a:cubicBezTo>
                  <a:cubicBezTo>
                    <a:pt x="3396025" y="1072213"/>
                    <a:pt x="3086255" y="1073484"/>
                    <a:pt x="2973611" y="1072213"/>
                  </a:cubicBezTo>
                  <a:cubicBezTo>
                    <a:pt x="2893152" y="1070944"/>
                    <a:pt x="1283956" y="1079834"/>
                    <a:pt x="1203496" y="1078563"/>
                  </a:cubicBezTo>
                  <a:cubicBezTo>
                    <a:pt x="1183381" y="1078563"/>
                    <a:pt x="1159243" y="1079834"/>
                    <a:pt x="1139128" y="1079834"/>
                  </a:cubicBezTo>
                  <a:cubicBezTo>
                    <a:pt x="1090852" y="1079834"/>
                    <a:pt x="1046599" y="1081103"/>
                    <a:pt x="998323" y="1081103"/>
                  </a:cubicBezTo>
                  <a:cubicBezTo>
                    <a:pt x="877634" y="1081103"/>
                    <a:pt x="760967" y="1079834"/>
                    <a:pt x="640277" y="1078563"/>
                  </a:cubicBezTo>
                  <a:cubicBezTo>
                    <a:pt x="567863" y="1077294"/>
                    <a:pt x="495449" y="1076023"/>
                    <a:pt x="427059" y="1074753"/>
                  </a:cubicBezTo>
                  <a:cubicBezTo>
                    <a:pt x="298323" y="1073484"/>
                    <a:pt x="169587" y="1072213"/>
                    <a:pt x="48260" y="1072213"/>
                  </a:cubicBezTo>
                  <a:cubicBezTo>
                    <a:pt x="38100" y="1072213"/>
                    <a:pt x="29210" y="1072213"/>
                    <a:pt x="19050" y="1070944"/>
                  </a:cubicBezTo>
                  <a:cubicBezTo>
                    <a:pt x="10160" y="1069673"/>
                    <a:pt x="5080" y="1063323"/>
                    <a:pt x="7620" y="1054434"/>
                  </a:cubicBezTo>
                  <a:cubicBezTo>
                    <a:pt x="16510" y="1022729"/>
                    <a:pt x="12700" y="1003551"/>
                    <a:pt x="11430" y="983606"/>
                  </a:cubicBezTo>
                  <a:cubicBezTo>
                    <a:pt x="10160" y="942949"/>
                    <a:pt x="6350" y="903059"/>
                    <a:pt x="7620" y="862402"/>
                  </a:cubicBezTo>
                  <a:cubicBezTo>
                    <a:pt x="5080" y="811772"/>
                    <a:pt x="0" y="185040"/>
                    <a:pt x="7620" y="133643"/>
                  </a:cubicBezTo>
                  <a:cubicBezTo>
                    <a:pt x="8890" y="123671"/>
                    <a:pt x="7620" y="112931"/>
                    <a:pt x="8890" y="102959"/>
                  </a:cubicBezTo>
                  <a:cubicBezTo>
                    <a:pt x="10160" y="86849"/>
                    <a:pt x="12700" y="69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067134"/>
                  </a:moveTo>
                  <a:cubicBezTo>
                    <a:pt x="5162989" y="1050623"/>
                    <a:pt x="5164259" y="1037923"/>
                    <a:pt x="5164259" y="1025223"/>
                  </a:cubicBezTo>
                  <a:cubicBezTo>
                    <a:pt x="5162989" y="980537"/>
                    <a:pt x="5161719" y="939880"/>
                    <a:pt x="5161719" y="896155"/>
                  </a:cubicBezTo>
                  <a:cubicBezTo>
                    <a:pt x="5161719" y="876210"/>
                    <a:pt x="5164259" y="856265"/>
                    <a:pt x="5162989" y="836320"/>
                  </a:cubicBezTo>
                  <a:cubicBezTo>
                    <a:pt x="5162989" y="817909"/>
                    <a:pt x="5161719" y="798731"/>
                    <a:pt x="5160449" y="780321"/>
                  </a:cubicBezTo>
                  <a:cubicBezTo>
                    <a:pt x="5155369" y="751937"/>
                    <a:pt x="5143939" y="164328"/>
                    <a:pt x="5143939" y="135945"/>
                  </a:cubicBezTo>
                  <a:cubicBezTo>
                    <a:pt x="5141399" y="112164"/>
                    <a:pt x="5138859" y="87616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6904"/>
                  </a:cubicBezTo>
                  <a:cubicBezTo>
                    <a:pt x="31750" y="80712"/>
                    <a:pt x="31750" y="94520"/>
                    <a:pt x="30480" y="108328"/>
                  </a:cubicBezTo>
                  <a:cubicBezTo>
                    <a:pt x="29210" y="131342"/>
                    <a:pt x="26670" y="153588"/>
                    <a:pt x="25400" y="176602"/>
                  </a:cubicBezTo>
                  <a:cubicBezTo>
                    <a:pt x="20320" y="201149"/>
                    <a:pt x="26670" y="801033"/>
                    <a:pt x="29210" y="825580"/>
                  </a:cubicBezTo>
                  <a:cubicBezTo>
                    <a:pt x="29210" y="851662"/>
                    <a:pt x="29210" y="878511"/>
                    <a:pt x="30480" y="904593"/>
                  </a:cubicBezTo>
                  <a:cubicBezTo>
                    <a:pt x="30480" y="923771"/>
                    <a:pt x="33020" y="942949"/>
                    <a:pt x="33020" y="962127"/>
                  </a:cubicBezTo>
                  <a:cubicBezTo>
                    <a:pt x="33020" y="982839"/>
                    <a:pt x="33020" y="1003551"/>
                    <a:pt x="31750" y="1025223"/>
                  </a:cubicBezTo>
                  <a:cubicBezTo>
                    <a:pt x="31750" y="1029034"/>
                    <a:pt x="31750" y="1031573"/>
                    <a:pt x="31750" y="1035384"/>
                  </a:cubicBezTo>
                  <a:cubicBezTo>
                    <a:pt x="31750" y="1045544"/>
                    <a:pt x="35560" y="1049354"/>
                    <a:pt x="44450" y="1049354"/>
                  </a:cubicBezTo>
                  <a:cubicBezTo>
                    <a:pt x="77058" y="1049354"/>
                    <a:pt x="133380" y="1050623"/>
                    <a:pt x="185679" y="1050623"/>
                  </a:cubicBezTo>
                  <a:cubicBezTo>
                    <a:pt x="262116" y="1050623"/>
                    <a:pt x="342576" y="1048084"/>
                    <a:pt x="419013" y="1050623"/>
                  </a:cubicBezTo>
                  <a:cubicBezTo>
                    <a:pt x="543725" y="1054434"/>
                    <a:pt x="668438" y="1056973"/>
                    <a:pt x="793151" y="1055704"/>
                  </a:cubicBezTo>
                  <a:cubicBezTo>
                    <a:pt x="873610" y="1054434"/>
                    <a:pt x="950047" y="1056973"/>
                    <a:pt x="1030507" y="1056973"/>
                  </a:cubicBezTo>
                  <a:cubicBezTo>
                    <a:pt x="1147174" y="1056973"/>
                    <a:pt x="1263841" y="1055704"/>
                    <a:pt x="1380507" y="1056973"/>
                  </a:cubicBezTo>
                  <a:cubicBezTo>
                    <a:pt x="1553496" y="1058244"/>
                    <a:pt x="3452348" y="1048084"/>
                    <a:pt x="3629359" y="1050623"/>
                  </a:cubicBezTo>
                  <a:cubicBezTo>
                    <a:pt x="3705796" y="1051894"/>
                    <a:pt x="3782232" y="1053163"/>
                    <a:pt x="3854646" y="1053163"/>
                  </a:cubicBezTo>
                  <a:cubicBezTo>
                    <a:pt x="3987405" y="1055704"/>
                    <a:pt x="4116141" y="1051894"/>
                    <a:pt x="4248900" y="1055704"/>
                  </a:cubicBezTo>
                  <a:cubicBezTo>
                    <a:pt x="4357520" y="1058244"/>
                    <a:pt x="4466141" y="1058244"/>
                    <a:pt x="4574762" y="1060784"/>
                  </a:cubicBezTo>
                  <a:cubicBezTo>
                    <a:pt x="4735681" y="1064594"/>
                    <a:pt x="4896601" y="1067134"/>
                    <a:pt x="5057521" y="1068404"/>
                  </a:cubicBezTo>
                  <a:cubicBezTo>
                    <a:pt x="5117866" y="1068404"/>
                    <a:pt x="5141399" y="1067134"/>
                    <a:pt x="5161719" y="106713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sp>
        <p:nvSpPr>
          <p:cNvPr id="21" name="Freeform 21"/>
          <p:cNvSpPr/>
          <p:nvPr/>
        </p:nvSpPr>
        <p:spPr>
          <a:xfrm>
            <a:off x="101600" y="102631"/>
            <a:ext cx="1003777" cy="1231628"/>
          </a:xfrm>
          <a:custGeom>
            <a:avLst/>
            <a:gdLst/>
            <a:ahLst/>
            <a:cxnLst/>
            <a:rect l="l" t="t" r="r" b="b"/>
            <a:pathLst>
              <a:path w="1505666" h="1847442">
                <a:moveTo>
                  <a:pt x="0" y="0"/>
                </a:moveTo>
                <a:lnTo>
                  <a:pt x="1505665" y="0"/>
                </a:lnTo>
                <a:lnTo>
                  <a:pt x="1505665" y="1847442"/>
                </a:lnTo>
                <a:lnTo>
                  <a:pt x="0" y="184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5F3853-5BF3-4CAA-BF8F-F84F4C37FBD2}"/>
              </a:ext>
            </a:extLst>
          </p:cNvPr>
          <p:cNvSpPr txBox="1"/>
          <p:nvPr/>
        </p:nvSpPr>
        <p:spPr>
          <a:xfrm>
            <a:off x="1247878" y="459285"/>
            <a:ext cx="61595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FFDCD35-B3F8-4096-8EF4-2A955D450E30}"/>
              </a:ext>
            </a:extLst>
          </p:cNvPr>
          <p:cNvSpPr/>
          <p:nvPr/>
        </p:nvSpPr>
        <p:spPr>
          <a:xfrm>
            <a:off x="1702439" y="545753"/>
            <a:ext cx="2513961" cy="324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6408 : 2 = ?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C0921E6B-CBA5-411F-A436-6C6F3D6577D4}"/>
              </a:ext>
            </a:extLst>
          </p:cNvPr>
          <p:cNvCxnSpPr/>
          <p:nvPr/>
        </p:nvCxnSpPr>
        <p:spPr>
          <a:xfrm>
            <a:off x="2286000" y="2176369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7910F079-4FD4-4CB3-AE86-D1A23DF7EE99}"/>
              </a:ext>
            </a:extLst>
          </p:cNvPr>
          <p:cNvCxnSpPr/>
          <p:nvPr/>
        </p:nvCxnSpPr>
        <p:spPr>
          <a:xfrm>
            <a:off x="2286000" y="2717800"/>
            <a:ext cx="81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2463B80-DB9C-474F-8F5B-4F5A8BA95257}"/>
              </a:ext>
            </a:extLst>
          </p:cNvPr>
          <p:cNvSpPr txBox="1"/>
          <p:nvPr/>
        </p:nvSpPr>
        <p:spPr>
          <a:xfrm>
            <a:off x="1230645" y="2217721"/>
            <a:ext cx="125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6408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1C760F9-DA25-4513-ACFB-4C200A8E4E56}"/>
              </a:ext>
            </a:extLst>
          </p:cNvPr>
          <p:cNvSpPr txBox="1"/>
          <p:nvPr/>
        </p:nvSpPr>
        <p:spPr>
          <a:xfrm>
            <a:off x="2493908" y="2190161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AE13CC2-EC69-4CE0-95A3-2B652C008F99}"/>
              </a:ext>
            </a:extLst>
          </p:cNvPr>
          <p:cNvSpPr txBox="1"/>
          <p:nvPr/>
        </p:nvSpPr>
        <p:spPr>
          <a:xfrm>
            <a:off x="2387600" y="2882561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F1C3971-BB52-411C-B88D-F17864E410B0}"/>
              </a:ext>
            </a:extLst>
          </p:cNvPr>
          <p:cNvSpPr txBox="1"/>
          <p:nvPr/>
        </p:nvSpPr>
        <p:spPr>
          <a:xfrm>
            <a:off x="1244097" y="2835636"/>
            <a:ext cx="619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42647CD-4D62-4543-9E17-C7E613CBF415}"/>
              </a:ext>
            </a:extLst>
          </p:cNvPr>
          <p:cNvSpPr txBox="1"/>
          <p:nvPr/>
        </p:nvSpPr>
        <p:spPr>
          <a:xfrm>
            <a:off x="2593024" y="2882561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339BDF-927F-4DC7-B9F6-C6CD4E144E0E}"/>
              </a:ext>
            </a:extLst>
          </p:cNvPr>
          <p:cNvSpPr txBox="1"/>
          <p:nvPr/>
        </p:nvSpPr>
        <p:spPr>
          <a:xfrm>
            <a:off x="1463936" y="3477935"/>
            <a:ext cx="70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DBBCE9C-32BC-4B80-8155-ECD93CF8E1BB}"/>
              </a:ext>
            </a:extLst>
          </p:cNvPr>
          <p:cNvSpPr txBox="1"/>
          <p:nvPr/>
        </p:nvSpPr>
        <p:spPr>
          <a:xfrm>
            <a:off x="2794000" y="2890855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163B58A-D39D-4567-9273-3325D1A4EAAD}"/>
              </a:ext>
            </a:extLst>
          </p:cNvPr>
          <p:cNvSpPr txBox="1"/>
          <p:nvPr/>
        </p:nvSpPr>
        <p:spPr>
          <a:xfrm>
            <a:off x="1711188" y="4088776"/>
            <a:ext cx="98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7A26994-B5B4-4AC7-B1B1-422E3182B5EA}"/>
              </a:ext>
            </a:extLst>
          </p:cNvPr>
          <p:cNvSpPr txBox="1"/>
          <p:nvPr/>
        </p:nvSpPr>
        <p:spPr>
          <a:xfrm>
            <a:off x="1930402" y="4636173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CC6AA83-5D96-4B80-A150-5210A90E69B4}"/>
              </a:ext>
            </a:extLst>
          </p:cNvPr>
          <p:cNvSpPr txBox="1"/>
          <p:nvPr/>
        </p:nvSpPr>
        <p:spPr>
          <a:xfrm>
            <a:off x="1922626" y="2215965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66766F-777E-4CD1-B6F4-E94F35C25E09}"/>
              </a:ext>
            </a:extLst>
          </p:cNvPr>
          <p:cNvSpPr txBox="1"/>
          <p:nvPr/>
        </p:nvSpPr>
        <p:spPr>
          <a:xfrm>
            <a:off x="1682249" y="2223710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E90E496-50E1-4E72-AF9D-96516796F954}"/>
              </a:ext>
            </a:extLst>
          </p:cNvPr>
          <p:cNvSpPr txBox="1"/>
          <p:nvPr/>
        </p:nvSpPr>
        <p:spPr>
          <a:xfrm>
            <a:off x="1465982" y="2211731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23E58EE-7F07-46F3-86CA-EF3E76E27DC1}"/>
              </a:ext>
            </a:extLst>
          </p:cNvPr>
          <p:cNvSpPr txBox="1"/>
          <p:nvPr/>
        </p:nvSpPr>
        <p:spPr>
          <a:xfrm>
            <a:off x="3040037" y="2893367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8" name="Group 5">
            <a:extLst>
              <a:ext uri="{FF2B5EF4-FFF2-40B4-BE49-F238E27FC236}">
                <a16:creationId xmlns:a16="http://schemas.microsoft.com/office/drawing/2014/main" id="{730547DD-4288-4257-B47B-4FFAF2042FCC}"/>
              </a:ext>
            </a:extLst>
          </p:cNvPr>
          <p:cNvGrpSpPr/>
          <p:nvPr/>
        </p:nvGrpSpPr>
        <p:grpSpPr>
          <a:xfrm>
            <a:off x="6863001" y="1482067"/>
            <a:ext cx="3793677" cy="5306749"/>
            <a:chOff x="0" y="0"/>
            <a:chExt cx="5179499" cy="1931914"/>
          </a:xfrm>
        </p:grpSpPr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61C68A78-9DD4-4F37-860A-F963D22AF737}"/>
                </a:ext>
              </a:extLst>
            </p:cNvPr>
            <p:cNvSpPr/>
            <p:nvPr/>
          </p:nvSpPr>
          <p:spPr>
            <a:xfrm>
              <a:off x="10160" y="16510"/>
              <a:ext cx="5156639" cy="1903974"/>
            </a:xfrm>
            <a:custGeom>
              <a:avLst/>
              <a:gdLst/>
              <a:ahLst/>
              <a:cxnLst/>
              <a:rect l="l" t="t" r="r" b="b"/>
              <a:pathLst>
                <a:path w="5156639" h="1903974">
                  <a:moveTo>
                    <a:pt x="5156639" y="1903974"/>
                  </a:moveTo>
                  <a:lnTo>
                    <a:pt x="0" y="1896354"/>
                  </a:lnTo>
                  <a:lnTo>
                    <a:pt x="0" y="673575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96BBA2A6-56E4-4E7E-9167-9824F5231C5A}"/>
                </a:ext>
              </a:extLst>
            </p:cNvPr>
            <p:cNvSpPr/>
            <p:nvPr/>
          </p:nvSpPr>
          <p:spPr>
            <a:xfrm>
              <a:off x="-3810" y="0"/>
              <a:ext cx="5185849" cy="1930644"/>
            </a:xfrm>
            <a:custGeom>
              <a:avLst/>
              <a:gdLst/>
              <a:ahLst/>
              <a:cxnLst/>
              <a:rect l="l" t="t" r="r" b="b"/>
              <a:pathLst>
                <a:path w="5185849" h="1930644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92264"/>
                    <a:pt x="5157909" y="132696"/>
                    <a:pt x="5160449" y="171685"/>
                  </a:cubicBezTo>
                  <a:cubicBezTo>
                    <a:pt x="5160449" y="228001"/>
                    <a:pt x="5173149" y="1338446"/>
                    <a:pt x="5179499" y="1394763"/>
                  </a:cubicBezTo>
                  <a:cubicBezTo>
                    <a:pt x="5185849" y="1479959"/>
                    <a:pt x="5182039" y="1566600"/>
                    <a:pt x="5182039" y="1651797"/>
                  </a:cubicBezTo>
                  <a:cubicBezTo>
                    <a:pt x="5182039" y="1726885"/>
                    <a:pt x="5183309" y="1796198"/>
                    <a:pt x="5184579" y="1869684"/>
                  </a:cubicBezTo>
                  <a:cubicBezTo>
                    <a:pt x="5184579" y="1891274"/>
                    <a:pt x="5184579" y="1905244"/>
                    <a:pt x="5184579" y="1929374"/>
                  </a:cubicBezTo>
                  <a:cubicBezTo>
                    <a:pt x="5161719" y="1929374"/>
                    <a:pt x="5141399" y="1930644"/>
                    <a:pt x="5109820" y="1929374"/>
                  </a:cubicBezTo>
                  <a:cubicBezTo>
                    <a:pt x="4848325" y="1924294"/>
                    <a:pt x="4582808" y="1930644"/>
                    <a:pt x="4321313" y="1925564"/>
                  </a:cubicBezTo>
                  <a:cubicBezTo>
                    <a:pt x="4164417" y="1921754"/>
                    <a:pt x="4011543" y="1924294"/>
                    <a:pt x="3854646" y="1921754"/>
                  </a:cubicBezTo>
                  <a:cubicBezTo>
                    <a:pt x="3782232" y="1920484"/>
                    <a:pt x="3709819" y="1919214"/>
                    <a:pt x="3637405" y="1917944"/>
                  </a:cubicBezTo>
                  <a:cubicBezTo>
                    <a:pt x="3593152" y="1917944"/>
                    <a:pt x="3552922" y="1919214"/>
                    <a:pt x="3508669" y="1919214"/>
                  </a:cubicBezTo>
                  <a:cubicBezTo>
                    <a:pt x="3396025" y="1917944"/>
                    <a:pt x="3086255" y="1919214"/>
                    <a:pt x="2973611" y="1917944"/>
                  </a:cubicBezTo>
                  <a:cubicBezTo>
                    <a:pt x="2893152" y="1916674"/>
                    <a:pt x="1283956" y="1925564"/>
                    <a:pt x="1203496" y="1924294"/>
                  </a:cubicBezTo>
                  <a:cubicBezTo>
                    <a:pt x="1183381" y="1924294"/>
                    <a:pt x="1159243" y="1925564"/>
                    <a:pt x="1139128" y="1925564"/>
                  </a:cubicBezTo>
                  <a:cubicBezTo>
                    <a:pt x="1090852" y="1925564"/>
                    <a:pt x="1046599" y="1926834"/>
                    <a:pt x="998323" y="1926834"/>
                  </a:cubicBezTo>
                  <a:cubicBezTo>
                    <a:pt x="877634" y="1926834"/>
                    <a:pt x="760967" y="1925564"/>
                    <a:pt x="640277" y="1924294"/>
                  </a:cubicBezTo>
                  <a:cubicBezTo>
                    <a:pt x="567863" y="1923024"/>
                    <a:pt x="495449" y="1921754"/>
                    <a:pt x="427059" y="1920484"/>
                  </a:cubicBezTo>
                  <a:cubicBezTo>
                    <a:pt x="298323" y="1919214"/>
                    <a:pt x="169587" y="1917944"/>
                    <a:pt x="48260" y="1917944"/>
                  </a:cubicBezTo>
                  <a:cubicBezTo>
                    <a:pt x="38100" y="1917944"/>
                    <a:pt x="29210" y="1917944"/>
                    <a:pt x="19050" y="1916674"/>
                  </a:cubicBezTo>
                  <a:cubicBezTo>
                    <a:pt x="10160" y="1915404"/>
                    <a:pt x="5080" y="1909054"/>
                    <a:pt x="7620" y="1900164"/>
                  </a:cubicBezTo>
                  <a:cubicBezTo>
                    <a:pt x="16510" y="1868399"/>
                    <a:pt x="12700" y="1832298"/>
                    <a:pt x="11430" y="1794754"/>
                  </a:cubicBezTo>
                  <a:cubicBezTo>
                    <a:pt x="10160" y="1718221"/>
                    <a:pt x="6350" y="1643133"/>
                    <a:pt x="7620" y="1566600"/>
                  </a:cubicBezTo>
                  <a:cubicBezTo>
                    <a:pt x="5080" y="1471295"/>
                    <a:pt x="0" y="291538"/>
                    <a:pt x="7620" y="194789"/>
                  </a:cubicBezTo>
                  <a:cubicBezTo>
                    <a:pt x="8890" y="176017"/>
                    <a:pt x="7620" y="155800"/>
                    <a:pt x="8890" y="137028"/>
                  </a:cubicBezTo>
                  <a:cubicBezTo>
                    <a:pt x="10160" y="106704"/>
                    <a:pt x="12700" y="734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912864"/>
                  </a:moveTo>
                  <a:cubicBezTo>
                    <a:pt x="5162989" y="1896354"/>
                    <a:pt x="5164259" y="1883654"/>
                    <a:pt x="5164259" y="1870954"/>
                  </a:cubicBezTo>
                  <a:cubicBezTo>
                    <a:pt x="5162989" y="1788978"/>
                    <a:pt x="5161719" y="1712445"/>
                    <a:pt x="5161719" y="1630137"/>
                  </a:cubicBezTo>
                  <a:cubicBezTo>
                    <a:pt x="5161719" y="1592592"/>
                    <a:pt x="5164259" y="1555048"/>
                    <a:pt x="5162989" y="1517504"/>
                  </a:cubicBezTo>
                  <a:cubicBezTo>
                    <a:pt x="5162989" y="1482847"/>
                    <a:pt x="5161719" y="1446747"/>
                    <a:pt x="5160449" y="1412091"/>
                  </a:cubicBezTo>
                  <a:cubicBezTo>
                    <a:pt x="5155369" y="1358662"/>
                    <a:pt x="5143939" y="252549"/>
                    <a:pt x="5143939" y="199121"/>
                  </a:cubicBezTo>
                  <a:cubicBezTo>
                    <a:pt x="5141399" y="154357"/>
                    <a:pt x="5138859" y="108148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9160"/>
                  </a:cubicBezTo>
                  <a:cubicBezTo>
                    <a:pt x="31750" y="95152"/>
                    <a:pt x="31750" y="121144"/>
                    <a:pt x="30480" y="147136"/>
                  </a:cubicBezTo>
                  <a:cubicBezTo>
                    <a:pt x="29210" y="190457"/>
                    <a:pt x="26670" y="232333"/>
                    <a:pt x="25400" y="275654"/>
                  </a:cubicBezTo>
                  <a:cubicBezTo>
                    <a:pt x="20320" y="321862"/>
                    <a:pt x="26670" y="1451079"/>
                    <a:pt x="29210" y="1497287"/>
                  </a:cubicBezTo>
                  <a:cubicBezTo>
                    <a:pt x="29210" y="1546384"/>
                    <a:pt x="29210" y="1596924"/>
                    <a:pt x="30480" y="1646021"/>
                  </a:cubicBezTo>
                  <a:cubicBezTo>
                    <a:pt x="30480" y="1682121"/>
                    <a:pt x="33020" y="1718221"/>
                    <a:pt x="33020" y="1754322"/>
                  </a:cubicBezTo>
                  <a:cubicBezTo>
                    <a:pt x="33020" y="1793310"/>
                    <a:pt x="33020" y="1832298"/>
                    <a:pt x="31750" y="1870954"/>
                  </a:cubicBezTo>
                  <a:cubicBezTo>
                    <a:pt x="31750" y="1874764"/>
                    <a:pt x="31750" y="1877304"/>
                    <a:pt x="31750" y="1881114"/>
                  </a:cubicBezTo>
                  <a:cubicBezTo>
                    <a:pt x="31750" y="1891274"/>
                    <a:pt x="35560" y="1895084"/>
                    <a:pt x="44450" y="1895084"/>
                  </a:cubicBezTo>
                  <a:cubicBezTo>
                    <a:pt x="77058" y="1895084"/>
                    <a:pt x="133380" y="1896354"/>
                    <a:pt x="185679" y="1896354"/>
                  </a:cubicBezTo>
                  <a:cubicBezTo>
                    <a:pt x="262116" y="1896354"/>
                    <a:pt x="342576" y="1893814"/>
                    <a:pt x="419013" y="1896354"/>
                  </a:cubicBezTo>
                  <a:cubicBezTo>
                    <a:pt x="543725" y="1900164"/>
                    <a:pt x="668438" y="1902704"/>
                    <a:pt x="793151" y="1901434"/>
                  </a:cubicBezTo>
                  <a:cubicBezTo>
                    <a:pt x="873610" y="1900164"/>
                    <a:pt x="950047" y="1902704"/>
                    <a:pt x="1030507" y="1902704"/>
                  </a:cubicBezTo>
                  <a:cubicBezTo>
                    <a:pt x="1147174" y="1902704"/>
                    <a:pt x="1263841" y="1901434"/>
                    <a:pt x="1380507" y="1902704"/>
                  </a:cubicBezTo>
                  <a:cubicBezTo>
                    <a:pt x="1553496" y="1903974"/>
                    <a:pt x="3452348" y="1893814"/>
                    <a:pt x="3629359" y="1896354"/>
                  </a:cubicBezTo>
                  <a:cubicBezTo>
                    <a:pt x="3705796" y="1897624"/>
                    <a:pt x="3782232" y="1898894"/>
                    <a:pt x="3854646" y="1898894"/>
                  </a:cubicBezTo>
                  <a:cubicBezTo>
                    <a:pt x="3987405" y="1901434"/>
                    <a:pt x="4116141" y="1897624"/>
                    <a:pt x="4248900" y="1901434"/>
                  </a:cubicBezTo>
                  <a:cubicBezTo>
                    <a:pt x="4357520" y="1903974"/>
                    <a:pt x="4466141" y="1903974"/>
                    <a:pt x="4574762" y="1906514"/>
                  </a:cubicBezTo>
                  <a:cubicBezTo>
                    <a:pt x="4735681" y="1910324"/>
                    <a:pt x="4896601" y="1912864"/>
                    <a:pt x="5057521" y="1914134"/>
                  </a:cubicBezTo>
                  <a:cubicBezTo>
                    <a:pt x="5117866" y="1914134"/>
                    <a:pt x="5141399" y="1912864"/>
                    <a:pt x="5161719" y="191286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131" name="Group 17">
            <a:extLst>
              <a:ext uri="{FF2B5EF4-FFF2-40B4-BE49-F238E27FC236}">
                <a16:creationId xmlns:a16="http://schemas.microsoft.com/office/drawing/2014/main" id="{888681F2-D91C-4E59-9AA6-83329CBE3EDC}"/>
              </a:ext>
            </a:extLst>
          </p:cNvPr>
          <p:cNvGrpSpPr/>
          <p:nvPr/>
        </p:nvGrpSpPr>
        <p:grpSpPr>
          <a:xfrm>
            <a:off x="6854399" y="220067"/>
            <a:ext cx="4220001" cy="1188032"/>
            <a:chOff x="0" y="0"/>
            <a:chExt cx="5179499" cy="1086183"/>
          </a:xfrm>
        </p:grpSpPr>
        <p:sp>
          <p:nvSpPr>
            <p:cNvPr id="132" name="Freeform 18">
              <a:extLst>
                <a:ext uri="{FF2B5EF4-FFF2-40B4-BE49-F238E27FC236}">
                  <a16:creationId xmlns:a16="http://schemas.microsoft.com/office/drawing/2014/main" id="{9285DB08-029E-4AA4-B8EF-E5BF4E96F100}"/>
                </a:ext>
              </a:extLst>
            </p:cNvPr>
            <p:cNvSpPr/>
            <p:nvPr/>
          </p:nvSpPr>
          <p:spPr>
            <a:xfrm>
              <a:off x="10160" y="16510"/>
              <a:ext cx="5156639" cy="1058244"/>
            </a:xfrm>
            <a:custGeom>
              <a:avLst/>
              <a:gdLst/>
              <a:ahLst/>
              <a:cxnLst/>
              <a:rect l="l" t="t" r="r" b="b"/>
              <a:pathLst>
                <a:path w="5156639" h="1058244">
                  <a:moveTo>
                    <a:pt x="5156639" y="1058244"/>
                  </a:moveTo>
                  <a:lnTo>
                    <a:pt x="0" y="1050624"/>
                  </a:lnTo>
                  <a:lnTo>
                    <a:pt x="0" y="380253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3" name="Freeform 19">
              <a:extLst>
                <a:ext uri="{FF2B5EF4-FFF2-40B4-BE49-F238E27FC236}">
                  <a16:creationId xmlns:a16="http://schemas.microsoft.com/office/drawing/2014/main" id="{531AFCEC-89FC-4716-843E-0C364678F2D5}"/>
                </a:ext>
              </a:extLst>
            </p:cNvPr>
            <p:cNvSpPr/>
            <p:nvPr/>
          </p:nvSpPr>
          <p:spPr>
            <a:xfrm>
              <a:off x="-3810" y="0"/>
              <a:ext cx="5185849" cy="1084913"/>
            </a:xfrm>
            <a:custGeom>
              <a:avLst/>
              <a:gdLst/>
              <a:ahLst/>
              <a:cxnLst/>
              <a:rect l="l" t="t" r="r" b="b"/>
              <a:pathLst>
                <a:path w="5185849" h="1084913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79178"/>
                    <a:pt x="5157909" y="100657"/>
                    <a:pt x="5160449" y="121369"/>
                  </a:cubicBezTo>
                  <a:cubicBezTo>
                    <a:pt x="5160449" y="151287"/>
                    <a:pt x="5173149" y="741198"/>
                    <a:pt x="5179499" y="771115"/>
                  </a:cubicBezTo>
                  <a:cubicBezTo>
                    <a:pt x="5185849" y="816375"/>
                    <a:pt x="5182039" y="862402"/>
                    <a:pt x="5182039" y="907661"/>
                  </a:cubicBezTo>
                  <a:cubicBezTo>
                    <a:pt x="5182039" y="947551"/>
                    <a:pt x="5183309" y="984373"/>
                    <a:pt x="5184579" y="1023953"/>
                  </a:cubicBezTo>
                  <a:cubicBezTo>
                    <a:pt x="5184579" y="1045544"/>
                    <a:pt x="5184579" y="1059513"/>
                    <a:pt x="5184579" y="1083644"/>
                  </a:cubicBezTo>
                  <a:cubicBezTo>
                    <a:pt x="5161719" y="1083644"/>
                    <a:pt x="5141399" y="1084913"/>
                    <a:pt x="5109820" y="1083644"/>
                  </a:cubicBezTo>
                  <a:cubicBezTo>
                    <a:pt x="4848325" y="1078563"/>
                    <a:pt x="4582808" y="1084913"/>
                    <a:pt x="4321313" y="1079834"/>
                  </a:cubicBezTo>
                  <a:cubicBezTo>
                    <a:pt x="4164417" y="1076023"/>
                    <a:pt x="4011543" y="1078563"/>
                    <a:pt x="3854646" y="1076023"/>
                  </a:cubicBezTo>
                  <a:cubicBezTo>
                    <a:pt x="3782232" y="1074753"/>
                    <a:pt x="3709819" y="1073484"/>
                    <a:pt x="3637405" y="1072213"/>
                  </a:cubicBezTo>
                  <a:cubicBezTo>
                    <a:pt x="3593152" y="1072213"/>
                    <a:pt x="3552922" y="1073484"/>
                    <a:pt x="3508669" y="1073484"/>
                  </a:cubicBezTo>
                  <a:cubicBezTo>
                    <a:pt x="3396025" y="1072213"/>
                    <a:pt x="3086255" y="1073484"/>
                    <a:pt x="2973611" y="1072213"/>
                  </a:cubicBezTo>
                  <a:cubicBezTo>
                    <a:pt x="2893152" y="1070944"/>
                    <a:pt x="1283956" y="1079834"/>
                    <a:pt x="1203496" y="1078563"/>
                  </a:cubicBezTo>
                  <a:cubicBezTo>
                    <a:pt x="1183381" y="1078563"/>
                    <a:pt x="1159243" y="1079834"/>
                    <a:pt x="1139128" y="1079834"/>
                  </a:cubicBezTo>
                  <a:cubicBezTo>
                    <a:pt x="1090852" y="1079834"/>
                    <a:pt x="1046599" y="1081103"/>
                    <a:pt x="998323" y="1081103"/>
                  </a:cubicBezTo>
                  <a:cubicBezTo>
                    <a:pt x="877634" y="1081103"/>
                    <a:pt x="760967" y="1079834"/>
                    <a:pt x="640277" y="1078563"/>
                  </a:cubicBezTo>
                  <a:cubicBezTo>
                    <a:pt x="567863" y="1077294"/>
                    <a:pt x="495449" y="1076023"/>
                    <a:pt x="427059" y="1074753"/>
                  </a:cubicBezTo>
                  <a:cubicBezTo>
                    <a:pt x="298323" y="1073484"/>
                    <a:pt x="169587" y="1072213"/>
                    <a:pt x="48260" y="1072213"/>
                  </a:cubicBezTo>
                  <a:cubicBezTo>
                    <a:pt x="38100" y="1072213"/>
                    <a:pt x="29210" y="1072213"/>
                    <a:pt x="19050" y="1070944"/>
                  </a:cubicBezTo>
                  <a:cubicBezTo>
                    <a:pt x="10160" y="1069673"/>
                    <a:pt x="5080" y="1063323"/>
                    <a:pt x="7620" y="1054434"/>
                  </a:cubicBezTo>
                  <a:cubicBezTo>
                    <a:pt x="16510" y="1022729"/>
                    <a:pt x="12700" y="1003551"/>
                    <a:pt x="11430" y="983606"/>
                  </a:cubicBezTo>
                  <a:cubicBezTo>
                    <a:pt x="10160" y="942949"/>
                    <a:pt x="6350" y="903059"/>
                    <a:pt x="7620" y="862402"/>
                  </a:cubicBezTo>
                  <a:cubicBezTo>
                    <a:pt x="5080" y="811772"/>
                    <a:pt x="0" y="185040"/>
                    <a:pt x="7620" y="133643"/>
                  </a:cubicBezTo>
                  <a:cubicBezTo>
                    <a:pt x="8890" y="123671"/>
                    <a:pt x="7620" y="112931"/>
                    <a:pt x="8890" y="102959"/>
                  </a:cubicBezTo>
                  <a:cubicBezTo>
                    <a:pt x="10160" y="86849"/>
                    <a:pt x="12700" y="69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067134"/>
                  </a:moveTo>
                  <a:cubicBezTo>
                    <a:pt x="5162989" y="1050623"/>
                    <a:pt x="5164259" y="1037923"/>
                    <a:pt x="5164259" y="1025223"/>
                  </a:cubicBezTo>
                  <a:cubicBezTo>
                    <a:pt x="5162989" y="980537"/>
                    <a:pt x="5161719" y="939880"/>
                    <a:pt x="5161719" y="896155"/>
                  </a:cubicBezTo>
                  <a:cubicBezTo>
                    <a:pt x="5161719" y="876210"/>
                    <a:pt x="5164259" y="856265"/>
                    <a:pt x="5162989" y="836320"/>
                  </a:cubicBezTo>
                  <a:cubicBezTo>
                    <a:pt x="5162989" y="817909"/>
                    <a:pt x="5161719" y="798731"/>
                    <a:pt x="5160449" y="780321"/>
                  </a:cubicBezTo>
                  <a:cubicBezTo>
                    <a:pt x="5155369" y="751937"/>
                    <a:pt x="5143939" y="164328"/>
                    <a:pt x="5143939" y="135945"/>
                  </a:cubicBezTo>
                  <a:cubicBezTo>
                    <a:pt x="5141399" y="112164"/>
                    <a:pt x="5138859" y="87616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6904"/>
                  </a:cubicBezTo>
                  <a:cubicBezTo>
                    <a:pt x="31750" y="80712"/>
                    <a:pt x="31750" y="94520"/>
                    <a:pt x="30480" y="108328"/>
                  </a:cubicBezTo>
                  <a:cubicBezTo>
                    <a:pt x="29210" y="131342"/>
                    <a:pt x="26670" y="153588"/>
                    <a:pt x="25400" y="176602"/>
                  </a:cubicBezTo>
                  <a:cubicBezTo>
                    <a:pt x="20320" y="201149"/>
                    <a:pt x="26670" y="801033"/>
                    <a:pt x="29210" y="825580"/>
                  </a:cubicBezTo>
                  <a:cubicBezTo>
                    <a:pt x="29210" y="851662"/>
                    <a:pt x="29210" y="878511"/>
                    <a:pt x="30480" y="904593"/>
                  </a:cubicBezTo>
                  <a:cubicBezTo>
                    <a:pt x="30480" y="923771"/>
                    <a:pt x="33020" y="942949"/>
                    <a:pt x="33020" y="962127"/>
                  </a:cubicBezTo>
                  <a:cubicBezTo>
                    <a:pt x="33020" y="982839"/>
                    <a:pt x="33020" y="1003551"/>
                    <a:pt x="31750" y="1025223"/>
                  </a:cubicBezTo>
                  <a:cubicBezTo>
                    <a:pt x="31750" y="1029034"/>
                    <a:pt x="31750" y="1031573"/>
                    <a:pt x="31750" y="1035384"/>
                  </a:cubicBezTo>
                  <a:cubicBezTo>
                    <a:pt x="31750" y="1045544"/>
                    <a:pt x="35560" y="1049354"/>
                    <a:pt x="44450" y="1049354"/>
                  </a:cubicBezTo>
                  <a:cubicBezTo>
                    <a:pt x="77058" y="1049354"/>
                    <a:pt x="133380" y="1050623"/>
                    <a:pt x="185679" y="1050623"/>
                  </a:cubicBezTo>
                  <a:cubicBezTo>
                    <a:pt x="262116" y="1050623"/>
                    <a:pt x="342576" y="1048084"/>
                    <a:pt x="419013" y="1050623"/>
                  </a:cubicBezTo>
                  <a:cubicBezTo>
                    <a:pt x="543725" y="1054434"/>
                    <a:pt x="668438" y="1056973"/>
                    <a:pt x="793151" y="1055704"/>
                  </a:cubicBezTo>
                  <a:cubicBezTo>
                    <a:pt x="873610" y="1054434"/>
                    <a:pt x="950047" y="1056973"/>
                    <a:pt x="1030507" y="1056973"/>
                  </a:cubicBezTo>
                  <a:cubicBezTo>
                    <a:pt x="1147174" y="1056973"/>
                    <a:pt x="1263841" y="1055704"/>
                    <a:pt x="1380507" y="1056973"/>
                  </a:cubicBezTo>
                  <a:cubicBezTo>
                    <a:pt x="1553496" y="1058244"/>
                    <a:pt x="3452348" y="1048084"/>
                    <a:pt x="3629359" y="1050623"/>
                  </a:cubicBezTo>
                  <a:cubicBezTo>
                    <a:pt x="3705796" y="1051894"/>
                    <a:pt x="3782232" y="1053163"/>
                    <a:pt x="3854646" y="1053163"/>
                  </a:cubicBezTo>
                  <a:cubicBezTo>
                    <a:pt x="3987405" y="1055704"/>
                    <a:pt x="4116141" y="1051894"/>
                    <a:pt x="4248900" y="1055704"/>
                  </a:cubicBezTo>
                  <a:cubicBezTo>
                    <a:pt x="4357520" y="1058244"/>
                    <a:pt x="4466141" y="1058244"/>
                    <a:pt x="4574762" y="1060784"/>
                  </a:cubicBezTo>
                  <a:cubicBezTo>
                    <a:pt x="4735681" y="1064594"/>
                    <a:pt x="4896601" y="1067134"/>
                    <a:pt x="5057521" y="1068404"/>
                  </a:cubicBezTo>
                  <a:cubicBezTo>
                    <a:pt x="5117866" y="1068404"/>
                    <a:pt x="5141399" y="1067134"/>
                    <a:pt x="5161719" y="106713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sp>
        <p:nvSpPr>
          <p:cNvPr id="134" name="Freeform 21">
            <a:extLst>
              <a:ext uri="{FF2B5EF4-FFF2-40B4-BE49-F238E27FC236}">
                <a16:creationId xmlns:a16="http://schemas.microsoft.com/office/drawing/2014/main" id="{8EBB9CB5-0278-4FA6-98FF-AA35861DF144}"/>
              </a:ext>
            </a:extLst>
          </p:cNvPr>
          <p:cNvSpPr/>
          <p:nvPr/>
        </p:nvSpPr>
        <p:spPr>
          <a:xfrm>
            <a:off x="6259387" y="76200"/>
            <a:ext cx="1003777" cy="1231628"/>
          </a:xfrm>
          <a:custGeom>
            <a:avLst/>
            <a:gdLst/>
            <a:ahLst/>
            <a:cxnLst/>
            <a:rect l="l" t="t" r="r" b="b"/>
            <a:pathLst>
              <a:path w="1505666" h="1847442">
                <a:moveTo>
                  <a:pt x="0" y="0"/>
                </a:moveTo>
                <a:lnTo>
                  <a:pt x="1505665" y="0"/>
                </a:lnTo>
                <a:lnTo>
                  <a:pt x="1505665" y="1847442"/>
                </a:lnTo>
                <a:lnTo>
                  <a:pt x="0" y="184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A99994E-CE57-4655-A612-E060D581877F}"/>
              </a:ext>
            </a:extLst>
          </p:cNvPr>
          <p:cNvSpPr txBox="1"/>
          <p:nvPr/>
        </p:nvSpPr>
        <p:spPr>
          <a:xfrm>
            <a:off x="7405665" y="432854"/>
            <a:ext cx="61595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CAB7FC06-7CA3-46B6-B197-5881A7680D28}"/>
              </a:ext>
            </a:extLst>
          </p:cNvPr>
          <p:cNvSpPr/>
          <p:nvPr/>
        </p:nvSpPr>
        <p:spPr>
          <a:xfrm>
            <a:off x="7860226" y="519322"/>
            <a:ext cx="2513961" cy="324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1275 : 3 = ?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D7B0A81-114D-48E6-9FD3-EC818E496090}"/>
              </a:ext>
            </a:extLst>
          </p:cNvPr>
          <p:cNvCxnSpPr/>
          <p:nvPr/>
        </p:nvCxnSpPr>
        <p:spPr>
          <a:xfrm>
            <a:off x="8844820" y="2149937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47B5B11-82E6-44E7-8182-28E3BF7C8BD2}"/>
              </a:ext>
            </a:extLst>
          </p:cNvPr>
          <p:cNvCxnSpPr/>
          <p:nvPr/>
        </p:nvCxnSpPr>
        <p:spPr>
          <a:xfrm>
            <a:off x="8844820" y="2691369"/>
            <a:ext cx="81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132C0336-7B71-45FF-A50C-4A7622E411B2}"/>
              </a:ext>
            </a:extLst>
          </p:cNvPr>
          <p:cNvSpPr txBox="1"/>
          <p:nvPr/>
        </p:nvSpPr>
        <p:spPr>
          <a:xfrm>
            <a:off x="7789465" y="2191289"/>
            <a:ext cx="1257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D4D1E07-4B45-41F0-A53C-4654FE5D8F59}"/>
              </a:ext>
            </a:extLst>
          </p:cNvPr>
          <p:cNvSpPr txBox="1"/>
          <p:nvPr/>
        </p:nvSpPr>
        <p:spPr>
          <a:xfrm flipH="1">
            <a:off x="8983183" y="2108285"/>
            <a:ext cx="5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D772C33-D421-4101-ACF3-C805A32471D2}"/>
              </a:ext>
            </a:extLst>
          </p:cNvPr>
          <p:cNvSpPr txBox="1"/>
          <p:nvPr/>
        </p:nvSpPr>
        <p:spPr>
          <a:xfrm>
            <a:off x="8946420" y="2856130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365434A-6EEE-480D-A875-37C51D726647}"/>
              </a:ext>
            </a:extLst>
          </p:cNvPr>
          <p:cNvSpPr txBox="1"/>
          <p:nvPr/>
        </p:nvSpPr>
        <p:spPr>
          <a:xfrm>
            <a:off x="7996514" y="2788579"/>
            <a:ext cx="64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CCF969E-035E-4A14-AF3D-9EF2C7877AAD}"/>
              </a:ext>
            </a:extLst>
          </p:cNvPr>
          <p:cNvSpPr txBox="1"/>
          <p:nvPr/>
        </p:nvSpPr>
        <p:spPr>
          <a:xfrm>
            <a:off x="9184021" y="2864424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BA8E4FD4-A017-4952-B309-46D0668680E4}"/>
              </a:ext>
            </a:extLst>
          </p:cNvPr>
          <p:cNvSpPr txBox="1"/>
          <p:nvPr/>
        </p:nvSpPr>
        <p:spPr>
          <a:xfrm>
            <a:off x="8222949" y="3442114"/>
            <a:ext cx="70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F6F031C-8DD0-4D49-A10A-63A9F3023AC4}"/>
              </a:ext>
            </a:extLst>
          </p:cNvPr>
          <p:cNvSpPr txBox="1"/>
          <p:nvPr/>
        </p:nvSpPr>
        <p:spPr>
          <a:xfrm>
            <a:off x="9398002" y="2864424"/>
            <a:ext cx="457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A7EFBFF-FA92-48D9-9A18-0E05841CF4AA}"/>
              </a:ext>
            </a:extLst>
          </p:cNvPr>
          <p:cNvSpPr txBox="1"/>
          <p:nvPr/>
        </p:nvSpPr>
        <p:spPr>
          <a:xfrm>
            <a:off x="8469668" y="3976029"/>
            <a:ext cx="41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1787016-49A3-4228-81D4-E7C5BC40089B}"/>
              </a:ext>
            </a:extLst>
          </p:cNvPr>
          <p:cNvSpPr txBox="1"/>
          <p:nvPr/>
        </p:nvSpPr>
        <p:spPr>
          <a:xfrm>
            <a:off x="8481446" y="2189534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55C0535-D2C6-4BC4-9012-6434832F66F3}"/>
              </a:ext>
            </a:extLst>
          </p:cNvPr>
          <p:cNvSpPr txBox="1"/>
          <p:nvPr/>
        </p:nvSpPr>
        <p:spPr>
          <a:xfrm>
            <a:off x="8241069" y="2197279"/>
            <a:ext cx="45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6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8480" y="1623580"/>
            <a:ext cx="1724720" cy="4298402"/>
            <a:chOff x="0" y="0"/>
            <a:chExt cx="1913258" cy="419549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890398" cy="4167551"/>
            </a:xfrm>
            <a:custGeom>
              <a:avLst/>
              <a:gdLst/>
              <a:ahLst/>
              <a:cxnLst/>
              <a:rect l="l" t="t" r="r" b="b"/>
              <a:pathLst>
                <a:path w="1890398" h="4167551">
                  <a:moveTo>
                    <a:pt x="1890398" y="4167551"/>
                  </a:moveTo>
                  <a:lnTo>
                    <a:pt x="0" y="4159931"/>
                  </a:lnTo>
                  <a:lnTo>
                    <a:pt x="0" y="1458642"/>
                  </a:lnTo>
                  <a:lnTo>
                    <a:pt x="17780" y="19050"/>
                  </a:lnTo>
                  <a:lnTo>
                    <a:pt x="940491" y="0"/>
                  </a:lnTo>
                  <a:lnTo>
                    <a:pt x="18713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919608" cy="4194221"/>
            </a:xfrm>
            <a:custGeom>
              <a:avLst/>
              <a:gdLst/>
              <a:ahLst/>
              <a:cxnLst/>
              <a:rect l="l" t="t" r="r" b="b"/>
              <a:pathLst>
                <a:path w="1919608" h="4194221">
                  <a:moveTo>
                    <a:pt x="1885318" y="21590"/>
                  </a:moveTo>
                  <a:cubicBezTo>
                    <a:pt x="1886588" y="34290"/>
                    <a:pt x="1886588" y="44450"/>
                    <a:pt x="1887858" y="54610"/>
                  </a:cubicBezTo>
                  <a:cubicBezTo>
                    <a:pt x="1890398" y="127288"/>
                    <a:pt x="1891668" y="218448"/>
                    <a:pt x="1894208" y="306352"/>
                  </a:cubicBezTo>
                  <a:cubicBezTo>
                    <a:pt x="1894208" y="433325"/>
                    <a:pt x="1906908" y="2936966"/>
                    <a:pt x="1913258" y="3063939"/>
                  </a:cubicBezTo>
                  <a:cubicBezTo>
                    <a:pt x="1919608" y="3256026"/>
                    <a:pt x="1915798" y="3451368"/>
                    <a:pt x="1915798" y="3643455"/>
                  </a:cubicBezTo>
                  <a:cubicBezTo>
                    <a:pt x="1915798" y="3812753"/>
                    <a:pt x="1917068" y="3969026"/>
                    <a:pt x="1918338" y="4133261"/>
                  </a:cubicBezTo>
                  <a:cubicBezTo>
                    <a:pt x="1918338" y="4154851"/>
                    <a:pt x="1918338" y="4168821"/>
                    <a:pt x="1918338" y="4192951"/>
                  </a:cubicBezTo>
                  <a:cubicBezTo>
                    <a:pt x="1895478" y="4192951"/>
                    <a:pt x="1875158" y="4194221"/>
                    <a:pt x="1854173" y="4192951"/>
                  </a:cubicBezTo>
                  <a:cubicBezTo>
                    <a:pt x="1761050" y="4187871"/>
                    <a:pt x="1666494" y="4194221"/>
                    <a:pt x="1573371" y="4189141"/>
                  </a:cubicBezTo>
                  <a:cubicBezTo>
                    <a:pt x="1517497" y="4185331"/>
                    <a:pt x="1463056" y="4187871"/>
                    <a:pt x="1407182" y="4185331"/>
                  </a:cubicBezTo>
                  <a:cubicBezTo>
                    <a:pt x="1381394" y="4184061"/>
                    <a:pt x="1355606" y="4182791"/>
                    <a:pt x="1329818" y="4181521"/>
                  </a:cubicBezTo>
                  <a:cubicBezTo>
                    <a:pt x="1314059" y="4181521"/>
                    <a:pt x="1299732" y="4182791"/>
                    <a:pt x="1283973" y="4182791"/>
                  </a:cubicBezTo>
                  <a:cubicBezTo>
                    <a:pt x="1243858" y="4181521"/>
                    <a:pt x="1133543" y="4182791"/>
                    <a:pt x="1093429" y="4181521"/>
                  </a:cubicBezTo>
                  <a:cubicBezTo>
                    <a:pt x="1064776" y="4180251"/>
                    <a:pt x="491710" y="4189141"/>
                    <a:pt x="463057" y="4187871"/>
                  </a:cubicBezTo>
                  <a:cubicBezTo>
                    <a:pt x="455894" y="4187871"/>
                    <a:pt x="447298" y="4189141"/>
                    <a:pt x="440134" y="4189141"/>
                  </a:cubicBezTo>
                  <a:cubicBezTo>
                    <a:pt x="422942" y="4189141"/>
                    <a:pt x="407183" y="4190411"/>
                    <a:pt x="389991" y="4190411"/>
                  </a:cubicBezTo>
                  <a:cubicBezTo>
                    <a:pt x="347011" y="4190411"/>
                    <a:pt x="305464" y="4189141"/>
                    <a:pt x="262484" y="4187871"/>
                  </a:cubicBezTo>
                  <a:cubicBezTo>
                    <a:pt x="236696" y="4186601"/>
                    <a:pt x="210908" y="4185331"/>
                    <a:pt x="186553" y="4184061"/>
                  </a:cubicBezTo>
                  <a:cubicBezTo>
                    <a:pt x="140708" y="4182791"/>
                    <a:pt x="94862" y="4181521"/>
                    <a:pt x="48260" y="4181521"/>
                  </a:cubicBezTo>
                  <a:cubicBezTo>
                    <a:pt x="38100" y="4181521"/>
                    <a:pt x="29210" y="4181521"/>
                    <a:pt x="19050" y="4180251"/>
                  </a:cubicBezTo>
                  <a:cubicBezTo>
                    <a:pt x="10160" y="4178981"/>
                    <a:pt x="5080" y="4172631"/>
                    <a:pt x="7620" y="4163741"/>
                  </a:cubicBezTo>
                  <a:cubicBezTo>
                    <a:pt x="16510" y="4131812"/>
                    <a:pt x="12700" y="4050419"/>
                    <a:pt x="11430" y="3965771"/>
                  </a:cubicBezTo>
                  <a:cubicBezTo>
                    <a:pt x="10160" y="3793218"/>
                    <a:pt x="6350" y="3623921"/>
                    <a:pt x="7620" y="3451368"/>
                  </a:cubicBezTo>
                  <a:cubicBezTo>
                    <a:pt x="5080" y="3236492"/>
                    <a:pt x="0" y="576576"/>
                    <a:pt x="7620" y="358443"/>
                  </a:cubicBezTo>
                  <a:cubicBezTo>
                    <a:pt x="8890" y="316119"/>
                    <a:pt x="7620" y="270539"/>
                    <a:pt x="8890" y="228215"/>
                  </a:cubicBezTo>
                  <a:cubicBezTo>
                    <a:pt x="10160" y="159845"/>
                    <a:pt x="12700" y="849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46" y="30480"/>
                    <a:pt x="81968" y="29210"/>
                  </a:cubicBezTo>
                  <a:cubicBezTo>
                    <a:pt x="120650" y="25400"/>
                    <a:pt x="159332" y="22860"/>
                    <a:pt x="199447" y="20320"/>
                  </a:cubicBezTo>
                  <a:cubicBezTo>
                    <a:pt x="226667" y="17780"/>
                    <a:pt x="253888" y="16510"/>
                    <a:pt x="279676" y="13970"/>
                  </a:cubicBezTo>
                  <a:cubicBezTo>
                    <a:pt x="305464" y="11430"/>
                    <a:pt x="332685" y="8890"/>
                    <a:pt x="358473" y="8890"/>
                  </a:cubicBezTo>
                  <a:cubicBezTo>
                    <a:pt x="387126" y="7620"/>
                    <a:pt x="415779" y="10160"/>
                    <a:pt x="444432" y="8890"/>
                  </a:cubicBezTo>
                  <a:cubicBezTo>
                    <a:pt x="480249" y="8890"/>
                    <a:pt x="1129245" y="6350"/>
                    <a:pt x="1165062" y="5080"/>
                  </a:cubicBezTo>
                  <a:cubicBezTo>
                    <a:pt x="1199446" y="3810"/>
                    <a:pt x="1233830" y="2540"/>
                    <a:pt x="1269646" y="2540"/>
                  </a:cubicBezTo>
                  <a:cubicBezTo>
                    <a:pt x="1328386" y="1270"/>
                    <a:pt x="1385692" y="0"/>
                    <a:pt x="1444431" y="0"/>
                  </a:cubicBezTo>
                  <a:cubicBezTo>
                    <a:pt x="1468787" y="0"/>
                    <a:pt x="1494575" y="2540"/>
                    <a:pt x="1518930" y="2540"/>
                  </a:cubicBezTo>
                  <a:cubicBezTo>
                    <a:pt x="1586265" y="3810"/>
                    <a:pt x="1655033" y="5080"/>
                    <a:pt x="1722368" y="7620"/>
                  </a:cubicBezTo>
                  <a:cubicBezTo>
                    <a:pt x="1758185" y="8890"/>
                    <a:pt x="1794001" y="12700"/>
                    <a:pt x="1829818" y="16510"/>
                  </a:cubicBezTo>
                  <a:cubicBezTo>
                    <a:pt x="1838414" y="16510"/>
                    <a:pt x="1847010" y="16510"/>
                    <a:pt x="1854173" y="16510"/>
                  </a:cubicBezTo>
                  <a:cubicBezTo>
                    <a:pt x="1866268" y="17780"/>
                    <a:pt x="1875158" y="20320"/>
                    <a:pt x="1885318" y="21590"/>
                  </a:cubicBezTo>
                  <a:close/>
                  <a:moveTo>
                    <a:pt x="1895478" y="4176441"/>
                  </a:moveTo>
                  <a:cubicBezTo>
                    <a:pt x="1896748" y="4159931"/>
                    <a:pt x="1898018" y="4147231"/>
                    <a:pt x="1898018" y="4134531"/>
                  </a:cubicBezTo>
                  <a:cubicBezTo>
                    <a:pt x="1896748" y="3952748"/>
                    <a:pt x="1895478" y="3780196"/>
                    <a:pt x="1895478" y="3594620"/>
                  </a:cubicBezTo>
                  <a:cubicBezTo>
                    <a:pt x="1895478" y="3509971"/>
                    <a:pt x="1898018" y="3425323"/>
                    <a:pt x="1896748" y="3340674"/>
                  </a:cubicBezTo>
                  <a:cubicBezTo>
                    <a:pt x="1896748" y="3262537"/>
                    <a:pt x="1895478" y="3181145"/>
                    <a:pt x="1894208" y="3103008"/>
                  </a:cubicBezTo>
                  <a:cubicBezTo>
                    <a:pt x="1889128" y="2982546"/>
                    <a:pt x="1877698" y="488672"/>
                    <a:pt x="1877698" y="368211"/>
                  </a:cubicBezTo>
                  <a:cubicBezTo>
                    <a:pt x="1875158" y="267284"/>
                    <a:pt x="1872618" y="163101"/>
                    <a:pt x="1870078" y="63500"/>
                  </a:cubicBezTo>
                  <a:cubicBezTo>
                    <a:pt x="1868808" y="44450"/>
                    <a:pt x="1867538" y="43180"/>
                    <a:pt x="1849875" y="41910"/>
                  </a:cubicBezTo>
                  <a:cubicBezTo>
                    <a:pt x="1845577" y="41910"/>
                    <a:pt x="1842712" y="41910"/>
                    <a:pt x="1838414" y="40640"/>
                  </a:cubicBezTo>
                  <a:cubicBezTo>
                    <a:pt x="1802597" y="36830"/>
                    <a:pt x="1765348" y="31750"/>
                    <a:pt x="1729531" y="30480"/>
                  </a:cubicBezTo>
                  <a:cubicBezTo>
                    <a:pt x="1642139" y="26670"/>
                    <a:pt x="1553314" y="25400"/>
                    <a:pt x="1465921" y="22860"/>
                  </a:cubicBezTo>
                  <a:cubicBezTo>
                    <a:pt x="1453027" y="22860"/>
                    <a:pt x="1438701" y="22860"/>
                    <a:pt x="1425807" y="22860"/>
                  </a:cubicBezTo>
                  <a:cubicBezTo>
                    <a:pt x="1404317" y="22860"/>
                    <a:pt x="1382827" y="22860"/>
                    <a:pt x="1362770" y="22860"/>
                  </a:cubicBezTo>
                  <a:cubicBezTo>
                    <a:pt x="1316924" y="22860"/>
                    <a:pt x="1271079" y="22860"/>
                    <a:pt x="1226667" y="24130"/>
                  </a:cubicBezTo>
                  <a:cubicBezTo>
                    <a:pt x="1187985" y="25400"/>
                    <a:pt x="536123" y="29210"/>
                    <a:pt x="497441" y="29210"/>
                  </a:cubicBezTo>
                  <a:cubicBezTo>
                    <a:pt x="434404" y="29210"/>
                    <a:pt x="371367" y="26670"/>
                    <a:pt x="308329" y="33020"/>
                  </a:cubicBezTo>
                  <a:cubicBezTo>
                    <a:pt x="275378" y="36830"/>
                    <a:pt x="243859" y="36830"/>
                    <a:pt x="212341" y="38100"/>
                  </a:cubicBezTo>
                  <a:cubicBezTo>
                    <a:pt x="157900" y="41910"/>
                    <a:pt x="103458" y="45720"/>
                    <a:pt x="49530" y="50800"/>
                  </a:cubicBezTo>
                  <a:cubicBezTo>
                    <a:pt x="36830" y="50800"/>
                    <a:pt x="34290" y="53340"/>
                    <a:pt x="33020" y="75197"/>
                  </a:cubicBezTo>
                  <a:cubicBezTo>
                    <a:pt x="31750" y="133800"/>
                    <a:pt x="31750" y="192402"/>
                    <a:pt x="30480" y="251005"/>
                  </a:cubicBezTo>
                  <a:cubicBezTo>
                    <a:pt x="29210" y="348676"/>
                    <a:pt x="26670" y="443092"/>
                    <a:pt x="25400" y="540763"/>
                  </a:cubicBezTo>
                  <a:cubicBezTo>
                    <a:pt x="20320" y="644946"/>
                    <a:pt x="26670" y="3190912"/>
                    <a:pt x="29210" y="3295094"/>
                  </a:cubicBezTo>
                  <a:cubicBezTo>
                    <a:pt x="29210" y="3405789"/>
                    <a:pt x="29210" y="3519738"/>
                    <a:pt x="30480" y="3630433"/>
                  </a:cubicBezTo>
                  <a:cubicBezTo>
                    <a:pt x="30480" y="3711825"/>
                    <a:pt x="33020" y="3793218"/>
                    <a:pt x="33020" y="3874611"/>
                  </a:cubicBezTo>
                  <a:cubicBezTo>
                    <a:pt x="33020" y="3962515"/>
                    <a:pt x="33020" y="4050419"/>
                    <a:pt x="31750" y="4134531"/>
                  </a:cubicBezTo>
                  <a:cubicBezTo>
                    <a:pt x="31750" y="4138341"/>
                    <a:pt x="31750" y="4140881"/>
                    <a:pt x="31750" y="4144691"/>
                  </a:cubicBezTo>
                  <a:cubicBezTo>
                    <a:pt x="31750" y="4154851"/>
                    <a:pt x="35560" y="4158661"/>
                    <a:pt x="44450" y="4158661"/>
                  </a:cubicBezTo>
                  <a:cubicBezTo>
                    <a:pt x="61911" y="4158661"/>
                    <a:pt x="81968" y="4159931"/>
                    <a:pt x="100593" y="4159931"/>
                  </a:cubicBezTo>
                  <a:cubicBezTo>
                    <a:pt x="127814" y="4159931"/>
                    <a:pt x="156467" y="4157391"/>
                    <a:pt x="183688" y="4159931"/>
                  </a:cubicBezTo>
                  <a:cubicBezTo>
                    <a:pt x="228100" y="4163741"/>
                    <a:pt x="272513" y="4166281"/>
                    <a:pt x="316925" y="4165011"/>
                  </a:cubicBezTo>
                  <a:cubicBezTo>
                    <a:pt x="345579" y="4163741"/>
                    <a:pt x="372799" y="4166281"/>
                    <a:pt x="401452" y="4166281"/>
                  </a:cubicBezTo>
                  <a:cubicBezTo>
                    <a:pt x="443000" y="4166281"/>
                    <a:pt x="484547" y="4165011"/>
                    <a:pt x="526094" y="4166281"/>
                  </a:cubicBezTo>
                  <a:cubicBezTo>
                    <a:pt x="587699" y="4167551"/>
                    <a:pt x="1263916" y="4157391"/>
                    <a:pt x="1326953" y="4159931"/>
                  </a:cubicBezTo>
                  <a:cubicBezTo>
                    <a:pt x="1354174" y="4161201"/>
                    <a:pt x="1381394" y="4162471"/>
                    <a:pt x="1407182" y="4162471"/>
                  </a:cubicBezTo>
                  <a:cubicBezTo>
                    <a:pt x="1454460" y="4165011"/>
                    <a:pt x="1500305" y="4161201"/>
                    <a:pt x="1547583" y="4165011"/>
                  </a:cubicBezTo>
                  <a:cubicBezTo>
                    <a:pt x="1586265" y="4167551"/>
                    <a:pt x="1624947" y="4167551"/>
                    <a:pt x="1663629" y="4170091"/>
                  </a:cubicBezTo>
                  <a:cubicBezTo>
                    <a:pt x="1720935" y="4173901"/>
                    <a:pt x="1778242" y="4176441"/>
                    <a:pt x="1835548" y="4177711"/>
                  </a:cubicBezTo>
                  <a:cubicBezTo>
                    <a:pt x="1857038" y="4177711"/>
                    <a:pt x="1875158" y="4176441"/>
                    <a:pt x="1895478" y="4176441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572000" y="1604262"/>
            <a:ext cx="1803509" cy="4316419"/>
            <a:chOff x="0" y="0"/>
            <a:chExt cx="1913258" cy="4195491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890398" cy="4167551"/>
            </a:xfrm>
            <a:custGeom>
              <a:avLst/>
              <a:gdLst/>
              <a:ahLst/>
              <a:cxnLst/>
              <a:rect l="l" t="t" r="r" b="b"/>
              <a:pathLst>
                <a:path w="1890398" h="4167551">
                  <a:moveTo>
                    <a:pt x="1890398" y="4167551"/>
                  </a:moveTo>
                  <a:lnTo>
                    <a:pt x="0" y="4159931"/>
                  </a:lnTo>
                  <a:lnTo>
                    <a:pt x="0" y="1458642"/>
                  </a:lnTo>
                  <a:lnTo>
                    <a:pt x="17780" y="19050"/>
                  </a:lnTo>
                  <a:lnTo>
                    <a:pt x="940491" y="0"/>
                  </a:lnTo>
                  <a:lnTo>
                    <a:pt x="18713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919608" cy="4194221"/>
            </a:xfrm>
            <a:custGeom>
              <a:avLst/>
              <a:gdLst/>
              <a:ahLst/>
              <a:cxnLst/>
              <a:rect l="l" t="t" r="r" b="b"/>
              <a:pathLst>
                <a:path w="1919608" h="4194221">
                  <a:moveTo>
                    <a:pt x="1885318" y="21590"/>
                  </a:moveTo>
                  <a:cubicBezTo>
                    <a:pt x="1886588" y="34290"/>
                    <a:pt x="1886588" y="44450"/>
                    <a:pt x="1887858" y="54610"/>
                  </a:cubicBezTo>
                  <a:cubicBezTo>
                    <a:pt x="1890398" y="127288"/>
                    <a:pt x="1891668" y="218448"/>
                    <a:pt x="1894208" y="306352"/>
                  </a:cubicBezTo>
                  <a:cubicBezTo>
                    <a:pt x="1894208" y="433325"/>
                    <a:pt x="1906908" y="2936966"/>
                    <a:pt x="1913258" y="3063939"/>
                  </a:cubicBezTo>
                  <a:cubicBezTo>
                    <a:pt x="1919608" y="3256026"/>
                    <a:pt x="1915798" y="3451368"/>
                    <a:pt x="1915798" y="3643455"/>
                  </a:cubicBezTo>
                  <a:cubicBezTo>
                    <a:pt x="1915798" y="3812753"/>
                    <a:pt x="1917068" y="3969026"/>
                    <a:pt x="1918338" y="4133261"/>
                  </a:cubicBezTo>
                  <a:cubicBezTo>
                    <a:pt x="1918338" y="4154851"/>
                    <a:pt x="1918338" y="4168821"/>
                    <a:pt x="1918338" y="4192951"/>
                  </a:cubicBezTo>
                  <a:cubicBezTo>
                    <a:pt x="1895478" y="4192951"/>
                    <a:pt x="1875158" y="4194221"/>
                    <a:pt x="1854173" y="4192951"/>
                  </a:cubicBezTo>
                  <a:cubicBezTo>
                    <a:pt x="1761050" y="4187871"/>
                    <a:pt x="1666494" y="4194221"/>
                    <a:pt x="1573371" y="4189141"/>
                  </a:cubicBezTo>
                  <a:cubicBezTo>
                    <a:pt x="1517497" y="4185331"/>
                    <a:pt x="1463056" y="4187871"/>
                    <a:pt x="1407182" y="4185331"/>
                  </a:cubicBezTo>
                  <a:cubicBezTo>
                    <a:pt x="1381394" y="4184061"/>
                    <a:pt x="1355606" y="4182791"/>
                    <a:pt x="1329818" y="4181521"/>
                  </a:cubicBezTo>
                  <a:cubicBezTo>
                    <a:pt x="1314059" y="4181521"/>
                    <a:pt x="1299732" y="4182791"/>
                    <a:pt x="1283973" y="4182791"/>
                  </a:cubicBezTo>
                  <a:cubicBezTo>
                    <a:pt x="1243858" y="4181521"/>
                    <a:pt x="1133543" y="4182791"/>
                    <a:pt x="1093429" y="4181521"/>
                  </a:cubicBezTo>
                  <a:cubicBezTo>
                    <a:pt x="1064776" y="4180251"/>
                    <a:pt x="491710" y="4189141"/>
                    <a:pt x="463057" y="4187871"/>
                  </a:cubicBezTo>
                  <a:cubicBezTo>
                    <a:pt x="455894" y="4187871"/>
                    <a:pt x="447298" y="4189141"/>
                    <a:pt x="440134" y="4189141"/>
                  </a:cubicBezTo>
                  <a:cubicBezTo>
                    <a:pt x="422942" y="4189141"/>
                    <a:pt x="407183" y="4190411"/>
                    <a:pt x="389991" y="4190411"/>
                  </a:cubicBezTo>
                  <a:cubicBezTo>
                    <a:pt x="347011" y="4190411"/>
                    <a:pt x="305464" y="4189141"/>
                    <a:pt x="262484" y="4187871"/>
                  </a:cubicBezTo>
                  <a:cubicBezTo>
                    <a:pt x="236696" y="4186601"/>
                    <a:pt x="210908" y="4185331"/>
                    <a:pt x="186553" y="4184061"/>
                  </a:cubicBezTo>
                  <a:cubicBezTo>
                    <a:pt x="140708" y="4182791"/>
                    <a:pt x="94862" y="4181521"/>
                    <a:pt x="48260" y="4181521"/>
                  </a:cubicBezTo>
                  <a:cubicBezTo>
                    <a:pt x="38100" y="4181521"/>
                    <a:pt x="29210" y="4181521"/>
                    <a:pt x="19050" y="4180251"/>
                  </a:cubicBezTo>
                  <a:cubicBezTo>
                    <a:pt x="10160" y="4178981"/>
                    <a:pt x="5080" y="4172631"/>
                    <a:pt x="7620" y="4163741"/>
                  </a:cubicBezTo>
                  <a:cubicBezTo>
                    <a:pt x="16510" y="4131812"/>
                    <a:pt x="12700" y="4050419"/>
                    <a:pt x="11430" y="3965771"/>
                  </a:cubicBezTo>
                  <a:cubicBezTo>
                    <a:pt x="10160" y="3793218"/>
                    <a:pt x="6350" y="3623921"/>
                    <a:pt x="7620" y="3451368"/>
                  </a:cubicBezTo>
                  <a:cubicBezTo>
                    <a:pt x="5080" y="3236492"/>
                    <a:pt x="0" y="576576"/>
                    <a:pt x="7620" y="358443"/>
                  </a:cubicBezTo>
                  <a:cubicBezTo>
                    <a:pt x="8890" y="316119"/>
                    <a:pt x="7620" y="270539"/>
                    <a:pt x="8890" y="228215"/>
                  </a:cubicBezTo>
                  <a:cubicBezTo>
                    <a:pt x="10160" y="159845"/>
                    <a:pt x="12700" y="849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46" y="30480"/>
                    <a:pt x="81968" y="29210"/>
                  </a:cubicBezTo>
                  <a:cubicBezTo>
                    <a:pt x="120650" y="25400"/>
                    <a:pt x="159332" y="22860"/>
                    <a:pt x="199447" y="20320"/>
                  </a:cubicBezTo>
                  <a:cubicBezTo>
                    <a:pt x="226667" y="17780"/>
                    <a:pt x="253888" y="16510"/>
                    <a:pt x="279676" y="13970"/>
                  </a:cubicBezTo>
                  <a:cubicBezTo>
                    <a:pt x="305464" y="11430"/>
                    <a:pt x="332685" y="8890"/>
                    <a:pt x="358473" y="8890"/>
                  </a:cubicBezTo>
                  <a:cubicBezTo>
                    <a:pt x="387126" y="7620"/>
                    <a:pt x="415779" y="10160"/>
                    <a:pt x="444432" y="8890"/>
                  </a:cubicBezTo>
                  <a:cubicBezTo>
                    <a:pt x="480249" y="8890"/>
                    <a:pt x="1129245" y="6350"/>
                    <a:pt x="1165062" y="5080"/>
                  </a:cubicBezTo>
                  <a:cubicBezTo>
                    <a:pt x="1199446" y="3810"/>
                    <a:pt x="1233830" y="2540"/>
                    <a:pt x="1269646" y="2540"/>
                  </a:cubicBezTo>
                  <a:cubicBezTo>
                    <a:pt x="1328386" y="1270"/>
                    <a:pt x="1385692" y="0"/>
                    <a:pt x="1444431" y="0"/>
                  </a:cubicBezTo>
                  <a:cubicBezTo>
                    <a:pt x="1468787" y="0"/>
                    <a:pt x="1494575" y="2540"/>
                    <a:pt x="1518930" y="2540"/>
                  </a:cubicBezTo>
                  <a:cubicBezTo>
                    <a:pt x="1586265" y="3810"/>
                    <a:pt x="1655033" y="5080"/>
                    <a:pt x="1722368" y="7620"/>
                  </a:cubicBezTo>
                  <a:cubicBezTo>
                    <a:pt x="1758185" y="8890"/>
                    <a:pt x="1794001" y="12700"/>
                    <a:pt x="1829818" y="16510"/>
                  </a:cubicBezTo>
                  <a:cubicBezTo>
                    <a:pt x="1838414" y="16510"/>
                    <a:pt x="1847010" y="16510"/>
                    <a:pt x="1854173" y="16510"/>
                  </a:cubicBezTo>
                  <a:cubicBezTo>
                    <a:pt x="1866268" y="17780"/>
                    <a:pt x="1875158" y="20320"/>
                    <a:pt x="1885318" y="21590"/>
                  </a:cubicBezTo>
                  <a:close/>
                  <a:moveTo>
                    <a:pt x="1895478" y="4176441"/>
                  </a:moveTo>
                  <a:cubicBezTo>
                    <a:pt x="1896748" y="4159931"/>
                    <a:pt x="1898018" y="4147231"/>
                    <a:pt x="1898018" y="4134531"/>
                  </a:cubicBezTo>
                  <a:cubicBezTo>
                    <a:pt x="1896748" y="3952748"/>
                    <a:pt x="1895478" y="3780196"/>
                    <a:pt x="1895478" y="3594620"/>
                  </a:cubicBezTo>
                  <a:cubicBezTo>
                    <a:pt x="1895478" y="3509971"/>
                    <a:pt x="1898018" y="3425323"/>
                    <a:pt x="1896748" y="3340674"/>
                  </a:cubicBezTo>
                  <a:cubicBezTo>
                    <a:pt x="1896748" y="3262537"/>
                    <a:pt x="1895478" y="3181145"/>
                    <a:pt x="1894208" y="3103008"/>
                  </a:cubicBezTo>
                  <a:cubicBezTo>
                    <a:pt x="1889128" y="2982546"/>
                    <a:pt x="1877698" y="488672"/>
                    <a:pt x="1877698" y="368211"/>
                  </a:cubicBezTo>
                  <a:cubicBezTo>
                    <a:pt x="1875158" y="267284"/>
                    <a:pt x="1872618" y="163101"/>
                    <a:pt x="1870078" y="63500"/>
                  </a:cubicBezTo>
                  <a:cubicBezTo>
                    <a:pt x="1868808" y="44450"/>
                    <a:pt x="1867538" y="43180"/>
                    <a:pt x="1849875" y="41910"/>
                  </a:cubicBezTo>
                  <a:cubicBezTo>
                    <a:pt x="1845577" y="41910"/>
                    <a:pt x="1842712" y="41910"/>
                    <a:pt x="1838414" y="40640"/>
                  </a:cubicBezTo>
                  <a:cubicBezTo>
                    <a:pt x="1802597" y="36830"/>
                    <a:pt x="1765348" y="31750"/>
                    <a:pt x="1729531" y="30480"/>
                  </a:cubicBezTo>
                  <a:cubicBezTo>
                    <a:pt x="1642139" y="26670"/>
                    <a:pt x="1553314" y="25400"/>
                    <a:pt x="1465921" y="22860"/>
                  </a:cubicBezTo>
                  <a:cubicBezTo>
                    <a:pt x="1453027" y="22860"/>
                    <a:pt x="1438701" y="22860"/>
                    <a:pt x="1425807" y="22860"/>
                  </a:cubicBezTo>
                  <a:cubicBezTo>
                    <a:pt x="1404317" y="22860"/>
                    <a:pt x="1382827" y="22860"/>
                    <a:pt x="1362770" y="22860"/>
                  </a:cubicBezTo>
                  <a:cubicBezTo>
                    <a:pt x="1316924" y="22860"/>
                    <a:pt x="1271079" y="22860"/>
                    <a:pt x="1226667" y="24130"/>
                  </a:cubicBezTo>
                  <a:cubicBezTo>
                    <a:pt x="1187985" y="25400"/>
                    <a:pt x="536123" y="29210"/>
                    <a:pt x="497441" y="29210"/>
                  </a:cubicBezTo>
                  <a:cubicBezTo>
                    <a:pt x="434404" y="29210"/>
                    <a:pt x="371367" y="26670"/>
                    <a:pt x="308329" y="33020"/>
                  </a:cubicBezTo>
                  <a:cubicBezTo>
                    <a:pt x="275378" y="36830"/>
                    <a:pt x="243859" y="36830"/>
                    <a:pt x="212341" y="38100"/>
                  </a:cubicBezTo>
                  <a:cubicBezTo>
                    <a:pt x="157900" y="41910"/>
                    <a:pt x="103458" y="45720"/>
                    <a:pt x="49530" y="50800"/>
                  </a:cubicBezTo>
                  <a:cubicBezTo>
                    <a:pt x="36830" y="50800"/>
                    <a:pt x="34290" y="53340"/>
                    <a:pt x="33020" y="75197"/>
                  </a:cubicBezTo>
                  <a:cubicBezTo>
                    <a:pt x="31750" y="133800"/>
                    <a:pt x="31750" y="192402"/>
                    <a:pt x="30480" y="251005"/>
                  </a:cubicBezTo>
                  <a:cubicBezTo>
                    <a:pt x="29210" y="348676"/>
                    <a:pt x="26670" y="443092"/>
                    <a:pt x="25400" y="540763"/>
                  </a:cubicBezTo>
                  <a:cubicBezTo>
                    <a:pt x="20320" y="644946"/>
                    <a:pt x="26670" y="3190912"/>
                    <a:pt x="29210" y="3295094"/>
                  </a:cubicBezTo>
                  <a:cubicBezTo>
                    <a:pt x="29210" y="3405789"/>
                    <a:pt x="29210" y="3519738"/>
                    <a:pt x="30480" y="3630433"/>
                  </a:cubicBezTo>
                  <a:cubicBezTo>
                    <a:pt x="30480" y="3711825"/>
                    <a:pt x="33020" y="3793218"/>
                    <a:pt x="33020" y="3874611"/>
                  </a:cubicBezTo>
                  <a:cubicBezTo>
                    <a:pt x="33020" y="3962515"/>
                    <a:pt x="33020" y="4050419"/>
                    <a:pt x="31750" y="4134531"/>
                  </a:cubicBezTo>
                  <a:cubicBezTo>
                    <a:pt x="31750" y="4138341"/>
                    <a:pt x="31750" y="4140881"/>
                    <a:pt x="31750" y="4144691"/>
                  </a:cubicBezTo>
                  <a:cubicBezTo>
                    <a:pt x="31750" y="4154851"/>
                    <a:pt x="35560" y="4158661"/>
                    <a:pt x="44450" y="4158661"/>
                  </a:cubicBezTo>
                  <a:cubicBezTo>
                    <a:pt x="61911" y="4158661"/>
                    <a:pt x="81968" y="4159931"/>
                    <a:pt x="100593" y="4159931"/>
                  </a:cubicBezTo>
                  <a:cubicBezTo>
                    <a:pt x="127814" y="4159931"/>
                    <a:pt x="156467" y="4157391"/>
                    <a:pt x="183688" y="4159931"/>
                  </a:cubicBezTo>
                  <a:cubicBezTo>
                    <a:pt x="228100" y="4163741"/>
                    <a:pt x="272513" y="4166281"/>
                    <a:pt x="316925" y="4165011"/>
                  </a:cubicBezTo>
                  <a:cubicBezTo>
                    <a:pt x="345579" y="4163741"/>
                    <a:pt x="372799" y="4166281"/>
                    <a:pt x="401452" y="4166281"/>
                  </a:cubicBezTo>
                  <a:cubicBezTo>
                    <a:pt x="443000" y="4166281"/>
                    <a:pt x="484547" y="4165011"/>
                    <a:pt x="526094" y="4166281"/>
                  </a:cubicBezTo>
                  <a:cubicBezTo>
                    <a:pt x="587699" y="4167551"/>
                    <a:pt x="1263916" y="4157391"/>
                    <a:pt x="1326953" y="4159931"/>
                  </a:cubicBezTo>
                  <a:cubicBezTo>
                    <a:pt x="1354174" y="4161201"/>
                    <a:pt x="1381394" y="4162471"/>
                    <a:pt x="1407182" y="4162471"/>
                  </a:cubicBezTo>
                  <a:cubicBezTo>
                    <a:pt x="1454460" y="4165011"/>
                    <a:pt x="1500305" y="4161201"/>
                    <a:pt x="1547583" y="4165011"/>
                  </a:cubicBezTo>
                  <a:cubicBezTo>
                    <a:pt x="1586265" y="4167551"/>
                    <a:pt x="1624947" y="4167551"/>
                    <a:pt x="1663629" y="4170091"/>
                  </a:cubicBezTo>
                  <a:cubicBezTo>
                    <a:pt x="1720935" y="4173901"/>
                    <a:pt x="1778242" y="4176441"/>
                    <a:pt x="1835548" y="4177711"/>
                  </a:cubicBezTo>
                  <a:cubicBezTo>
                    <a:pt x="1857038" y="4177711"/>
                    <a:pt x="1875158" y="4176441"/>
                    <a:pt x="1895478" y="4176441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147304" y="1656001"/>
            <a:ext cx="1809496" cy="4284137"/>
            <a:chOff x="0" y="0"/>
            <a:chExt cx="1913258" cy="4195491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890398" cy="4167551"/>
            </a:xfrm>
            <a:custGeom>
              <a:avLst/>
              <a:gdLst/>
              <a:ahLst/>
              <a:cxnLst/>
              <a:rect l="l" t="t" r="r" b="b"/>
              <a:pathLst>
                <a:path w="1890398" h="4167551">
                  <a:moveTo>
                    <a:pt x="1890398" y="4167551"/>
                  </a:moveTo>
                  <a:lnTo>
                    <a:pt x="0" y="4159931"/>
                  </a:lnTo>
                  <a:lnTo>
                    <a:pt x="0" y="1458642"/>
                  </a:lnTo>
                  <a:lnTo>
                    <a:pt x="17780" y="19050"/>
                  </a:lnTo>
                  <a:lnTo>
                    <a:pt x="940491" y="0"/>
                  </a:lnTo>
                  <a:lnTo>
                    <a:pt x="18713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919608" cy="4194221"/>
            </a:xfrm>
            <a:custGeom>
              <a:avLst/>
              <a:gdLst/>
              <a:ahLst/>
              <a:cxnLst/>
              <a:rect l="l" t="t" r="r" b="b"/>
              <a:pathLst>
                <a:path w="1919608" h="4194221">
                  <a:moveTo>
                    <a:pt x="1885318" y="21590"/>
                  </a:moveTo>
                  <a:cubicBezTo>
                    <a:pt x="1886588" y="34290"/>
                    <a:pt x="1886588" y="44450"/>
                    <a:pt x="1887858" y="54610"/>
                  </a:cubicBezTo>
                  <a:cubicBezTo>
                    <a:pt x="1890398" y="127288"/>
                    <a:pt x="1891668" y="218448"/>
                    <a:pt x="1894208" y="306352"/>
                  </a:cubicBezTo>
                  <a:cubicBezTo>
                    <a:pt x="1894208" y="433325"/>
                    <a:pt x="1906908" y="2936966"/>
                    <a:pt x="1913258" y="3063939"/>
                  </a:cubicBezTo>
                  <a:cubicBezTo>
                    <a:pt x="1919608" y="3256026"/>
                    <a:pt x="1915798" y="3451368"/>
                    <a:pt x="1915798" y="3643455"/>
                  </a:cubicBezTo>
                  <a:cubicBezTo>
                    <a:pt x="1915798" y="3812753"/>
                    <a:pt x="1917068" y="3969026"/>
                    <a:pt x="1918338" y="4133261"/>
                  </a:cubicBezTo>
                  <a:cubicBezTo>
                    <a:pt x="1918338" y="4154851"/>
                    <a:pt x="1918338" y="4168821"/>
                    <a:pt x="1918338" y="4192951"/>
                  </a:cubicBezTo>
                  <a:cubicBezTo>
                    <a:pt x="1895478" y="4192951"/>
                    <a:pt x="1875158" y="4194221"/>
                    <a:pt x="1854173" y="4192951"/>
                  </a:cubicBezTo>
                  <a:cubicBezTo>
                    <a:pt x="1761050" y="4187871"/>
                    <a:pt x="1666494" y="4194221"/>
                    <a:pt x="1573371" y="4189141"/>
                  </a:cubicBezTo>
                  <a:cubicBezTo>
                    <a:pt x="1517497" y="4185331"/>
                    <a:pt x="1463056" y="4187871"/>
                    <a:pt x="1407182" y="4185331"/>
                  </a:cubicBezTo>
                  <a:cubicBezTo>
                    <a:pt x="1381394" y="4184061"/>
                    <a:pt x="1355606" y="4182791"/>
                    <a:pt x="1329818" y="4181521"/>
                  </a:cubicBezTo>
                  <a:cubicBezTo>
                    <a:pt x="1314059" y="4181521"/>
                    <a:pt x="1299732" y="4182791"/>
                    <a:pt x="1283973" y="4182791"/>
                  </a:cubicBezTo>
                  <a:cubicBezTo>
                    <a:pt x="1243858" y="4181521"/>
                    <a:pt x="1133543" y="4182791"/>
                    <a:pt x="1093429" y="4181521"/>
                  </a:cubicBezTo>
                  <a:cubicBezTo>
                    <a:pt x="1064776" y="4180251"/>
                    <a:pt x="491710" y="4189141"/>
                    <a:pt x="463057" y="4187871"/>
                  </a:cubicBezTo>
                  <a:cubicBezTo>
                    <a:pt x="455894" y="4187871"/>
                    <a:pt x="447298" y="4189141"/>
                    <a:pt x="440134" y="4189141"/>
                  </a:cubicBezTo>
                  <a:cubicBezTo>
                    <a:pt x="422942" y="4189141"/>
                    <a:pt x="407183" y="4190411"/>
                    <a:pt x="389991" y="4190411"/>
                  </a:cubicBezTo>
                  <a:cubicBezTo>
                    <a:pt x="347011" y="4190411"/>
                    <a:pt x="305464" y="4189141"/>
                    <a:pt x="262484" y="4187871"/>
                  </a:cubicBezTo>
                  <a:cubicBezTo>
                    <a:pt x="236696" y="4186601"/>
                    <a:pt x="210908" y="4185331"/>
                    <a:pt x="186553" y="4184061"/>
                  </a:cubicBezTo>
                  <a:cubicBezTo>
                    <a:pt x="140708" y="4182791"/>
                    <a:pt x="94862" y="4181521"/>
                    <a:pt x="48260" y="4181521"/>
                  </a:cubicBezTo>
                  <a:cubicBezTo>
                    <a:pt x="38100" y="4181521"/>
                    <a:pt x="29210" y="4181521"/>
                    <a:pt x="19050" y="4180251"/>
                  </a:cubicBezTo>
                  <a:cubicBezTo>
                    <a:pt x="10160" y="4178981"/>
                    <a:pt x="5080" y="4172631"/>
                    <a:pt x="7620" y="4163741"/>
                  </a:cubicBezTo>
                  <a:cubicBezTo>
                    <a:pt x="16510" y="4131812"/>
                    <a:pt x="12700" y="4050419"/>
                    <a:pt x="11430" y="3965771"/>
                  </a:cubicBezTo>
                  <a:cubicBezTo>
                    <a:pt x="10160" y="3793218"/>
                    <a:pt x="6350" y="3623921"/>
                    <a:pt x="7620" y="3451368"/>
                  </a:cubicBezTo>
                  <a:cubicBezTo>
                    <a:pt x="5080" y="3236492"/>
                    <a:pt x="0" y="576576"/>
                    <a:pt x="7620" y="358443"/>
                  </a:cubicBezTo>
                  <a:cubicBezTo>
                    <a:pt x="8890" y="316119"/>
                    <a:pt x="7620" y="270539"/>
                    <a:pt x="8890" y="228215"/>
                  </a:cubicBezTo>
                  <a:cubicBezTo>
                    <a:pt x="10160" y="159845"/>
                    <a:pt x="12700" y="849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046" y="30480"/>
                    <a:pt x="81968" y="29210"/>
                  </a:cubicBezTo>
                  <a:cubicBezTo>
                    <a:pt x="120650" y="25400"/>
                    <a:pt x="159332" y="22860"/>
                    <a:pt x="199447" y="20320"/>
                  </a:cubicBezTo>
                  <a:cubicBezTo>
                    <a:pt x="226667" y="17780"/>
                    <a:pt x="253888" y="16510"/>
                    <a:pt x="279676" y="13970"/>
                  </a:cubicBezTo>
                  <a:cubicBezTo>
                    <a:pt x="305464" y="11430"/>
                    <a:pt x="332685" y="8890"/>
                    <a:pt x="358473" y="8890"/>
                  </a:cubicBezTo>
                  <a:cubicBezTo>
                    <a:pt x="387126" y="7620"/>
                    <a:pt x="415779" y="10160"/>
                    <a:pt x="444432" y="8890"/>
                  </a:cubicBezTo>
                  <a:cubicBezTo>
                    <a:pt x="480249" y="8890"/>
                    <a:pt x="1129245" y="6350"/>
                    <a:pt x="1165062" y="5080"/>
                  </a:cubicBezTo>
                  <a:cubicBezTo>
                    <a:pt x="1199446" y="3810"/>
                    <a:pt x="1233830" y="2540"/>
                    <a:pt x="1269646" y="2540"/>
                  </a:cubicBezTo>
                  <a:cubicBezTo>
                    <a:pt x="1328386" y="1270"/>
                    <a:pt x="1385692" y="0"/>
                    <a:pt x="1444431" y="0"/>
                  </a:cubicBezTo>
                  <a:cubicBezTo>
                    <a:pt x="1468787" y="0"/>
                    <a:pt x="1494575" y="2540"/>
                    <a:pt x="1518930" y="2540"/>
                  </a:cubicBezTo>
                  <a:cubicBezTo>
                    <a:pt x="1586265" y="3810"/>
                    <a:pt x="1655033" y="5080"/>
                    <a:pt x="1722368" y="7620"/>
                  </a:cubicBezTo>
                  <a:cubicBezTo>
                    <a:pt x="1758185" y="8890"/>
                    <a:pt x="1794001" y="12700"/>
                    <a:pt x="1829818" y="16510"/>
                  </a:cubicBezTo>
                  <a:cubicBezTo>
                    <a:pt x="1838414" y="16510"/>
                    <a:pt x="1847010" y="16510"/>
                    <a:pt x="1854173" y="16510"/>
                  </a:cubicBezTo>
                  <a:cubicBezTo>
                    <a:pt x="1866268" y="17780"/>
                    <a:pt x="1875158" y="20320"/>
                    <a:pt x="1885318" y="21590"/>
                  </a:cubicBezTo>
                  <a:close/>
                  <a:moveTo>
                    <a:pt x="1895478" y="4176441"/>
                  </a:moveTo>
                  <a:cubicBezTo>
                    <a:pt x="1896748" y="4159931"/>
                    <a:pt x="1898018" y="4147231"/>
                    <a:pt x="1898018" y="4134531"/>
                  </a:cubicBezTo>
                  <a:cubicBezTo>
                    <a:pt x="1896748" y="3952748"/>
                    <a:pt x="1895478" y="3780196"/>
                    <a:pt x="1895478" y="3594620"/>
                  </a:cubicBezTo>
                  <a:cubicBezTo>
                    <a:pt x="1895478" y="3509971"/>
                    <a:pt x="1898018" y="3425323"/>
                    <a:pt x="1896748" y="3340674"/>
                  </a:cubicBezTo>
                  <a:cubicBezTo>
                    <a:pt x="1896748" y="3262537"/>
                    <a:pt x="1895478" y="3181145"/>
                    <a:pt x="1894208" y="3103008"/>
                  </a:cubicBezTo>
                  <a:cubicBezTo>
                    <a:pt x="1889128" y="2982546"/>
                    <a:pt x="1877698" y="488672"/>
                    <a:pt x="1877698" y="368211"/>
                  </a:cubicBezTo>
                  <a:cubicBezTo>
                    <a:pt x="1875158" y="267284"/>
                    <a:pt x="1872618" y="163101"/>
                    <a:pt x="1870078" y="63500"/>
                  </a:cubicBezTo>
                  <a:cubicBezTo>
                    <a:pt x="1868808" y="44450"/>
                    <a:pt x="1867538" y="43180"/>
                    <a:pt x="1849875" y="41910"/>
                  </a:cubicBezTo>
                  <a:cubicBezTo>
                    <a:pt x="1845577" y="41910"/>
                    <a:pt x="1842712" y="41910"/>
                    <a:pt x="1838414" y="40640"/>
                  </a:cubicBezTo>
                  <a:cubicBezTo>
                    <a:pt x="1802597" y="36830"/>
                    <a:pt x="1765348" y="31750"/>
                    <a:pt x="1729531" y="30480"/>
                  </a:cubicBezTo>
                  <a:cubicBezTo>
                    <a:pt x="1642139" y="26670"/>
                    <a:pt x="1553314" y="25400"/>
                    <a:pt x="1465921" y="22860"/>
                  </a:cubicBezTo>
                  <a:cubicBezTo>
                    <a:pt x="1453027" y="22860"/>
                    <a:pt x="1438701" y="22860"/>
                    <a:pt x="1425807" y="22860"/>
                  </a:cubicBezTo>
                  <a:cubicBezTo>
                    <a:pt x="1404317" y="22860"/>
                    <a:pt x="1382827" y="22860"/>
                    <a:pt x="1362770" y="22860"/>
                  </a:cubicBezTo>
                  <a:cubicBezTo>
                    <a:pt x="1316924" y="22860"/>
                    <a:pt x="1271079" y="22860"/>
                    <a:pt x="1226667" y="24130"/>
                  </a:cubicBezTo>
                  <a:cubicBezTo>
                    <a:pt x="1187985" y="25400"/>
                    <a:pt x="536123" y="29210"/>
                    <a:pt x="497441" y="29210"/>
                  </a:cubicBezTo>
                  <a:cubicBezTo>
                    <a:pt x="434404" y="29210"/>
                    <a:pt x="371367" y="26670"/>
                    <a:pt x="308329" y="33020"/>
                  </a:cubicBezTo>
                  <a:cubicBezTo>
                    <a:pt x="275378" y="36830"/>
                    <a:pt x="243859" y="36830"/>
                    <a:pt x="212341" y="38100"/>
                  </a:cubicBezTo>
                  <a:cubicBezTo>
                    <a:pt x="157900" y="41910"/>
                    <a:pt x="103458" y="45720"/>
                    <a:pt x="49530" y="50800"/>
                  </a:cubicBezTo>
                  <a:cubicBezTo>
                    <a:pt x="36830" y="50800"/>
                    <a:pt x="34290" y="53340"/>
                    <a:pt x="33020" y="75197"/>
                  </a:cubicBezTo>
                  <a:cubicBezTo>
                    <a:pt x="31750" y="133800"/>
                    <a:pt x="31750" y="192402"/>
                    <a:pt x="30480" y="251005"/>
                  </a:cubicBezTo>
                  <a:cubicBezTo>
                    <a:pt x="29210" y="348676"/>
                    <a:pt x="26670" y="443092"/>
                    <a:pt x="25400" y="540763"/>
                  </a:cubicBezTo>
                  <a:cubicBezTo>
                    <a:pt x="20320" y="644946"/>
                    <a:pt x="26670" y="3190912"/>
                    <a:pt x="29210" y="3295094"/>
                  </a:cubicBezTo>
                  <a:cubicBezTo>
                    <a:pt x="29210" y="3405789"/>
                    <a:pt x="29210" y="3519738"/>
                    <a:pt x="30480" y="3630433"/>
                  </a:cubicBezTo>
                  <a:cubicBezTo>
                    <a:pt x="30480" y="3711825"/>
                    <a:pt x="33020" y="3793218"/>
                    <a:pt x="33020" y="3874611"/>
                  </a:cubicBezTo>
                  <a:cubicBezTo>
                    <a:pt x="33020" y="3962515"/>
                    <a:pt x="33020" y="4050419"/>
                    <a:pt x="31750" y="4134531"/>
                  </a:cubicBezTo>
                  <a:cubicBezTo>
                    <a:pt x="31750" y="4138341"/>
                    <a:pt x="31750" y="4140881"/>
                    <a:pt x="31750" y="4144691"/>
                  </a:cubicBezTo>
                  <a:cubicBezTo>
                    <a:pt x="31750" y="4154851"/>
                    <a:pt x="35560" y="4158661"/>
                    <a:pt x="44450" y="4158661"/>
                  </a:cubicBezTo>
                  <a:cubicBezTo>
                    <a:pt x="61911" y="4158661"/>
                    <a:pt x="81968" y="4159931"/>
                    <a:pt x="100593" y="4159931"/>
                  </a:cubicBezTo>
                  <a:cubicBezTo>
                    <a:pt x="127814" y="4159931"/>
                    <a:pt x="156467" y="4157391"/>
                    <a:pt x="183688" y="4159931"/>
                  </a:cubicBezTo>
                  <a:cubicBezTo>
                    <a:pt x="228100" y="4163741"/>
                    <a:pt x="272513" y="4166281"/>
                    <a:pt x="316925" y="4165011"/>
                  </a:cubicBezTo>
                  <a:cubicBezTo>
                    <a:pt x="345579" y="4163741"/>
                    <a:pt x="372799" y="4166281"/>
                    <a:pt x="401452" y="4166281"/>
                  </a:cubicBezTo>
                  <a:cubicBezTo>
                    <a:pt x="443000" y="4166281"/>
                    <a:pt x="484547" y="4165011"/>
                    <a:pt x="526094" y="4166281"/>
                  </a:cubicBezTo>
                  <a:cubicBezTo>
                    <a:pt x="587699" y="4167551"/>
                    <a:pt x="1263916" y="4157391"/>
                    <a:pt x="1326953" y="4159931"/>
                  </a:cubicBezTo>
                  <a:cubicBezTo>
                    <a:pt x="1354174" y="4161201"/>
                    <a:pt x="1381394" y="4162471"/>
                    <a:pt x="1407182" y="4162471"/>
                  </a:cubicBezTo>
                  <a:cubicBezTo>
                    <a:pt x="1454460" y="4165011"/>
                    <a:pt x="1500305" y="4161201"/>
                    <a:pt x="1547583" y="4165011"/>
                  </a:cubicBezTo>
                  <a:cubicBezTo>
                    <a:pt x="1586265" y="4167551"/>
                    <a:pt x="1624947" y="4167551"/>
                    <a:pt x="1663629" y="4170091"/>
                  </a:cubicBezTo>
                  <a:cubicBezTo>
                    <a:pt x="1720935" y="4173901"/>
                    <a:pt x="1778242" y="4176441"/>
                    <a:pt x="1835548" y="4177711"/>
                  </a:cubicBezTo>
                  <a:cubicBezTo>
                    <a:pt x="1857038" y="4177711"/>
                    <a:pt x="1875158" y="4176441"/>
                    <a:pt x="1895478" y="4176441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grpSp>
        <p:nvGrpSpPr>
          <p:cNvPr id="28" name="Group 17">
            <a:extLst>
              <a:ext uri="{FF2B5EF4-FFF2-40B4-BE49-F238E27FC236}">
                <a16:creationId xmlns:a16="http://schemas.microsoft.com/office/drawing/2014/main" id="{FD4B8239-A316-4ED2-B856-A1DDF0BEAEC9}"/>
              </a:ext>
            </a:extLst>
          </p:cNvPr>
          <p:cNvGrpSpPr/>
          <p:nvPr/>
        </p:nvGrpSpPr>
        <p:grpSpPr>
          <a:xfrm>
            <a:off x="614717" y="198695"/>
            <a:ext cx="3703283" cy="995105"/>
            <a:chOff x="0" y="0"/>
            <a:chExt cx="5179499" cy="1086183"/>
          </a:xfrm>
        </p:grpSpPr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668057B1-7822-4454-AEB5-A75BB6950ECA}"/>
                </a:ext>
              </a:extLst>
            </p:cNvPr>
            <p:cNvSpPr/>
            <p:nvPr/>
          </p:nvSpPr>
          <p:spPr>
            <a:xfrm>
              <a:off x="10160" y="16510"/>
              <a:ext cx="5156639" cy="1058244"/>
            </a:xfrm>
            <a:custGeom>
              <a:avLst/>
              <a:gdLst/>
              <a:ahLst/>
              <a:cxnLst/>
              <a:rect l="l" t="t" r="r" b="b"/>
              <a:pathLst>
                <a:path w="5156639" h="1058244">
                  <a:moveTo>
                    <a:pt x="5156639" y="1058244"/>
                  </a:moveTo>
                  <a:lnTo>
                    <a:pt x="0" y="1050624"/>
                  </a:lnTo>
                  <a:lnTo>
                    <a:pt x="0" y="380253"/>
                  </a:lnTo>
                  <a:lnTo>
                    <a:pt x="17780" y="19050"/>
                  </a:lnTo>
                  <a:lnTo>
                    <a:pt x="2569412" y="0"/>
                  </a:lnTo>
                  <a:lnTo>
                    <a:pt x="513758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A04B1766-388C-4C05-A9DB-2E72CAC6EADF}"/>
                </a:ext>
              </a:extLst>
            </p:cNvPr>
            <p:cNvSpPr/>
            <p:nvPr/>
          </p:nvSpPr>
          <p:spPr>
            <a:xfrm>
              <a:off x="-3810" y="0"/>
              <a:ext cx="5185849" cy="1084913"/>
            </a:xfrm>
            <a:custGeom>
              <a:avLst/>
              <a:gdLst/>
              <a:ahLst/>
              <a:cxnLst/>
              <a:rect l="l" t="t" r="r" b="b"/>
              <a:pathLst>
                <a:path w="5185849" h="1084913">
                  <a:moveTo>
                    <a:pt x="5151559" y="21590"/>
                  </a:moveTo>
                  <a:cubicBezTo>
                    <a:pt x="5152829" y="34290"/>
                    <a:pt x="5152829" y="44450"/>
                    <a:pt x="5154099" y="54610"/>
                  </a:cubicBezTo>
                  <a:cubicBezTo>
                    <a:pt x="5156639" y="79178"/>
                    <a:pt x="5157909" y="100657"/>
                    <a:pt x="5160449" y="121369"/>
                  </a:cubicBezTo>
                  <a:cubicBezTo>
                    <a:pt x="5160449" y="151287"/>
                    <a:pt x="5173149" y="741198"/>
                    <a:pt x="5179499" y="771115"/>
                  </a:cubicBezTo>
                  <a:cubicBezTo>
                    <a:pt x="5185849" y="816375"/>
                    <a:pt x="5182039" y="862402"/>
                    <a:pt x="5182039" y="907661"/>
                  </a:cubicBezTo>
                  <a:cubicBezTo>
                    <a:pt x="5182039" y="947551"/>
                    <a:pt x="5183309" y="984373"/>
                    <a:pt x="5184579" y="1023953"/>
                  </a:cubicBezTo>
                  <a:cubicBezTo>
                    <a:pt x="5184579" y="1045544"/>
                    <a:pt x="5184579" y="1059513"/>
                    <a:pt x="5184579" y="1083644"/>
                  </a:cubicBezTo>
                  <a:cubicBezTo>
                    <a:pt x="5161719" y="1083644"/>
                    <a:pt x="5141399" y="1084913"/>
                    <a:pt x="5109820" y="1083644"/>
                  </a:cubicBezTo>
                  <a:cubicBezTo>
                    <a:pt x="4848325" y="1078563"/>
                    <a:pt x="4582808" y="1084913"/>
                    <a:pt x="4321313" y="1079834"/>
                  </a:cubicBezTo>
                  <a:cubicBezTo>
                    <a:pt x="4164417" y="1076023"/>
                    <a:pt x="4011543" y="1078563"/>
                    <a:pt x="3854646" y="1076023"/>
                  </a:cubicBezTo>
                  <a:cubicBezTo>
                    <a:pt x="3782232" y="1074753"/>
                    <a:pt x="3709819" y="1073484"/>
                    <a:pt x="3637405" y="1072213"/>
                  </a:cubicBezTo>
                  <a:cubicBezTo>
                    <a:pt x="3593152" y="1072213"/>
                    <a:pt x="3552922" y="1073484"/>
                    <a:pt x="3508669" y="1073484"/>
                  </a:cubicBezTo>
                  <a:cubicBezTo>
                    <a:pt x="3396025" y="1072213"/>
                    <a:pt x="3086255" y="1073484"/>
                    <a:pt x="2973611" y="1072213"/>
                  </a:cubicBezTo>
                  <a:cubicBezTo>
                    <a:pt x="2893152" y="1070944"/>
                    <a:pt x="1283956" y="1079834"/>
                    <a:pt x="1203496" y="1078563"/>
                  </a:cubicBezTo>
                  <a:cubicBezTo>
                    <a:pt x="1183381" y="1078563"/>
                    <a:pt x="1159243" y="1079834"/>
                    <a:pt x="1139128" y="1079834"/>
                  </a:cubicBezTo>
                  <a:cubicBezTo>
                    <a:pt x="1090852" y="1079834"/>
                    <a:pt x="1046599" y="1081103"/>
                    <a:pt x="998323" y="1081103"/>
                  </a:cubicBezTo>
                  <a:cubicBezTo>
                    <a:pt x="877634" y="1081103"/>
                    <a:pt x="760967" y="1079834"/>
                    <a:pt x="640277" y="1078563"/>
                  </a:cubicBezTo>
                  <a:cubicBezTo>
                    <a:pt x="567863" y="1077294"/>
                    <a:pt x="495449" y="1076023"/>
                    <a:pt x="427059" y="1074753"/>
                  </a:cubicBezTo>
                  <a:cubicBezTo>
                    <a:pt x="298323" y="1073484"/>
                    <a:pt x="169587" y="1072213"/>
                    <a:pt x="48260" y="1072213"/>
                  </a:cubicBezTo>
                  <a:cubicBezTo>
                    <a:pt x="38100" y="1072213"/>
                    <a:pt x="29210" y="1072213"/>
                    <a:pt x="19050" y="1070944"/>
                  </a:cubicBezTo>
                  <a:cubicBezTo>
                    <a:pt x="10160" y="1069673"/>
                    <a:pt x="5080" y="1063323"/>
                    <a:pt x="7620" y="1054434"/>
                  </a:cubicBezTo>
                  <a:cubicBezTo>
                    <a:pt x="16510" y="1022729"/>
                    <a:pt x="12700" y="1003551"/>
                    <a:pt x="11430" y="983606"/>
                  </a:cubicBezTo>
                  <a:cubicBezTo>
                    <a:pt x="10160" y="942949"/>
                    <a:pt x="6350" y="903059"/>
                    <a:pt x="7620" y="862402"/>
                  </a:cubicBezTo>
                  <a:cubicBezTo>
                    <a:pt x="5080" y="811772"/>
                    <a:pt x="0" y="185040"/>
                    <a:pt x="7620" y="133643"/>
                  </a:cubicBezTo>
                  <a:cubicBezTo>
                    <a:pt x="8890" y="123671"/>
                    <a:pt x="7620" y="112931"/>
                    <a:pt x="8890" y="102959"/>
                  </a:cubicBezTo>
                  <a:cubicBezTo>
                    <a:pt x="10160" y="86849"/>
                    <a:pt x="12700" y="692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012" y="30480"/>
                    <a:pt x="133380" y="29210"/>
                  </a:cubicBezTo>
                  <a:cubicBezTo>
                    <a:pt x="242001" y="25400"/>
                    <a:pt x="350622" y="22860"/>
                    <a:pt x="463265" y="20320"/>
                  </a:cubicBezTo>
                  <a:cubicBezTo>
                    <a:pt x="539702" y="17780"/>
                    <a:pt x="616139" y="16510"/>
                    <a:pt x="688553" y="13970"/>
                  </a:cubicBezTo>
                  <a:cubicBezTo>
                    <a:pt x="760967" y="11430"/>
                    <a:pt x="837404" y="8890"/>
                    <a:pt x="909817" y="8890"/>
                  </a:cubicBezTo>
                  <a:cubicBezTo>
                    <a:pt x="990277" y="7620"/>
                    <a:pt x="1070737" y="10160"/>
                    <a:pt x="1151197" y="8890"/>
                  </a:cubicBezTo>
                  <a:cubicBezTo>
                    <a:pt x="1251772" y="8890"/>
                    <a:pt x="3074186" y="6350"/>
                    <a:pt x="3174761" y="5080"/>
                  </a:cubicBezTo>
                  <a:cubicBezTo>
                    <a:pt x="3271313" y="3810"/>
                    <a:pt x="3367865" y="2540"/>
                    <a:pt x="3468440" y="2540"/>
                  </a:cubicBezTo>
                  <a:cubicBezTo>
                    <a:pt x="3633382" y="1270"/>
                    <a:pt x="3794302" y="0"/>
                    <a:pt x="3959244" y="0"/>
                  </a:cubicBezTo>
                  <a:cubicBezTo>
                    <a:pt x="4027635" y="0"/>
                    <a:pt x="4100049" y="2540"/>
                    <a:pt x="4168440" y="2540"/>
                  </a:cubicBezTo>
                  <a:cubicBezTo>
                    <a:pt x="4357520" y="3810"/>
                    <a:pt x="4550624" y="5080"/>
                    <a:pt x="4739704" y="7620"/>
                  </a:cubicBezTo>
                  <a:cubicBezTo>
                    <a:pt x="4840279" y="8890"/>
                    <a:pt x="4940854" y="12700"/>
                    <a:pt x="5041428" y="16510"/>
                  </a:cubicBezTo>
                  <a:cubicBezTo>
                    <a:pt x="5065567" y="16510"/>
                    <a:pt x="5089705" y="16510"/>
                    <a:pt x="5109820" y="16510"/>
                  </a:cubicBezTo>
                  <a:cubicBezTo>
                    <a:pt x="5132509" y="17780"/>
                    <a:pt x="5141399" y="20320"/>
                    <a:pt x="5151559" y="21590"/>
                  </a:cubicBezTo>
                  <a:close/>
                  <a:moveTo>
                    <a:pt x="5161719" y="1067134"/>
                  </a:moveTo>
                  <a:cubicBezTo>
                    <a:pt x="5162989" y="1050623"/>
                    <a:pt x="5164259" y="1037923"/>
                    <a:pt x="5164259" y="1025223"/>
                  </a:cubicBezTo>
                  <a:cubicBezTo>
                    <a:pt x="5162989" y="980537"/>
                    <a:pt x="5161719" y="939880"/>
                    <a:pt x="5161719" y="896155"/>
                  </a:cubicBezTo>
                  <a:cubicBezTo>
                    <a:pt x="5161719" y="876210"/>
                    <a:pt x="5164259" y="856265"/>
                    <a:pt x="5162989" y="836320"/>
                  </a:cubicBezTo>
                  <a:cubicBezTo>
                    <a:pt x="5162989" y="817909"/>
                    <a:pt x="5161719" y="798731"/>
                    <a:pt x="5160449" y="780321"/>
                  </a:cubicBezTo>
                  <a:cubicBezTo>
                    <a:pt x="5155369" y="751937"/>
                    <a:pt x="5143939" y="164328"/>
                    <a:pt x="5143939" y="135945"/>
                  </a:cubicBezTo>
                  <a:cubicBezTo>
                    <a:pt x="5141399" y="112164"/>
                    <a:pt x="5138859" y="87616"/>
                    <a:pt x="5136319" y="63500"/>
                  </a:cubicBezTo>
                  <a:cubicBezTo>
                    <a:pt x="5135049" y="44450"/>
                    <a:pt x="5133779" y="43180"/>
                    <a:pt x="5097751" y="41910"/>
                  </a:cubicBezTo>
                  <a:cubicBezTo>
                    <a:pt x="5085682" y="41910"/>
                    <a:pt x="5077636" y="41910"/>
                    <a:pt x="5065567" y="40640"/>
                  </a:cubicBezTo>
                  <a:cubicBezTo>
                    <a:pt x="4964992" y="36830"/>
                    <a:pt x="4860394" y="31750"/>
                    <a:pt x="4759819" y="30480"/>
                  </a:cubicBezTo>
                  <a:cubicBezTo>
                    <a:pt x="4514417" y="26670"/>
                    <a:pt x="4264992" y="25400"/>
                    <a:pt x="4019589" y="22860"/>
                  </a:cubicBezTo>
                  <a:cubicBezTo>
                    <a:pt x="3983382" y="22860"/>
                    <a:pt x="3943152" y="22860"/>
                    <a:pt x="3906945" y="22860"/>
                  </a:cubicBezTo>
                  <a:cubicBezTo>
                    <a:pt x="3846601" y="22860"/>
                    <a:pt x="3786256" y="22860"/>
                    <a:pt x="3729934" y="22860"/>
                  </a:cubicBezTo>
                  <a:cubicBezTo>
                    <a:pt x="3601198" y="22860"/>
                    <a:pt x="3472462" y="22860"/>
                    <a:pt x="3347750" y="24130"/>
                  </a:cubicBezTo>
                  <a:cubicBezTo>
                    <a:pt x="3239129" y="25400"/>
                    <a:pt x="1408668" y="29210"/>
                    <a:pt x="1300048" y="29210"/>
                  </a:cubicBezTo>
                  <a:cubicBezTo>
                    <a:pt x="1123036" y="29210"/>
                    <a:pt x="946024" y="26670"/>
                    <a:pt x="769013" y="33020"/>
                  </a:cubicBezTo>
                  <a:cubicBezTo>
                    <a:pt x="676484" y="36830"/>
                    <a:pt x="587978" y="36830"/>
                    <a:pt x="499472" y="38100"/>
                  </a:cubicBezTo>
                  <a:cubicBezTo>
                    <a:pt x="346599" y="41910"/>
                    <a:pt x="193725" y="45720"/>
                    <a:pt x="49530" y="50800"/>
                  </a:cubicBezTo>
                  <a:cubicBezTo>
                    <a:pt x="36830" y="50800"/>
                    <a:pt x="34290" y="53340"/>
                    <a:pt x="33020" y="66904"/>
                  </a:cubicBezTo>
                  <a:cubicBezTo>
                    <a:pt x="31750" y="80712"/>
                    <a:pt x="31750" y="94520"/>
                    <a:pt x="30480" y="108328"/>
                  </a:cubicBezTo>
                  <a:cubicBezTo>
                    <a:pt x="29210" y="131342"/>
                    <a:pt x="26670" y="153588"/>
                    <a:pt x="25400" y="176602"/>
                  </a:cubicBezTo>
                  <a:cubicBezTo>
                    <a:pt x="20320" y="201149"/>
                    <a:pt x="26670" y="801033"/>
                    <a:pt x="29210" y="825580"/>
                  </a:cubicBezTo>
                  <a:cubicBezTo>
                    <a:pt x="29210" y="851662"/>
                    <a:pt x="29210" y="878511"/>
                    <a:pt x="30480" y="904593"/>
                  </a:cubicBezTo>
                  <a:cubicBezTo>
                    <a:pt x="30480" y="923771"/>
                    <a:pt x="33020" y="942949"/>
                    <a:pt x="33020" y="962127"/>
                  </a:cubicBezTo>
                  <a:cubicBezTo>
                    <a:pt x="33020" y="982839"/>
                    <a:pt x="33020" y="1003551"/>
                    <a:pt x="31750" y="1025223"/>
                  </a:cubicBezTo>
                  <a:cubicBezTo>
                    <a:pt x="31750" y="1029034"/>
                    <a:pt x="31750" y="1031573"/>
                    <a:pt x="31750" y="1035384"/>
                  </a:cubicBezTo>
                  <a:cubicBezTo>
                    <a:pt x="31750" y="1045544"/>
                    <a:pt x="35560" y="1049354"/>
                    <a:pt x="44450" y="1049354"/>
                  </a:cubicBezTo>
                  <a:cubicBezTo>
                    <a:pt x="77058" y="1049354"/>
                    <a:pt x="133380" y="1050623"/>
                    <a:pt x="185679" y="1050623"/>
                  </a:cubicBezTo>
                  <a:cubicBezTo>
                    <a:pt x="262116" y="1050623"/>
                    <a:pt x="342576" y="1048084"/>
                    <a:pt x="419013" y="1050623"/>
                  </a:cubicBezTo>
                  <a:cubicBezTo>
                    <a:pt x="543725" y="1054434"/>
                    <a:pt x="668438" y="1056973"/>
                    <a:pt x="793151" y="1055704"/>
                  </a:cubicBezTo>
                  <a:cubicBezTo>
                    <a:pt x="873610" y="1054434"/>
                    <a:pt x="950047" y="1056973"/>
                    <a:pt x="1030507" y="1056973"/>
                  </a:cubicBezTo>
                  <a:cubicBezTo>
                    <a:pt x="1147174" y="1056973"/>
                    <a:pt x="1263841" y="1055704"/>
                    <a:pt x="1380507" y="1056973"/>
                  </a:cubicBezTo>
                  <a:cubicBezTo>
                    <a:pt x="1553496" y="1058244"/>
                    <a:pt x="3452348" y="1048084"/>
                    <a:pt x="3629359" y="1050623"/>
                  </a:cubicBezTo>
                  <a:cubicBezTo>
                    <a:pt x="3705796" y="1051894"/>
                    <a:pt x="3782232" y="1053163"/>
                    <a:pt x="3854646" y="1053163"/>
                  </a:cubicBezTo>
                  <a:cubicBezTo>
                    <a:pt x="3987405" y="1055704"/>
                    <a:pt x="4116141" y="1051894"/>
                    <a:pt x="4248900" y="1055704"/>
                  </a:cubicBezTo>
                  <a:cubicBezTo>
                    <a:pt x="4357520" y="1058244"/>
                    <a:pt x="4466141" y="1058244"/>
                    <a:pt x="4574762" y="1060784"/>
                  </a:cubicBezTo>
                  <a:cubicBezTo>
                    <a:pt x="4735681" y="1064594"/>
                    <a:pt x="4896601" y="1067134"/>
                    <a:pt x="5057521" y="1068404"/>
                  </a:cubicBezTo>
                  <a:cubicBezTo>
                    <a:pt x="5117866" y="1068404"/>
                    <a:pt x="5141399" y="1067134"/>
                    <a:pt x="5161719" y="1067134"/>
                  </a:cubicBezTo>
                  <a:close/>
                </a:path>
              </a:pathLst>
            </a:custGeom>
            <a:solidFill>
              <a:srgbClr val="090100"/>
            </a:solidFill>
          </p:spPr>
        </p:sp>
      </p:grpSp>
      <p:sp>
        <p:nvSpPr>
          <p:cNvPr id="31" name="Freeform 21">
            <a:extLst>
              <a:ext uri="{FF2B5EF4-FFF2-40B4-BE49-F238E27FC236}">
                <a16:creationId xmlns:a16="http://schemas.microsoft.com/office/drawing/2014/main" id="{940243E0-D0FF-4ECE-B0D4-76993105F207}"/>
              </a:ext>
            </a:extLst>
          </p:cNvPr>
          <p:cNvSpPr/>
          <p:nvPr/>
        </p:nvSpPr>
        <p:spPr>
          <a:xfrm>
            <a:off x="7697" y="120259"/>
            <a:ext cx="1003777" cy="1231628"/>
          </a:xfrm>
          <a:custGeom>
            <a:avLst/>
            <a:gdLst/>
            <a:ahLst/>
            <a:cxnLst/>
            <a:rect l="l" t="t" r="r" b="b"/>
            <a:pathLst>
              <a:path w="1505666" h="1847442">
                <a:moveTo>
                  <a:pt x="0" y="0"/>
                </a:moveTo>
                <a:lnTo>
                  <a:pt x="1505665" y="0"/>
                </a:lnTo>
                <a:lnTo>
                  <a:pt x="1505665" y="1847442"/>
                </a:lnTo>
                <a:lnTo>
                  <a:pt x="0" y="18474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A26A77-14A2-49B5-8237-B24AB5350988}"/>
              </a:ext>
            </a:extLst>
          </p:cNvPr>
          <p:cNvSpPr/>
          <p:nvPr/>
        </p:nvSpPr>
        <p:spPr>
          <a:xfrm>
            <a:off x="1097455" y="529572"/>
            <a:ext cx="2513961" cy="3248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1: Tính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5F90EF1-E007-43F9-9549-8EDFE1F7971E}"/>
              </a:ext>
            </a:extLst>
          </p:cNvPr>
          <p:cNvCxnSpPr/>
          <p:nvPr/>
        </p:nvCxnSpPr>
        <p:spPr>
          <a:xfrm>
            <a:off x="1943680" y="2176369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8D1271F-0C08-49F9-8B5F-81F42F15EDD7}"/>
              </a:ext>
            </a:extLst>
          </p:cNvPr>
          <p:cNvSpPr txBox="1"/>
          <p:nvPr/>
        </p:nvSpPr>
        <p:spPr>
          <a:xfrm>
            <a:off x="1106675" y="2195076"/>
            <a:ext cx="84553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6393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3F8B92-2F2E-48E8-8350-8F2A85233F1B}"/>
              </a:ext>
            </a:extLst>
          </p:cNvPr>
          <p:cNvSpPr txBox="1"/>
          <p:nvPr/>
        </p:nvSpPr>
        <p:spPr>
          <a:xfrm>
            <a:off x="2082800" y="2195076"/>
            <a:ext cx="457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AB82073-DDDE-4F0E-8A80-526432D4F694}"/>
              </a:ext>
            </a:extLst>
          </p:cNvPr>
          <p:cNvCxnSpPr/>
          <p:nvPr/>
        </p:nvCxnSpPr>
        <p:spPr>
          <a:xfrm>
            <a:off x="1956274" y="2667000"/>
            <a:ext cx="5941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007DAA-ACF3-4D6F-B9C4-042EEF4337F4}"/>
              </a:ext>
            </a:extLst>
          </p:cNvPr>
          <p:cNvCxnSpPr/>
          <p:nvPr/>
        </p:nvCxnSpPr>
        <p:spPr>
          <a:xfrm>
            <a:off x="5440811" y="2277969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45B1062-42C4-4ADF-96D0-BF7A5F60207D}"/>
              </a:ext>
            </a:extLst>
          </p:cNvPr>
          <p:cNvSpPr txBox="1"/>
          <p:nvPr/>
        </p:nvSpPr>
        <p:spPr>
          <a:xfrm>
            <a:off x="4618168" y="2285482"/>
            <a:ext cx="84553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6606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88FDB5-9E9D-4618-8BE5-AF9457826E8A}"/>
              </a:ext>
            </a:extLst>
          </p:cNvPr>
          <p:cNvSpPr txBox="1"/>
          <p:nvPr/>
        </p:nvSpPr>
        <p:spPr>
          <a:xfrm>
            <a:off x="5579931" y="2296676"/>
            <a:ext cx="457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ACE01EB-7E42-4CA1-BE95-8B8FE0E64CBD}"/>
              </a:ext>
            </a:extLst>
          </p:cNvPr>
          <p:cNvCxnSpPr/>
          <p:nvPr/>
        </p:nvCxnSpPr>
        <p:spPr>
          <a:xfrm>
            <a:off x="5453406" y="2768600"/>
            <a:ext cx="5941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36C0DAB-4D74-4CBF-9E5F-1E1708E14532}"/>
              </a:ext>
            </a:extLst>
          </p:cNvPr>
          <p:cNvCxnSpPr/>
          <p:nvPr/>
        </p:nvCxnSpPr>
        <p:spPr>
          <a:xfrm>
            <a:off x="9197616" y="2277969"/>
            <a:ext cx="0" cy="142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BD56CB27-1C60-4F73-BCF7-707946752B9A}"/>
              </a:ext>
            </a:extLst>
          </p:cNvPr>
          <p:cNvSpPr txBox="1"/>
          <p:nvPr/>
        </p:nvSpPr>
        <p:spPr>
          <a:xfrm>
            <a:off x="8352078" y="2285482"/>
            <a:ext cx="84553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3652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3571C1B-8EA4-476C-8809-CB25B704F519}"/>
              </a:ext>
            </a:extLst>
          </p:cNvPr>
          <p:cNvSpPr txBox="1"/>
          <p:nvPr/>
        </p:nvSpPr>
        <p:spPr>
          <a:xfrm>
            <a:off x="9336736" y="2296676"/>
            <a:ext cx="45719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0FBF97A-A371-490C-9C34-FF7668511AF7}"/>
              </a:ext>
            </a:extLst>
          </p:cNvPr>
          <p:cNvCxnSpPr/>
          <p:nvPr/>
        </p:nvCxnSpPr>
        <p:spPr>
          <a:xfrm>
            <a:off x="9210210" y="2768600"/>
            <a:ext cx="5941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B8210444-F493-4EEC-8C91-A83377AB3C8D}"/>
              </a:ext>
            </a:extLst>
          </p:cNvPr>
          <p:cNvSpPr txBox="1"/>
          <p:nvPr/>
        </p:nvSpPr>
        <p:spPr>
          <a:xfrm>
            <a:off x="1197913" y="1701722"/>
            <a:ext cx="5755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667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124FA6-7649-4326-9550-858D41B45C23}"/>
              </a:ext>
            </a:extLst>
          </p:cNvPr>
          <p:cNvSpPr txBox="1"/>
          <p:nvPr/>
        </p:nvSpPr>
        <p:spPr>
          <a:xfrm>
            <a:off x="304800" y="990600"/>
            <a:ext cx="1158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vi-VN" sz="3600" b="1" dirty="0">
                <a:latin typeface="+mj-lt"/>
              </a:rPr>
              <a:t>Một nhà máy sản xuất được 4 575 bánh răng trong 5 ngày. Hỏi mỗi ngày nhà máy sản xuất được bao nhiêu bánh răng? Biết rằng số bánh răng nhà máy sản xuất được trong mỗi ngày là như nhau.</a:t>
            </a:r>
          </a:p>
          <a:p>
            <a:br>
              <a:rPr lang="vi-VN" sz="3600" dirty="0"/>
            </a:b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B1167-7B37-4641-A3B9-DA452634C13F}"/>
              </a:ext>
            </a:extLst>
          </p:cNvPr>
          <p:cNvSpPr/>
          <p:nvPr/>
        </p:nvSpPr>
        <p:spPr>
          <a:xfrm>
            <a:off x="355600" y="125373"/>
            <a:ext cx="10922000" cy="39132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3: Có hai trang trại nuôi vịt, trang trại thứ nhất có 4 500 con vịt, số con vịt ở trang trại thứ hai bằng số con vịt ở trang trại thứ nhất giảm đi 3 lần. </a:t>
            </a:r>
          </a:p>
          <a:p>
            <a:pPr marL="609630" indent="-609630" algn="just">
              <a:buAutoNum type="alphaLcParenR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trại thứ hai có ….. con vịt. </a:t>
            </a:r>
          </a:p>
          <a:p>
            <a:pPr marL="609630" indent="-609630" algn="just">
              <a:buAutoNum type="alphaLcParenR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hai trang trại có …. con vịt.</a:t>
            </a:r>
          </a:p>
          <a:p>
            <a:br>
              <a:rPr lang="vi-VN" sz="3600" dirty="0">
                <a:solidFill>
                  <a:srgbClr val="081B3A"/>
                </a:solidFill>
                <a:latin typeface="SegoeuiPc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9E75B5-9A6C-425E-8BAF-70BF6759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3105788"/>
            <a:ext cx="7050553" cy="37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5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426</Words>
  <Application>Microsoft Office PowerPoint</Application>
  <PresentationFormat>Widescreen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SegoeuiPc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 Lương</dc:creator>
  <cp:lastModifiedBy>Hương Giang Lương</cp:lastModifiedBy>
  <cp:revision>1</cp:revision>
  <dcterms:created xsi:type="dcterms:W3CDTF">2025-03-10T08:51:38Z</dcterms:created>
  <dcterms:modified xsi:type="dcterms:W3CDTF">2025-03-10T08:53:16Z</dcterms:modified>
</cp:coreProperties>
</file>