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9" r:id="rId3"/>
    <p:sldId id="280" r:id="rId4"/>
    <p:sldId id="266" r:id="rId5"/>
    <p:sldId id="278" r:id="rId6"/>
    <p:sldId id="272" r:id="rId7"/>
    <p:sldId id="269" r:id="rId8"/>
    <p:sldId id="274" r:id="rId9"/>
    <p:sldId id="276" r:id="rId10"/>
    <p:sldId id="277" r:id="rId11"/>
    <p:sldId id="275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400" d="100"/>
          <a:sy n="400" d="100"/>
        </p:scale>
        <p:origin x="-19644" y="-8862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ĐÔNG HƯNG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56: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 SỐ VỚI SỐ CÓ MỘT CHỮ SỐ (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T1)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3B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inh (17)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899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51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0"/>
            <a:ext cx="16139319" cy="8167688"/>
          </a:xfrm>
        </p:spPr>
      </p:pic>
    </p:spTree>
    <p:extLst>
      <p:ext uri="{BB962C8B-B14F-4D97-AF65-F5344CB8AC3E}">
        <p14:creationId xmlns:p14="http://schemas.microsoft.com/office/powerpoint/2010/main" val="36421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0"/>
            <a:ext cx="14648974" cy="189018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KHÁM PHÁ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VIDEO PHÉP NHÂ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16139319" cy="6872288"/>
          </a:xfrm>
        </p:spPr>
      </p:pic>
    </p:spTree>
    <p:extLst>
      <p:ext uri="{BB962C8B-B14F-4D97-AF65-F5344CB8AC3E}">
        <p14:creationId xmlns:p14="http://schemas.microsoft.com/office/powerpoint/2010/main" val="30348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1"/>
            <a:ext cx="16276638" cy="70103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2 000 x 3 = 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6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6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2 000 x 3 = 6 000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 TRÒ </a:t>
            </a:r>
            <a:r>
              <a:rPr lang="en-US" dirty="0">
                <a:solidFill>
                  <a:srgbClr val="FF0000"/>
                </a:solidFill>
              </a:rPr>
              <a:t>CHƠI: BẮN TÊN - BẮN TÊN</a:t>
            </a:r>
          </a:p>
        </p:txBody>
      </p:sp>
    </p:spTree>
    <p:extLst>
      <p:ext uri="{BB962C8B-B14F-4D97-AF65-F5344CB8AC3E}">
        <p14:creationId xmlns:p14="http://schemas.microsoft.com/office/powerpoint/2010/main" val="39232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170</Words>
  <Application>Microsoft Office PowerPoint</Application>
  <PresentationFormat>Custom</PresentationFormat>
  <Paragraphs>15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BÀI 3: Tính nhẩm (theo mẫu).</vt:lpstr>
      <vt:lpstr>PowerPoint Presentation</vt:lpstr>
      <vt:lpstr>Cách chơi như sau: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168</cp:revision>
  <dcterms:created xsi:type="dcterms:W3CDTF">2022-07-10T01:37:20Z</dcterms:created>
  <dcterms:modified xsi:type="dcterms:W3CDTF">2025-03-05T03:07:34Z</dcterms:modified>
</cp:coreProperties>
</file>