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7" r:id="rId3"/>
    <p:sldMasterId id="2147483700" r:id="rId4"/>
    <p:sldMasterId id="2147483712" r:id="rId5"/>
  </p:sldMasterIdLst>
  <p:notesMasterIdLst>
    <p:notesMasterId r:id="rId21"/>
  </p:notesMasterIdLst>
  <p:sldIdLst>
    <p:sldId id="294" r:id="rId6"/>
    <p:sldId id="474" r:id="rId7"/>
    <p:sldId id="2007577109" r:id="rId8"/>
    <p:sldId id="300" r:id="rId9"/>
    <p:sldId id="499" r:id="rId10"/>
    <p:sldId id="545" r:id="rId11"/>
    <p:sldId id="2007577096" r:id="rId12"/>
    <p:sldId id="303" r:id="rId13"/>
    <p:sldId id="510" r:id="rId14"/>
    <p:sldId id="544" r:id="rId15"/>
    <p:sldId id="2007577097" r:id="rId16"/>
    <p:sldId id="479" r:id="rId17"/>
    <p:sldId id="491" r:id="rId18"/>
    <p:sldId id="546" r:id="rId19"/>
    <p:sldId id="498" r:id="rId20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Arial-Rounded" panose="020B0500000000000000" charset="-93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DengXian" panose="02010600030101010101" pitchFamily="2" charset="-122"/>
      <p:regular r:id="rId30"/>
      <p:bold r:id="rId31"/>
    </p:embeddedFont>
    <p:embeddedFont>
      <p:font typeface="Lato Hairline" panose="020F0202020204030203" charset="0"/>
      <p:regular r:id="rId32"/>
      <p:italic r:id="rId33"/>
    </p:embeddedFont>
    <p:embeddedFont>
      <p:font typeface="Lato Light" panose="020F0502020204030203" pitchFamily="34" charset="0"/>
      <p:regular r:id="rId34"/>
      <p:italic r:id="rId35"/>
    </p:embeddedFont>
    <p:embeddedFont>
      <p:font typeface="Lato Regular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FF0066"/>
    <a:srgbClr val="8D410D"/>
    <a:srgbClr val="96571E"/>
    <a:srgbClr val="603813"/>
    <a:srgbClr val="CC00FF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10217-EBB1-4443-9C30-A8A61C612233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0BE06-4A37-4E55-8820-4F264B94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77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1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9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7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41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4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43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4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21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72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2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50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17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62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254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295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1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860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83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860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4960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631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79546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75324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69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00175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7069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70790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2801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8261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894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4625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113452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440738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67495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388933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27129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42753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87034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248439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721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987675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094408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885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618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90032-7A42-4F66-AE86-B176F90D4A59}"/>
              </a:ext>
            </a:extLst>
          </p:cNvPr>
          <p:cNvSpPr txBox="1"/>
          <p:nvPr userDrawn="1"/>
        </p:nvSpPr>
        <p:spPr>
          <a:xfrm>
            <a:off x="9355014" y="6524972"/>
            <a:ext cx="3288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462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79F9B1D-D7D8-4873-A962-232DEE1BE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54713"/>
            <a:ext cx="5015490" cy="1657003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79" y="4880255"/>
            <a:ext cx="2228527" cy="200685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4" y="1528129"/>
            <a:ext cx="1614626" cy="1343825"/>
          </a:xfrm>
          <a:prstGeom prst="rect">
            <a:avLst/>
          </a:prstGeom>
        </p:spPr>
      </p:pic>
      <p:grpSp>
        <p:nvGrpSpPr>
          <p:cNvPr id="16" name="组合 11">
            <a:extLst>
              <a:ext uri="{FF2B5EF4-FFF2-40B4-BE49-F238E27FC236}">
                <a16:creationId xmlns:a16="http://schemas.microsoft.com/office/drawing/2014/main" id="{979E45EE-9C74-407F-9062-83224CFD863F}"/>
              </a:ext>
            </a:extLst>
          </p:cNvPr>
          <p:cNvGrpSpPr/>
          <p:nvPr/>
        </p:nvGrpSpPr>
        <p:grpSpPr>
          <a:xfrm>
            <a:off x="1046922" y="1298168"/>
            <a:ext cx="10225677" cy="5033385"/>
            <a:chOff x="-558688" y="0"/>
            <a:chExt cx="9107942" cy="6858000"/>
          </a:xfrm>
        </p:grpSpPr>
        <p:pic>
          <p:nvPicPr>
            <p:cNvPr id="18" name="图片 10">
              <a:extLst>
                <a:ext uri="{FF2B5EF4-FFF2-40B4-BE49-F238E27FC236}">
                  <a16:creationId xmlns:a16="http://schemas.microsoft.com/office/drawing/2014/main" id="{4FC3BDE2-F188-4982-92B3-E37A064BC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2" cy="6858000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1345BC6C-7336-4056-BD6E-02A3C23A5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9F992-7342-497D-8603-E80A6DF13C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91" y="5318460"/>
            <a:ext cx="2089004" cy="1400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文本框 15">
            <a:extLst>
              <a:ext uri="{FF2B5EF4-FFF2-40B4-BE49-F238E27FC236}">
                <a16:creationId xmlns:a16="http://schemas.microsoft.com/office/drawing/2014/main" id="{951A44FF-0BCE-47C5-8464-876588F6D3EA}"/>
              </a:ext>
            </a:extLst>
          </p:cNvPr>
          <p:cNvSpPr txBox="1"/>
          <p:nvPr/>
        </p:nvSpPr>
        <p:spPr>
          <a:xfrm>
            <a:off x="2575438" y="2554381"/>
            <a:ext cx="675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UTM Flamenc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CHÀO </a:t>
            </a:r>
            <a:r>
              <a:rPr lang="en-US" altLang="zh-CN" sz="2800" b="1">
                <a:solidFill>
                  <a:schemeClr val="accent2"/>
                </a:solidFill>
                <a:latin typeface="UTM Flamenc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MỪNG CÁC EM ĐẾN </a:t>
            </a:r>
            <a:r>
              <a:rPr lang="en-US" altLang="zh-CN" sz="2800" b="1" dirty="0">
                <a:solidFill>
                  <a:schemeClr val="accent2"/>
                </a:solidFill>
                <a:latin typeface="UTM Flamenc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VỚI TIẾT HỌC</a:t>
            </a:r>
            <a:endParaRPr lang="zh-CN" altLang="en-US" sz="2800" b="1" dirty="0">
              <a:solidFill>
                <a:schemeClr val="accent2"/>
              </a:solidFill>
              <a:latin typeface="UTM Flamenc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8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03B21F38-010D-4A1B-9B1C-A490E5BFF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20348" y="6284778"/>
            <a:ext cx="662608" cy="662608"/>
          </a:xfrm>
          <a:prstGeom prst="rect">
            <a:avLst/>
          </a:prstGeom>
        </p:spPr>
      </p:pic>
      <p:pic>
        <p:nvPicPr>
          <p:cNvPr id="11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id="{EA316117-CE1A-47B7-A8E5-93EC5735B5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85388" y="6483924"/>
            <a:ext cx="481694" cy="481694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id="{534B15DA-6231-7428-C97E-EF87482695F3}"/>
              </a:ext>
            </a:extLst>
          </p:cNvPr>
          <p:cNvSpPr txBox="1"/>
          <p:nvPr/>
        </p:nvSpPr>
        <p:spPr>
          <a:xfrm>
            <a:off x="4276853" y="3027272"/>
            <a:ext cx="525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MÔN </a:t>
            </a:r>
            <a:r>
              <a:rPr lang="en-US" altLang="zh-CN" sz="3200" b="1">
                <a:solidFill>
                  <a:srgbClr val="FF000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TIẾNG VIỆT 3 </a:t>
            </a:r>
            <a:endParaRPr lang="zh-CN" altLang="en-US" sz="3200" b="1" dirty="0">
              <a:solidFill>
                <a:srgbClr val="FF000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130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mute="1">
                <p:cTn id="14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894502" y="593697"/>
            <a:ext cx="10856508" cy="6353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Ngẩng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ng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1197197" y="1155086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142714" y="2981053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1192806" y="480702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B21397-EC64-46A2-B743-0EC86D7EB3A0}"/>
              </a:ext>
            </a:extLst>
          </p:cNvPr>
          <p:cNvSpPr/>
          <p:nvPr/>
        </p:nvSpPr>
        <p:spPr>
          <a:xfrm>
            <a:off x="4793942" y="0"/>
            <a:ext cx="241472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667746" y="551190"/>
            <a:ext cx="10856508" cy="6353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25176" y="6259938"/>
            <a:ext cx="501492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970792" y="114237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966401" y="2948364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966401" y="4754356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CA1BAD-E566-4604-A0DD-B3F1B3F7803C}"/>
              </a:ext>
            </a:extLst>
          </p:cNvPr>
          <p:cNvSpPr/>
          <p:nvPr/>
        </p:nvSpPr>
        <p:spPr>
          <a:xfrm>
            <a:off x="4731798" y="165011"/>
            <a:ext cx="241472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140AEA5-1CA0-45EF-BA7A-862FB698AD46}"/>
              </a:ext>
            </a:extLst>
          </p:cNvPr>
          <p:cNvSpPr/>
          <p:nvPr/>
        </p:nvSpPr>
        <p:spPr>
          <a:xfrm>
            <a:off x="499865" y="425182"/>
            <a:ext cx="1035871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28185320-DAF3-483C-9F06-253FEE37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4"/>
            <a:ext cx="10543131" cy="55055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CA1B539-0252-4401-901F-5A7384993F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119" y="2104720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7524BE6E-3C7B-4EE0-BF0D-D821D602A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2865" y="739179"/>
            <a:ext cx="1285680" cy="190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0701B-8F9A-49F9-911A-1B42A7ABB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93" y="3300761"/>
            <a:ext cx="3264141" cy="208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B105734D-E66E-46BE-9AF2-55EF2FB81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236817" y="5868879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0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>
            <a:extLst>
              <a:ext uri="{FF2B5EF4-FFF2-40B4-BE49-F238E27FC236}">
                <a16:creationId xmlns:a16="http://schemas.microsoft.com/office/drawing/2014/main" id="{D5C0F545-DE61-494A-A058-95AF5355B3A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018" y="0"/>
            <a:ext cx="8922090" cy="512859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81D2C30-AAFE-4300-88EE-35E76D986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44" y="5532875"/>
            <a:ext cx="1455737" cy="1291541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754F8E6-56F4-41D7-8561-63008A967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05286"/>
            <a:ext cx="1711325" cy="1519130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885F1401-B2A7-44F1-A54B-49B45A086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5873" y="4584254"/>
            <a:ext cx="2581872" cy="2451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EA7CE-6BF3-4464-87E3-46916E30CE38}"/>
              </a:ext>
            </a:extLst>
          </p:cNvPr>
          <p:cNvSpPr txBox="1"/>
          <p:nvPr/>
        </p:nvSpPr>
        <p:spPr>
          <a:xfrm>
            <a:off x="2596684" y="2474698"/>
            <a:ext cx="6772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4793942" y="0"/>
            <a:ext cx="241472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912257" y="831098"/>
            <a:ext cx="10856508" cy="6353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671262" y="0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矩形 20">
            <a:extLst>
              <a:ext uri="{FF2B5EF4-FFF2-40B4-BE49-F238E27FC236}">
                <a16:creationId xmlns:a16="http://schemas.microsoft.com/office/drawing/2014/main" id="{45750C21-0F25-47DC-AFC8-8C6AFF76ED8B}"/>
              </a:ext>
            </a:extLst>
          </p:cNvPr>
          <p:cNvSpPr/>
          <p:nvPr/>
        </p:nvSpPr>
        <p:spPr>
          <a:xfrm>
            <a:off x="518160" y="598108"/>
            <a:ext cx="11155680" cy="574721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>
                <a:gd name="adj1" fmla="val 10476781"/>
                <a:gd name="adj2" fmla="val 56030"/>
              </a:avLst>
            </a:prstTxWarp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ơn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54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54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63809-CD44-442D-8798-B2D6F397A916}"/>
              </a:ext>
            </a:extLst>
          </p:cNvPr>
          <p:cNvSpPr txBox="1"/>
          <p:nvPr/>
        </p:nvSpPr>
        <p:spPr>
          <a:xfrm>
            <a:off x="2498035" y="3167711"/>
            <a:ext cx="7195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/>
                </a:solidFill>
                <a:latin typeface="UTM Alexander" panose="02040603050506020204" pitchFamily="18" charset="0"/>
              </a:rPr>
              <a:t>CHÚC CÁC CON HỌC SINH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UTM Alexander" panose="02040603050506020204" pitchFamily="18" charset="0"/>
              </a:rPr>
              <a:t>CHĂM NGOAN, HỌC GIỎI</a:t>
            </a:r>
          </a:p>
        </p:txBody>
      </p:sp>
      <p:pic>
        <p:nvPicPr>
          <p:cNvPr id="21" name="图片 6" descr="1">
            <a:extLst>
              <a:ext uri="{FF2B5EF4-FFF2-40B4-BE49-F238E27FC236}">
                <a16:creationId xmlns:a16="http://schemas.microsoft.com/office/drawing/2014/main" id="{69DF72AD-BC06-4EC9-BE78-8FD0AA750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6" y="4597266"/>
            <a:ext cx="12206605" cy="23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66483" y="198784"/>
            <a:ext cx="6170282" cy="5189964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933C7-6598-4CB0-9846-47D17D43F9FD}"/>
              </a:ext>
            </a:extLst>
          </p:cNvPr>
          <p:cNvSpPr txBox="1"/>
          <p:nvPr/>
        </p:nvSpPr>
        <p:spPr>
          <a:xfrm>
            <a:off x="234892" y="5351118"/>
            <a:ext cx="1137267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hát, em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hình ảnh nào xuất hiện trên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2E8969A-C150-5C9C-0F86-3C525B65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96" y="180365"/>
            <a:ext cx="5452819" cy="45558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DA539B8-5D9A-8A3D-1B7E-AFE3C2E9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07" y="180364"/>
            <a:ext cx="5890444" cy="45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16" y="3000802"/>
            <a:ext cx="8587251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659" y="4589306"/>
            <a:ext cx="2691065" cy="2563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19476" y="279920"/>
            <a:ext cx="4678016" cy="9982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643" y="1320133"/>
            <a:ext cx="8702524" cy="164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474399" y="1753377"/>
            <a:ext cx="604995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,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rõ</a:t>
            </a:r>
            <a:r>
              <a:rPr lang="en-US" sz="2400" b="1" dirty="0"/>
              <a:t> </a:t>
            </a:r>
            <a:r>
              <a:rPr lang="en-US" sz="2400" b="1" dirty="0" err="1"/>
              <a:t>ràng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16" y="4569747"/>
            <a:ext cx="8477268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895" y="1571724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922" y="316356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213" y="4854861"/>
            <a:ext cx="1077264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603490" y="3352271"/>
            <a:ext cx="528263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điệu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, 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603490" y="5076202"/>
            <a:ext cx="55574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yêu</a:t>
            </a:r>
            <a:r>
              <a:rPr lang="en-US" sz="2400" b="1" dirty="0"/>
              <a:t> </a:t>
            </a:r>
            <a:r>
              <a:rPr lang="en-US" sz="2400" b="1" dirty="0" err="1"/>
              <a:t>thiên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43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B3DDF9-DCAB-4B2F-916D-0607575B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80" y="1252034"/>
            <a:ext cx="7546415" cy="4642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6933C7-6598-4CB0-9846-47D17D43F9FD}"/>
              </a:ext>
            </a:extLst>
          </p:cNvPr>
          <p:cNvSpPr txBox="1"/>
          <p:nvPr/>
        </p:nvSpPr>
        <p:spPr>
          <a:xfrm>
            <a:off x="1886079" y="5762179"/>
            <a:ext cx="8419842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gì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C31B1B2-385F-75A5-B080-6BB1B4AD9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407" b="41183"/>
          <a:stretch/>
        </p:blipFill>
        <p:spPr>
          <a:xfrm>
            <a:off x="1009742" y="261938"/>
            <a:ext cx="2438133" cy="8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862089" y="252060"/>
            <a:ext cx="10856508" cy="6353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78031C-54F9-4A95-9F8E-AB1E6BD7E3B2}"/>
              </a:ext>
            </a:extLst>
          </p:cNvPr>
          <p:cNvSpPr/>
          <p:nvPr/>
        </p:nvSpPr>
        <p:spPr>
          <a:xfrm>
            <a:off x="4793942" y="0"/>
            <a:ext cx="241472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Bài 1- Bầu trời (Đọc) - Tiếng Việt 3 - Kết nối tri thức với cuộc sống [OLM.VN]">
            <a:hlinkClick r:id="" action="ppaction://media"/>
            <a:extLst>
              <a:ext uri="{FF2B5EF4-FFF2-40B4-BE49-F238E27FC236}">
                <a16:creationId xmlns:a16="http://schemas.microsoft.com/office/drawing/2014/main" id="{930503DB-5945-F0F5-7E9E-EDBED625F1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00" end="21304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5189" y="6282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8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2"/>
            </p:custDataLst>
          </p:nvPr>
        </p:nvSpPr>
        <p:spPr>
          <a:xfrm>
            <a:off x="786746" y="1532361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biếc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92512" y="158158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mưa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86746" y="2604468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 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92512" y="2639051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lơ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utoShape 14">
            <a:extLst>
              <a:ext uri="{FF2B5EF4-FFF2-40B4-BE49-F238E27FC236}">
                <a16:creationId xmlns:a16="http://schemas.microsoft.com/office/drawing/2014/main" id="{57D58551-23CB-AFB8-43C7-F66B8C64268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6746" y="3714497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 màu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F24C4B53-50CA-304E-8725-63FAE6E67ED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92512" y="3749080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9C7B12CF-56DC-9AE5-A098-142E7F6E71D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6746" y="4727070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 trì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3799B047-2755-AA74-6520-84A219F3DD0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92512" y="476165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sống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056" y="1244712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171040" y="50783"/>
            <a:ext cx="8613610" cy="5401599"/>
            <a:chOff x="920996" y="2898445"/>
            <a:chExt cx="5312654" cy="2241586"/>
          </a:xfrm>
        </p:grpSpPr>
        <p:sp>
          <p:nvSpPr>
            <p:cNvPr id="7" name="矩形: 圆角 6"/>
            <p:cNvSpPr/>
            <p:nvPr/>
          </p:nvSpPr>
          <p:spPr>
            <a:xfrm>
              <a:off x="920996" y="2898445"/>
              <a:ext cx="5312654" cy="22415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105136" y="2995512"/>
              <a:ext cx="4991118" cy="122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 có thể thấy những con chim đang bay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vòm cây xanh biếc, những tia nắng xuyên qua đám mây trắng muốt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như bông.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205470" y="3877563"/>
            <a:ext cx="218200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Ngắt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nghỉ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307089" y="680850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486154" y="4872372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3C7E8E-67D5-4147-A4C1-26F845EADB05}"/>
              </a:ext>
            </a:extLst>
          </p:cNvPr>
          <p:cNvCxnSpPr>
            <a:cxnSpLocks/>
          </p:cNvCxnSpPr>
          <p:nvPr/>
        </p:nvCxnSpPr>
        <p:spPr>
          <a:xfrm flipH="1">
            <a:off x="6488232" y="464160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19B06-0AA9-4319-A760-19BE7C7982FC}"/>
              </a:ext>
            </a:extLst>
          </p:cNvPr>
          <p:cNvCxnSpPr>
            <a:cxnSpLocks/>
          </p:cNvCxnSpPr>
          <p:nvPr/>
        </p:nvCxnSpPr>
        <p:spPr>
          <a:xfrm flipH="1">
            <a:off x="11474664" y="548995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F80A6-04D8-4511-B5C7-AD284A8F2539}"/>
              </a:ext>
            </a:extLst>
          </p:cNvPr>
          <p:cNvCxnSpPr>
            <a:cxnSpLocks/>
          </p:cNvCxnSpPr>
          <p:nvPr/>
        </p:nvCxnSpPr>
        <p:spPr>
          <a:xfrm flipH="1">
            <a:off x="11515315" y="1244712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17CC3D-0592-4C15-8116-D3645FE2575F}"/>
              </a:ext>
            </a:extLst>
          </p:cNvPr>
          <p:cNvCxnSpPr>
            <a:cxnSpLocks/>
          </p:cNvCxnSpPr>
          <p:nvPr/>
        </p:nvCxnSpPr>
        <p:spPr>
          <a:xfrm flipH="1">
            <a:off x="8431901" y="1244712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Nhóm 1">
            <a:extLst>
              <a:ext uri="{FF2B5EF4-FFF2-40B4-BE49-F238E27FC236}">
                <a16:creationId xmlns:a16="http://schemas.microsoft.com/office/drawing/2014/main" id="{FF365410-AA85-1B1B-0389-90CFC832C285}"/>
              </a:ext>
            </a:extLst>
          </p:cNvPr>
          <p:cNvGrpSpPr/>
          <p:nvPr/>
        </p:nvGrpSpPr>
        <p:grpSpPr>
          <a:xfrm>
            <a:off x="11034308" y="1973250"/>
            <a:ext cx="173623" cy="423326"/>
            <a:chOff x="8702790" y="4898568"/>
            <a:chExt cx="157839" cy="42332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E51290-7644-4D15-9C32-2D52FD52E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790" y="4898568"/>
              <a:ext cx="90391" cy="418456"/>
            </a:xfrm>
            <a:prstGeom prst="line">
              <a:avLst/>
            </a:prstGeom>
            <a:ln w="3810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D917614-18AC-4179-BBDB-74C37CDA6F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0238" y="4903438"/>
              <a:ext cx="90391" cy="418456"/>
            </a:xfrm>
            <a:prstGeom prst="line">
              <a:avLst/>
            </a:prstGeom>
            <a:ln w="3810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B823E8-915E-6EE3-3B55-CAFEF96EF921}"/>
              </a:ext>
            </a:extLst>
          </p:cNvPr>
          <p:cNvSpPr txBox="1"/>
          <p:nvPr/>
        </p:nvSpPr>
        <p:spPr>
          <a:xfrm>
            <a:off x="3438308" y="2830526"/>
            <a:ext cx="8087120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mặt trời chiếu vào bầu không khí chứa nhiều 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n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 sau cơn 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bạn sẽ nhìn thấy bảy sắc màu rực rỡ của cầu vồng.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334B97-79FA-4784-85B0-9C9830816DCF}"/>
              </a:ext>
            </a:extLst>
          </p:cNvPr>
          <p:cNvCxnSpPr>
            <a:cxnSpLocks/>
          </p:cNvCxnSpPr>
          <p:nvPr/>
        </p:nvCxnSpPr>
        <p:spPr>
          <a:xfrm flipH="1">
            <a:off x="5739611" y="3063500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2">
            <a:extLst>
              <a:ext uri="{FF2B5EF4-FFF2-40B4-BE49-F238E27FC236}">
                <a16:creationId xmlns:a16="http://schemas.microsoft.com/office/drawing/2014/main" id="{15B40427-0BCC-B5D2-E666-813B8CE03389}"/>
              </a:ext>
            </a:extLst>
          </p:cNvPr>
          <p:cNvCxnSpPr>
            <a:cxnSpLocks/>
          </p:cNvCxnSpPr>
          <p:nvPr/>
        </p:nvCxnSpPr>
        <p:spPr>
          <a:xfrm flipH="1">
            <a:off x="6072660" y="3782272"/>
            <a:ext cx="99430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2">
            <a:extLst>
              <a:ext uri="{FF2B5EF4-FFF2-40B4-BE49-F238E27FC236}">
                <a16:creationId xmlns:a16="http://schemas.microsoft.com/office/drawing/2014/main" id="{C1B2EE91-008D-7D37-3ABC-FE7674920652}"/>
              </a:ext>
            </a:extLst>
          </p:cNvPr>
          <p:cNvCxnSpPr>
            <a:cxnSpLocks/>
          </p:cNvCxnSpPr>
          <p:nvPr/>
        </p:nvCxnSpPr>
        <p:spPr>
          <a:xfrm flipH="1">
            <a:off x="8478332" y="3790551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2">
            <a:extLst>
              <a:ext uri="{FF2B5EF4-FFF2-40B4-BE49-F238E27FC236}">
                <a16:creationId xmlns:a16="http://schemas.microsoft.com/office/drawing/2014/main" id="{B9150016-609D-8102-336A-1946DBF763AD}"/>
              </a:ext>
            </a:extLst>
          </p:cNvPr>
          <p:cNvCxnSpPr>
            <a:cxnSpLocks/>
          </p:cNvCxnSpPr>
          <p:nvPr/>
        </p:nvCxnSpPr>
        <p:spPr>
          <a:xfrm flipH="1">
            <a:off x="11480232" y="3790551"/>
            <a:ext cx="90391" cy="418456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5A1D09CB-9CF4-BD7C-3D55-14AE400D3F60}"/>
              </a:ext>
            </a:extLst>
          </p:cNvPr>
          <p:cNvGrpSpPr/>
          <p:nvPr/>
        </p:nvGrpSpPr>
        <p:grpSpPr>
          <a:xfrm>
            <a:off x="9357908" y="4523894"/>
            <a:ext cx="173623" cy="423326"/>
            <a:chOff x="8702790" y="4898568"/>
            <a:chExt cx="157839" cy="423326"/>
          </a:xfrm>
        </p:grpSpPr>
        <p:cxnSp>
          <p:nvCxnSpPr>
            <p:cNvPr id="22" name="Straight Connector 26">
              <a:extLst>
                <a:ext uri="{FF2B5EF4-FFF2-40B4-BE49-F238E27FC236}">
                  <a16:creationId xmlns:a16="http://schemas.microsoft.com/office/drawing/2014/main" id="{4B152366-CBA5-CAF9-D2D7-28470AAC23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790" y="4898568"/>
              <a:ext cx="90391" cy="418456"/>
            </a:xfrm>
            <a:prstGeom prst="line">
              <a:avLst/>
            </a:prstGeom>
            <a:ln w="3810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AA2877C5-98A6-D7C2-6236-CF1DB3C1F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0238" y="4903438"/>
              <a:ext cx="90391" cy="418456"/>
            </a:xfrm>
            <a:prstGeom prst="line">
              <a:avLst/>
            </a:prstGeom>
            <a:ln w="3810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0.00023 C 0.00065 -0.00301 0.00026 -0.00625 0.00208 -0.00903 C 0.00221 -0.01019 0.00494 -0.01111 0.00586 -0.01204 C 0.0069 -0.01343 0.00729 -0.01482 0.00807 -0.01621 C 0.00729 -0.01783 0.00768 -0.01991 0.00586 -0.02107 C 0.00299 -0.02384 -0.00847 -0.02408 -0.01159 -0.02408 C -0.0099 -0.02454 -0.00782 -0.02477 -0.00599 -0.02523 C 0.00221 -0.02801 -0.00131 -0.03079 0.00208 -0.02408 C -0.00261 -0.01273 0.0026 -0.02709 -0.00183 -0.01111 C -0.00469 -0.00255 -0.00039 -0.00185 4.16667E-6 2.22222E-6 Z " pathEditMode="relative" rAng="0" ptsTypes="AAAAAAAAAAA">
                                      <p:cBhvr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4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5E-6 -2.59259E-6 L -3.75E-6 0.00023 C 0.00026 -0.00416 0.00013 -0.00856 0.00052 -0.0125 C 0.00052 -0.01412 0.00105 -0.01528 0.00118 -0.01666 C 0.00144 -0.01852 0.00144 -0.02037 0.0017 -0.02222 C 0.00144 -0.02453 0.00157 -0.02731 0.00118 -0.02916 C 0.00065 -0.03287 -0.00156 -0.0331 -0.00208 -0.03333 C -0.00182 -0.03379 -0.00143 -0.03403 -0.00104 -0.03472 C 0.00052 -0.03865 -0.00013 -0.04236 0.00052 -0.03333 C -0.00039 -0.01759 0.00052 -0.03727 -0.00026 -0.01528 C -0.00078 -0.00347 -3.75E-6 -0.00254 -3.75E-6 -2.59259E-6 Z " pathEditMode="relative" rAng="0" ptsTypes="AAAAAAAAAAA">
                                      <p:cBhvr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371016" y="580692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450" algn="just">
              <a:spcAft>
                <a:spcPts val="0"/>
              </a:spcAft>
            </a:pP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794942" y="943551"/>
            <a:ext cx="6844483" cy="2202605"/>
            <a:chOff x="164332" y="1993081"/>
            <a:chExt cx="2101521" cy="200645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64332" y="1993081"/>
              <a:ext cx="2101521" cy="200645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72075" y="2245100"/>
              <a:ext cx="1813082" cy="159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4450">
                <a:spcAft>
                  <a:spcPts val="0"/>
                </a:spcAft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dập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dờn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chuyển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nhàng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ẩn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36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29E1FE-B65B-49A2-ADD0-8127BA021B81}"/>
              </a:ext>
            </a:extLst>
          </p:cNvPr>
          <p:cNvGrpSpPr/>
          <p:nvPr/>
        </p:nvGrpSpPr>
        <p:grpSpPr>
          <a:xfrm>
            <a:off x="3780237" y="3246438"/>
            <a:ext cx="6844483" cy="2202605"/>
            <a:chOff x="164332" y="1993081"/>
            <a:chExt cx="2101521" cy="2006459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340C3A67-EDFF-40B4-B728-2747A6FF06B1}"/>
                </a:ext>
              </a:extLst>
            </p:cNvPr>
            <p:cNvSpPr/>
            <p:nvPr/>
          </p:nvSpPr>
          <p:spPr>
            <a:xfrm>
              <a:off x="164332" y="1993081"/>
              <a:ext cx="2101521" cy="200645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0AB6C7-A822-4992-9C2F-395CE1FA4DAF}"/>
                </a:ext>
              </a:extLst>
            </p:cNvPr>
            <p:cNvSpPr txBox="1"/>
            <p:nvPr/>
          </p:nvSpPr>
          <p:spPr>
            <a:xfrm>
              <a:off x="272075" y="2245100"/>
              <a:ext cx="1813082" cy="5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4450">
                <a:spcAft>
                  <a:spcPts val="0"/>
                </a:spcAft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E10D785-95E1-485B-B8C6-DB7DF5D24CE4}"/>
              </a:ext>
            </a:extLst>
          </p:cNvPr>
          <p:cNvSpPr/>
          <p:nvPr/>
        </p:nvSpPr>
        <p:spPr>
          <a:xfrm>
            <a:off x="3903015" y="36361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450" algn="just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1098</Words>
  <Application>Microsoft Office PowerPoint</Application>
  <PresentationFormat>Widescreen</PresentationFormat>
  <Paragraphs>78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Lato Regular</vt:lpstr>
      <vt:lpstr>Times New Roman</vt:lpstr>
      <vt:lpstr>Arial-Rounded</vt:lpstr>
      <vt:lpstr>Calibri Light</vt:lpstr>
      <vt:lpstr>SVN-Gretoon</vt:lpstr>
      <vt:lpstr>DengXian</vt:lpstr>
      <vt:lpstr>UTM Androgyne</vt:lpstr>
      <vt:lpstr>UTM Alexander</vt:lpstr>
      <vt:lpstr>Arial Black</vt:lpstr>
      <vt:lpstr>UTM Cookies</vt:lpstr>
      <vt:lpstr>Lato Hairline</vt:lpstr>
      <vt:lpstr>Calibri</vt:lpstr>
      <vt:lpstr>Lato Light</vt:lpstr>
      <vt:lpstr>UTM Flamenco</vt:lpstr>
      <vt:lpstr>DengXian</vt:lpstr>
      <vt:lpstr>Arial</vt:lpstr>
      <vt:lpstr>Office Theme</vt:lpstr>
      <vt:lpstr>Office 主题</vt:lpstr>
      <vt:lpstr>1_Office 主题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Hương Giang Lương</cp:lastModifiedBy>
  <cp:revision>107</cp:revision>
  <dcterms:created xsi:type="dcterms:W3CDTF">2018-10-29T09:59:25Z</dcterms:created>
  <dcterms:modified xsi:type="dcterms:W3CDTF">2025-04-01T09:22:44Z</dcterms:modified>
</cp:coreProperties>
</file>