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678" r:id="rId2"/>
    <p:sldId id="683" r:id="rId3"/>
    <p:sldId id="609" r:id="rId4"/>
    <p:sldId id="652" r:id="rId5"/>
    <p:sldId id="674" r:id="rId6"/>
    <p:sldId id="675" r:id="rId7"/>
    <p:sldId id="633" r:id="rId8"/>
    <p:sldId id="643" r:id="rId9"/>
    <p:sldId id="630" r:id="rId10"/>
    <p:sldId id="654" r:id="rId11"/>
    <p:sldId id="655" r:id="rId12"/>
    <p:sldId id="656" r:id="rId13"/>
    <p:sldId id="658" r:id="rId14"/>
    <p:sldId id="651" r:id="rId15"/>
    <p:sldId id="659" r:id="rId16"/>
    <p:sldId id="660" r:id="rId17"/>
    <p:sldId id="632" r:id="rId18"/>
    <p:sldId id="610" r:id="rId19"/>
    <p:sldId id="644" r:id="rId20"/>
    <p:sldId id="664" r:id="rId21"/>
    <p:sldId id="677" r:id="rId22"/>
    <p:sldId id="663" r:id="rId23"/>
    <p:sldId id="662" r:id="rId24"/>
    <p:sldId id="647" r:id="rId25"/>
    <p:sldId id="648" r:id="rId26"/>
    <p:sldId id="618" r:id="rId27"/>
    <p:sldId id="668" r:id="rId28"/>
    <p:sldId id="669" r:id="rId29"/>
    <p:sldId id="670" r:id="rId30"/>
    <p:sldId id="671" r:id="rId31"/>
    <p:sldId id="679" r:id="rId32"/>
    <p:sldId id="681" r:id="rId33"/>
    <p:sldId id="666" r:id="rId34"/>
    <p:sldId id="667" r:id="rId35"/>
    <p:sldId id="682" r:id="rId36"/>
    <p:sldId id="62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D7132A"/>
    <a:srgbClr val="D44AC0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32.GIF"/><Relationship Id="rId5" Type="http://schemas.openxmlformats.org/officeDocument/2006/relationships/audio" Target="../media/audio2.wav"/><Relationship Id="rId10" Type="http://schemas.openxmlformats.org/officeDocument/2006/relationships/audio" Target="../media/audio6.wav"/><Relationship Id="rId4" Type="http://schemas.openxmlformats.org/officeDocument/2006/relationships/audio" Target="../media/audio4.wav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0922" y="1504020"/>
            <a:ext cx="705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HUYỆN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3032" y="1987141"/>
            <a:ext cx="4345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THỰC HÀNH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166" y="2993482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4662" y="3762769"/>
            <a:ext cx="494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Thu</a:t>
            </a:r>
          </a:p>
          <a:p>
            <a:pPr algn="ctr"/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422008523"/>
      </p:ext>
    </p:extLst>
  </p:cSld>
  <p:clrMapOvr>
    <a:masterClrMapping/>
  </p:clrMapOvr>
  <p:transition spd="slow" advClick="0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93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67200" y="1630019"/>
            <a:ext cx="5380383" cy="265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16306" y="4476506"/>
            <a:ext cx="5380383" cy="13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716306" y="1630019"/>
            <a:ext cx="1550894" cy="287299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096689" y="1630017"/>
            <a:ext cx="1550894" cy="2872993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6639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56213" y="490330"/>
            <a:ext cx="4108173" cy="2302152"/>
            <a:chOff x="1749287" y="676274"/>
            <a:chExt cx="9275033" cy="5876926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295D406E-5314-476C-4791-2EB4F7513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9287" y="676274"/>
              <a:ext cx="9275033" cy="5876926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4267200" y="1630017"/>
              <a:ext cx="5380383" cy="2650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716306" y="4489758"/>
              <a:ext cx="5380383" cy="2650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716306" y="1630017"/>
              <a:ext cx="1550894" cy="287299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096689" y="1656522"/>
              <a:ext cx="1550894" cy="287299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65729" y="2803358"/>
            <a:ext cx="11002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69956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053" y="490536"/>
            <a:ext cx="9275031" cy="5876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69703" y="1431235"/>
            <a:ext cx="6957392" cy="2862471"/>
            <a:chOff x="2769703" y="1431235"/>
            <a:chExt cx="6957392" cy="286247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82955" y="1457741"/>
              <a:ext cx="0" cy="2835965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69703" y="1444488"/>
              <a:ext cx="6957392" cy="13253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9727095" y="1431235"/>
              <a:ext cx="0" cy="2849217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782955" y="4280452"/>
              <a:ext cx="6944140" cy="13254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52918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08" y="676275"/>
            <a:ext cx="9275031" cy="5876925"/>
          </a:xfrm>
          <a:prstGeom prst="rect">
            <a:avLst/>
          </a:prstGeom>
        </p:spPr>
      </p:pic>
      <p:pic>
        <p:nvPicPr>
          <p:cNvPr id="7" name="Picture 6" descr="A blue triangle ruler and ruler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643">
            <a:off x="3957990" y="1980472"/>
            <a:ext cx="1725304" cy="1535634"/>
          </a:xfrm>
          <a:prstGeom prst="rect">
            <a:avLst/>
          </a:prstGeom>
        </p:spPr>
      </p:pic>
      <p:pic>
        <p:nvPicPr>
          <p:cNvPr id="9" name="Picture 8" descr="A blue triangle ruler and ruler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7068">
            <a:off x="7301599" y="2018829"/>
            <a:ext cx="1725304" cy="15356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4399722" y="1661481"/>
            <a:ext cx="4147930" cy="2213490"/>
          </a:xfrm>
          <a:prstGeom prst="line">
            <a:avLst/>
          </a:prstGeom>
          <a:ln w="57150">
            <a:solidFill>
              <a:srgbClr val="D71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17" y="-95228"/>
            <a:ext cx="1697610" cy="16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71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97 L 0.34844 0.336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161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966" y="4518815"/>
            <a:ext cx="6275547" cy="967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914" y="4029350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695" y="1239078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14cm</a:t>
            </a:r>
          </a:p>
        </p:txBody>
      </p:sp>
    </p:spTree>
    <p:extLst>
      <p:ext uri="{BB962C8B-B14F-4D97-AF65-F5344CB8AC3E}">
        <p14:creationId xmlns:p14="http://schemas.microsoft.com/office/powerpoint/2010/main" val="123925841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39 -0.420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035" y="690976"/>
            <a:ext cx="9275031" cy="5605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69134">
            <a:off x="-835848" y="3543085"/>
            <a:ext cx="6275547" cy="967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1277" y="2941981"/>
            <a:ext cx="68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2025" y="2941981"/>
            <a:ext cx="68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8cm</a:t>
            </a:r>
          </a:p>
        </p:txBody>
      </p:sp>
    </p:spTree>
    <p:extLst>
      <p:ext uri="{BB962C8B-B14F-4D97-AF65-F5344CB8AC3E}">
        <p14:creationId xmlns:p14="http://schemas.microsoft.com/office/powerpoint/2010/main" val="22950245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4405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395982" y="462169"/>
            <a:ext cx="11284226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555008" y="2971514"/>
            <a:ext cx="1112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329" y="5535298"/>
            <a:ext cx="10861342" cy="5539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song song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3000" b="1" kern="800" dirty="0">
              <a:ln w="2222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84312"/>
      </p:ext>
    </p:extLst>
  </p:cSld>
  <p:clrMapOvr>
    <a:masterClrMapping/>
  </p:clrMapOvr>
  <p:transition spd="slow" advClick="0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20287" cy="666749"/>
            <a:chOff x="990600" y="409575"/>
            <a:chExt cx="9920287" cy="6667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04962" y="491549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295400" y="130469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06" y="2384471"/>
            <a:ext cx="8391525" cy="30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2967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295274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686147"/>
            <a:ext cx="9920287" cy="742536"/>
            <a:chOff x="990600" y="409575"/>
            <a:chExt cx="9920287" cy="7425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04962" y="567336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286289" y="1642512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428" y="2562092"/>
            <a:ext cx="6476172" cy="3077602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600200" y="2638929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600200" y="3687000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1600200" y="4794193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3"/>
          <p:cNvGrpSpPr/>
          <p:nvPr/>
        </p:nvGrpSpPr>
        <p:grpSpPr bwMode="auto">
          <a:xfrm>
            <a:off x="9680713" y="391493"/>
            <a:ext cx="1371600" cy="1371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17" name="WordArt 36"/>
          <p:cNvSpPr>
            <a:spLocks noChangeArrowheads="1" noChangeShapeType="1" noTextEdit="1"/>
          </p:cNvSpPr>
          <p:nvPr/>
        </p:nvSpPr>
        <p:spPr bwMode="auto">
          <a:xfrm>
            <a:off x="99855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19" name="WordArt 38"/>
          <p:cNvSpPr>
            <a:spLocks noChangeArrowheads="1" noChangeShapeType="1" noTextEdit="1"/>
          </p:cNvSpPr>
          <p:nvPr/>
        </p:nvSpPr>
        <p:spPr bwMode="auto">
          <a:xfrm>
            <a:off x="100045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20" name="WordArt 39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99855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25" name="WordArt 44"/>
          <p:cNvSpPr>
            <a:spLocks noChangeArrowheads="1" noChangeShapeType="1" noTextEdit="1"/>
          </p:cNvSpPr>
          <p:nvPr/>
        </p:nvSpPr>
        <p:spPr bwMode="auto">
          <a:xfrm>
            <a:off x="100617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26" name="WordArt 45"/>
          <p:cNvSpPr>
            <a:spLocks noChangeArrowheads="1" noChangeShapeType="1" noTextEdit="1"/>
          </p:cNvSpPr>
          <p:nvPr/>
        </p:nvSpPr>
        <p:spPr bwMode="auto">
          <a:xfrm>
            <a:off x="100807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27" name="WordArt 46"/>
          <p:cNvSpPr>
            <a:spLocks noChangeArrowheads="1" noChangeShapeType="1" noTextEdit="1"/>
          </p:cNvSpPr>
          <p:nvPr/>
        </p:nvSpPr>
        <p:spPr bwMode="auto">
          <a:xfrm>
            <a:off x="100045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20115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93" y="1275324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196673" y="1692967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68323" y="1721542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25698" y="1759642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06198" y="3512242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773310" y="3545907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930445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62" y="900254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2971386" y="1363243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743036" y="1391818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4743036" y="1420394"/>
            <a:ext cx="3513069" cy="1762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2980912" y="3172993"/>
            <a:ext cx="1762124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4547773" y="3239579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609151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>
            <a:off x="8562977" y="2886075"/>
            <a:ext cx="28573" cy="1771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2" y="4629150"/>
            <a:ext cx="5372098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8529637" y="46291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295274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 = 3dm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2500" y="4030592"/>
            <a:ext cx="9331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song song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DC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EG song song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28452" y="1937323"/>
            <a:ext cx="3421548" cy="792626"/>
            <a:chOff x="7328452" y="1937323"/>
            <a:chExt cx="3421548" cy="792626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7328452" y="1937325"/>
              <a:ext cx="861391" cy="7926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174522" y="1937323"/>
              <a:ext cx="2575478" cy="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890678" y="1937324"/>
              <a:ext cx="859322" cy="7926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328452" y="2729350"/>
              <a:ext cx="2575478" cy="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8183633" y="2226894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328452" y="2728326"/>
            <a:ext cx="3430659" cy="791001"/>
            <a:chOff x="7328452" y="2728326"/>
            <a:chExt cx="3430659" cy="79100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7328452" y="2729349"/>
              <a:ext cx="846070" cy="7782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174522" y="3506588"/>
              <a:ext cx="2575478" cy="10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41599" y="2728326"/>
              <a:ext cx="256233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03930" y="2728326"/>
              <a:ext cx="855181" cy="791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8693222" y="3001368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8174522" y="1937323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341599" y="2710953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183633" y="3506588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29" y="2185261"/>
            <a:ext cx="7034454" cy="174070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995" y="916940"/>
            <a:ext cx="104959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6" y="4462195"/>
            <a:ext cx="2600388" cy="22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942"/>
      </p:ext>
    </p:extLst>
  </p:cSld>
  <p:clrMapOvr>
    <a:masterClrMapping/>
  </p:clrMapOvr>
  <p:transition spd="slow" advClick="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806700"/>
            <a:ext cx="2362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 err="1">
                <a:solidFill>
                  <a:schemeClr val="bg1"/>
                </a:solidFill>
              </a:rPr>
              <a:t>Hình</a:t>
            </a:r>
            <a:r>
              <a:rPr lang="en-US" altLang="en-US" sz="2665" dirty="0">
                <a:solidFill>
                  <a:schemeClr val="bg1"/>
                </a:solidFill>
              </a:rPr>
              <a:t> A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243628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400" dirty="0" err="1">
                <a:solidFill>
                  <a:schemeClr val="bg1"/>
                </a:solidFill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</a:rPr>
              <a:t> B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109633"/>
            <a:ext cx="24384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 err="1">
                <a:solidFill>
                  <a:schemeClr val="bg1"/>
                </a:solidFill>
              </a:rPr>
              <a:t>Hình</a:t>
            </a:r>
            <a:r>
              <a:rPr lang="en-US" altLang="en-US" sz="2665" dirty="0">
                <a:solidFill>
                  <a:schemeClr val="bg1"/>
                </a:solidFill>
              </a:rPr>
              <a:t> C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10820400" y="895072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1252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1442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1252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12014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12204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11442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3754692" y="437872"/>
            <a:ext cx="7162800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1910" y="56847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/>
          </a:p>
        </p:txBody>
      </p:sp>
      <p:sp>
        <p:nvSpPr>
          <p:cNvPr id="43" name="Flowchart: Data 42"/>
          <p:cNvSpPr/>
          <p:nvPr/>
        </p:nvSpPr>
        <p:spPr>
          <a:xfrm>
            <a:off x="4135691" y="1363448"/>
            <a:ext cx="1585383" cy="62437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4" name="Trapezoid 43"/>
          <p:cNvSpPr/>
          <p:nvPr/>
        </p:nvSpPr>
        <p:spPr>
          <a:xfrm>
            <a:off x="6670400" y="1363447"/>
            <a:ext cx="1295400" cy="62437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825949" y="1363447"/>
            <a:ext cx="1510748" cy="62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84371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393700"/>
            <a:ext cx="7010400" cy="22426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3400" dirty="0" err="1">
                <a:solidFill>
                  <a:schemeClr val="bg1"/>
                </a:solidFill>
              </a:rPr>
              <a:t>Hình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bình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hành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có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đặc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điểm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gì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599" y="3329607"/>
            <a:ext cx="7964557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587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418507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3482007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558207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4489540"/>
            <a:ext cx="796244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song song </a:t>
            </a:r>
            <a:r>
              <a:rPr lang="en-US" altLang="en-US" sz="2800" dirty="0" err="1">
                <a:solidFill>
                  <a:schemeClr val="bg1"/>
                </a:solidFill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bằng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730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508591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625007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694858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632540"/>
            <a:ext cx="7964556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vuông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góc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873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651591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691807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837858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  <p:grpSp>
        <p:nvGrpSpPr>
          <p:cNvPr id="41" name="Group 33"/>
          <p:cNvGrpSpPr/>
          <p:nvPr/>
        </p:nvGrpSpPr>
        <p:grpSpPr bwMode="auto">
          <a:xfrm>
            <a:off x="10631557" y="990600"/>
            <a:ext cx="1371600" cy="1371600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109839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110030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109839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50" name="WordArt 42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51" name="WordArt 43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52" name="WordArt 44"/>
          <p:cNvSpPr>
            <a:spLocks noChangeArrowheads="1" noChangeShapeType="1" noTextEdit="1"/>
          </p:cNvSpPr>
          <p:nvPr/>
        </p:nvSpPr>
        <p:spPr bwMode="auto">
          <a:xfrm>
            <a:off x="110601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53" name="WordArt 45"/>
          <p:cNvSpPr>
            <a:spLocks noChangeArrowheads="1" noChangeShapeType="1" noTextEdit="1"/>
          </p:cNvSpPr>
          <p:nvPr/>
        </p:nvSpPr>
        <p:spPr bwMode="auto">
          <a:xfrm>
            <a:off x="110792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54" name="WordArt 46"/>
          <p:cNvSpPr>
            <a:spLocks noChangeArrowheads="1" noChangeShapeType="1" noTextEdit="1"/>
          </p:cNvSpPr>
          <p:nvPr/>
        </p:nvSpPr>
        <p:spPr bwMode="auto">
          <a:xfrm>
            <a:off x="110030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80145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3" name="Group 51"/>
          <p:cNvGrpSpPr/>
          <p:nvPr/>
        </p:nvGrpSpPr>
        <p:grpSpPr bwMode="auto">
          <a:xfrm>
            <a:off x="1064684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60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799974" y="3055115"/>
            <a:ext cx="2534566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3322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315346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321696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527856" y="3293165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749173" y="4224498"/>
            <a:ext cx="2585367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4465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424354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4359965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747056" y="5367498"/>
            <a:ext cx="2587484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5608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538654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5426765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527856" y="5572816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6104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86609" y="261835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33"/>
          <p:cNvGrpSpPr/>
          <p:nvPr/>
        </p:nvGrpSpPr>
        <p:grpSpPr bwMode="auto">
          <a:xfrm>
            <a:off x="10615451" y="609600"/>
            <a:ext cx="1371600" cy="1371600"/>
            <a:chOff x="4320" y="2928"/>
            <a:chExt cx="1104" cy="1104"/>
          </a:xfrm>
        </p:grpSpPr>
        <p:sp>
          <p:nvSpPr>
            <p:cNvPr id="4610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6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9202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393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202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964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10155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9393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553256" y="4436165"/>
            <a:ext cx="459317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8271" y="715617"/>
            <a:ext cx="7162800" cy="12655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0961" y="78087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556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7" grpId="0" bldLvl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3059320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059320"/>
            <a:ext cx="3962400" cy="12954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4562153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4553774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40159"/>
      </p:ext>
    </p:extLst>
  </p:cSld>
  <p:clrMapOvr>
    <a:masterClrMapping/>
  </p:clrMapOvr>
  <p:transition spd="slow" advClick="0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4700" y="2736502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7717361"/>
      </p:ext>
    </p:extLst>
  </p:cSld>
  <p:clrMapOvr>
    <a:masterClrMapping/>
  </p:clrMapOvr>
  <p:transition spd="slow" advClick="0" advTm="976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39152"/>
            <a:ext cx="10888394" cy="6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50165"/>
            <a:ext cx="11296357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8002"/>
      </p:ext>
    </p:extLst>
  </p:cSld>
  <p:clrMapOvr>
    <a:masterClrMapping/>
  </p:clrMapOvr>
  <p:transition spd="slow" advClick="0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163A2-B598-4FD7-00AE-F2B66501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3594"/>
      </p:ext>
    </p:extLst>
  </p:cSld>
  <p:clrMapOvr>
    <a:masterClrMapping/>
  </p:clrMapOvr>
  <p:transition spd="slow" advClick="0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909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716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007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552</Words>
  <Application>Microsoft Office PowerPoint</Application>
  <PresentationFormat>Widescreen</PresentationFormat>
  <Paragraphs>131</Paragraphs>
  <Slides>36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等线</vt:lpstr>
      <vt:lpstr>等线 Light</vt:lpstr>
      <vt:lpstr>.VnHelvetInsH</vt:lpstr>
      <vt:lpstr>.VnTime</vt:lpstr>
      <vt:lpstr>Arial</vt:lpstr>
      <vt:lpstr>Calibri</vt:lpstr>
      <vt:lpstr>Cambria</vt:lpstr>
      <vt:lpstr>Times New Roman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Giang Lương</cp:lastModifiedBy>
  <cp:revision>102</cp:revision>
  <dcterms:created xsi:type="dcterms:W3CDTF">2023-10-05T14:31:30Z</dcterms:created>
  <dcterms:modified xsi:type="dcterms:W3CDTF">2024-12-13T01:52:03Z</dcterms:modified>
</cp:coreProperties>
</file>